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6" r:id="rId11"/>
    <p:sldId id="267" r:id="rId12"/>
    <p:sldId id="268" r:id="rId13"/>
    <p:sldId id="269" r:id="rId14"/>
    <p:sldId id="270" r:id="rId15"/>
    <p:sldId id="271" r:id="rId1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469" autoAdjust="0"/>
    <p:restoredTop sz="94660"/>
  </p:normalViewPr>
  <p:slideViewPr>
    <p:cSldViewPr snapToGrid="0">
      <p:cViewPr varScale="1">
        <p:scale>
          <a:sx n="104" d="100"/>
          <a:sy n="104" d="100"/>
        </p:scale>
        <p:origin x="132" y="31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11A5DE-47F5-48DF-9B1B-FBCFCCF536B9}" type="datetimeFigureOut">
              <a:rPr lang="en-AU" smtClean="0"/>
              <a:t>29/06/2023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FA8A9-02FA-4DC1-B45F-BEE9039FA00B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901403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11A5DE-47F5-48DF-9B1B-FBCFCCF536B9}" type="datetimeFigureOut">
              <a:rPr lang="en-AU" smtClean="0"/>
              <a:t>29/06/2023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FA8A9-02FA-4DC1-B45F-BEE9039FA00B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298756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11A5DE-47F5-48DF-9B1B-FBCFCCF536B9}" type="datetimeFigureOut">
              <a:rPr lang="en-AU" smtClean="0"/>
              <a:t>29/06/2023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FA8A9-02FA-4DC1-B45F-BEE9039FA00B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722109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11A5DE-47F5-48DF-9B1B-FBCFCCF536B9}" type="datetimeFigureOut">
              <a:rPr lang="en-AU" smtClean="0"/>
              <a:t>29/06/2023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FA8A9-02FA-4DC1-B45F-BEE9039FA00B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552319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11A5DE-47F5-48DF-9B1B-FBCFCCF536B9}" type="datetimeFigureOut">
              <a:rPr lang="en-AU" smtClean="0"/>
              <a:t>29/06/2023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FA8A9-02FA-4DC1-B45F-BEE9039FA00B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586447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11A5DE-47F5-48DF-9B1B-FBCFCCF536B9}" type="datetimeFigureOut">
              <a:rPr lang="en-AU" smtClean="0"/>
              <a:t>29/06/2023</a:t>
            </a:fld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FA8A9-02FA-4DC1-B45F-BEE9039FA00B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524768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11A5DE-47F5-48DF-9B1B-FBCFCCF536B9}" type="datetimeFigureOut">
              <a:rPr lang="en-AU" smtClean="0"/>
              <a:t>29/06/2023</a:t>
            </a:fld>
            <a:endParaRPr lang="en-AU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FA8A9-02FA-4DC1-B45F-BEE9039FA00B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747355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11A5DE-47F5-48DF-9B1B-FBCFCCF536B9}" type="datetimeFigureOut">
              <a:rPr lang="en-AU" smtClean="0"/>
              <a:t>29/06/2023</a:t>
            </a:fld>
            <a:endParaRPr lang="en-AU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FA8A9-02FA-4DC1-B45F-BEE9039FA00B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937281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11A5DE-47F5-48DF-9B1B-FBCFCCF536B9}" type="datetimeFigureOut">
              <a:rPr lang="en-AU" smtClean="0"/>
              <a:t>29/06/2023</a:t>
            </a:fld>
            <a:endParaRPr lang="en-AU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FA8A9-02FA-4DC1-B45F-BEE9039FA00B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258462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11A5DE-47F5-48DF-9B1B-FBCFCCF536B9}" type="datetimeFigureOut">
              <a:rPr lang="en-AU" smtClean="0"/>
              <a:t>29/06/2023</a:t>
            </a:fld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FA8A9-02FA-4DC1-B45F-BEE9039FA00B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333819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AU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11A5DE-47F5-48DF-9B1B-FBCFCCF536B9}" type="datetimeFigureOut">
              <a:rPr lang="en-AU" smtClean="0"/>
              <a:t>29/06/2023</a:t>
            </a:fld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FA8A9-02FA-4DC1-B45F-BEE9039FA00B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640920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C11A5DE-47F5-48DF-9B1B-FBCFCCF536B9}" type="datetimeFigureOut">
              <a:rPr lang="en-AU" smtClean="0"/>
              <a:t>29/06/2023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A3FA8A9-02FA-4DC1-B45F-BEE9039FA00B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7724193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0" y="0"/>
            <a:ext cx="12192000" cy="6858000"/>
            <a:chOff x="0" y="-204971"/>
            <a:chExt cx="10733628" cy="7691315"/>
          </a:xfrm>
        </p:grpSpPr>
        <p:sp>
          <p:nvSpPr>
            <p:cNvPr id="5" name="Rectangle 4"/>
            <p:cNvSpPr/>
            <p:nvPr/>
          </p:nvSpPr>
          <p:spPr>
            <a:xfrm>
              <a:off x="0" y="-204971"/>
              <a:ext cx="10733627" cy="4147820"/>
            </a:xfrm>
            <a:prstGeom prst="rect">
              <a:avLst/>
            </a:prstGeom>
            <a:gradFill flip="none" rotWithShape="1">
              <a:gsLst>
                <a:gs pos="0">
                  <a:srgbClr val="3399FF">
                    <a:tint val="66000"/>
                    <a:satMod val="160000"/>
                  </a:srgbClr>
                </a:gs>
                <a:gs pos="50000">
                  <a:srgbClr val="3399FF">
                    <a:tint val="44500"/>
                    <a:satMod val="160000"/>
                  </a:srgbClr>
                </a:gs>
                <a:gs pos="100000">
                  <a:srgbClr val="3399FF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6" name="Rectangle 5"/>
            <p:cNvSpPr/>
            <p:nvPr/>
          </p:nvSpPr>
          <p:spPr>
            <a:xfrm>
              <a:off x="0" y="3886200"/>
              <a:ext cx="10733628" cy="3600144"/>
            </a:xfrm>
            <a:prstGeom prst="rect">
              <a:avLst/>
            </a:prstGeom>
            <a:gradFill flip="none" rotWithShape="1">
              <a:gsLst>
                <a:gs pos="0">
                  <a:srgbClr val="70AD47">
                    <a:lumMod val="60000"/>
                    <a:lumOff val="40000"/>
                    <a:shade val="30000"/>
                    <a:satMod val="115000"/>
                  </a:srgbClr>
                </a:gs>
                <a:gs pos="50000">
                  <a:srgbClr val="70AD47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70AD47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408" name="Group 407"/>
          <p:cNvGrpSpPr/>
          <p:nvPr/>
        </p:nvGrpSpPr>
        <p:grpSpPr>
          <a:xfrm flipH="1">
            <a:off x="5537182" y="484777"/>
            <a:ext cx="3879578" cy="6588237"/>
            <a:chOff x="0" y="1"/>
            <a:chExt cx="3073934" cy="5126355"/>
          </a:xfrm>
        </p:grpSpPr>
        <p:grpSp>
          <p:nvGrpSpPr>
            <p:cNvPr id="409" name="Group 408"/>
            <p:cNvGrpSpPr/>
            <p:nvPr/>
          </p:nvGrpSpPr>
          <p:grpSpPr>
            <a:xfrm>
              <a:off x="0" y="1"/>
              <a:ext cx="3073934" cy="5126355"/>
              <a:chOff x="0" y="1"/>
              <a:chExt cx="3073934" cy="5126355"/>
            </a:xfrm>
          </p:grpSpPr>
          <p:grpSp>
            <p:nvGrpSpPr>
              <p:cNvPr id="413" name="Group 412"/>
              <p:cNvGrpSpPr/>
              <p:nvPr/>
            </p:nvGrpSpPr>
            <p:grpSpPr>
              <a:xfrm>
                <a:off x="0" y="1"/>
                <a:ext cx="3073934" cy="5126355"/>
                <a:chOff x="0" y="1"/>
                <a:chExt cx="3074038" cy="5126355"/>
              </a:xfrm>
            </p:grpSpPr>
            <p:grpSp>
              <p:nvGrpSpPr>
                <p:cNvPr id="416" name="Group 415"/>
                <p:cNvGrpSpPr/>
                <p:nvPr/>
              </p:nvGrpSpPr>
              <p:grpSpPr>
                <a:xfrm>
                  <a:off x="0" y="1"/>
                  <a:ext cx="3074038" cy="5126355"/>
                  <a:chOff x="0" y="1"/>
                  <a:chExt cx="3074561" cy="5126355"/>
                </a:xfrm>
              </p:grpSpPr>
              <p:grpSp>
                <p:nvGrpSpPr>
                  <p:cNvPr id="419" name="Group 418"/>
                  <p:cNvGrpSpPr/>
                  <p:nvPr/>
                </p:nvGrpSpPr>
                <p:grpSpPr>
                  <a:xfrm>
                    <a:off x="0" y="1"/>
                    <a:ext cx="3074561" cy="5126355"/>
                    <a:chOff x="-18314" y="1"/>
                    <a:chExt cx="3074809" cy="5126355"/>
                  </a:xfrm>
                </p:grpSpPr>
                <p:grpSp>
                  <p:nvGrpSpPr>
                    <p:cNvPr id="428" name="Group 427"/>
                    <p:cNvGrpSpPr/>
                    <p:nvPr/>
                  </p:nvGrpSpPr>
                  <p:grpSpPr>
                    <a:xfrm>
                      <a:off x="-18314" y="1"/>
                      <a:ext cx="3074809" cy="5126355"/>
                      <a:chOff x="-18318" y="0"/>
                      <a:chExt cx="3075296" cy="5126844"/>
                    </a:xfrm>
                  </p:grpSpPr>
                  <p:sp>
                    <p:nvSpPr>
                      <p:cNvPr id="435" name="Freeform 434"/>
                      <p:cNvSpPr/>
                      <p:nvPr/>
                    </p:nvSpPr>
                    <p:spPr>
                      <a:xfrm rot="480226" flipH="1">
                        <a:off x="1503485" y="3033346"/>
                        <a:ext cx="1223645" cy="2065020"/>
                      </a:xfrm>
                      <a:custGeom>
                        <a:avLst/>
                        <a:gdLst>
                          <a:gd name="connsiteX0" fmla="*/ 911913 w 1027419"/>
                          <a:gd name="connsiteY0" fmla="*/ 790 h 1806740"/>
                          <a:gd name="connsiteX1" fmla="*/ 454713 w 1027419"/>
                          <a:gd name="connsiteY1" fmla="*/ 53544 h 1806740"/>
                          <a:gd name="connsiteX2" fmla="*/ 314036 w 1027419"/>
                          <a:gd name="connsiteY2" fmla="*/ 132674 h 1806740"/>
                          <a:gd name="connsiteX3" fmla="*/ 208528 w 1027419"/>
                          <a:gd name="connsiteY3" fmla="*/ 176636 h 1806740"/>
                          <a:gd name="connsiteX4" fmla="*/ 120605 w 1027419"/>
                          <a:gd name="connsiteY4" fmla="*/ 238182 h 1806740"/>
                          <a:gd name="connsiteX5" fmla="*/ 85436 w 1027419"/>
                          <a:gd name="connsiteY5" fmla="*/ 326105 h 1806740"/>
                          <a:gd name="connsiteX6" fmla="*/ 94228 w 1027419"/>
                          <a:gd name="connsiteY6" fmla="*/ 396444 h 1806740"/>
                          <a:gd name="connsiteX7" fmla="*/ 129398 w 1027419"/>
                          <a:gd name="connsiteY7" fmla="*/ 449197 h 1806740"/>
                          <a:gd name="connsiteX8" fmla="*/ 164567 w 1027419"/>
                          <a:gd name="connsiteY8" fmla="*/ 484367 h 1806740"/>
                          <a:gd name="connsiteX9" fmla="*/ 190944 w 1027419"/>
                          <a:gd name="connsiteY9" fmla="*/ 677797 h 1806740"/>
                          <a:gd name="connsiteX10" fmla="*/ 287659 w 1027419"/>
                          <a:gd name="connsiteY10" fmla="*/ 1214128 h 1806740"/>
                          <a:gd name="connsiteX11" fmla="*/ 322828 w 1027419"/>
                          <a:gd name="connsiteY11" fmla="*/ 1433936 h 1806740"/>
                          <a:gd name="connsiteX12" fmla="*/ 287659 w 1027419"/>
                          <a:gd name="connsiteY12" fmla="*/ 1469105 h 1806740"/>
                          <a:gd name="connsiteX13" fmla="*/ 199736 w 1027419"/>
                          <a:gd name="connsiteY13" fmla="*/ 1521859 h 1806740"/>
                          <a:gd name="connsiteX14" fmla="*/ 23890 w 1027419"/>
                          <a:gd name="connsiteY14" fmla="*/ 1627367 h 1806740"/>
                          <a:gd name="connsiteX15" fmla="*/ 6305 w 1027419"/>
                          <a:gd name="connsiteY15" fmla="*/ 1715290 h 1806740"/>
                          <a:gd name="connsiteX16" fmla="*/ 67852 w 1027419"/>
                          <a:gd name="connsiteY16" fmla="*/ 1803213 h 1806740"/>
                          <a:gd name="connsiteX17" fmla="*/ 111813 w 1027419"/>
                          <a:gd name="connsiteY17" fmla="*/ 1785628 h 1806740"/>
                          <a:gd name="connsiteX18" fmla="*/ 226113 w 1027419"/>
                          <a:gd name="connsiteY18" fmla="*/ 1750459 h 1806740"/>
                          <a:gd name="connsiteX19" fmla="*/ 489882 w 1027419"/>
                          <a:gd name="connsiteY19" fmla="*/ 1592197 h 1806740"/>
                          <a:gd name="connsiteX20" fmla="*/ 560221 w 1027419"/>
                          <a:gd name="connsiteY20" fmla="*/ 1557028 h 1806740"/>
                          <a:gd name="connsiteX21" fmla="*/ 577805 w 1027419"/>
                          <a:gd name="connsiteY21" fmla="*/ 1451521 h 1806740"/>
                          <a:gd name="connsiteX22" fmla="*/ 507467 w 1027419"/>
                          <a:gd name="connsiteY22" fmla="*/ 1398767 h 1806740"/>
                          <a:gd name="connsiteX23" fmla="*/ 481090 w 1027419"/>
                          <a:gd name="connsiteY23" fmla="*/ 1381182 h 1806740"/>
                          <a:gd name="connsiteX24" fmla="*/ 472298 w 1027419"/>
                          <a:gd name="connsiteY24" fmla="*/ 1310844 h 1806740"/>
                          <a:gd name="connsiteX25" fmla="*/ 516259 w 1027419"/>
                          <a:gd name="connsiteY25" fmla="*/ 1099828 h 1806740"/>
                          <a:gd name="connsiteX26" fmla="*/ 507467 w 1027419"/>
                          <a:gd name="connsiteY26" fmla="*/ 959151 h 1806740"/>
                          <a:gd name="connsiteX27" fmla="*/ 498675 w 1027419"/>
                          <a:gd name="connsiteY27" fmla="*/ 818474 h 1806740"/>
                          <a:gd name="connsiteX28" fmla="*/ 472298 w 1027419"/>
                          <a:gd name="connsiteY28" fmla="*/ 651421 h 1806740"/>
                          <a:gd name="connsiteX29" fmla="*/ 375582 w 1027419"/>
                          <a:gd name="connsiteY29" fmla="*/ 484367 h 1806740"/>
                          <a:gd name="connsiteX30" fmla="*/ 340413 w 1027419"/>
                          <a:gd name="connsiteY30" fmla="*/ 422821 h 1806740"/>
                          <a:gd name="connsiteX31" fmla="*/ 445921 w 1027419"/>
                          <a:gd name="connsiteY31" fmla="*/ 387651 h 1806740"/>
                          <a:gd name="connsiteX32" fmla="*/ 595390 w 1027419"/>
                          <a:gd name="connsiteY32" fmla="*/ 334897 h 1806740"/>
                          <a:gd name="connsiteX33" fmla="*/ 876744 w 1027419"/>
                          <a:gd name="connsiteY33" fmla="*/ 238182 h 1806740"/>
                          <a:gd name="connsiteX34" fmla="*/ 947082 w 1027419"/>
                          <a:gd name="connsiteY34" fmla="*/ 176636 h 1806740"/>
                          <a:gd name="connsiteX35" fmla="*/ 1026213 w 1027419"/>
                          <a:gd name="connsiteY35" fmla="*/ 88713 h 1806740"/>
                          <a:gd name="connsiteX36" fmla="*/ 991044 w 1027419"/>
                          <a:gd name="connsiteY36" fmla="*/ 27167 h 1806740"/>
                          <a:gd name="connsiteX37" fmla="*/ 911913 w 1027419"/>
                          <a:gd name="connsiteY37" fmla="*/ 790 h 1806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</a:cxnLst>
                        <a:rect l="l" t="t" r="r" b="b"/>
                        <a:pathLst>
                          <a:path w="1027419" h="1806740">
                            <a:moveTo>
                              <a:pt x="911913" y="790"/>
                            </a:moveTo>
                            <a:cubicBezTo>
                              <a:pt x="822524" y="5186"/>
                              <a:pt x="554359" y="31563"/>
                              <a:pt x="454713" y="53544"/>
                            </a:cubicBezTo>
                            <a:cubicBezTo>
                              <a:pt x="355067" y="75525"/>
                              <a:pt x="355067" y="112159"/>
                              <a:pt x="314036" y="132674"/>
                            </a:cubicBezTo>
                            <a:cubicBezTo>
                              <a:pt x="273005" y="153189"/>
                              <a:pt x="240766" y="159051"/>
                              <a:pt x="208528" y="176636"/>
                            </a:cubicBezTo>
                            <a:cubicBezTo>
                              <a:pt x="176290" y="194221"/>
                              <a:pt x="141120" y="213271"/>
                              <a:pt x="120605" y="238182"/>
                            </a:cubicBezTo>
                            <a:cubicBezTo>
                              <a:pt x="100090" y="263093"/>
                              <a:pt x="89832" y="299728"/>
                              <a:pt x="85436" y="326105"/>
                            </a:cubicBezTo>
                            <a:cubicBezTo>
                              <a:pt x="81040" y="352482"/>
                              <a:pt x="86901" y="375929"/>
                              <a:pt x="94228" y="396444"/>
                            </a:cubicBezTo>
                            <a:cubicBezTo>
                              <a:pt x="101555" y="416959"/>
                              <a:pt x="117675" y="434543"/>
                              <a:pt x="129398" y="449197"/>
                            </a:cubicBezTo>
                            <a:cubicBezTo>
                              <a:pt x="141121" y="463851"/>
                              <a:pt x="154309" y="446267"/>
                              <a:pt x="164567" y="484367"/>
                            </a:cubicBezTo>
                            <a:cubicBezTo>
                              <a:pt x="174825" y="522467"/>
                              <a:pt x="170429" y="556170"/>
                              <a:pt x="190944" y="677797"/>
                            </a:cubicBezTo>
                            <a:cubicBezTo>
                              <a:pt x="211459" y="799424"/>
                              <a:pt x="265678" y="1088105"/>
                              <a:pt x="287659" y="1214128"/>
                            </a:cubicBezTo>
                            <a:cubicBezTo>
                              <a:pt x="309640" y="1340151"/>
                              <a:pt x="322828" y="1391440"/>
                              <a:pt x="322828" y="1433936"/>
                            </a:cubicBezTo>
                            <a:cubicBezTo>
                              <a:pt x="322828" y="1476432"/>
                              <a:pt x="308174" y="1454451"/>
                              <a:pt x="287659" y="1469105"/>
                            </a:cubicBezTo>
                            <a:cubicBezTo>
                              <a:pt x="267144" y="1483759"/>
                              <a:pt x="199736" y="1521859"/>
                              <a:pt x="199736" y="1521859"/>
                            </a:cubicBezTo>
                            <a:cubicBezTo>
                              <a:pt x="155775" y="1548236"/>
                              <a:pt x="56128" y="1595129"/>
                              <a:pt x="23890" y="1627367"/>
                            </a:cubicBezTo>
                            <a:cubicBezTo>
                              <a:pt x="-8348" y="1659605"/>
                              <a:pt x="-1022" y="1685982"/>
                              <a:pt x="6305" y="1715290"/>
                            </a:cubicBezTo>
                            <a:cubicBezTo>
                              <a:pt x="13632" y="1744598"/>
                              <a:pt x="67852" y="1803213"/>
                              <a:pt x="67852" y="1803213"/>
                            </a:cubicBezTo>
                            <a:cubicBezTo>
                              <a:pt x="85437" y="1814936"/>
                              <a:pt x="85436" y="1794420"/>
                              <a:pt x="111813" y="1785628"/>
                            </a:cubicBezTo>
                            <a:cubicBezTo>
                              <a:pt x="138190" y="1776836"/>
                              <a:pt x="163101" y="1782698"/>
                              <a:pt x="226113" y="1750459"/>
                            </a:cubicBezTo>
                            <a:cubicBezTo>
                              <a:pt x="289125" y="1718220"/>
                              <a:pt x="434197" y="1624435"/>
                              <a:pt x="489882" y="1592197"/>
                            </a:cubicBezTo>
                            <a:cubicBezTo>
                              <a:pt x="545567" y="1559959"/>
                              <a:pt x="545567" y="1580474"/>
                              <a:pt x="560221" y="1557028"/>
                            </a:cubicBezTo>
                            <a:cubicBezTo>
                              <a:pt x="574875" y="1533582"/>
                              <a:pt x="586597" y="1477898"/>
                              <a:pt x="577805" y="1451521"/>
                            </a:cubicBezTo>
                            <a:cubicBezTo>
                              <a:pt x="569013" y="1425144"/>
                              <a:pt x="523586" y="1410490"/>
                              <a:pt x="507467" y="1398767"/>
                            </a:cubicBezTo>
                            <a:cubicBezTo>
                              <a:pt x="491348" y="1387044"/>
                              <a:pt x="486952" y="1395836"/>
                              <a:pt x="481090" y="1381182"/>
                            </a:cubicBezTo>
                            <a:cubicBezTo>
                              <a:pt x="475228" y="1366528"/>
                              <a:pt x="466437" y="1357736"/>
                              <a:pt x="472298" y="1310844"/>
                            </a:cubicBezTo>
                            <a:cubicBezTo>
                              <a:pt x="478159" y="1263952"/>
                              <a:pt x="510398" y="1158443"/>
                              <a:pt x="516259" y="1099828"/>
                            </a:cubicBezTo>
                            <a:cubicBezTo>
                              <a:pt x="522120" y="1041213"/>
                              <a:pt x="507467" y="959151"/>
                              <a:pt x="507467" y="959151"/>
                            </a:cubicBezTo>
                            <a:cubicBezTo>
                              <a:pt x="504536" y="912259"/>
                              <a:pt x="504536" y="869762"/>
                              <a:pt x="498675" y="818474"/>
                            </a:cubicBezTo>
                            <a:cubicBezTo>
                              <a:pt x="492814" y="767186"/>
                              <a:pt x="492813" y="707105"/>
                              <a:pt x="472298" y="651421"/>
                            </a:cubicBezTo>
                            <a:cubicBezTo>
                              <a:pt x="451783" y="595737"/>
                              <a:pt x="397563" y="522467"/>
                              <a:pt x="375582" y="484367"/>
                            </a:cubicBezTo>
                            <a:cubicBezTo>
                              <a:pt x="353601" y="446267"/>
                              <a:pt x="328690" y="438940"/>
                              <a:pt x="340413" y="422821"/>
                            </a:cubicBezTo>
                            <a:cubicBezTo>
                              <a:pt x="352136" y="406702"/>
                              <a:pt x="445921" y="387651"/>
                              <a:pt x="445921" y="387651"/>
                            </a:cubicBezTo>
                            <a:lnTo>
                              <a:pt x="595390" y="334897"/>
                            </a:lnTo>
                            <a:cubicBezTo>
                              <a:pt x="667194" y="309986"/>
                              <a:pt x="818129" y="264559"/>
                              <a:pt x="876744" y="238182"/>
                            </a:cubicBezTo>
                            <a:cubicBezTo>
                              <a:pt x="935359" y="211805"/>
                              <a:pt x="922171" y="201547"/>
                              <a:pt x="947082" y="176636"/>
                            </a:cubicBezTo>
                            <a:cubicBezTo>
                              <a:pt x="971993" y="151725"/>
                              <a:pt x="1018886" y="113624"/>
                              <a:pt x="1026213" y="88713"/>
                            </a:cubicBezTo>
                            <a:cubicBezTo>
                              <a:pt x="1033540" y="63802"/>
                              <a:pt x="1005698" y="43286"/>
                              <a:pt x="991044" y="27167"/>
                            </a:cubicBezTo>
                            <a:cubicBezTo>
                              <a:pt x="976390" y="11048"/>
                              <a:pt x="1001302" y="-3606"/>
                              <a:pt x="911913" y="790"/>
                            </a:cubicBezTo>
                            <a:close/>
                          </a:path>
                        </a:pathLst>
                      </a:custGeom>
                      <a:solidFill>
                        <a:srgbClr val="DECFBC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36" name="Freeform 435"/>
                      <p:cNvSpPr/>
                      <p:nvPr/>
                    </p:nvSpPr>
                    <p:spPr>
                      <a:xfrm rot="21119774">
                        <a:off x="211015" y="3042139"/>
                        <a:ext cx="1266825" cy="2084705"/>
                      </a:xfrm>
                      <a:custGeom>
                        <a:avLst/>
                        <a:gdLst>
                          <a:gd name="connsiteX0" fmla="*/ 911913 w 1027419"/>
                          <a:gd name="connsiteY0" fmla="*/ 790 h 1806740"/>
                          <a:gd name="connsiteX1" fmla="*/ 454713 w 1027419"/>
                          <a:gd name="connsiteY1" fmla="*/ 53544 h 1806740"/>
                          <a:gd name="connsiteX2" fmla="*/ 314036 w 1027419"/>
                          <a:gd name="connsiteY2" fmla="*/ 132674 h 1806740"/>
                          <a:gd name="connsiteX3" fmla="*/ 208528 w 1027419"/>
                          <a:gd name="connsiteY3" fmla="*/ 176636 h 1806740"/>
                          <a:gd name="connsiteX4" fmla="*/ 120605 w 1027419"/>
                          <a:gd name="connsiteY4" fmla="*/ 238182 h 1806740"/>
                          <a:gd name="connsiteX5" fmla="*/ 85436 w 1027419"/>
                          <a:gd name="connsiteY5" fmla="*/ 326105 h 1806740"/>
                          <a:gd name="connsiteX6" fmla="*/ 94228 w 1027419"/>
                          <a:gd name="connsiteY6" fmla="*/ 396444 h 1806740"/>
                          <a:gd name="connsiteX7" fmla="*/ 129398 w 1027419"/>
                          <a:gd name="connsiteY7" fmla="*/ 449197 h 1806740"/>
                          <a:gd name="connsiteX8" fmla="*/ 164567 w 1027419"/>
                          <a:gd name="connsiteY8" fmla="*/ 484367 h 1806740"/>
                          <a:gd name="connsiteX9" fmla="*/ 190944 w 1027419"/>
                          <a:gd name="connsiteY9" fmla="*/ 677797 h 1806740"/>
                          <a:gd name="connsiteX10" fmla="*/ 287659 w 1027419"/>
                          <a:gd name="connsiteY10" fmla="*/ 1214128 h 1806740"/>
                          <a:gd name="connsiteX11" fmla="*/ 322828 w 1027419"/>
                          <a:gd name="connsiteY11" fmla="*/ 1433936 h 1806740"/>
                          <a:gd name="connsiteX12" fmla="*/ 287659 w 1027419"/>
                          <a:gd name="connsiteY12" fmla="*/ 1469105 h 1806740"/>
                          <a:gd name="connsiteX13" fmla="*/ 199736 w 1027419"/>
                          <a:gd name="connsiteY13" fmla="*/ 1521859 h 1806740"/>
                          <a:gd name="connsiteX14" fmla="*/ 23890 w 1027419"/>
                          <a:gd name="connsiteY14" fmla="*/ 1627367 h 1806740"/>
                          <a:gd name="connsiteX15" fmla="*/ 6305 w 1027419"/>
                          <a:gd name="connsiteY15" fmla="*/ 1715290 h 1806740"/>
                          <a:gd name="connsiteX16" fmla="*/ 67852 w 1027419"/>
                          <a:gd name="connsiteY16" fmla="*/ 1803213 h 1806740"/>
                          <a:gd name="connsiteX17" fmla="*/ 111813 w 1027419"/>
                          <a:gd name="connsiteY17" fmla="*/ 1785628 h 1806740"/>
                          <a:gd name="connsiteX18" fmla="*/ 226113 w 1027419"/>
                          <a:gd name="connsiteY18" fmla="*/ 1750459 h 1806740"/>
                          <a:gd name="connsiteX19" fmla="*/ 489882 w 1027419"/>
                          <a:gd name="connsiteY19" fmla="*/ 1592197 h 1806740"/>
                          <a:gd name="connsiteX20" fmla="*/ 560221 w 1027419"/>
                          <a:gd name="connsiteY20" fmla="*/ 1557028 h 1806740"/>
                          <a:gd name="connsiteX21" fmla="*/ 577805 w 1027419"/>
                          <a:gd name="connsiteY21" fmla="*/ 1451521 h 1806740"/>
                          <a:gd name="connsiteX22" fmla="*/ 507467 w 1027419"/>
                          <a:gd name="connsiteY22" fmla="*/ 1398767 h 1806740"/>
                          <a:gd name="connsiteX23" fmla="*/ 481090 w 1027419"/>
                          <a:gd name="connsiteY23" fmla="*/ 1381182 h 1806740"/>
                          <a:gd name="connsiteX24" fmla="*/ 472298 w 1027419"/>
                          <a:gd name="connsiteY24" fmla="*/ 1310844 h 1806740"/>
                          <a:gd name="connsiteX25" fmla="*/ 516259 w 1027419"/>
                          <a:gd name="connsiteY25" fmla="*/ 1099828 h 1806740"/>
                          <a:gd name="connsiteX26" fmla="*/ 507467 w 1027419"/>
                          <a:gd name="connsiteY26" fmla="*/ 959151 h 1806740"/>
                          <a:gd name="connsiteX27" fmla="*/ 498675 w 1027419"/>
                          <a:gd name="connsiteY27" fmla="*/ 818474 h 1806740"/>
                          <a:gd name="connsiteX28" fmla="*/ 472298 w 1027419"/>
                          <a:gd name="connsiteY28" fmla="*/ 651421 h 1806740"/>
                          <a:gd name="connsiteX29" fmla="*/ 375582 w 1027419"/>
                          <a:gd name="connsiteY29" fmla="*/ 484367 h 1806740"/>
                          <a:gd name="connsiteX30" fmla="*/ 340413 w 1027419"/>
                          <a:gd name="connsiteY30" fmla="*/ 422821 h 1806740"/>
                          <a:gd name="connsiteX31" fmla="*/ 445921 w 1027419"/>
                          <a:gd name="connsiteY31" fmla="*/ 387651 h 1806740"/>
                          <a:gd name="connsiteX32" fmla="*/ 595390 w 1027419"/>
                          <a:gd name="connsiteY32" fmla="*/ 334897 h 1806740"/>
                          <a:gd name="connsiteX33" fmla="*/ 876744 w 1027419"/>
                          <a:gd name="connsiteY33" fmla="*/ 238182 h 1806740"/>
                          <a:gd name="connsiteX34" fmla="*/ 947082 w 1027419"/>
                          <a:gd name="connsiteY34" fmla="*/ 176636 h 1806740"/>
                          <a:gd name="connsiteX35" fmla="*/ 1026213 w 1027419"/>
                          <a:gd name="connsiteY35" fmla="*/ 88713 h 1806740"/>
                          <a:gd name="connsiteX36" fmla="*/ 991044 w 1027419"/>
                          <a:gd name="connsiteY36" fmla="*/ 27167 h 1806740"/>
                          <a:gd name="connsiteX37" fmla="*/ 911913 w 1027419"/>
                          <a:gd name="connsiteY37" fmla="*/ 790 h 1806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</a:cxnLst>
                        <a:rect l="l" t="t" r="r" b="b"/>
                        <a:pathLst>
                          <a:path w="1027419" h="1806740">
                            <a:moveTo>
                              <a:pt x="911913" y="790"/>
                            </a:moveTo>
                            <a:cubicBezTo>
                              <a:pt x="822524" y="5186"/>
                              <a:pt x="554359" y="31563"/>
                              <a:pt x="454713" y="53544"/>
                            </a:cubicBezTo>
                            <a:cubicBezTo>
                              <a:pt x="355067" y="75525"/>
                              <a:pt x="355067" y="112159"/>
                              <a:pt x="314036" y="132674"/>
                            </a:cubicBezTo>
                            <a:cubicBezTo>
                              <a:pt x="273005" y="153189"/>
                              <a:pt x="240766" y="159051"/>
                              <a:pt x="208528" y="176636"/>
                            </a:cubicBezTo>
                            <a:cubicBezTo>
                              <a:pt x="176290" y="194221"/>
                              <a:pt x="141120" y="213271"/>
                              <a:pt x="120605" y="238182"/>
                            </a:cubicBezTo>
                            <a:cubicBezTo>
                              <a:pt x="100090" y="263093"/>
                              <a:pt x="89832" y="299728"/>
                              <a:pt x="85436" y="326105"/>
                            </a:cubicBezTo>
                            <a:cubicBezTo>
                              <a:pt x="81040" y="352482"/>
                              <a:pt x="86901" y="375929"/>
                              <a:pt x="94228" y="396444"/>
                            </a:cubicBezTo>
                            <a:cubicBezTo>
                              <a:pt x="101555" y="416959"/>
                              <a:pt x="117675" y="434543"/>
                              <a:pt x="129398" y="449197"/>
                            </a:cubicBezTo>
                            <a:cubicBezTo>
                              <a:pt x="141121" y="463851"/>
                              <a:pt x="154309" y="446267"/>
                              <a:pt x="164567" y="484367"/>
                            </a:cubicBezTo>
                            <a:cubicBezTo>
                              <a:pt x="174825" y="522467"/>
                              <a:pt x="170429" y="556170"/>
                              <a:pt x="190944" y="677797"/>
                            </a:cubicBezTo>
                            <a:cubicBezTo>
                              <a:pt x="211459" y="799424"/>
                              <a:pt x="265678" y="1088105"/>
                              <a:pt x="287659" y="1214128"/>
                            </a:cubicBezTo>
                            <a:cubicBezTo>
                              <a:pt x="309640" y="1340151"/>
                              <a:pt x="322828" y="1391440"/>
                              <a:pt x="322828" y="1433936"/>
                            </a:cubicBezTo>
                            <a:cubicBezTo>
                              <a:pt x="322828" y="1476432"/>
                              <a:pt x="308174" y="1454451"/>
                              <a:pt x="287659" y="1469105"/>
                            </a:cubicBezTo>
                            <a:cubicBezTo>
                              <a:pt x="267144" y="1483759"/>
                              <a:pt x="199736" y="1521859"/>
                              <a:pt x="199736" y="1521859"/>
                            </a:cubicBezTo>
                            <a:cubicBezTo>
                              <a:pt x="155775" y="1548236"/>
                              <a:pt x="56128" y="1595129"/>
                              <a:pt x="23890" y="1627367"/>
                            </a:cubicBezTo>
                            <a:cubicBezTo>
                              <a:pt x="-8348" y="1659605"/>
                              <a:pt x="-1022" y="1685982"/>
                              <a:pt x="6305" y="1715290"/>
                            </a:cubicBezTo>
                            <a:cubicBezTo>
                              <a:pt x="13632" y="1744598"/>
                              <a:pt x="67852" y="1803213"/>
                              <a:pt x="67852" y="1803213"/>
                            </a:cubicBezTo>
                            <a:cubicBezTo>
                              <a:pt x="85437" y="1814936"/>
                              <a:pt x="85436" y="1794420"/>
                              <a:pt x="111813" y="1785628"/>
                            </a:cubicBezTo>
                            <a:cubicBezTo>
                              <a:pt x="138190" y="1776836"/>
                              <a:pt x="163101" y="1782698"/>
                              <a:pt x="226113" y="1750459"/>
                            </a:cubicBezTo>
                            <a:cubicBezTo>
                              <a:pt x="289125" y="1718220"/>
                              <a:pt x="434197" y="1624435"/>
                              <a:pt x="489882" y="1592197"/>
                            </a:cubicBezTo>
                            <a:cubicBezTo>
                              <a:pt x="545567" y="1559959"/>
                              <a:pt x="545567" y="1580474"/>
                              <a:pt x="560221" y="1557028"/>
                            </a:cubicBezTo>
                            <a:cubicBezTo>
                              <a:pt x="574875" y="1533582"/>
                              <a:pt x="586597" y="1477898"/>
                              <a:pt x="577805" y="1451521"/>
                            </a:cubicBezTo>
                            <a:cubicBezTo>
                              <a:pt x="569013" y="1425144"/>
                              <a:pt x="523586" y="1410490"/>
                              <a:pt x="507467" y="1398767"/>
                            </a:cubicBezTo>
                            <a:cubicBezTo>
                              <a:pt x="491348" y="1387044"/>
                              <a:pt x="486952" y="1395836"/>
                              <a:pt x="481090" y="1381182"/>
                            </a:cubicBezTo>
                            <a:cubicBezTo>
                              <a:pt x="475228" y="1366528"/>
                              <a:pt x="466437" y="1357736"/>
                              <a:pt x="472298" y="1310844"/>
                            </a:cubicBezTo>
                            <a:cubicBezTo>
                              <a:pt x="478159" y="1263952"/>
                              <a:pt x="510398" y="1158443"/>
                              <a:pt x="516259" y="1099828"/>
                            </a:cubicBezTo>
                            <a:cubicBezTo>
                              <a:pt x="522120" y="1041213"/>
                              <a:pt x="507467" y="959151"/>
                              <a:pt x="507467" y="959151"/>
                            </a:cubicBezTo>
                            <a:cubicBezTo>
                              <a:pt x="504536" y="912259"/>
                              <a:pt x="504536" y="869762"/>
                              <a:pt x="498675" y="818474"/>
                            </a:cubicBezTo>
                            <a:cubicBezTo>
                              <a:pt x="492814" y="767186"/>
                              <a:pt x="492813" y="707105"/>
                              <a:pt x="472298" y="651421"/>
                            </a:cubicBezTo>
                            <a:cubicBezTo>
                              <a:pt x="451783" y="595737"/>
                              <a:pt x="397563" y="522467"/>
                              <a:pt x="375582" y="484367"/>
                            </a:cubicBezTo>
                            <a:cubicBezTo>
                              <a:pt x="353601" y="446267"/>
                              <a:pt x="328690" y="438940"/>
                              <a:pt x="340413" y="422821"/>
                            </a:cubicBezTo>
                            <a:cubicBezTo>
                              <a:pt x="352136" y="406702"/>
                              <a:pt x="445921" y="387651"/>
                              <a:pt x="445921" y="387651"/>
                            </a:cubicBezTo>
                            <a:lnTo>
                              <a:pt x="595390" y="334897"/>
                            </a:lnTo>
                            <a:cubicBezTo>
                              <a:pt x="667194" y="309986"/>
                              <a:pt x="818129" y="264559"/>
                              <a:pt x="876744" y="238182"/>
                            </a:cubicBezTo>
                            <a:cubicBezTo>
                              <a:pt x="935359" y="211805"/>
                              <a:pt x="922171" y="201547"/>
                              <a:pt x="947082" y="176636"/>
                            </a:cubicBezTo>
                            <a:cubicBezTo>
                              <a:pt x="971993" y="151725"/>
                              <a:pt x="1018886" y="113624"/>
                              <a:pt x="1026213" y="88713"/>
                            </a:cubicBezTo>
                            <a:cubicBezTo>
                              <a:pt x="1033540" y="63802"/>
                              <a:pt x="1005698" y="43286"/>
                              <a:pt x="991044" y="27167"/>
                            </a:cubicBezTo>
                            <a:cubicBezTo>
                              <a:pt x="976390" y="11048"/>
                              <a:pt x="1001302" y="-3606"/>
                              <a:pt x="911913" y="790"/>
                            </a:cubicBezTo>
                            <a:close/>
                          </a:path>
                        </a:pathLst>
                      </a:custGeom>
                      <a:solidFill>
                        <a:srgbClr val="DECFBC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37" name="Rectangle 436"/>
                      <p:cNvSpPr/>
                      <p:nvPr/>
                    </p:nvSpPr>
                    <p:spPr>
                      <a:xfrm rot="955589">
                        <a:off x="703385" y="2945423"/>
                        <a:ext cx="794385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38" name="Rectangle 437"/>
                      <p:cNvSpPr/>
                      <p:nvPr/>
                    </p:nvSpPr>
                    <p:spPr>
                      <a:xfrm rot="20644411" flipH="1">
                        <a:off x="1556238" y="2954216"/>
                        <a:ext cx="794385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grpSp>
                    <p:nvGrpSpPr>
                      <p:cNvPr id="439" name="Group 438"/>
                      <p:cNvGrpSpPr/>
                      <p:nvPr/>
                    </p:nvGrpSpPr>
                    <p:grpSpPr>
                      <a:xfrm>
                        <a:off x="272561" y="0"/>
                        <a:ext cx="2480254" cy="3104515"/>
                        <a:chOff x="0" y="0"/>
                        <a:chExt cx="2480254" cy="3104515"/>
                      </a:xfrm>
                    </p:grpSpPr>
                    <p:grpSp>
                      <p:nvGrpSpPr>
                        <p:cNvPr id="447" name="Group 446"/>
                        <p:cNvGrpSpPr/>
                        <p:nvPr/>
                      </p:nvGrpSpPr>
                      <p:grpSpPr>
                        <a:xfrm>
                          <a:off x="0" y="0"/>
                          <a:ext cx="2466340" cy="3104515"/>
                          <a:chOff x="0" y="0"/>
                          <a:chExt cx="2466340" cy="3104515"/>
                        </a:xfrm>
                      </p:grpSpPr>
                      <p:sp>
                        <p:nvSpPr>
                          <p:cNvPr id="479" name="Oval 478"/>
                          <p:cNvSpPr/>
                          <p:nvPr/>
                        </p:nvSpPr>
                        <p:spPr>
                          <a:xfrm>
                            <a:off x="0" y="0"/>
                            <a:ext cx="2466340" cy="3104515"/>
                          </a:xfrm>
                          <a:prstGeom prst="ellipse">
                            <a:avLst/>
                          </a:prstGeom>
                          <a:solidFill>
                            <a:srgbClr val="DECFBC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grpSp>
                        <p:nvGrpSpPr>
                          <p:cNvPr id="480" name="Group 479"/>
                          <p:cNvGrpSpPr/>
                          <p:nvPr/>
                        </p:nvGrpSpPr>
                        <p:grpSpPr>
                          <a:xfrm>
                            <a:off x="668215" y="633046"/>
                            <a:ext cx="342890" cy="448393"/>
                            <a:chOff x="0" y="0"/>
                            <a:chExt cx="342890" cy="448393"/>
                          </a:xfrm>
                        </p:grpSpPr>
                        <p:sp>
                          <p:nvSpPr>
                            <p:cNvPr id="484" name="Oval 483"/>
                            <p:cNvSpPr/>
                            <p:nvPr/>
                          </p:nvSpPr>
                          <p:spPr>
                            <a:xfrm>
                              <a:off x="0" y="0"/>
                              <a:ext cx="342890" cy="447647"/>
                            </a:xfrm>
                            <a:prstGeom prst="ellipse">
                              <a:avLst/>
                            </a:prstGeom>
                            <a:solidFill>
                              <a:sysClr val="window" lastClr="FFFFFF"/>
                            </a:solidFill>
                            <a:ln w="12700" cap="flat" cmpd="sng" algn="ctr">
                              <a:solidFill>
                                <a:srgbClr val="44546A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485" name="Oval 484"/>
                            <p:cNvSpPr/>
                            <p:nvPr/>
                          </p:nvSpPr>
                          <p:spPr>
                            <a:xfrm>
                              <a:off x="57176" y="219807"/>
                              <a:ext cx="257167" cy="228586"/>
                            </a:xfrm>
                            <a:prstGeom prst="ellipse">
                              <a:avLst/>
                            </a:prstGeom>
                            <a:solidFill>
                              <a:sysClr val="windowText" lastClr="000000"/>
                            </a:solidFill>
                            <a:ln w="12700" cap="flat" cmpd="sng" algn="ctr">
                              <a:solidFill>
                                <a:srgbClr val="44546A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grpSp>
                        <p:nvGrpSpPr>
                          <p:cNvPr id="481" name="Group 480"/>
                          <p:cNvGrpSpPr/>
                          <p:nvPr/>
                        </p:nvGrpSpPr>
                        <p:grpSpPr>
                          <a:xfrm>
                            <a:off x="1389184" y="633046"/>
                            <a:ext cx="342890" cy="447647"/>
                            <a:chOff x="0" y="0"/>
                            <a:chExt cx="342890" cy="447647"/>
                          </a:xfrm>
                        </p:grpSpPr>
                        <p:sp>
                          <p:nvSpPr>
                            <p:cNvPr id="482" name="Oval 481"/>
                            <p:cNvSpPr/>
                            <p:nvPr/>
                          </p:nvSpPr>
                          <p:spPr>
                            <a:xfrm>
                              <a:off x="0" y="0"/>
                              <a:ext cx="342890" cy="447647"/>
                            </a:xfrm>
                            <a:prstGeom prst="ellipse">
                              <a:avLst/>
                            </a:prstGeom>
                            <a:solidFill>
                              <a:sysClr val="window" lastClr="FFFFFF"/>
                            </a:solidFill>
                            <a:ln w="12700" cap="flat" cmpd="sng" algn="ctr">
                              <a:solidFill>
                                <a:srgbClr val="44546A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483" name="Oval 482"/>
                            <p:cNvSpPr/>
                            <p:nvPr/>
                          </p:nvSpPr>
                          <p:spPr>
                            <a:xfrm>
                              <a:off x="52761" y="219061"/>
                              <a:ext cx="257168" cy="228586"/>
                            </a:xfrm>
                            <a:prstGeom prst="ellipse">
                              <a:avLst/>
                            </a:prstGeom>
                            <a:solidFill>
                              <a:sysClr val="windowText" lastClr="000000"/>
                            </a:solidFill>
                            <a:ln w="12700" cap="flat" cmpd="sng" algn="ctr">
                              <a:solidFill>
                                <a:srgbClr val="44546A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</p:grpSp>
                    <p:sp>
                      <p:nvSpPr>
                        <p:cNvPr id="448" name="Rectangle 447"/>
                        <p:cNvSpPr/>
                        <p:nvPr/>
                      </p:nvSpPr>
                      <p:spPr>
                        <a:xfrm>
                          <a:off x="413239" y="1890346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9" name="Rectangle 448"/>
                        <p:cNvSpPr/>
                        <p:nvPr/>
                      </p:nvSpPr>
                      <p:spPr>
                        <a:xfrm>
                          <a:off x="747347" y="1890346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0" name="Rectangle 449"/>
                        <p:cNvSpPr/>
                        <p:nvPr/>
                      </p:nvSpPr>
                      <p:spPr>
                        <a:xfrm>
                          <a:off x="1081454" y="1890346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1" name="Rectangle 450"/>
                        <p:cNvSpPr/>
                        <p:nvPr/>
                      </p:nvSpPr>
                      <p:spPr>
                        <a:xfrm>
                          <a:off x="1415562" y="1890346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2" name="Rectangle 451"/>
                        <p:cNvSpPr/>
                        <p:nvPr/>
                      </p:nvSpPr>
                      <p:spPr>
                        <a:xfrm>
                          <a:off x="1749670" y="1890346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3" name="Rectangle 452"/>
                        <p:cNvSpPr/>
                        <p:nvPr/>
                      </p:nvSpPr>
                      <p:spPr>
                        <a:xfrm>
                          <a:off x="1248508" y="2127739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4" name="Rectangle 453"/>
                        <p:cNvSpPr/>
                        <p:nvPr/>
                      </p:nvSpPr>
                      <p:spPr>
                        <a:xfrm>
                          <a:off x="580293" y="2127739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5" name="Rectangle 454"/>
                        <p:cNvSpPr/>
                        <p:nvPr/>
                      </p:nvSpPr>
                      <p:spPr>
                        <a:xfrm>
                          <a:off x="1591408" y="2127739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6" name="Rectangle 455"/>
                        <p:cNvSpPr/>
                        <p:nvPr/>
                      </p:nvSpPr>
                      <p:spPr>
                        <a:xfrm>
                          <a:off x="914400" y="2127739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7" name="Rectangle 456"/>
                        <p:cNvSpPr/>
                        <p:nvPr/>
                      </p:nvSpPr>
                      <p:spPr>
                        <a:xfrm>
                          <a:off x="1055077" y="2365131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8" name="Rectangle 457"/>
                        <p:cNvSpPr/>
                        <p:nvPr/>
                      </p:nvSpPr>
                      <p:spPr>
                        <a:xfrm>
                          <a:off x="1389185" y="2365131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9" name="Rectangle 458"/>
                        <p:cNvSpPr/>
                        <p:nvPr/>
                      </p:nvSpPr>
                      <p:spPr>
                        <a:xfrm>
                          <a:off x="747347" y="2365131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0" name="Rectangle 459"/>
                        <p:cNvSpPr/>
                        <p:nvPr/>
                      </p:nvSpPr>
                      <p:spPr>
                        <a:xfrm>
                          <a:off x="1248508" y="2602523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1" name="Rectangle 460"/>
                        <p:cNvSpPr/>
                        <p:nvPr/>
                      </p:nvSpPr>
                      <p:spPr>
                        <a:xfrm>
                          <a:off x="914400" y="2602523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2" name="Flowchart: Data 461"/>
                        <p:cNvSpPr/>
                        <p:nvPr/>
                      </p:nvSpPr>
                      <p:spPr>
                        <a:xfrm>
                          <a:off x="1749671" y="2612424"/>
                          <a:ext cx="457200" cy="228600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3" name="Rectangle 462"/>
                        <p:cNvSpPr/>
                        <p:nvPr/>
                      </p:nvSpPr>
                      <p:spPr>
                        <a:xfrm>
                          <a:off x="1565031" y="2602523"/>
                          <a:ext cx="334010" cy="22860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4" name="Flowchart: Data 463"/>
                        <p:cNvSpPr/>
                        <p:nvPr/>
                      </p:nvSpPr>
                      <p:spPr>
                        <a:xfrm>
                          <a:off x="1960685" y="2136531"/>
                          <a:ext cx="443230" cy="228600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5" name="Flowchart: Data 464"/>
                        <p:cNvSpPr/>
                        <p:nvPr/>
                      </p:nvSpPr>
                      <p:spPr>
                        <a:xfrm rot="151800">
                          <a:off x="1872762" y="2365131"/>
                          <a:ext cx="436245" cy="237490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6" name="Rectangle 465"/>
                        <p:cNvSpPr/>
                        <p:nvPr/>
                      </p:nvSpPr>
                      <p:spPr>
                        <a:xfrm>
                          <a:off x="1723293" y="2365131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7" name="Rectangle 466"/>
                        <p:cNvSpPr/>
                        <p:nvPr/>
                      </p:nvSpPr>
                      <p:spPr>
                        <a:xfrm>
                          <a:off x="1925516" y="2127739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8" name="Flowchart: Data 467"/>
                        <p:cNvSpPr/>
                        <p:nvPr/>
                      </p:nvSpPr>
                      <p:spPr>
                        <a:xfrm rot="21206143" flipH="1">
                          <a:off x="184639" y="2347546"/>
                          <a:ext cx="350520" cy="255905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9" name="Flowchart: Data 468"/>
                        <p:cNvSpPr/>
                        <p:nvPr/>
                      </p:nvSpPr>
                      <p:spPr>
                        <a:xfrm flipH="1">
                          <a:off x="281354" y="2602523"/>
                          <a:ext cx="525780" cy="228600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70" name="Flowchart: Data 469"/>
                        <p:cNvSpPr/>
                        <p:nvPr/>
                      </p:nvSpPr>
                      <p:spPr>
                        <a:xfrm flipH="1">
                          <a:off x="70339" y="2127739"/>
                          <a:ext cx="350520" cy="228600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71" name="Rectangle 470"/>
                        <p:cNvSpPr/>
                        <p:nvPr/>
                      </p:nvSpPr>
                      <p:spPr>
                        <a:xfrm>
                          <a:off x="580293" y="2602523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72" name="Rectangle 471"/>
                        <p:cNvSpPr/>
                        <p:nvPr/>
                      </p:nvSpPr>
                      <p:spPr>
                        <a:xfrm>
                          <a:off x="413239" y="2373923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73" name="Rectangle 472"/>
                        <p:cNvSpPr/>
                        <p:nvPr/>
                      </p:nvSpPr>
                      <p:spPr>
                        <a:xfrm>
                          <a:off x="245525" y="2127739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74" name="Rectangle 473"/>
                        <p:cNvSpPr/>
                        <p:nvPr/>
                      </p:nvSpPr>
                      <p:spPr>
                        <a:xfrm>
                          <a:off x="0" y="1729010"/>
                          <a:ext cx="2480254" cy="176447"/>
                        </a:xfrm>
                        <a:prstGeom prst="rect">
                          <a:avLst/>
                        </a:prstGeom>
                        <a:solidFill>
                          <a:srgbClr val="E7E6E6"/>
                        </a:solidFill>
                        <a:ln w="12700" cap="flat" cmpd="sng" algn="ctr">
                          <a:solidFill>
                            <a:srgbClr val="5B9BD5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75" name="Flowchart: Data 474"/>
                        <p:cNvSpPr/>
                        <p:nvPr/>
                      </p:nvSpPr>
                      <p:spPr>
                        <a:xfrm>
                          <a:off x="2240903" y="1899520"/>
                          <a:ext cx="223588" cy="241864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76" name="Rectangle 475"/>
                        <p:cNvSpPr/>
                        <p:nvPr/>
                      </p:nvSpPr>
                      <p:spPr>
                        <a:xfrm>
                          <a:off x="2057402" y="1905457"/>
                          <a:ext cx="316230" cy="217739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77" name="Flowchart: Data 476"/>
                        <p:cNvSpPr/>
                        <p:nvPr/>
                      </p:nvSpPr>
                      <p:spPr>
                        <a:xfrm flipH="1">
                          <a:off x="10215" y="1913452"/>
                          <a:ext cx="316230" cy="219710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78" name="Rectangle 477"/>
                        <p:cNvSpPr/>
                        <p:nvPr/>
                      </p:nvSpPr>
                      <p:spPr>
                        <a:xfrm>
                          <a:off x="146521" y="1916653"/>
                          <a:ext cx="289560" cy="211183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440" name="Rectangle 439"/>
                      <p:cNvSpPr/>
                      <p:nvPr/>
                    </p:nvSpPr>
                    <p:spPr>
                      <a:xfrm>
                        <a:off x="1378592" y="2841024"/>
                        <a:ext cx="334010" cy="256508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41" name="Rectangle 440"/>
                      <p:cNvSpPr/>
                      <p:nvPr/>
                    </p:nvSpPr>
                    <p:spPr>
                      <a:xfrm>
                        <a:off x="1714500" y="2848708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42" name="Rectangle 441"/>
                      <p:cNvSpPr/>
                      <p:nvPr/>
                    </p:nvSpPr>
                    <p:spPr>
                      <a:xfrm>
                        <a:off x="1037492" y="2848708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43" name="Rectangle 442"/>
                      <p:cNvSpPr/>
                      <p:nvPr/>
                    </p:nvSpPr>
                    <p:spPr>
                      <a:xfrm>
                        <a:off x="2022231" y="2848708"/>
                        <a:ext cx="377825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44" name="Rectangle 443"/>
                      <p:cNvSpPr/>
                      <p:nvPr/>
                    </p:nvSpPr>
                    <p:spPr>
                      <a:xfrm>
                        <a:off x="685800" y="2839916"/>
                        <a:ext cx="413385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45" name="Freeform 444"/>
                      <p:cNvSpPr/>
                      <p:nvPr/>
                    </p:nvSpPr>
                    <p:spPr>
                      <a:xfrm flipH="1">
                        <a:off x="2233246" y="1899520"/>
                        <a:ext cx="823732" cy="1374742"/>
                      </a:xfrm>
                      <a:custGeom>
                        <a:avLst/>
                        <a:gdLst>
                          <a:gd name="connsiteX0" fmla="*/ 309984 w 823732"/>
                          <a:gd name="connsiteY0" fmla="*/ 27891 h 1374742"/>
                          <a:gd name="connsiteX1" fmla="*/ 222061 w 823732"/>
                          <a:gd name="connsiteY1" fmla="*/ 19099 h 1374742"/>
                          <a:gd name="connsiteX2" fmla="*/ 169307 w 823732"/>
                          <a:gd name="connsiteY2" fmla="*/ 10307 h 1374742"/>
                          <a:gd name="connsiteX3" fmla="*/ 116553 w 823732"/>
                          <a:gd name="connsiteY3" fmla="*/ 80645 h 1374742"/>
                          <a:gd name="connsiteX4" fmla="*/ 134138 w 823732"/>
                          <a:gd name="connsiteY4" fmla="*/ 142191 h 1374742"/>
                          <a:gd name="connsiteX5" fmla="*/ 125345 w 823732"/>
                          <a:gd name="connsiteY5" fmla="*/ 230114 h 1374742"/>
                          <a:gd name="connsiteX6" fmla="*/ 116553 w 823732"/>
                          <a:gd name="connsiteY6" fmla="*/ 309245 h 1374742"/>
                          <a:gd name="connsiteX7" fmla="*/ 72591 w 823732"/>
                          <a:gd name="connsiteY7" fmla="*/ 581807 h 1374742"/>
                          <a:gd name="connsiteX8" fmla="*/ 28630 w 823732"/>
                          <a:gd name="connsiteY8" fmla="*/ 722483 h 1374742"/>
                          <a:gd name="connsiteX9" fmla="*/ 547376 w 823732"/>
                          <a:gd name="connsiteY9" fmla="*/ 1126930 h 1374742"/>
                          <a:gd name="connsiteX10" fmla="*/ 573753 w 823732"/>
                          <a:gd name="connsiteY10" fmla="*/ 1223645 h 1374742"/>
                          <a:gd name="connsiteX11" fmla="*/ 591338 w 823732"/>
                          <a:gd name="connsiteY11" fmla="*/ 1276399 h 1374742"/>
                          <a:gd name="connsiteX12" fmla="*/ 608922 w 823732"/>
                          <a:gd name="connsiteY12" fmla="*/ 1302776 h 1374742"/>
                          <a:gd name="connsiteX13" fmla="*/ 652884 w 823732"/>
                          <a:gd name="connsiteY13" fmla="*/ 1364322 h 1374742"/>
                          <a:gd name="connsiteX14" fmla="*/ 705638 w 823732"/>
                          <a:gd name="connsiteY14" fmla="*/ 1373114 h 1374742"/>
                          <a:gd name="connsiteX15" fmla="*/ 749599 w 823732"/>
                          <a:gd name="connsiteY15" fmla="*/ 1346737 h 1374742"/>
                          <a:gd name="connsiteX16" fmla="*/ 811145 w 823732"/>
                          <a:gd name="connsiteY16" fmla="*/ 1293983 h 1374742"/>
                          <a:gd name="connsiteX17" fmla="*/ 811145 w 823732"/>
                          <a:gd name="connsiteY17" fmla="*/ 1241230 h 1374742"/>
                          <a:gd name="connsiteX18" fmla="*/ 819938 w 823732"/>
                          <a:gd name="connsiteY18" fmla="*/ 1170891 h 1374742"/>
                          <a:gd name="connsiteX19" fmla="*/ 740807 w 823732"/>
                          <a:gd name="connsiteY19" fmla="*/ 1118137 h 1374742"/>
                          <a:gd name="connsiteX20" fmla="*/ 670468 w 823732"/>
                          <a:gd name="connsiteY20" fmla="*/ 1100553 h 1374742"/>
                          <a:gd name="connsiteX21" fmla="*/ 626507 w 823732"/>
                          <a:gd name="connsiteY21" fmla="*/ 1082968 h 1374742"/>
                          <a:gd name="connsiteX22" fmla="*/ 573753 w 823732"/>
                          <a:gd name="connsiteY22" fmla="*/ 1003837 h 1374742"/>
                          <a:gd name="connsiteX23" fmla="*/ 318776 w 823732"/>
                          <a:gd name="connsiteY23" fmla="*/ 704899 h 1374742"/>
                          <a:gd name="connsiteX24" fmla="*/ 186891 w 823732"/>
                          <a:gd name="connsiteY24" fmla="*/ 616976 h 1374742"/>
                          <a:gd name="connsiteX25" fmla="*/ 283607 w 823732"/>
                          <a:gd name="connsiteY25" fmla="*/ 370791 h 1374742"/>
                          <a:gd name="connsiteX26" fmla="*/ 309984 w 823732"/>
                          <a:gd name="connsiteY26" fmla="*/ 282868 h 1374742"/>
                          <a:gd name="connsiteX27" fmla="*/ 371530 w 823732"/>
                          <a:gd name="connsiteY27" fmla="*/ 186153 h 1374742"/>
                          <a:gd name="connsiteX28" fmla="*/ 371530 w 823732"/>
                          <a:gd name="connsiteY28" fmla="*/ 63060 h 1374742"/>
                          <a:gd name="connsiteX29" fmla="*/ 353945 w 823732"/>
                          <a:gd name="connsiteY29" fmla="*/ 1514 h 1374742"/>
                          <a:gd name="connsiteX30" fmla="*/ 309984 w 823732"/>
                          <a:gd name="connsiteY30" fmla="*/ 27891 h 13747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823732" h="1374742">
                            <a:moveTo>
                              <a:pt x="309984" y="27891"/>
                            </a:moveTo>
                            <a:cubicBezTo>
                              <a:pt x="288003" y="30822"/>
                              <a:pt x="245507" y="22030"/>
                              <a:pt x="222061" y="19099"/>
                            </a:cubicBezTo>
                            <a:cubicBezTo>
                              <a:pt x="198615" y="16168"/>
                              <a:pt x="186892" y="49"/>
                              <a:pt x="169307" y="10307"/>
                            </a:cubicBezTo>
                            <a:cubicBezTo>
                              <a:pt x="151722" y="20565"/>
                              <a:pt x="122414" y="58664"/>
                              <a:pt x="116553" y="80645"/>
                            </a:cubicBezTo>
                            <a:cubicBezTo>
                              <a:pt x="110692" y="102626"/>
                              <a:pt x="132673" y="117280"/>
                              <a:pt x="134138" y="142191"/>
                            </a:cubicBezTo>
                            <a:cubicBezTo>
                              <a:pt x="135603" y="167102"/>
                              <a:pt x="128276" y="202272"/>
                              <a:pt x="125345" y="230114"/>
                            </a:cubicBezTo>
                            <a:cubicBezTo>
                              <a:pt x="122414" y="257956"/>
                              <a:pt x="125345" y="250630"/>
                              <a:pt x="116553" y="309245"/>
                            </a:cubicBezTo>
                            <a:cubicBezTo>
                              <a:pt x="107761" y="367861"/>
                              <a:pt x="87245" y="512934"/>
                              <a:pt x="72591" y="581807"/>
                            </a:cubicBezTo>
                            <a:cubicBezTo>
                              <a:pt x="57937" y="650680"/>
                              <a:pt x="-50501" y="631629"/>
                              <a:pt x="28630" y="722483"/>
                            </a:cubicBezTo>
                            <a:cubicBezTo>
                              <a:pt x="107761" y="813337"/>
                              <a:pt x="456522" y="1043403"/>
                              <a:pt x="547376" y="1126930"/>
                            </a:cubicBezTo>
                            <a:cubicBezTo>
                              <a:pt x="638230" y="1210457"/>
                              <a:pt x="566426" y="1198734"/>
                              <a:pt x="573753" y="1223645"/>
                            </a:cubicBezTo>
                            <a:cubicBezTo>
                              <a:pt x="581080" y="1248556"/>
                              <a:pt x="591338" y="1276399"/>
                              <a:pt x="591338" y="1276399"/>
                            </a:cubicBezTo>
                            <a:cubicBezTo>
                              <a:pt x="597199" y="1289587"/>
                              <a:pt x="598664" y="1288122"/>
                              <a:pt x="608922" y="1302776"/>
                            </a:cubicBezTo>
                            <a:cubicBezTo>
                              <a:pt x="619180" y="1317430"/>
                              <a:pt x="636765" y="1352599"/>
                              <a:pt x="652884" y="1364322"/>
                            </a:cubicBezTo>
                            <a:cubicBezTo>
                              <a:pt x="669003" y="1376045"/>
                              <a:pt x="689519" y="1376045"/>
                              <a:pt x="705638" y="1373114"/>
                            </a:cubicBezTo>
                            <a:cubicBezTo>
                              <a:pt x="721757" y="1370183"/>
                              <a:pt x="732015" y="1359925"/>
                              <a:pt x="749599" y="1346737"/>
                            </a:cubicBezTo>
                            <a:cubicBezTo>
                              <a:pt x="767183" y="1333549"/>
                              <a:pt x="800887" y="1311567"/>
                              <a:pt x="811145" y="1293983"/>
                            </a:cubicBezTo>
                            <a:cubicBezTo>
                              <a:pt x="821403" y="1276399"/>
                              <a:pt x="809680" y="1261745"/>
                              <a:pt x="811145" y="1241230"/>
                            </a:cubicBezTo>
                            <a:cubicBezTo>
                              <a:pt x="812610" y="1220715"/>
                              <a:pt x="831661" y="1191407"/>
                              <a:pt x="819938" y="1170891"/>
                            </a:cubicBezTo>
                            <a:cubicBezTo>
                              <a:pt x="808215" y="1150376"/>
                              <a:pt x="765719" y="1129860"/>
                              <a:pt x="740807" y="1118137"/>
                            </a:cubicBezTo>
                            <a:cubicBezTo>
                              <a:pt x="715895" y="1106414"/>
                              <a:pt x="689518" y="1106415"/>
                              <a:pt x="670468" y="1100553"/>
                            </a:cubicBezTo>
                            <a:cubicBezTo>
                              <a:pt x="651418" y="1094692"/>
                              <a:pt x="642626" y="1099087"/>
                              <a:pt x="626507" y="1082968"/>
                            </a:cubicBezTo>
                            <a:cubicBezTo>
                              <a:pt x="610388" y="1066849"/>
                              <a:pt x="625042" y="1066849"/>
                              <a:pt x="573753" y="1003837"/>
                            </a:cubicBezTo>
                            <a:cubicBezTo>
                              <a:pt x="522465" y="940826"/>
                              <a:pt x="383253" y="769376"/>
                              <a:pt x="318776" y="704899"/>
                            </a:cubicBezTo>
                            <a:cubicBezTo>
                              <a:pt x="254299" y="640422"/>
                              <a:pt x="192752" y="672661"/>
                              <a:pt x="186891" y="616976"/>
                            </a:cubicBezTo>
                            <a:cubicBezTo>
                              <a:pt x="181030" y="561291"/>
                              <a:pt x="263092" y="426476"/>
                              <a:pt x="283607" y="370791"/>
                            </a:cubicBezTo>
                            <a:cubicBezTo>
                              <a:pt x="304122" y="315106"/>
                              <a:pt x="295330" y="313641"/>
                              <a:pt x="309984" y="282868"/>
                            </a:cubicBezTo>
                            <a:cubicBezTo>
                              <a:pt x="324638" y="252095"/>
                              <a:pt x="361272" y="222788"/>
                              <a:pt x="371530" y="186153"/>
                            </a:cubicBezTo>
                            <a:cubicBezTo>
                              <a:pt x="381788" y="149518"/>
                              <a:pt x="374461" y="93833"/>
                              <a:pt x="371530" y="63060"/>
                            </a:cubicBezTo>
                            <a:cubicBezTo>
                              <a:pt x="368599" y="32287"/>
                              <a:pt x="371530" y="10306"/>
                              <a:pt x="353945" y="1514"/>
                            </a:cubicBezTo>
                            <a:cubicBezTo>
                              <a:pt x="336360" y="-7278"/>
                              <a:pt x="331965" y="24960"/>
                              <a:pt x="309984" y="27891"/>
                            </a:cubicBezTo>
                            <a:close/>
                          </a:path>
                        </a:pathLst>
                      </a:custGeom>
                      <a:solidFill>
                        <a:srgbClr val="DECFBC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46" name="Freeform 445"/>
                      <p:cNvSpPr/>
                      <p:nvPr/>
                    </p:nvSpPr>
                    <p:spPr>
                      <a:xfrm>
                        <a:off x="-18318" y="1912582"/>
                        <a:ext cx="823732" cy="1374742"/>
                      </a:xfrm>
                      <a:custGeom>
                        <a:avLst/>
                        <a:gdLst>
                          <a:gd name="connsiteX0" fmla="*/ 309984 w 823732"/>
                          <a:gd name="connsiteY0" fmla="*/ 27891 h 1374742"/>
                          <a:gd name="connsiteX1" fmla="*/ 222061 w 823732"/>
                          <a:gd name="connsiteY1" fmla="*/ 19099 h 1374742"/>
                          <a:gd name="connsiteX2" fmla="*/ 169307 w 823732"/>
                          <a:gd name="connsiteY2" fmla="*/ 10307 h 1374742"/>
                          <a:gd name="connsiteX3" fmla="*/ 116553 w 823732"/>
                          <a:gd name="connsiteY3" fmla="*/ 80645 h 1374742"/>
                          <a:gd name="connsiteX4" fmla="*/ 134138 w 823732"/>
                          <a:gd name="connsiteY4" fmla="*/ 142191 h 1374742"/>
                          <a:gd name="connsiteX5" fmla="*/ 125345 w 823732"/>
                          <a:gd name="connsiteY5" fmla="*/ 230114 h 1374742"/>
                          <a:gd name="connsiteX6" fmla="*/ 116553 w 823732"/>
                          <a:gd name="connsiteY6" fmla="*/ 309245 h 1374742"/>
                          <a:gd name="connsiteX7" fmla="*/ 72591 w 823732"/>
                          <a:gd name="connsiteY7" fmla="*/ 581807 h 1374742"/>
                          <a:gd name="connsiteX8" fmla="*/ 28630 w 823732"/>
                          <a:gd name="connsiteY8" fmla="*/ 722483 h 1374742"/>
                          <a:gd name="connsiteX9" fmla="*/ 547376 w 823732"/>
                          <a:gd name="connsiteY9" fmla="*/ 1126930 h 1374742"/>
                          <a:gd name="connsiteX10" fmla="*/ 573753 w 823732"/>
                          <a:gd name="connsiteY10" fmla="*/ 1223645 h 1374742"/>
                          <a:gd name="connsiteX11" fmla="*/ 591338 w 823732"/>
                          <a:gd name="connsiteY11" fmla="*/ 1276399 h 1374742"/>
                          <a:gd name="connsiteX12" fmla="*/ 608922 w 823732"/>
                          <a:gd name="connsiteY12" fmla="*/ 1302776 h 1374742"/>
                          <a:gd name="connsiteX13" fmla="*/ 652884 w 823732"/>
                          <a:gd name="connsiteY13" fmla="*/ 1364322 h 1374742"/>
                          <a:gd name="connsiteX14" fmla="*/ 705638 w 823732"/>
                          <a:gd name="connsiteY14" fmla="*/ 1373114 h 1374742"/>
                          <a:gd name="connsiteX15" fmla="*/ 749599 w 823732"/>
                          <a:gd name="connsiteY15" fmla="*/ 1346737 h 1374742"/>
                          <a:gd name="connsiteX16" fmla="*/ 811145 w 823732"/>
                          <a:gd name="connsiteY16" fmla="*/ 1293983 h 1374742"/>
                          <a:gd name="connsiteX17" fmla="*/ 811145 w 823732"/>
                          <a:gd name="connsiteY17" fmla="*/ 1241230 h 1374742"/>
                          <a:gd name="connsiteX18" fmla="*/ 819938 w 823732"/>
                          <a:gd name="connsiteY18" fmla="*/ 1170891 h 1374742"/>
                          <a:gd name="connsiteX19" fmla="*/ 740807 w 823732"/>
                          <a:gd name="connsiteY19" fmla="*/ 1118137 h 1374742"/>
                          <a:gd name="connsiteX20" fmla="*/ 670468 w 823732"/>
                          <a:gd name="connsiteY20" fmla="*/ 1100553 h 1374742"/>
                          <a:gd name="connsiteX21" fmla="*/ 626507 w 823732"/>
                          <a:gd name="connsiteY21" fmla="*/ 1082968 h 1374742"/>
                          <a:gd name="connsiteX22" fmla="*/ 573753 w 823732"/>
                          <a:gd name="connsiteY22" fmla="*/ 1003837 h 1374742"/>
                          <a:gd name="connsiteX23" fmla="*/ 318776 w 823732"/>
                          <a:gd name="connsiteY23" fmla="*/ 704899 h 1374742"/>
                          <a:gd name="connsiteX24" fmla="*/ 186891 w 823732"/>
                          <a:gd name="connsiteY24" fmla="*/ 616976 h 1374742"/>
                          <a:gd name="connsiteX25" fmla="*/ 283607 w 823732"/>
                          <a:gd name="connsiteY25" fmla="*/ 370791 h 1374742"/>
                          <a:gd name="connsiteX26" fmla="*/ 309984 w 823732"/>
                          <a:gd name="connsiteY26" fmla="*/ 282868 h 1374742"/>
                          <a:gd name="connsiteX27" fmla="*/ 371530 w 823732"/>
                          <a:gd name="connsiteY27" fmla="*/ 186153 h 1374742"/>
                          <a:gd name="connsiteX28" fmla="*/ 371530 w 823732"/>
                          <a:gd name="connsiteY28" fmla="*/ 63060 h 1374742"/>
                          <a:gd name="connsiteX29" fmla="*/ 353945 w 823732"/>
                          <a:gd name="connsiteY29" fmla="*/ 1514 h 1374742"/>
                          <a:gd name="connsiteX30" fmla="*/ 309984 w 823732"/>
                          <a:gd name="connsiteY30" fmla="*/ 27891 h 13747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823732" h="1374742">
                            <a:moveTo>
                              <a:pt x="309984" y="27891"/>
                            </a:moveTo>
                            <a:cubicBezTo>
                              <a:pt x="288003" y="30822"/>
                              <a:pt x="245507" y="22030"/>
                              <a:pt x="222061" y="19099"/>
                            </a:cubicBezTo>
                            <a:cubicBezTo>
                              <a:pt x="198615" y="16168"/>
                              <a:pt x="186892" y="49"/>
                              <a:pt x="169307" y="10307"/>
                            </a:cubicBezTo>
                            <a:cubicBezTo>
                              <a:pt x="151722" y="20565"/>
                              <a:pt x="122414" y="58664"/>
                              <a:pt x="116553" y="80645"/>
                            </a:cubicBezTo>
                            <a:cubicBezTo>
                              <a:pt x="110692" y="102626"/>
                              <a:pt x="132673" y="117280"/>
                              <a:pt x="134138" y="142191"/>
                            </a:cubicBezTo>
                            <a:cubicBezTo>
                              <a:pt x="135603" y="167102"/>
                              <a:pt x="128276" y="202272"/>
                              <a:pt x="125345" y="230114"/>
                            </a:cubicBezTo>
                            <a:cubicBezTo>
                              <a:pt x="122414" y="257956"/>
                              <a:pt x="125345" y="250630"/>
                              <a:pt x="116553" y="309245"/>
                            </a:cubicBezTo>
                            <a:cubicBezTo>
                              <a:pt x="107761" y="367861"/>
                              <a:pt x="87245" y="512934"/>
                              <a:pt x="72591" y="581807"/>
                            </a:cubicBezTo>
                            <a:cubicBezTo>
                              <a:pt x="57937" y="650680"/>
                              <a:pt x="-50501" y="631629"/>
                              <a:pt x="28630" y="722483"/>
                            </a:cubicBezTo>
                            <a:cubicBezTo>
                              <a:pt x="107761" y="813337"/>
                              <a:pt x="456522" y="1043403"/>
                              <a:pt x="547376" y="1126930"/>
                            </a:cubicBezTo>
                            <a:cubicBezTo>
                              <a:pt x="638230" y="1210457"/>
                              <a:pt x="566426" y="1198734"/>
                              <a:pt x="573753" y="1223645"/>
                            </a:cubicBezTo>
                            <a:cubicBezTo>
                              <a:pt x="581080" y="1248556"/>
                              <a:pt x="591338" y="1276399"/>
                              <a:pt x="591338" y="1276399"/>
                            </a:cubicBezTo>
                            <a:cubicBezTo>
                              <a:pt x="597199" y="1289587"/>
                              <a:pt x="598664" y="1288122"/>
                              <a:pt x="608922" y="1302776"/>
                            </a:cubicBezTo>
                            <a:cubicBezTo>
                              <a:pt x="619180" y="1317430"/>
                              <a:pt x="636765" y="1352599"/>
                              <a:pt x="652884" y="1364322"/>
                            </a:cubicBezTo>
                            <a:cubicBezTo>
                              <a:pt x="669003" y="1376045"/>
                              <a:pt x="689519" y="1376045"/>
                              <a:pt x="705638" y="1373114"/>
                            </a:cubicBezTo>
                            <a:cubicBezTo>
                              <a:pt x="721757" y="1370183"/>
                              <a:pt x="732015" y="1359925"/>
                              <a:pt x="749599" y="1346737"/>
                            </a:cubicBezTo>
                            <a:cubicBezTo>
                              <a:pt x="767183" y="1333549"/>
                              <a:pt x="800887" y="1311567"/>
                              <a:pt x="811145" y="1293983"/>
                            </a:cubicBezTo>
                            <a:cubicBezTo>
                              <a:pt x="821403" y="1276399"/>
                              <a:pt x="809680" y="1261745"/>
                              <a:pt x="811145" y="1241230"/>
                            </a:cubicBezTo>
                            <a:cubicBezTo>
                              <a:pt x="812610" y="1220715"/>
                              <a:pt x="831661" y="1191407"/>
                              <a:pt x="819938" y="1170891"/>
                            </a:cubicBezTo>
                            <a:cubicBezTo>
                              <a:pt x="808215" y="1150376"/>
                              <a:pt x="765719" y="1129860"/>
                              <a:pt x="740807" y="1118137"/>
                            </a:cubicBezTo>
                            <a:cubicBezTo>
                              <a:pt x="715895" y="1106414"/>
                              <a:pt x="689518" y="1106415"/>
                              <a:pt x="670468" y="1100553"/>
                            </a:cubicBezTo>
                            <a:cubicBezTo>
                              <a:pt x="651418" y="1094692"/>
                              <a:pt x="642626" y="1099087"/>
                              <a:pt x="626507" y="1082968"/>
                            </a:cubicBezTo>
                            <a:cubicBezTo>
                              <a:pt x="610388" y="1066849"/>
                              <a:pt x="625042" y="1066849"/>
                              <a:pt x="573753" y="1003837"/>
                            </a:cubicBezTo>
                            <a:cubicBezTo>
                              <a:pt x="522465" y="940826"/>
                              <a:pt x="383253" y="769376"/>
                              <a:pt x="318776" y="704899"/>
                            </a:cubicBezTo>
                            <a:cubicBezTo>
                              <a:pt x="254299" y="640422"/>
                              <a:pt x="192752" y="672661"/>
                              <a:pt x="186891" y="616976"/>
                            </a:cubicBezTo>
                            <a:cubicBezTo>
                              <a:pt x="181030" y="561291"/>
                              <a:pt x="263092" y="426476"/>
                              <a:pt x="283607" y="370791"/>
                            </a:cubicBezTo>
                            <a:cubicBezTo>
                              <a:pt x="304122" y="315106"/>
                              <a:pt x="295330" y="313641"/>
                              <a:pt x="309984" y="282868"/>
                            </a:cubicBezTo>
                            <a:cubicBezTo>
                              <a:pt x="324638" y="252095"/>
                              <a:pt x="361272" y="222788"/>
                              <a:pt x="371530" y="186153"/>
                            </a:cubicBezTo>
                            <a:cubicBezTo>
                              <a:pt x="381788" y="149518"/>
                              <a:pt x="374461" y="93833"/>
                              <a:pt x="371530" y="63060"/>
                            </a:cubicBezTo>
                            <a:cubicBezTo>
                              <a:pt x="368599" y="32287"/>
                              <a:pt x="371530" y="10306"/>
                              <a:pt x="353945" y="1514"/>
                            </a:cubicBezTo>
                            <a:cubicBezTo>
                              <a:pt x="336360" y="-7278"/>
                              <a:pt x="331965" y="24960"/>
                              <a:pt x="309984" y="27891"/>
                            </a:cubicBezTo>
                            <a:close/>
                          </a:path>
                        </a:pathLst>
                      </a:custGeom>
                      <a:solidFill>
                        <a:srgbClr val="DECFBC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429" name="Trapezoid 428"/>
                    <p:cNvSpPr/>
                    <p:nvPr/>
                  </p:nvSpPr>
                  <p:spPr>
                    <a:xfrm rot="10800000">
                      <a:off x="1362808" y="1688123"/>
                      <a:ext cx="307340" cy="210820"/>
                    </a:xfrm>
                    <a:prstGeom prst="trapezoid">
                      <a:avLst/>
                    </a:prstGeom>
                    <a:gradFill rotWithShape="1">
                      <a:gsLst>
                        <a:gs pos="0">
                          <a:srgbClr val="4472C4">
                            <a:satMod val="103000"/>
                            <a:lumMod val="102000"/>
                            <a:tint val="94000"/>
                          </a:srgbClr>
                        </a:gs>
                        <a:gs pos="50000">
                          <a:srgbClr val="4472C4">
                            <a:satMod val="110000"/>
                            <a:lumMod val="100000"/>
                            <a:shade val="100000"/>
                          </a:srgbClr>
                        </a:gs>
                        <a:gs pos="100000">
                          <a:srgbClr val="4472C4">
                            <a:lumMod val="99000"/>
                            <a:satMod val="120000"/>
                            <a:shade val="78000"/>
                          </a:srgbClr>
                        </a:gs>
                      </a:gsLst>
                      <a:lin ang="5400000" scaled="0"/>
                    </a:gradFill>
                    <a:ln>
                      <a:noFill/>
                    </a:ln>
                    <a:effectLst>
                      <a:outerShdw blurRad="57150" dist="19050" dir="5400000" algn="ctr" rotWithShape="0">
                        <a:srgbClr val="000000">
                          <a:alpha val="63000"/>
                        </a:srgbClr>
                      </a:outerShdw>
                    </a:effectLst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30" name="Regular Pentagon 429"/>
                    <p:cNvSpPr/>
                    <p:nvPr/>
                  </p:nvSpPr>
                  <p:spPr>
                    <a:xfrm rot="10800000">
                      <a:off x="1371600" y="1872761"/>
                      <a:ext cx="298674" cy="922922"/>
                    </a:xfrm>
                    <a:prstGeom prst="pentagon">
                      <a:avLst/>
                    </a:prstGeom>
                    <a:gradFill rotWithShape="1">
                      <a:gsLst>
                        <a:gs pos="0">
                          <a:srgbClr val="4472C4">
                            <a:satMod val="103000"/>
                            <a:lumMod val="102000"/>
                            <a:tint val="94000"/>
                          </a:srgbClr>
                        </a:gs>
                        <a:gs pos="50000">
                          <a:srgbClr val="4472C4">
                            <a:satMod val="110000"/>
                            <a:lumMod val="100000"/>
                            <a:shade val="100000"/>
                          </a:srgbClr>
                        </a:gs>
                        <a:gs pos="100000">
                          <a:srgbClr val="4472C4">
                            <a:lumMod val="99000"/>
                            <a:satMod val="120000"/>
                            <a:shade val="78000"/>
                          </a:srgbClr>
                        </a:gs>
                      </a:gsLst>
                      <a:lin ang="5400000" scaled="0"/>
                    </a:gradFill>
                    <a:ln>
                      <a:noFill/>
                    </a:ln>
                    <a:effectLst>
                      <a:outerShdw blurRad="57150" dist="19050" dir="5400000" algn="ctr" rotWithShape="0">
                        <a:srgbClr val="000000">
                          <a:alpha val="63000"/>
                        </a:srgbClr>
                      </a:outerShdw>
                    </a:effectLst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31" name="Minus 430"/>
                    <p:cNvSpPr/>
                    <p:nvPr/>
                  </p:nvSpPr>
                  <p:spPr>
                    <a:xfrm>
                      <a:off x="70338" y="1652954"/>
                      <a:ext cx="1512277" cy="113567"/>
                    </a:xfrm>
                    <a:prstGeom prst="mathMinus">
                      <a:avLst/>
                    </a:prstGeom>
                    <a:solidFill>
                      <a:srgbClr val="E7E6E6"/>
                    </a:solidFill>
                    <a:ln w="1905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32" name="Minus 431"/>
                    <p:cNvSpPr/>
                    <p:nvPr/>
                  </p:nvSpPr>
                  <p:spPr>
                    <a:xfrm>
                      <a:off x="1450731" y="1652954"/>
                      <a:ext cx="1503192" cy="113567"/>
                    </a:xfrm>
                    <a:prstGeom prst="mathMinus">
                      <a:avLst/>
                    </a:prstGeom>
                    <a:solidFill>
                      <a:srgbClr val="E7E6E6"/>
                    </a:solidFill>
                    <a:ln w="1905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33" name="Right Triangle 432"/>
                    <p:cNvSpPr/>
                    <p:nvPr/>
                  </p:nvSpPr>
                  <p:spPr>
                    <a:xfrm rot="9613516" flipH="1" flipV="1">
                      <a:off x="1591408" y="1547446"/>
                      <a:ext cx="708643" cy="279360"/>
                    </a:xfrm>
                    <a:prstGeom prst="rtTriangle">
                      <a:avLst/>
                    </a:prstGeom>
                    <a:solidFill>
                      <a:srgbClr val="E7E6E6"/>
                    </a:solidFill>
                    <a:ln w="1905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34" name="Right Triangle 433"/>
                    <p:cNvSpPr/>
                    <p:nvPr/>
                  </p:nvSpPr>
                  <p:spPr>
                    <a:xfrm rot="11986484" flipV="1">
                      <a:off x="720969" y="1547446"/>
                      <a:ext cx="708643" cy="279360"/>
                    </a:xfrm>
                    <a:prstGeom prst="rtTriangle">
                      <a:avLst/>
                    </a:prstGeom>
                    <a:solidFill>
                      <a:srgbClr val="E7E6E6"/>
                    </a:solidFill>
                    <a:ln w="19050" cap="flat" cmpd="sng" algn="ctr">
                      <a:solidFill>
                        <a:srgbClr val="5B9BD5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420" name="Trapezoid 419"/>
                  <p:cNvSpPr/>
                  <p:nvPr/>
                </p:nvSpPr>
                <p:spPr>
                  <a:xfrm rot="8497639">
                    <a:off x="885140" y="4773168"/>
                    <a:ext cx="281940" cy="149225"/>
                  </a:xfrm>
                  <a:prstGeom prst="trapezoi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21" name="Trapezoid 420"/>
                  <p:cNvSpPr/>
                  <p:nvPr/>
                </p:nvSpPr>
                <p:spPr>
                  <a:xfrm rot="13102361" flipH="1">
                    <a:off x="1847088" y="4773168"/>
                    <a:ext cx="282301" cy="149445"/>
                  </a:xfrm>
                  <a:prstGeom prst="trapezoi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22" name="Chord 421"/>
                  <p:cNvSpPr/>
                  <p:nvPr/>
                </p:nvSpPr>
                <p:spPr>
                  <a:xfrm rot="11143466">
                    <a:off x="859536" y="4604918"/>
                    <a:ext cx="262742" cy="246048"/>
                  </a:xfrm>
                  <a:prstGeom prst="chor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23" name="Chord 422"/>
                  <p:cNvSpPr/>
                  <p:nvPr/>
                </p:nvSpPr>
                <p:spPr>
                  <a:xfrm rot="8785086" flipH="1">
                    <a:off x="274320" y="4795113"/>
                    <a:ext cx="746336" cy="318859"/>
                  </a:xfrm>
                  <a:prstGeom prst="chor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24" name="Chord 423"/>
                  <p:cNvSpPr/>
                  <p:nvPr/>
                </p:nvSpPr>
                <p:spPr>
                  <a:xfrm rot="10456534" flipH="1">
                    <a:off x="1883664" y="4593945"/>
                    <a:ext cx="270921" cy="256219"/>
                  </a:xfrm>
                  <a:prstGeom prst="chor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25" name="Chord 424"/>
                  <p:cNvSpPr/>
                  <p:nvPr/>
                </p:nvSpPr>
                <p:spPr>
                  <a:xfrm rot="12814914">
                    <a:off x="1997050" y="4773168"/>
                    <a:ext cx="746336" cy="318859"/>
                  </a:xfrm>
                  <a:prstGeom prst="chor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26" name="Flowchart: Terminator 425"/>
                  <p:cNvSpPr/>
                  <p:nvPr/>
                </p:nvSpPr>
                <p:spPr>
                  <a:xfrm rot="19542271" flipV="1">
                    <a:off x="544983" y="4857292"/>
                    <a:ext cx="515598" cy="170467"/>
                  </a:xfrm>
                  <a:prstGeom prst="flowChartTerminator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27" name="Flowchart: Terminator 426"/>
                  <p:cNvSpPr/>
                  <p:nvPr/>
                </p:nvSpPr>
                <p:spPr>
                  <a:xfrm rot="2057729" flipH="1" flipV="1">
                    <a:off x="1923898" y="4828032"/>
                    <a:ext cx="515598" cy="170467"/>
                  </a:xfrm>
                  <a:prstGeom prst="flowChartTerminator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417" name="Bevel 416"/>
                <p:cNvSpPr/>
                <p:nvPr/>
              </p:nvSpPr>
              <p:spPr>
                <a:xfrm rot="19565129">
                  <a:off x="492298" y="4792466"/>
                  <a:ext cx="295910" cy="199390"/>
                </a:xfrm>
                <a:prstGeom prst="bevel">
                  <a:avLst/>
                </a:prstGeom>
                <a:gradFill rotWithShape="1">
                  <a:gsLst>
                    <a:gs pos="0">
                      <a:sysClr val="windowText" lastClr="000000">
                        <a:lumMod val="110000"/>
                        <a:satMod val="105000"/>
                        <a:tint val="67000"/>
                      </a:sysClr>
                    </a:gs>
                    <a:gs pos="50000">
                      <a:sysClr val="windowText" lastClr="000000">
                        <a:lumMod val="105000"/>
                        <a:satMod val="103000"/>
                        <a:tint val="73000"/>
                      </a:sysClr>
                    </a:gs>
                    <a:gs pos="100000">
                      <a:sysClr val="windowText" lastClr="000000">
                        <a:lumMod val="105000"/>
                        <a:satMod val="109000"/>
                        <a:tint val="81000"/>
                      </a:sysClr>
                    </a:gs>
                  </a:gsLst>
                  <a:lin ang="5400000" scaled="0"/>
                </a:gradFill>
                <a:ln w="6350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418" name="Bevel 417"/>
                <p:cNvSpPr/>
                <p:nvPr/>
              </p:nvSpPr>
              <p:spPr>
                <a:xfrm rot="18214139">
                  <a:off x="2260600" y="4715203"/>
                  <a:ext cx="196215" cy="287020"/>
                </a:xfrm>
                <a:prstGeom prst="bevel">
                  <a:avLst/>
                </a:prstGeom>
                <a:gradFill rotWithShape="1">
                  <a:gsLst>
                    <a:gs pos="0">
                      <a:sysClr val="windowText" lastClr="000000">
                        <a:lumMod val="110000"/>
                        <a:satMod val="105000"/>
                        <a:tint val="67000"/>
                      </a:sysClr>
                    </a:gs>
                    <a:gs pos="50000">
                      <a:sysClr val="windowText" lastClr="000000">
                        <a:lumMod val="105000"/>
                        <a:satMod val="103000"/>
                        <a:tint val="73000"/>
                      </a:sysClr>
                    </a:gs>
                    <a:gs pos="100000">
                      <a:sysClr val="windowText" lastClr="000000">
                        <a:lumMod val="105000"/>
                        <a:satMod val="109000"/>
                        <a:tint val="81000"/>
                      </a:sysClr>
                    </a:gs>
                  </a:gsLst>
                  <a:lin ang="5400000" scaled="0"/>
                </a:gradFill>
                <a:ln w="6350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sp>
            <p:nvSpPr>
              <p:cNvPr id="414" name="Right Triangle 413"/>
              <p:cNvSpPr/>
              <p:nvPr/>
            </p:nvSpPr>
            <p:spPr>
              <a:xfrm rot="10800000">
                <a:off x="201168" y="1920240"/>
                <a:ext cx="243205" cy="210820"/>
              </a:xfrm>
              <a:prstGeom prst="rtTriangle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15" name="Right Triangle 414"/>
              <p:cNvSpPr/>
              <p:nvPr/>
            </p:nvSpPr>
            <p:spPr>
              <a:xfrm rot="5400000">
                <a:off x="2651760" y="1883664"/>
                <a:ext cx="212725" cy="255270"/>
              </a:xfrm>
              <a:prstGeom prst="rtTriangle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410" name="Group 409"/>
            <p:cNvGrpSpPr/>
            <p:nvPr/>
          </p:nvGrpSpPr>
          <p:grpSpPr>
            <a:xfrm>
              <a:off x="1170431" y="1432560"/>
              <a:ext cx="724536" cy="220345"/>
              <a:chOff x="-3" y="0"/>
              <a:chExt cx="1195067" cy="194564"/>
            </a:xfrm>
          </p:grpSpPr>
          <p:sp>
            <p:nvSpPr>
              <p:cNvPr id="411" name="Heart 410"/>
              <p:cNvSpPr/>
              <p:nvPr/>
            </p:nvSpPr>
            <p:spPr>
              <a:xfrm>
                <a:off x="0" y="0"/>
                <a:ext cx="1195064" cy="194564"/>
              </a:xfrm>
              <a:prstGeom prst="heart">
                <a:avLst/>
              </a:prstGeom>
              <a:solidFill>
                <a:srgbClr val="B09180"/>
              </a:solidFill>
              <a:ln w="12700" cap="flat" cmpd="sng" algn="ctr">
                <a:solidFill>
                  <a:srgbClr val="72645E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12" name="Heart 411"/>
              <p:cNvSpPr/>
              <p:nvPr/>
            </p:nvSpPr>
            <p:spPr>
              <a:xfrm>
                <a:off x="-3" y="0"/>
                <a:ext cx="1194436" cy="117917"/>
              </a:xfrm>
              <a:prstGeom prst="heart">
                <a:avLst/>
              </a:prstGeom>
              <a:solidFill>
                <a:srgbClr val="B09180"/>
              </a:solidFill>
              <a:ln w="12700" cap="flat" cmpd="sng" algn="ctr">
                <a:solidFill>
                  <a:srgbClr val="72645E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grpSp>
        <p:nvGrpSpPr>
          <p:cNvPr id="265" name="Group 264"/>
          <p:cNvGrpSpPr/>
          <p:nvPr/>
        </p:nvGrpSpPr>
        <p:grpSpPr>
          <a:xfrm>
            <a:off x="9934262" y="1318042"/>
            <a:ext cx="2317236" cy="3517931"/>
            <a:chOff x="0" y="0"/>
            <a:chExt cx="1646555" cy="2531109"/>
          </a:xfrm>
        </p:grpSpPr>
        <p:grpSp>
          <p:nvGrpSpPr>
            <p:cNvPr id="266" name="Group 265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268" name="Group 267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273" name="Cloud Callout 272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chemeClr val="accent6">
                    <a:lumMod val="50000"/>
                  </a:schemeClr>
                </a:solidFill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274" name="Group 273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276" name="Group 275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323" name="Cloud Callout 322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324" name="Cloud Callout 323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chemeClr val="accent6">
                        <a:lumMod val="50000"/>
                      </a:schemeClr>
                    </a:solidFill>
                    <a:ln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325" name="Group 324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326" name="Group 325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328" name="Cloud Callout 327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329" name="Cloud Callout 328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chemeClr val="accent6">
                            <a:lumMod val="50000"/>
                          </a:schemeClr>
                        </a:solidFill>
                        <a:ln>
                          <a:solidFill>
                            <a:schemeClr val="accent6">
                              <a:lumMod val="7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6">
                            <a:shade val="50000"/>
                          </a:schemeClr>
                        </a:lnRef>
                        <a:fillRef idx="1">
                          <a:schemeClr val="accent6"/>
                        </a:fillRef>
                        <a:effectRef idx="0">
                          <a:schemeClr val="accent6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327" name="Cloud Callout 326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chemeClr val="accent6">
                          <a:lumMod val="50000"/>
                        </a:schemeClr>
                      </a:solidFill>
                      <a:ln w="12700" cap="flat" cmpd="sng" algn="ctr">
                        <a:solidFill>
                          <a:schemeClr val="accent6">
                            <a:lumMod val="75000"/>
                          </a:scheme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277" name="Group 276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278" name="Group 277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280" name="Group 279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282" name="Group 281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284" name="Group 283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286" name="Group 285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288" name="Group 287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290" name="Group 289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292" name="Group 291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294" name="Group 293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296" name="Group 295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298" name="Group 297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300" name="Group 299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302" name="Group 301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304" name="Group 303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306" name="Group 305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308" name="Group 307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310" name="Group 309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312" name="Group 311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314" name="Group 313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316" name="Freeform 315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17" name="Freeform 316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18" name="Freeform 317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19" name="Freeform 318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20" name="Freeform 319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21" name="Freeform 32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22" name="Freeform 32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315" name="Freeform 314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313" name="Freeform 312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311" name="Arc 310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309" name="Arc 308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307" name="Arc 306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305" name="Arc 304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303" name="Arc 302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301" name="Arc 300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299" name="Arc 298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297" name="Arc 296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295" name="Arc 294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293" name="Arc 292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291" name="Arc 290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289" name="Freeform 288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287" name="Freeform 286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285" name="Freeform 284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283" name="Freeform 282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281" name="Freeform 280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279" name="Freeform 278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275" name="Cloud Callout 274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chemeClr val="accent6">
                    <a:lumMod val="75000"/>
                  </a:scheme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269" name="Group 268"/>
              <p:cNvGrpSpPr/>
              <p:nvPr/>
            </p:nvGrpSpPr>
            <p:grpSpPr>
              <a:xfrm>
                <a:off x="624891" y="-27929"/>
                <a:ext cx="1022020" cy="925419"/>
                <a:chOff x="27817" y="-27929"/>
                <a:chExt cx="1022020" cy="925419"/>
              </a:xfrm>
            </p:grpSpPr>
            <p:sp>
              <p:nvSpPr>
                <p:cNvPr id="270" name="Cloud Callout 269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chemeClr val="accent6">
                    <a:lumMod val="50000"/>
                  </a:schemeClr>
                </a:solidFill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271" name="Cloud Callout 270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272" name="Cloud Callout 271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330" name="Cloud Callout 329"/>
                <p:cNvSpPr/>
                <p:nvPr/>
              </p:nvSpPr>
              <p:spPr>
                <a:xfrm rot="17503326">
                  <a:off x="-103" y="148"/>
                  <a:ext cx="530204" cy="474364"/>
                </a:xfrm>
                <a:prstGeom prst="cloudCallout">
                  <a:avLst/>
                </a:prstGeom>
                <a:solidFill>
                  <a:schemeClr val="accent6">
                    <a:lumMod val="50000"/>
                  </a:schemeClr>
                </a:solidFill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267" name="Cloud Callout 266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885306" y="3876889"/>
            <a:ext cx="7305305" cy="2737813"/>
          </a:xfrm>
        </p:spPr>
        <p:txBody>
          <a:bodyPr/>
          <a:lstStyle/>
          <a:p>
            <a:endParaRPr lang="en-AU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AU"/>
          </a:p>
        </p:txBody>
      </p:sp>
      <p:grpSp>
        <p:nvGrpSpPr>
          <p:cNvPr id="7" name="Group 6"/>
          <p:cNvGrpSpPr/>
          <p:nvPr/>
        </p:nvGrpSpPr>
        <p:grpSpPr>
          <a:xfrm>
            <a:off x="-233742" y="6495117"/>
            <a:ext cx="12951644" cy="406400"/>
            <a:chOff x="0" y="0"/>
            <a:chExt cx="11837668" cy="358775"/>
          </a:xfrm>
        </p:grpSpPr>
        <p:grpSp>
          <p:nvGrpSpPr>
            <p:cNvPr id="8" name="Group 7"/>
            <p:cNvGrpSpPr/>
            <p:nvPr/>
          </p:nvGrpSpPr>
          <p:grpSpPr>
            <a:xfrm>
              <a:off x="0" y="0"/>
              <a:ext cx="8162924" cy="358775"/>
              <a:chOff x="25171" y="0"/>
              <a:chExt cx="10512492" cy="563880"/>
            </a:xfrm>
          </p:grpSpPr>
          <p:sp>
            <p:nvSpPr>
              <p:cNvPr id="15" name="Cube 14"/>
              <p:cNvSpPr/>
              <p:nvPr/>
            </p:nvSpPr>
            <p:spPr>
              <a:xfrm>
                <a:off x="25171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6" name="Cube 15"/>
              <p:cNvSpPr/>
              <p:nvPr/>
            </p:nvSpPr>
            <p:spPr>
              <a:xfrm>
                <a:off x="97542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7" name="Cube 16"/>
              <p:cNvSpPr/>
              <p:nvPr/>
            </p:nvSpPr>
            <p:spPr>
              <a:xfrm>
                <a:off x="1907922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8" name="Cube 17"/>
              <p:cNvSpPr/>
              <p:nvPr/>
            </p:nvSpPr>
            <p:spPr>
              <a:xfrm>
                <a:off x="2833010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9" name="Cube 18"/>
              <p:cNvSpPr/>
              <p:nvPr/>
            </p:nvSpPr>
            <p:spPr>
              <a:xfrm>
                <a:off x="3798213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0" name="Cube 19"/>
              <p:cNvSpPr/>
              <p:nvPr/>
            </p:nvSpPr>
            <p:spPr>
              <a:xfrm>
                <a:off x="4748475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1" name="Cube 20"/>
              <p:cNvSpPr/>
              <p:nvPr/>
            </p:nvSpPr>
            <p:spPr>
              <a:xfrm>
                <a:off x="567342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2" name="Cube 21"/>
              <p:cNvSpPr/>
              <p:nvPr/>
            </p:nvSpPr>
            <p:spPr>
              <a:xfrm>
                <a:off x="662368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3" name="Cube 22"/>
              <p:cNvSpPr/>
              <p:nvPr/>
            </p:nvSpPr>
            <p:spPr>
              <a:xfrm>
                <a:off x="7581355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4" name="Cube 23"/>
              <p:cNvSpPr/>
              <p:nvPr/>
            </p:nvSpPr>
            <p:spPr>
              <a:xfrm>
                <a:off x="8531611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5" name="Cube 24"/>
              <p:cNvSpPr/>
              <p:nvPr/>
            </p:nvSpPr>
            <p:spPr>
              <a:xfrm>
                <a:off x="9489278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8077200" y="0"/>
              <a:ext cx="3760468" cy="358775"/>
              <a:chOff x="0" y="0"/>
              <a:chExt cx="3760468" cy="358775"/>
            </a:xfrm>
          </p:grpSpPr>
          <p:sp>
            <p:nvSpPr>
              <p:cNvPr id="10" name="Cube 9"/>
              <p:cNvSpPr/>
              <p:nvPr/>
            </p:nvSpPr>
            <p:spPr>
              <a:xfrm>
                <a:off x="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1" name="Cube 10"/>
              <p:cNvSpPr/>
              <p:nvPr/>
            </p:nvSpPr>
            <p:spPr>
              <a:xfrm>
                <a:off x="7366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2" name="Cube 11"/>
              <p:cNvSpPr/>
              <p:nvPr/>
            </p:nvSpPr>
            <p:spPr>
              <a:xfrm>
                <a:off x="14732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3" name="Cube 12"/>
              <p:cNvSpPr/>
              <p:nvPr/>
            </p:nvSpPr>
            <p:spPr>
              <a:xfrm>
                <a:off x="22098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4" name="Cube 13"/>
              <p:cNvSpPr/>
              <p:nvPr/>
            </p:nvSpPr>
            <p:spPr>
              <a:xfrm>
                <a:off x="29464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grpSp>
        <p:nvGrpSpPr>
          <p:cNvPr id="26" name="Group 25"/>
          <p:cNvGrpSpPr/>
          <p:nvPr/>
        </p:nvGrpSpPr>
        <p:grpSpPr>
          <a:xfrm>
            <a:off x="-708554" y="6191048"/>
            <a:ext cx="12951644" cy="406400"/>
            <a:chOff x="0" y="0"/>
            <a:chExt cx="11837668" cy="358775"/>
          </a:xfrm>
        </p:grpSpPr>
        <p:grpSp>
          <p:nvGrpSpPr>
            <p:cNvPr id="27" name="Group 26"/>
            <p:cNvGrpSpPr/>
            <p:nvPr/>
          </p:nvGrpSpPr>
          <p:grpSpPr>
            <a:xfrm>
              <a:off x="0" y="0"/>
              <a:ext cx="8162924" cy="358775"/>
              <a:chOff x="25171" y="0"/>
              <a:chExt cx="10512492" cy="563880"/>
            </a:xfrm>
          </p:grpSpPr>
          <p:sp>
            <p:nvSpPr>
              <p:cNvPr id="34" name="Cube 33"/>
              <p:cNvSpPr/>
              <p:nvPr/>
            </p:nvSpPr>
            <p:spPr>
              <a:xfrm>
                <a:off x="25171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35" name="Cube 34"/>
              <p:cNvSpPr/>
              <p:nvPr/>
            </p:nvSpPr>
            <p:spPr>
              <a:xfrm>
                <a:off x="97542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36" name="Cube 35"/>
              <p:cNvSpPr/>
              <p:nvPr/>
            </p:nvSpPr>
            <p:spPr>
              <a:xfrm>
                <a:off x="1907922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37" name="Cube 36"/>
              <p:cNvSpPr/>
              <p:nvPr/>
            </p:nvSpPr>
            <p:spPr>
              <a:xfrm>
                <a:off x="2833010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38" name="Cube 37"/>
              <p:cNvSpPr/>
              <p:nvPr/>
            </p:nvSpPr>
            <p:spPr>
              <a:xfrm>
                <a:off x="3798213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39" name="Cube 38"/>
              <p:cNvSpPr/>
              <p:nvPr/>
            </p:nvSpPr>
            <p:spPr>
              <a:xfrm>
                <a:off x="4748475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0" name="Cube 39"/>
              <p:cNvSpPr/>
              <p:nvPr/>
            </p:nvSpPr>
            <p:spPr>
              <a:xfrm>
                <a:off x="567342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1" name="Cube 40"/>
              <p:cNvSpPr/>
              <p:nvPr/>
            </p:nvSpPr>
            <p:spPr>
              <a:xfrm>
                <a:off x="662368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2" name="Cube 41"/>
              <p:cNvSpPr/>
              <p:nvPr/>
            </p:nvSpPr>
            <p:spPr>
              <a:xfrm>
                <a:off x="7581355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 dirty="0"/>
              </a:p>
            </p:txBody>
          </p:sp>
          <p:sp>
            <p:nvSpPr>
              <p:cNvPr id="43" name="Cube 42"/>
              <p:cNvSpPr/>
              <p:nvPr/>
            </p:nvSpPr>
            <p:spPr>
              <a:xfrm>
                <a:off x="8531611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4" name="Cube 43"/>
              <p:cNvSpPr/>
              <p:nvPr/>
            </p:nvSpPr>
            <p:spPr>
              <a:xfrm>
                <a:off x="9489278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>
              <a:off x="8077200" y="0"/>
              <a:ext cx="3760468" cy="358775"/>
              <a:chOff x="0" y="0"/>
              <a:chExt cx="3760468" cy="358775"/>
            </a:xfrm>
          </p:grpSpPr>
          <p:sp>
            <p:nvSpPr>
              <p:cNvPr id="29" name="Cube 28"/>
              <p:cNvSpPr/>
              <p:nvPr/>
            </p:nvSpPr>
            <p:spPr>
              <a:xfrm>
                <a:off x="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30" name="Cube 29"/>
              <p:cNvSpPr/>
              <p:nvPr/>
            </p:nvSpPr>
            <p:spPr>
              <a:xfrm>
                <a:off x="7366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31" name="Cube 30"/>
              <p:cNvSpPr/>
              <p:nvPr/>
            </p:nvSpPr>
            <p:spPr>
              <a:xfrm>
                <a:off x="14732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32" name="Cube 31"/>
              <p:cNvSpPr/>
              <p:nvPr/>
            </p:nvSpPr>
            <p:spPr>
              <a:xfrm>
                <a:off x="22098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33" name="Cube 32"/>
              <p:cNvSpPr/>
              <p:nvPr/>
            </p:nvSpPr>
            <p:spPr>
              <a:xfrm>
                <a:off x="29464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grpSp>
        <p:nvGrpSpPr>
          <p:cNvPr id="45" name="Group 44"/>
          <p:cNvGrpSpPr/>
          <p:nvPr/>
        </p:nvGrpSpPr>
        <p:grpSpPr>
          <a:xfrm>
            <a:off x="-319536" y="5870745"/>
            <a:ext cx="12951644" cy="406400"/>
            <a:chOff x="0" y="0"/>
            <a:chExt cx="11837668" cy="358775"/>
          </a:xfrm>
        </p:grpSpPr>
        <p:grpSp>
          <p:nvGrpSpPr>
            <p:cNvPr id="46" name="Group 45"/>
            <p:cNvGrpSpPr/>
            <p:nvPr/>
          </p:nvGrpSpPr>
          <p:grpSpPr>
            <a:xfrm>
              <a:off x="0" y="0"/>
              <a:ext cx="8162924" cy="358775"/>
              <a:chOff x="25171" y="0"/>
              <a:chExt cx="10512492" cy="563880"/>
            </a:xfrm>
          </p:grpSpPr>
          <p:sp>
            <p:nvSpPr>
              <p:cNvPr id="53" name="Cube 52"/>
              <p:cNvSpPr/>
              <p:nvPr/>
            </p:nvSpPr>
            <p:spPr>
              <a:xfrm>
                <a:off x="25171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4" name="Cube 53"/>
              <p:cNvSpPr/>
              <p:nvPr/>
            </p:nvSpPr>
            <p:spPr>
              <a:xfrm>
                <a:off x="97542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5" name="Cube 54"/>
              <p:cNvSpPr/>
              <p:nvPr/>
            </p:nvSpPr>
            <p:spPr>
              <a:xfrm>
                <a:off x="1907922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6" name="Cube 55"/>
              <p:cNvSpPr/>
              <p:nvPr/>
            </p:nvSpPr>
            <p:spPr>
              <a:xfrm>
                <a:off x="2833010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7" name="Cube 56"/>
              <p:cNvSpPr/>
              <p:nvPr/>
            </p:nvSpPr>
            <p:spPr>
              <a:xfrm>
                <a:off x="3798213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8" name="Cube 57"/>
              <p:cNvSpPr/>
              <p:nvPr/>
            </p:nvSpPr>
            <p:spPr>
              <a:xfrm>
                <a:off x="4748475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9" name="Cube 58"/>
              <p:cNvSpPr/>
              <p:nvPr/>
            </p:nvSpPr>
            <p:spPr>
              <a:xfrm>
                <a:off x="567342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60" name="Cube 59"/>
              <p:cNvSpPr/>
              <p:nvPr/>
            </p:nvSpPr>
            <p:spPr>
              <a:xfrm>
                <a:off x="662368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61" name="Cube 60"/>
              <p:cNvSpPr/>
              <p:nvPr/>
            </p:nvSpPr>
            <p:spPr>
              <a:xfrm>
                <a:off x="7581355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62" name="Cube 61"/>
              <p:cNvSpPr/>
              <p:nvPr/>
            </p:nvSpPr>
            <p:spPr>
              <a:xfrm>
                <a:off x="8531611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63" name="Cube 62"/>
              <p:cNvSpPr/>
              <p:nvPr/>
            </p:nvSpPr>
            <p:spPr>
              <a:xfrm>
                <a:off x="9489278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47" name="Group 46"/>
            <p:cNvGrpSpPr/>
            <p:nvPr/>
          </p:nvGrpSpPr>
          <p:grpSpPr>
            <a:xfrm>
              <a:off x="8077200" y="0"/>
              <a:ext cx="3760468" cy="358775"/>
              <a:chOff x="0" y="0"/>
              <a:chExt cx="3760468" cy="358775"/>
            </a:xfrm>
          </p:grpSpPr>
          <p:sp>
            <p:nvSpPr>
              <p:cNvPr id="48" name="Cube 47"/>
              <p:cNvSpPr/>
              <p:nvPr/>
            </p:nvSpPr>
            <p:spPr>
              <a:xfrm>
                <a:off x="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9" name="Cube 48"/>
              <p:cNvSpPr/>
              <p:nvPr/>
            </p:nvSpPr>
            <p:spPr>
              <a:xfrm>
                <a:off x="7366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0" name="Cube 49"/>
              <p:cNvSpPr/>
              <p:nvPr/>
            </p:nvSpPr>
            <p:spPr>
              <a:xfrm>
                <a:off x="14732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1" name="Cube 50"/>
              <p:cNvSpPr/>
              <p:nvPr/>
            </p:nvSpPr>
            <p:spPr>
              <a:xfrm>
                <a:off x="22098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2" name="Cube 51"/>
              <p:cNvSpPr/>
              <p:nvPr/>
            </p:nvSpPr>
            <p:spPr>
              <a:xfrm>
                <a:off x="29464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grpSp>
        <p:nvGrpSpPr>
          <p:cNvPr id="64" name="Group 63"/>
          <p:cNvGrpSpPr/>
          <p:nvPr/>
        </p:nvGrpSpPr>
        <p:grpSpPr>
          <a:xfrm>
            <a:off x="-687801" y="5548569"/>
            <a:ext cx="12951644" cy="406400"/>
            <a:chOff x="0" y="0"/>
            <a:chExt cx="11837668" cy="358775"/>
          </a:xfrm>
        </p:grpSpPr>
        <p:grpSp>
          <p:nvGrpSpPr>
            <p:cNvPr id="65" name="Group 64"/>
            <p:cNvGrpSpPr/>
            <p:nvPr/>
          </p:nvGrpSpPr>
          <p:grpSpPr>
            <a:xfrm>
              <a:off x="0" y="0"/>
              <a:ext cx="8162924" cy="358775"/>
              <a:chOff x="25171" y="0"/>
              <a:chExt cx="10512492" cy="563880"/>
            </a:xfrm>
          </p:grpSpPr>
          <p:sp>
            <p:nvSpPr>
              <p:cNvPr id="72" name="Cube 71"/>
              <p:cNvSpPr/>
              <p:nvPr/>
            </p:nvSpPr>
            <p:spPr>
              <a:xfrm>
                <a:off x="25171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73" name="Cube 72"/>
              <p:cNvSpPr/>
              <p:nvPr/>
            </p:nvSpPr>
            <p:spPr>
              <a:xfrm>
                <a:off x="97542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74" name="Cube 73"/>
              <p:cNvSpPr/>
              <p:nvPr/>
            </p:nvSpPr>
            <p:spPr>
              <a:xfrm>
                <a:off x="1907922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75" name="Cube 74"/>
              <p:cNvSpPr/>
              <p:nvPr/>
            </p:nvSpPr>
            <p:spPr>
              <a:xfrm>
                <a:off x="2833010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76" name="Cube 75"/>
              <p:cNvSpPr/>
              <p:nvPr/>
            </p:nvSpPr>
            <p:spPr>
              <a:xfrm>
                <a:off x="3798213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77" name="Cube 76"/>
              <p:cNvSpPr/>
              <p:nvPr/>
            </p:nvSpPr>
            <p:spPr>
              <a:xfrm>
                <a:off x="4748475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78" name="Cube 77"/>
              <p:cNvSpPr/>
              <p:nvPr/>
            </p:nvSpPr>
            <p:spPr>
              <a:xfrm>
                <a:off x="567342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79" name="Cube 78"/>
              <p:cNvSpPr/>
              <p:nvPr/>
            </p:nvSpPr>
            <p:spPr>
              <a:xfrm>
                <a:off x="662368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80" name="Cube 79"/>
              <p:cNvSpPr/>
              <p:nvPr/>
            </p:nvSpPr>
            <p:spPr>
              <a:xfrm>
                <a:off x="7581355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81" name="Cube 80"/>
              <p:cNvSpPr/>
              <p:nvPr/>
            </p:nvSpPr>
            <p:spPr>
              <a:xfrm>
                <a:off x="8531611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82" name="Cube 81"/>
              <p:cNvSpPr/>
              <p:nvPr/>
            </p:nvSpPr>
            <p:spPr>
              <a:xfrm>
                <a:off x="9489278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66" name="Group 65"/>
            <p:cNvGrpSpPr/>
            <p:nvPr/>
          </p:nvGrpSpPr>
          <p:grpSpPr>
            <a:xfrm>
              <a:off x="8077200" y="0"/>
              <a:ext cx="3760468" cy="358775"/>
              <a:chOff x="0" y="0"/>
              <a:chExt cx="3760468" cy="358775"/>
            </a:xfrm>
          </p:grpSpPr>
          <p:sp>
            <p:nvSpPr>
              <p:cNvPr id="67" name="Cube 66"/>
              <p:cNvSpPr/>
              <p:nvPr/>
            </p:nvSpPr>
            <p:spPr>
              <a:xfrm>
                <a:off x="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68" name="Cube 67"/>
              <p:cNvSpPr/>
              <p:nvPr/>
            </p:nvSpPr>
            <p:spPr>
              <a:xfrm>
                <a:off x="7366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69" name="Cube 68"/>
              <p:cNvSpPr/>
              <p:nvPr/>
            </p:nvSpPr>
            <p:spPr>
              <a:xfrm>
                <a:off x="14732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70" name="Cube 69"/>
              <p:cNvSpPr/>
              <p:nvPr/>
            </p:nvSpPr>
            <p:spPr>
              <a:xfrm>
                <a:off x="22098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71" name="Cube 70"/>
              <p:cNvSpPr/>
              <p:nvPr/>
            </p:nvSpPr>
            <p:spPr>
              <a:xfrm>
                <a:off x="29464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grpSp>
        <p:nvGrpSpPr>
          <p:cNvPr id="83" name="Group 82"/>
          <p:cNvGrpSpPr/>
          <p:nvPr/>
        </p:nvGrpSpPr>
        <p:grpSpPr>
          <a:xfrm>
            <a:off x="-307980" y="5247232"/>
            <a:ext cx="12951644" cy="406400"/>
            <a:chOff x="0" y="0"/>
            <a:chExt cx="11837668" cy="358775"/>
          </a:xfrm>
        </p:grpSpPr>
        <p:grpSp>
          <p:nvGrpSpPr>
            <p:cNvPr id="84" name="Group 83"/>
            <p:cNvGrpSpPr/>
            <p:nvPr/>
          </p:nvGrpSpPr>
          <p:grpSpPr>
            <a:xfrm>
              <a:off x="0" y="0"/>
              <a:ext cx="8162924" cy="358775"/>
              <a:chOff x="25171" y="0"/>
              <a:chExt cx="10512492" cy="563880"/>
            </a:xfrm>
          </p:grpSpPr>
          <p:sp>
            <p:nvSpPr>
              <p:cNvPr id="91" name="Cube 90"/>
              <p:cNvSpPr/>
              <p:nvPr/>
            </p:nvSpPr>
            <p:spPr>
              <a:xfrm>
                <a:off x="25171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92" name="Cube 91"/>
              <p:cNvSpPr/>
              <p:nvPr/>
            </p:nvSpPr>
            <p:spPr>
              <a:xfrm>
                <a:off x="97542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93" name="Cube 92"/>
              <p:cNvSpPr/>
              <p:nvPr/>
            </p:nvSpPr>
            <p:spPr>
              <a:xfrm>
                <a:off x="1907922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94" name="Cube 93"/>
              <p:cNvSpPr/>
              <p:nvPr/>
            </p:nvSpPr>
            <p:spPr>
              <a:xfrm>
                <a:off x="2833010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95" name="Cube 94"/>
              <p:cNvSpPr/>
              <p:nvPr/>
            </p:nvSpPr>
            <p:spPr>
              <a:xfrm>
                <a:off x="3798213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96" name="Cube 95"/>
              <p:cNvSpPr/>
              <p:nvPr/>
            </p:nvSpPr>
            <p:spPr>
              <a:xfrm>
                <a:off x="4748475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97" name="Cube 96"/>
              <p:cNvSpPr/>
              <p:nvPr/>
            </p:nvSpPr>
            <p:spPr>
              <a:xfrm>
                <a:off x="567342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98" name="Cube 97"/>
              <p:cNvSpPr/>
              <p:nvPr/>
            </p:nvSpPr>
            <p:spPr>
              <a:xfrm>
                <a:off x="662368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99" name="Cube 98"/>
              <p:cNvSpPr/>
              <p:nvPr/>
            </p:nvSpPr>
            <p:spPr>
              <a:xfrm>
                <a:off x="7581355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00" name="Cube 99"/>
              <p:cNvSpPr/>
              <p:nvPr/>
            </p:nvSpPr>
            <p:spPr>
              <a:xfrm>
                <a:off x="8531611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01" name="Cube 100"/>
              <p:cNvSpPr/>
              <p:nvPr/>
            </p:nvSpPr>
            <p:spPr>
              <a:xfrm>
                <a:off x="9489278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8077200" y="0"/>
              <a:ext cx="3760468" cy="358775"/>
              <a:chOff x="0" y="0"/>
              <a:chExt cx="3760468" cy="358775"/>
            </a:xfrm>
          </p:grpSpPr>
          <p:sp>
            <p:nvSpPr>
              <p:cNvPr id="86" name="Cube 85"/>
              <p:cNvSpPr/>
              <p:nvPr/>
            </p:nvSpPr>
            <p:spPr>
              <a:xfrm>
                <a:off x="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87" name="Cube 86"/>
              <p:cNvSpPr/>
              <p:nvPr/>
            </p:nvSpPr>
            <p:spPr>
              <a:xfrm>
                <a:off x="7366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88" name="Cube 87"/>
              <p:cNvSpPr/>
              <p:nvPr/>
            </p:nvSpPr>
            <p:spPr>
              <a:xfrm>
                <a:off x="14732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89" name="Cube 88"/>
              <p:cNvSpPr/>
              <p:nvPr/>
            </p:nvSpPr>
            <p:spPr>
              <a:xfrm>
                <a:off x="22098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90" name="Cube 89"/>
              <p:cNvSpPr/>
              <p:nvPr/>
            </p:nvSpPr>
            <p:spPr>
              <a:xfrm>
                <a:off x="29464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grpSp>
        <p:nvGrpSpPr>
          <p:cNvPr id="102" name="Group 101"/>
          <p:cNvGrpSpPr/>
          <p:nvPr/>
        </p:nvGrpSpPr>
        <p:grpSpPr>
          <a:xfrm>
            <a:off x="-679080" y="4930154"/>
            <a:ext cx="12951644" cy="406400"/>
            <a:chOff x="0" y="0"/>
            <a:chExt cx="11837668" cy="358775"/>
          </a:xfrm>
        </p:grpSpPr>
        <p:grpSp>
          <p:nvGrpSpPr>
            <p:cNvPr id="103" name="Group 102"/>
            <p:cNvGrpSpPr/>
            <p:nvPr/>
          </p:nvGrpSpPr>
          <p:grpSpPr>
            <a:xfrm>
              <a:off x="0" y="0"/>
              <a:ext cx="8162924" cy="358775"/>
              <a:chOff x="25171" y="0"/>
              <a:chExt cx="10512492" cy="56388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25171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97542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1907922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2833010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3798213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4748475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567342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662368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7581355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531611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9489278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104" name="Group 103"/>
            <p:cNvGrpSpPr/>
            <p:nvPr/>
          </p:nvGrpSpPr>
          <p:grpSpPr>
            <a:xfrm>
              <a:off x="8077200" y="0"/>
              <a:ext cx="3760468" cy="358775"/>
              <a:chOff x="0" y="0"/>
              <a:chExt cx="3760468" cy="358775"/>
            </a:xfrm>
          </p:grpSpPr>
          <p:sp>
            <p:nvSpPr>
              <p:cNvPr id="105" name="Cube 104"/>
              <p:cNvSpPr/>
              <p:nvPr/>
            </p:nvSpPr>
            <p:spPr>
              <a:xfrm>
                <a:off x="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06" name="Cube 105"/>
              <p:cNvSpPr/>
              <p:nvPr/>
            </p:nvSpPr>
            <p:spPr>
              <a:xfrm>
                <a:off x="7366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07" name="Cube 106"/>
              <p:cNvSpPr/>
              <p:nvPr/>
            </p:nvSpPr>
            <p:spPr>
              <a:xfrm>
                <a:off x="14732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08" name="Cube 107"/>
              <p:cNvSpPr/>
              <p:nvPr/>
            </p:nvSpPr>
            <p:spPr>
              <a:xfrm>
                <a:off x="22098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09" name="Cube 108"/>
              <p:cNvSpPr/>
              <p:nvPr/>
            </p:nvSpPr>
            <p:spPr>
              <a:xfrm>
                <a:off x="29464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grpSp>
        <p:nvGrpSpPr>
          <p:cNvPr id="121" name="Group 120"/>
          <p:cNvGrpSpPr/>
          <p:nvPr/>
        </p:nvGrpSpPr>
        <p:grpSpPr>
          <a:xfrm>
            <a:off x="-328907" y="4615659"/>
            <a:ext cx="12951644" cy="406400"/>
            <a:chOff x="0" y="0"/>
            <a:chExt cx="11837668" cy="358775"/>
          </a:xfrm>
        </p:grpSpPr>
        <p:grpSp>
          <p:nvGrpSpPr>
            <p:cNvPr id="122" name="Group 121"/>
            <p:cNvGrpSpPr/>
            <p:nvPr/>
          </p:nvGrpSpPr>
          <p:grpSpPr>
            <a:xfrm>
              <a:off x="0" y="0"/>
              <a:ext cx="8162924" cy="358775"/>
              <a:chOff x="25171" y="0"/>
              <a:chExt cx="10512492" cy="563880"/>
            </a:xfrm>
          </p:grpSpPr>
          <p:sp>
            <p:nvSpPr>
              <p:cNvPr id="129" name="Cube 128"/>
              <p:cNvSpPr/>
              <p:nvPr/>
            </p:nvSpPr>
            <p:spPr>
              <a:xfrm>
                <a:off x="25171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97542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1907922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2833010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33" name="Cube 132"/>
              <p:cNvSpPr/>
              <p:nvPr/>
            </p:nvSpPr>
            <p:spPr>
              <a:xfrm>
                <a:off x="3798213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34" name="Cube 133"/>
              <p:cNvSpPr/>
              <p:nvPr/>
            </p:nvSpPr>
            <p:spPr>
              <a:xfrm>
                <a:off x="4748475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567342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662368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7581355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531611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9489278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>
              <a:off x="8077200" y="0"/>
              <a:ext cx="3760468" cy="358775"/>
              <a:chOff x="0" y="0"/>
              <a:chExt cx="3760468" cy="358775"/>
            </a:xfrm>
          </p:grpSpPr>
          <p:sp>
            <p:nvSpPr>
              <p:cNvPr id="124" name="Cube 123"/>
              <p:cNvSpPr/>
              <p:nvPr/>
            </p:nvSpPr>
            <p:spPr>
              <a:xfrm>
                <a:off x="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7366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14732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22098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29464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grpSp>
        <p:nvGrpSpPr>
          <p:cNvPr id="140" name="Group 139"/>
          <p:cNvGrpSpPr/>
          <p:nvPr/>
        </p:nvGrpSpPr>
        <p:grpSpPr>
          <a:xfrm>
            <a:off x="-711336" y="4304012"/>
            <a:ext cx="12951644" cy="406400"/>
            <a:chOff x="0" y="0"/>
            <a:chExt cx="11837668" cy="358775"/>
          </a:xfrm>
        </p:grpSpPr>
        <p:grpSp>
          <p:nvGrpSpPr>
            <p:cNvPr id="141" name="Group 140"/>
            <p:cNvGrpSpPr/>
            <p:nvPr/>
          </p:nvGrpSpPr>
          <p:grpSpPr>
            <a:xfrm>
              <a:off x="0" y="0"/>
              <a:ext cx="8162924" cy="358775"/>
              <a:chOff x="25171" y="0"/>
              <a:chExt cx="10512492" cy="563880"/>
            </a:xfrm>
          </p:grpSpPr>
          <p:sp>
            <p:nvSpPr>
              <p:cNvPr id="148" name="Cube 147"/>
              <p:cNvSpPr/>
              <p:nvPr/>
            </p:nvSpPr>
            <p:spPr>
              <a:xfrm>
                <a:off x="25171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97542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1907922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2833010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3798213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4748475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567342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662368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7581355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57" name="Cube 156"/>
              <p:cNvSpPr/>
              <p:nvPr/>
            </p:nvSpPr>
            <p:spPr>
              <a:xfrm>
                <a:off x="8531611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58" name="Cube 157"/>
              <p:cNvSpPr/>
              <p:nvPr/>
            </p:nvSpPr>
            <p:spPr>
              <a:xfrm>
                <a:off x="9489278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142" name="Group 141"/>
            <p:cNvGrpSpPr/>
            <p:nvPr/>
          </p:nvGrpSpPr>
          <p:grpSpPr>
            <a:xfrm>
              <a:off x="8077200" y="0"/>
              <a:ext cx="3760468" cy="358775"/>
              <a:chOff x="0" y="0"/>
              <a:chExt cx="3760468" cy="358775"/>
            </a:xfrm>
          </p:grpSpPr>
          <p:sp>
            <p:nvSpPr>
              <p:cNvPr id="143" name="Cube 142"/>
              <p:cNvSpPr/>
              <p:nvPr/>
            </p:nvSpPr>
            <p:spPr>
              <a:xfrm>
                <a:off x="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7366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45" name="Cube 144"/>
              <p:cNvSpPr/>
              <p:nvPr/>
            </p:nvSpPr>
            <p:spPr>
              <a:xfrm>
                <a:off x="14732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46" name="Cube 145"/>
              <p:cNvSpPr/>
              <p:nvPr/>
            </p:nvSpPr>
            <p:spPr>
              <a:xfrm>
                <a:off x="22098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29464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grpSp>
        <p:nvGrpSpPr>
          <p:cNvPr id="159" name="Group 158"/>
          <p:cNvGrpSpPr/>
          <p:nvPr/>
        </p:nvGrpSpPr>
        <p:grpSpPr>
          <a:xfrm>
            <a:off x="-340465" y="3981844"/>
            <a:ext cx="12951644" cy="406400"/>
            <a:chOff x="0" y="0"/>
            <a:chExt cx="11837668" cy="358775"/>
          </a:xfrm>
        </p:grpSpPr>
        <p:grpSp>
          <p:nvGrpSpPr>
            <p:cNvPr id="160" name="Group 159"/>
            <p:cNvGrpSpPr/>
            <p:nvPr/>
          </p:nvGrpSpPr>
          <p:grpSpPr>
            <a:xfrm>
              <a:off x="0" y="0"/>
              <a:ext cx="8162924" cy="358775"/>
              <a:chOff x="25171" y="0"/>
              <a:chExt cx="10512492" cy="563880"/>
            </a:xfrm>
          </p:grpSpPr>
          <p:sp>
            <p:nvSpPr>
              <p:cNvPr id="167" name="Cube 166"/>
              <p:cNvSpPr/>
              <p:nvPr/>
            </p:nvSpPr>
            <p:spPr>
              <a:xfrm>
                <a:off x="25171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97542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69" name="Cube 168"/>
              <p:cNvSpPr/>
              <p:nvPr/>
            </p:nvSpPr>
            <p:spPr>
              <a:xfrm>
                <a:off x="1907922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70" name="Cube 169"/>
              <p:cNvSpPr/>
              <p:nvPr/>
            </p:nvSpPr>
            <p:spPr>
              <a:xfrm>
                <a:off x="2833010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3798213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4748475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567342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662368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7581355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531611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9489278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161" name="Group 160"/>
            <p:cNvGrpSpPr/>
            <p:nvPr/>
          </p:nvGrpSpPr>
          <p:grpSpPr>
            <a:xfrm>
              <a:off x="8077200" y="0"/>
              <a:ext cx="3760468" cy="358775"/>
              <a:chOff x="0" y="0"/>
              <a:chExt cx="3760468" cy="358775"/>
            </a:xfrm>
          </p:grpSpPr>
          <p:sp>
            <p:nvSpPr>
              <p:cNvPr id="162" name="Cube 161"/>
              <p:cNvSpPr/>
              <p:nvPr/>
            </p:nvSpPr>
            <p:spPr>
              <a:xfrm>
                <a:off x="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7366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14732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22098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29464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grpSp>
        <p:nvGrpSpPr>
          <p:cNvPr id="178" name="Group 177"/>
          <p:cNvGrpSpPr/>
          <p:nvPr/>
        </p:nvGrpSpPr>
        <p:grpSpPr>
          <a:xfrm>
            <a:off x="-654542" y="3657493"/>
            <a:ext cx="12951644" cy="406400"/>
            <a:chOff x="0" y="0"/>
            <a:chExt cx="11837668" cy="358775"/>
          </a:xfrm>
        </p:grpSpPr>
        <p:grpSp>
          <p:nvGrpSpPr>
            <p:cNvPr id="179" name="Group 178"/>
            <p:cNvGrpSpPr/>
            <p:nvPr/>
          </p:nvGrpSpPr>
          <p:grpSpPr>
            <a:xfrm>
              <a:off x="0" y="0"/>
              <a:ext cx="8162924" cy="358775"/>
              <a:chOff x="25171" y="0"/>
              <a:chExt cx="10512492" cy="563880"/>
            </a:xfrm>
          </p:grpSpPr>
          <p:sp>
            <p:nvSpPr>
              <p:cNvPr id="186" name="Cube 185"/>
              <p:cNvSpPr/>
              <p:nvPr/>
            </p:nvSpPr>
            <p:spPr>
              <a:xfrm>
                <a:off x="25171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97542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1907922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2833010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3798213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4748475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567342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93" name="Cube 192"/>
              <p:cNvSpPr/>
              <p:nvPr/>
            </p:nvSpPr>
            <p:spPr>
              <a:xfrm>
                <a:off x="662368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94" name="Cube 193"/>
              <p:cNvSpPr/>
              <p:nvPr/>
            </p:nvSpPr>
            <p:spPr>
              <a:xfrm>
                <a:off x="7581355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531611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9489278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180" name="Group 179"/>
            <p:cNvGrpSpPr/>
            <p:nvPr/>
          </p:nvGrpSpPr>
          <p:grpSpPr>
            <a:xfrm>
              <a:off x="8077200" y="0"/>
              <a:ext cx="3760468" cy="358775"/>
              <a:chOff x="0" y="0"/>
              <a:chExt cx="3760468" cy="358775"/>
            </a:xfrm>
          </p:grpSpPr>
          <p:sp>
            <p:nvSpPr>
              <p:cNvPr id="181" name="Cube 180"/>
              <p:cNvSpPr/>
              <p:nvPr/>
            </p:nvSpPr>
            <p:spPr>
              <a:xfrm>
                <a:off x="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82" name="Cube 181"/>
              <p:cNvSpPr/>
              <p:nvPr/>
            </p:nvSpPr>
            <p:spPr>
              <a:xfrm>
                <a:off x="7366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14732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22098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29464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grpSp>
        <p:nvGrpSpPr>
          <p:cNvPr id="197" name="Group 196"/>
          <p:cNvGrpSpPr/>
          <p:nvPr/>
        </p:nvGrpSpPr>
        <p:grpSpPr>
          <a:xfrm>
            <a:off x="-292337" y="3334467"/>
            <a:ext cx="12951644" cy="406400"/>
            <a:chOff x="0" y="0"/>
            <a:chExt cx="11837668" cy="358775"/>
          </a:xfrm>
        </p:grpSpPr>
        <p:grpSp>
          <p:nvGrpSpPr>
            <p:cNvPr id="198" name="Group 197"/>
            <p:cNvGrpSpPr/>
            <p:nvPr/>
          </p:nvGrpSpPr>
          <p:grpSpPr>
            <a:xfrm>
              <a:off x="0" y="0"/>
              <a:ext cx="8162924" cy="358775"/>
              <a:chOff x="25171" y="0"/>
              <a:chExt cx="10512492" cy="563880"/>
            </a:xfrm>
          </p:grpSpPr>
          <p:sp>
            <p:nvSpPr>
              <p:cNvPr id="205" name="Cube 204"/>
              <p:cNvSpPr/>
              <p:nvPr/>
            </p:nvSpPr>
            <p:spPr>
              <a:xfrm>
                <a:off x="25171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06" name="Cube 205"/>
              <p:cNvSpPr/>
              <p:nvPr/>
            </p:nvSpPr>
            <p:spPr>
              <a:xfrm>
                <a:off x="97542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1907922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2833010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3798213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4748475" y="0"/>
                <a:ext cx="1048384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567342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6623689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7581355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531611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9489278" y="0"/>
                <a:ext cx="1048385" cy="563880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199" name="Group 198"/>
            <p:cNvGrpSpPr/>
            <p:nvPr/>
          </p:nvGrpSpPr>
          <p:grpSpPr>
            <a:xfrm>
              <a:off x="8077200" y="0"/>
              <a:ext cx="3760468" cy="358775"/>
              <a:chOff x="0" y="0"/>
              <a:chExt cx="3760468" cy="358775"/>
            </a:xfrm>
          </p:grpSpPr>
          <p:sp>
            <p:nvSpPr>
              <p:cNvPr id="200" name="Cube 199"/>
              <p:cNvSpPr/>
              <p:nvPr/>
            </p:nvSpPr>
            <p:spPr>
              <a:xfrm>
                <a:off x="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7366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14732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22098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2946400" y="0"/>
                <a:ext cx="814068" cy="358775"/>
              </a:xfrm>
              <a:prstGeom prst="cub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rgbClr val="6A310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grpSp>
        <p:nvGrpSpPr>
          <p:cNvPr id="217" name="Group 216"/>
          <p:cNvGrpSpPr/>
          <p:nvPr/>
        </p:nvGrpSpPr>
        <p:grpSpPr>
          <a:xfrm>
            <a:off x="110895" y="1569412"/>
            <a:ext cx="2799672" cy="5721014"/>
            <a:chOff x="0" y="0"/>
            <a:chExt cx="756285" cy="1911350"/>
          </a:xfrm>
        </p:grpSpPr>
        <p:grpSp>
          <p:nvGrpSpPr>
            <p:cNvPr id="218" name="Group 217"/>
            <p:cNvGrpSpPr/>
            <p:nvPr/>
          </p:nvGrpSpPr>
          <p:grpSpPr>
            <a:xfrm>
              <a:off x="0" y="0"/>
              <a:ext cx="756285" cy="1911350"/>
              <a:chOff x="0" y="0"/>
              <a:chExt cx="756285" cy="1911494"/>
            </a:xfrm>
          </p:grpSpPr>
          <p:grpSp>
            <p:nvGrpSpPr>
              <p:cNvPr id="220" name="Group 219"/>
              <p:cNvGrpSpPr/>
              <p:nvPr/>
            </p:nvGrpSpPr>
            <p:grpSpPr>
              <a:xfrm>
                <a:off x="0" y="0"/>
                <a:ext cx="756285" cy="1911494"/>
                <a:chOff x="0" y="0"/>
                <a:chExt cx="756285" cy="1911494"/>
              </a:xfrm>
            </p:grpSpPr>
            <p:grpSp>
              <p:nvGrpSpPr>
                <p:cNvPr id="222" name="Group 221"/>
                <p:cNvGrpSpPr/>
                <p:nvPr/>
              </p:nvGrpSpPr>
              <p:grpSpPr>
                <a:xfrm>
                  <a:off x="0" y="0"/>
                  <a:ext cx="756285" cy="1911494"/>
                  <a:chOff x="0" y="0"/>
                  <a:chExt cx="756285" cy="1911494"/>
                </a:xfrm>
              </p:grpSpPr>
              <p:grpSp>
                <p:nvGrpSpPr>
                  <p:cNvPr id="224" name="Group 223"/>
                  <p:cNvGrpSpPr/>
                  <p:nvPr/>
                </p:nvGrpSpPr>
                <p:grpSpPr>
                  <a:xfrm>
                    <a:off x="0" y="0"/>
                    <a:ext cx="756285" cy="1911494"/>
                    <a:chOff x="0" y="0"/>
                    <a:chExt cx="756285" cy="1911494"/>
                  </a:xfrm>
                </p:grpSpPr>
                <p:grpSp>
                  <p:nvGrpSpPr>
                    <p:cNvPr id="226" name="Group 225"/>
                    <p:cNvGrpSpPr/>
                    <p:nvPr/>
                  </p:nvGrpSpPr>
                  <p:grpSpPr>
                    <a:xfrm>
                      <a:off x="0" y="0"/>
                      <a:ext cx="756285" cy="1911494"/>
                      <a:chOff x="0" y="0"/>
                      <a:chExt cx="756285" cy="1911494"/>
                    </a:xfrm>
                  </p:grpSpPr>
                  <p:grpSp>
                    <p:nvGrpSpPr>
                      <p:cNvPr id="228" name="Group 227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230" name="Group 229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232" name="Group 231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234" name="Group 233"/>
                            <p:cNvGrpSpPr/>
                            <p:nvPr/>
                          </p:nvGrpSpPr>
                          <p:grpSpPr>
                            <a:xfrm>
                              <a:off x="0" y="43959"/>
                              <a:ext cx="756285" cy="1867535"/>
                              <a:chOff x="0" y="0"/>
                              <a:chExt cx="756285" cy="1867535"/>
                            </a:xfrm>
                          </p:grpSpPr>
                          <p:grpSp>
                            <p:nvGrpSpPr>
                              <p:cNvPr id="236" name="Group 235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867535"/>
                                <a:chOff x="0" y="0"/>
                                <a:chExt cx="756285" cy="1867535"/>
                              </a:xfrm>
                            </p:grpSpPr>
                            <p:grpSp>
                              <p:nvGrpSpPr>
                                <p:cNvPr id="238" name="Group 237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867535"/>
                                  <a:chOff x="0" y="0"/>
                                  <a:chExt cx="756285" cy="1867535"/>
                                </a:xfrm>
                              </p:grpSpPr>
                              <p:grpSp>
                                <p:nvGrpSpPr>
                                  <p:cNvPr id="240" name="Group 239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867535"/>
                                    <a:chOff x="0" y="0"/>
                                    <a:chExt cx="756285" cy="1867535"/>
                                  </a:xfrm>
                                </p:grpSpPr>
                                <p:grpSp>
                                  <p:nvGrpSpPr>
                                    <p:cNvPr id="242" name="Group 241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0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244" name="Group 243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246" name="Group 245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248" name="Group 247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250" name="Group 249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252" name="Group 251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254" name="Group 253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669"/>
                                                </a:xfrm>
                                              </p:grpSpPr>
                                              <p:sp>
                                                <p:nvSpPr>
                                                  <p:cNvPr id="256" name="Freeform 255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>
                                                    <a:off x="20320" y="0"/>
                                                    <a:ext cx="735965" cy="1857377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connsiteX0" fmla="*/ 64785 w 736499"/>
                                                      <a:gd name="connsiteY0" fmla="*/ 125519 h 1857799"/>
                                                      <a:gd name="connsiteX1" fmla="*/ 100345 w 736499"/>
                                                      <a:gd name="connsiteY1" fmla="*/ 298239 h 1857799"/>
                                                      <a:gd name="connsiteX2" fmla="*/ 115585 w 736499"/>
                                                      <a:gd name="connsiteY2" fmla="*/ 323639 h 1857799"/>
                                                      <a:gd name="connsiteX3" fmla="*/ 186705 w 736499"/>
                                                      <a:gd name="connsiteY3" fmla="*/ 394759 h 1857799"/>
                                                      <a:gd name="connsiteX4" fmla="*/ 212105 w 736499"/>
                                                      <a:gd name="connsiteY4" fmla="*/ 425239 h 1857799"/>
                                                      <a:gd name="connsiteX5" fmla="*/ 257825 w 736499"/>
                                                      <a:gd name="connsiteY5" fmla="*/ 481119 h 1857799"/>
                                                      <a:gd name="connsiteX6" fmla="*/ 298465 w 736499"/>
                                                      <a:gd name="connsiteY6" fmla="*/ 577639 h 1857799"/>
                                                      <a:gd name="connsiteX7" fmla="*/ 283225 w 736499"/>
                                                      <a:gd name="connsiteY7" fmla="*/ 735119 h 1857799"/>
                                                      <a:gd name="connsiteX8" fmla="*/ 293385 w 736499"/>
                                                      <a:gd name="connsiteY8" fmla="*/ 796079 h 1857799"/>
                                                      <a:gd name="connsiteX9" fmla="*/ 293385 w 736499"/>
                                                      <a:gd name="connsiteY9" fmla="*/ 968799 h 1857799"/>
                                                      <a:gd name="connsiteX10" fmla="*/ 303545 w 736499"/>
                                                      <a:gd name="connsiteY10" fmla="*/ 1039919 h 1857799"/>
                                                      <a:gd name="connsiteX11" fmla="*/ 308625 w 736499"/>
                                                      <a:gd name="connsiteY11" fmla="*/ 1136439 h 1857799"/>
                                                      <a:gd name="connsiteX12" fmla="*/ 313705 w 736499"/>
                                                      <a:gd name="connsiteY12" fmla="*/ 1293919 h 1857799"/>
                                                      <a:gd name="connsiteX13" fmla="*/ 303545 w 736499"/>
                                                      <a:gd name="connsiteY13" fmla="*/ 1400599 h 1857799"/>
                                                      <a:gd name="connsiteX14" fmla="*/ 273065 w 736499"/>
                                                      <a:gd name="connsiteY14" fmla="*/ 1517439 h 1857799"/>
                                                      <a:gd name="connsiteX15" fmla="*/ 191785 w 736499"/>
                                                      <a:gd name="connsiteY15" fmla="*/ 1573319 h 1857799"/>
                                                      <a:gd name="connsiteX16" fmla="*/ 90185 w 736499"/>
                                                      <a:gd name="connsiteY16" fmla="*/ 1613959 h 1857799"/>
                                                      <a:gd name="connsiteX17" fmla="*/ 8905 w 736499"/>
                                                      <a:gd name="connsiteY17" fmla="*/ 1679999 h 1857799"/>
                                                      <a:gd name="connsiteX18" fmla="*/ 3825 w 736499"/>
                                                      <a:gd name="connsiteY18" fmla="*/ 1776519 h 1857799"/>
                                                      <a:gd name="connsiteX19" fmla="*/ 24145 w 736499"/>
                                                      <a:gd name="connsiteY19" fmla="*/ 1791759 h 1857799"/>
                                                      <a:gd name="connsiteX20" fmla="*/ 29225 w 736499"/>
                                                      <a:gd name="connsiteY20" fmla="*/ 1756199 h 1857799"/>
                                                      <a:gd name="connsiteX21" fmla="*/ 49545 w 736499"/>
                                                      <a:gd name="connsiteY21" fmla="*/ 1710479 h 1857799"/>
                                                      <a:gd name="connsiteX22" fmla="*/ 105425 w 736499"/>
                                                      <a:gd name="connsiteY22" fmla="*/ 1674919 h 1857799"/>
                                                      <a:gd name="connsiteX23" fmla="*/ 196865 w 736499"/>
                                                      <a:gd name="connsiteY23" fmla="*/ 1644439 h 1857799"/>
                                                      <a:gd name="connsiteX24" fmla="*/ 237505 w 736499"/>
                                                      <a:gd name="connsiteY24" fmla="*/ 1639359 h 1857799"/>
                                                      <a:gd name="connsiteX25" fmla="*/ 288305 w 736499"/>
                                                      <a:gd name="connsiteY25" fmla="*/ 1730799 h 1857799"/>
                                                      <a:gd name="connsiteX26" fmla="*/ 308625 w 736499"/>
                                                      <a:gd name="connsiteY26" fmla="*/ 1781599 h 1857799"/>
                                                      <a:gd name="connsiteX27" fmla="*/ 288305 w 736499"/>
                                                      <a:gd name="connsiteY27" fmla="*/ 1857799 h 1857799"/>
                                                      <a:gd name="connsiteX28" fmla="*/ 288305 w 736499"/>
                                                      <a:gd name="connsiteY28" fmla="*/ 1857799 h 1857799"/>
                                                      <a:gd name="connsiteX29" fmla="*/ 339105 w 736499"/>
                                                      <a:gd name="connsiteY29" fmla="*/ 1817159 h 1857799"/>
                                                      <a:gd name="connsiteX30" fmla="*/ 344185 w 736499"/>
                                                      <a:gd name="connsiteY30" fmla="*/ 1766359 h 1857799"/>
                                                      <a:gd name="connsiteX31" fmla="*/ 313705 w 736499"/>
                                                      <a:gd name="connsiteY31" fmla="*/ 1690159 h 1857799"/>
                                                      <a:gd name="connsiteX32" fmla="*/ 364505 w 736499"/>
                                                      <a:gd name="connsiteY32" fmla="*/ 1674919 h 1857799"/>
                                                      <a:gd name="connsiteX33" fmla="*/ 461025 w 736499"/>
                                                      <a:gd name="connsiteY33" fmla="*/ 1725719 h 1857799"/>
                                                      <a:gd name="connsiteX34" fmla="*/ 486425 w 736499"/>
                                                      <a:gd name="connsiteY34" fmla="*/ 1771439 h 1857799"/>
                                                      <a:gd name="connsiteX35" fmla="*/ 547385 w 736499"/>
                                                      <a:gd name="connsiteY35" fmla="*/ 1822239 h 1857799"/>
                                                      <a:gd name="connsiteX36" fmla="*/ 582945 w 736499"/>
                                                      <a:gd name="connsiteY36" fmla="*/ 1817159 h 1857799"/>
                                                      <a:gd name="connsiteX37" fmla="*/ 527065 w 736499"/>
                                                      <a:gd name="connsiteY37" fmla="*/ 1735879 h 1857799"/>
                                                      <a:gd name="connsiteX38" fmla="*/ 496585 w 736499"/>
                                                      <a:gd name="connsiteY38" fmla="*/ 1690159 h 1857799"/>
                                                      <a:gd name="connsiteX39" fmla="*/ 537225 w 736499"/>
                                                      <a:gd name="connsiteY39" fmla="*/ 1669839 h 1857799"/>
                                                      <a:gd name="connsiteX40" fmla="*/ 618505 w 736499"/>
                                                      <a:gd name="connsiteY40" fmla="*/ 1705399 h 1857799"/>
                                                      <a:gd name="connsiteX41" fmla="*/ 669305 w 736499"/>
                                                      <a:gd name="connsiteY41" fmla="*/ 1705399 h 1857799"/>
                                                      <a:gd name="connsiteX42" fmla="*/ 699785 w 736499"/>
                                                      <a:gd name="connsiteY42" fmla="*/ 1700319 h 1857799"/>
                                                      <a:gd name="connsiteX43" fmla="*/ 735345 w 736499"/>
                                                      <a:gd name="connsiteY43" fmla="*/ 1664759 h 1857799"/>
                                                      <a:gd name="connsiteX44" fmla="*/ 654065 w 736499"/>
                                                      <a:gd name="connsiteY44" fmla="*/ 1644439 h 1857799"/>
                                                      <a:gd name="connsiteX45" fmla="*/ 582945 w 736499"/>
                                                      <a:gd name="connsiteY45" fmla="*/ 1629199 h 1857799"/>
                                                      <a:gd name="connsiteX46" fmla="*/ 532145 w 736499"/>
                                                      <a:gd name="connsiteY46" fmla="*/ 1608879 h 1857799"/>
                                                      <a:gd name="connsiteX47" fmla="*/ 506745 w 736499"/>
                                                      <a:gd name="connsiteY47" fmla="*/ 1547919 h 1857799"/>
                                                      <a:gd name="connsiteX48" fmla="*/ 491505 w 736499"/>
                                                      <a:gd name="connsiteY48" fmla="*/ 1497119 h 1857799"/>
                                                      <a:gd name="connsiteX49" fmla="*/ 496585 w 736499"/>
                                                      <a:gd name="connsiteY49" fmla="*/ 1390439 h 1857799"/>
                                                      <a:gd name="connsiteX50" fmla="*/ 496585 w 736499"/>
                                                      <a:gd name="connsiteY50" fmla="*/ 1314239 h 1857799"/>
                                                      <a:gd name="connsiteX51" fmla="*/ 496585 w 736499"/>
                                                      <a:gd name="connsiteY51" fmla="*/ 1105959 h 1857799"/>
                                                      <a:gd name="connsiteX52" fmla="*/ 501665 w 736499"/>
                                                      <a:gd name="connsiteY52" fmla="*/ 1014519 h 1857799"/>
                                                      <a:gd name="connsiteX53" fmla="*/ 516905 w 736499"/>
                                                      <a:gd name="connsiteY53" fmla="*/ 775759 h 1857799"/>
                                                      <a:gd name="connsiteX54" fmla="*/ 491505 w 736499"/>
                                                      <a:gd name="connsiteY54" fmla="*/ 526839 h 1857799"/>
                                                      <a:gd name="connsiteX55" fmla="*/ 491505 w 736499"/>
                                                      <a:gd name="connsiteY55" fmla="*/ 526839 h 1857799"/>
                                                      <a:gd name="connsiteX56" fmla="*/ 588025 w 736499"/>
                                                      <a:gd name="connsiteY56" fmla="*/ 369359 h 1857799"/>
                                                      <a:gd name="connsiteX57" fmla="*/ 623585 w 736499"/>
                                                      <a:gd name="connsiteY57" fmla="*/ 323639 h 1857799"/>
                                                      <a:gd name="connsiteX58" fmla="*/ 659145 w 736499"/>
                                                      <a:gd name="connsiteY58" fmla="*/ 232199 h 1857799"/>
                                                      <a:gd name="connsiteX59" fmla="*/ 689625 w 736499"/>
                                                      <a:gd name="connsiteY59" fmla="*/ 161079 h 1857799"/>
                                                      <a:gd name="connsiteX60" fmla="*/ 699785 w 736499"/>
                                                      <a:gd name="connsiteY60" fmla="*/ 89959 h 1857799"/>
                                                      <a:gd name="connsiteX61" fmla="*/ 654065 w 736499"/>
                                                      <a:gd name="connsiteY61" fmla="*/ 74719 h 1857799"/>
                                                      <a:gd name="connsiteX62" fmla="*/ 679465 w 736499"/>
                                                      <a:gd name="connsiteY62" fmla="*/ 115359 h 1857799"/>
                                                      <a:gd name="connsiteX63" fmla="*/ 659145 w 736499"/>
                                                      <a:gd name="connsiteY63" fmla="*/ 171239 h 1857799"/>
                                                      <a:gd name="connsiteX64" fmla="*/ 643905 w 736499"/>
                                                      <a:gd name="connsiteY64" fmla="*/ 222039 h 1857799"/>
                                                      <a:gd name="connsiteX65" fmla="*/ 618505 w 736499"/>
                                                      <a:gd name="connsiteY65" fmla="*/ 288079 h 1857799"/>
                                                      <a:gd name="connsiteX66" fmla="*/ 598185 w 736499"/>
                                                      <a:gd name="connsiteY66" fmla="*/ 323639 h 1857799"/>
                                                      <a:gd name="connsiteX67" fmla="*/ 537225 w 736499"/>
                                                      <a:gd name="connsiteY67" fmla="*/ 389679 h 1857799"/>
                                                      <a:gd name="connsiteX68" fmla="*/ 506745 w 736499"/>
                                                      <a:gd name="connsiteY68" fmla="*/ 415079 h 1857799"/>
                                                      <a:gd name="connsiteX69" fmla="*/ 481345 w 736499"/>
                                                      <a:gd name="connsiteY69" fmla="*/ 389679 h 1857799"/>
                                                      <a:gd name="connsiteX70" fmla="*/ 476265 w 736499"/>
                                                      <a:gd name="connsiteY70" fmla="*/ 323639 h 1857799"/>
                                                      <a:gd name="connsiteX71" fmla="*/ 506745 w 736499"/>
                                                      <a:gd name="connsiteY71" fmla="*/ 257599 h 1857799"/>
                                                      <a:gd name="connsiteX72" fmla="*/ 547385 w 736499"/>
                                                      <a:gd name="connsiteY72" fmla="*/ 191559 h 1857799"/>
                                                      <a:gd name="connsiteX73" fmla="*/ 557545 w 736499"/>
                                                      <a:gd name="connsiteY73" fmla="*/ 105199 h 1857799"/>
                                                      <a:gd name="connsiteX74" fmla="*/ 532145 w 736499"/>
                                                      <a:gd name="connsiteY74" fmla="*/ 34079 h 1857799"/>
                                                      <a:gd name="connsiteX75" fmla="*/ 521985 w 736499"/>
                                                      <a:gd name="connsiteY75" fmla="*/ 59479 h 1857799"/>
                                                      <a:gd name="connsiteX76" fmla="*/ 532145 w 736499"/>
                                                      <a:gd name="connsiteY76" fmla="*/ 130599 h 1857799"/>
                                                      <a:gd name="connsiteX77" fmla="*/ 511825 w 736499"/>
                                                      <a:gd name="connsiteY77" fmla="*/ 181399 h 1857799"/>
                                                      <a:gd name="connsiteX78" fmla="*/ 486425 w 736499"/>
                                                      <a:gd name="connsiteY78" fmla="*/ 216959 h 1857799"/>
                                                      <a:gd name="connsiteX79" fmla="*/ 440705 w 736499"/>
                                                      <a:gd name="connsiteY79" fmla="*/ 272839 h 1857799"/>
                                                      <a:gd name="connsiteX80" fmla="*/ 435625 w 736499"/>
                                                      <a:gd name="connsiteY80" fmla="*/ 298239 h 1857799"/>
                                                      <a:gd name="connsiteX81" fmla="*/ 430545 w 736499"/>
                                                      <a:gd name="connsiteY81" fmla="*/ 318559 h 1857799"/>
                                                      <a:gd name="connsiteX82" fmla="*/ 461025 w 736499"/>
                                                      <a:gd name="connsiteY82" fmla="*/ 399839 h 1857799"/>
                                                      <a:gd name="connsiteX83" fmla="*/ 450865 w 736499"/>
                                                      <a:gd name="connsiteY83" fmla="*/ 460799 h 1857799"/>
                                                      <a:gd name="connsiteX84" fmla="*/ 359425 w 736499"/>
                                                      <a:gd name="connsiteY84" fmla="*/ 491279 h 1857799"/>
                                                      <a:gd name="connsiteX85" fmla="*/ 374665 w 736499"/>
                                                      <a:gd name="connsiteY85" fmla="*/ 425239 h 1857799"/>
                                                      <a:gd name="connsiteX86" fmla="*/ 400065 w 736499"/>
                                                      <a:gd name="connsiteY86" fmla="*/ 343959 h 1857799"/>
                                                      <a:gd name="connsiteX87" fmla="*/ 369585 w 736499"/>
                                                      <a:gd name="connsiteY87" fmla="*/ 252519 h 1857799"/>
                                                      <a:gd name="connsiteX88" fmla="*/ 344185 w 736499"/>
                                                      <a:gd name="connsiteY88" fmla="*/ 181399 h 1857799"/>
                                                      <a:gd name="connsiteX89" fmla="*/ 328945 w 736499"/>
                                                      <a:gd name="connsiteY89" fmla="*/ 125519 h 1857799"/>
                                                      <a:gd name="connsiteX90" fmla="*/ 334025 w 736499"/>
                                                      <a:gd name="connsiteY90" fmla="*/ 39159 h 1857799"/>
                                                      <a:gd name="connsiteX91" fmla="*/ 349265 w 736499"/>
                                                      <a:gd name="connsiteY91" fmla="*/ 3599 h 1857799"/>
                                                      <a:gd name="connsiteX92" fmla="*/ 308625 w 736499"/>
                                                      <a:gd name="connsiteY92" fmla="*/ 8679 h 1857799"/>
                                                      <a:gd name="connsiteX93" fmla="*/ 303545 w 736499"/>
                                                      <a:gd name="connsiteY93" fmla="*/ 69639 h 1857799"/>
                                                      <a:gd name="connsiteX94" fmla="*/ 308625 w 736499"/>
                                                      <a:gd name="connsiteY94" fmla="*/ 125519 h 1857799"/>
                                                      <a:gd name="connsiteX95" fmla="*/ 334025 w 736499"/>
                                                      <a:gd name="connsiteY95" fmla="*/ 206799 h 1857799"/>
                                                      <a:gd name="connsiteX96" fmla="*/ 354345 w 736499"/>
                                                      <a:gd name="connsiteY96" fmla="*/ 298239 h 1857799"/>
                                                      <a:gd name="connsiteX97" fmla="*/ 359425 w 736499"/>
                                                      <a:gd name="connsiteY97" fmla="*/ 369359 h 1857799"/>
                                                      <a:gd name="connsiteX98" fmla="*/ 354345 w 736499"/>
                                                      <a:gd name="connsiteY98" fmla="*/ 399839 h 1857799"/>
                                                      <a:gd name="connsiteX99" fmla="*/ 323865 w 736499"/>
                                                      <a:gd name="connsiteY99" fmla="*/ 435399 h 1857799"/>
                                                      <a:gd name="connsiteX100" fmla="*/ 267985 w 736499"/>
                                                      <a:gd name="connsiteY100" fmla="*/ 379519 h 1857799"/>
                                                      <a:gd name="connsiteX101" fmla="*/ 217185 w 736499"/>
                                                      <a:gd name="connsiteY101" fmla="*/ 343959 h 1857799"/>
                                                      <a:gd name="connsiteX102" fmla="*/ 176545 w 736499"/>
                                                      <a:gd name="connsiteY102" fmla="*/ 313479 h 1857799"/>
                                                      <a:gd name="connsiteX103" fmla="*/ 135905 w 736499"/>
                                                      <a:gd name="connsiteY103" fmla="*/ 282999 h 1857799"/>
                                                      <a:gd name="connsiteX104" fmla="*/ 161305 w 736499"/>
                                                      <a:gd name="connsiteY104" fmla="*/ 196639 h 1857799"/>
                                                      <a:gd name="connsiteX105" fmla="*/ 186705 w 736499"/>
                                                      <a:gd name="connsiteY105" fmla="*/ 135679 h 1857799"/>
                                                      <a:gd name="connsiteX106" fmla="*/ 237505 w 736499"/>
                                                      <a:gd name="connsiteY106" fmla="*/ 64559 h 1857799"/>
                                                      <a:gd name="connsiteX107" fmla="*/ 252745 w 736499"/>
                                                      <a:gd name="connsiteY107" fmla="*/ 18839 h 1857799"/>
                                                      <a:gd name="connsiteX108" fmla="*/ 232425 w 736499"/>
                                                      <a:gd name="connsiteY108" fmla="*/ 8679 h 1857799"/>
                                                      <a:gd name="connsiteX109" fmla="*/ 191785 w 736499"/>
                                                      <a:gd name="connsiteY109" fmla="*/ 34079 h 1857799"/>
                                                      <a:gd name="connsiteX110" fmla="*/ 176545 w 736499"/>
                                                      <a:gd name="connsiteY110" fmla="*/ 74719 h 1857799"/>
                                                      <a:gd name="connsiteX111" fmla="*/ 146065 w 736499"/>
                                                      <a:gd name="connsiteY111" fmla="*/ 125519 h 1857799"/>
                                                      <a:gd name="connsiteX112" fmla="*/ 135905 w 736499"/>
                                                      <a:gd name="connsiteY112" fmla="*/ 155999 h 1857799"/>
                                                      <a:gd name="connsiteX113" fmla="*/ 125745 w 736499"/>
                                                      <a:gd name="connsiteY113" fmla="*/ 166159 h 1857799"/>
                                                      <a:gd name="connsiteX114" fmla="*/ 120665 w 736499"/>
                                                      <a:gd name="connsiteY114" fmla="*/ 166159 h 1857799"/>
                                                      <a:gd name="connsiteX115" fmla="*/ 64785 w 736499"/>
                                                      <a:gd name="connsiteY115" fmla="*/ 125519 h 1857799"/>
                                                    </a:gdLst>
                                                    <a:ahLst/>
                                                    <a:cxnLst>
                                                      <a:cxn ang="0">
                                                        <a:pos x="connsiteX0" y="connsiteY0"/>
                                                      </a:cxn>
                                                      <a:cxn ang="0">
                                                        <a:pos x="connsiteX1" y="connsiteY1"/>
                                                      </a:cxn>
                                                      <a:cxn ang="0">
                                                        <a:pos x="connsiteX2" y="connsiteY2"/>
                                                      </a:cxn>
                                                      <a:cxn ang="0">
                                                        <a:pos x="connsiteX3" y="connsiteY3"/>
                                                      </a:cxn>
                                                      <a:cxn ang="0">
                                                        <a:pos x="connsiteX4" y="connsiteY4"/>
                                                      </a:cxn>
                                                      <a:cxn ang="0">
                                                        <a:pos x="connsiteX5" y="connsiteY5"/>
                                                      </a:cxn>
                                                      <a:cxn ang="0">
                                                        <a:pos x="connsiteX6" y="connsiteY6"/>
                                                      </a:cxn>
                                                      <a:cxn ang="0">
                                                        <a:pos x="connsiteX7" y="connsiteY7"/>
                                                      </a:cxn>
                                                      <a:cxn ang="0">
                                                        <a:pos x="connsiteX8" y="connsiteY8"/>
                                                      </a:cxn>
                                                      <a:cxn ang="0">
                                                        <a:pos x="connsiteX9" y="connsiteY9"/>
                                                      </a:cxn>
                                                      <a:cxn ang="0">
                                                        <a:pos x="connsiteX10" y="connsiteY10"/>
                                                      </a:cxn>
                                                      <a:cxn ang="0">
                                                        <a:pos x="connsiteX11" y="connsiteY11"/>
                                                      </a:cxn>
                                                      <a:cxn ang="0">
                                                        <a:pos x="connsiteX12" y="connsiteY12"/>
                                                      </a:cxn>
                                                      <a:cxn ang="0">
                                                        <a:pos x="connsiteX13" y="connsiteY13"/>
                                                      </a:cxn>
                                                      <a:cxn ang="0">
                                                        <a:pos x="connsiteX14" y="connsiteY14"/>
                                                      </a:cxn>
                                                      <a:cxn ang="0">
                                                        <a:pos x="connsiteX15" y="connsiteY15"/>
                                                      </a:cxn>
                                                      <a:cxn ang="0">
                                                        <a:pos x="connsiteX16" y="connsiteY16"/>
                                                      </a:cxn>
                                                      <a:cxn ang="0">
                                                        <a:pos x="connsiteX17" y="connsiteY17"/>
                                                      </a:cxn>
                                                      <a:cxn ang="0">
                                                        <a:pos x="connsiteX18" y="connsiteY18"/>
                                                      </a:cxn>
                                                      <a:cxn ang="0">
                                                        <a:pos x="connsiteX19" y="connsiteY19"/>
                                                      </a:cxn>
                                                      <a:cxn ang="0">
                                                        <a:pos x="connsiteX20" y="connsiteY20"/>
                                                      </a:cxn>
                                                      <a:cxn ang="0">
                                                        <a:pos x="connsiteX21" y="connsiteY21"/>
                                                      </a:cxn>
                                                      <a:cxn ang="0">
                                                        <a:pos x="connsiteX22" y="connsiteY22"/>
                                                      </a:cxn>
                                                      <a:cxn ang="0">
                                                        <a:pos x="connsiteX23" y="connsiteY23"/>
                                                      </a:cxn>
                                                      <a:cxn ang="0">
                                                        <a:pos x="connsiteX24" y="connsiteY24"/>
                                                      </a:cxn>
                                                      <a:cxn ang="0">
                                                        <a:pos x="connsiteX25" y="connsiteY25"/>
                                                      </a:cxn>
                                                      <a:cxn ang="0">
                                                        <a:pos x="connsiteX26" y="connsiteY26"/>
                                                      </a:cxn>
                                                      <a:cxn ang="0">
                                                        <a:pos x="connsiteX27" y="connsiteY27"/>
                                                      </a:cxn>
                                                      <a:cxn ang="0">
                                                        <a:pos x="connsiteX28" y="connsiteY28"/>
                                                      </a:cxn>
                                                      <a:cxn ang="0">
                                                        <a:pos x="connsiteX29" y="connsiteY29"/>
                                                      </a:cxn>
                                                      <a:cxn ang="0">
                                                        <a:pos x="connsiteX30" y="connsiteY30"/>
                                                      </a:cxn>
                                                      <a:cxn ang="0">
                                                        <a:pos x="connsiteX31" y="connsiteY31"/>
                                                      </a:cxn>
                                                      <a:cxn ang="0">
                                                        <a:pos x="connsiteX32" y="connsiteY32"/>
                                                      </a:cxn>
                                                      <a:cxn ang="0">
                                                        <a:pos x="connsiteX33" y="connsiteY33"/>
                                                      </a:cxn>
                                                      <a:cxn ang="0">
                                                        <a:pos x="connsiteX34" y="connsiteY34"/>
                                                      </a:cxn>
                                                      <a:cxn ang="0">
                                                        <a:pos x="connsiteX35" y="connsiteY35"/>
                                                      </a:cxn>
                                                      <a:cxn ang="0">
                                                        <a:pos x="connsiteX36" y="connsiteY36"/>
                                                      </a:cxn>
                                                      <a:cxn ang="0">
                                                        <a:pos x="connsiteX37" y="connsiteY37"/>
                                                      </a:cxn>
                                                      <a:cxn ang="0">
                                                        <a:pos x="connsiteX38" y="connsiteY38"/>
                                                      </a:cxn>
                                                      <a:cxn ang="0">
                                                        <a:pos x="connsiteX39" y="connsiteY39"/>
                                                      </a:cxn>
                                                      <a:cxn ang="0">
                                                        <a:pos x="connsiteX40" y="connsiteY40"/>
                                                      </a:cxn>
                                                      <a:cxn ang="0">
                                                        <a:pos x="connsiteX41" y="connsiteY41"/>
                                                      </a:cxn>
                                                      <a:cxn ang="0">
                                                        <a:pos x="connsiteX42" y="connsiteY42"/>
                                                      </a:cxn>
                                                      <a:cxn ang="0">
                                                        <a:pos x="connsiteX43" y="connsiteY43"/>
                                                      </a:cxn>
                                                      <a:cxn ang="0">
                                                        <a:pos x="connsiteX44" y="connsiteY44"/>
                                                      </a:cxn>
                                                      <a:cxn ang="0">
                                                        <a:pos x="connsiteX45" y="connsiteY45"/>
                                                      </a:cxn>
                                                      <a:cxn ang="0">
                                                        <a:pos x="connsiteX46" y="connsiteY46"/>
                                                      </a:cxn>
                                                      <a:cxn ang="0">
                                                        <a:pos x="connsiteX47" y="connsiteY47"/>
                                                      </a:cxn>
                                                      <a:cxn ang="0">
                                                        <a:pos x="connsiteX48" y="connsiteY48"/>
                                                      </a:cxn>
                                                      <a:cxn ang="0">
                                                        <a:pos x="connsiteX49" y="connsiteY49"/>
                                                      </a:cxn>
                                                      <a:cxn ang="0">
                                                        <a:pos x="connsiteX50" y="connsiteY50"/>
                                                      </a:cxn>
                                                      <a:cxn ang="0">
                                                        <a:pos x="connsiteX51" y="connsiteY51"/>
                                                      </a:cxn>
                                                      <a:cxn ang="0">
                                                        <a:pos x="connsiteX52" y="connsiteY52"/>
                                                      </a:cxn>
                                                      <a:cxn ang="0">
                                                        <a:pos x="connsiteX53" y="connsiteY53"/>
                                                      </a:cxn>
                                                      <a:cxn ang="0">
                                                        <a:pos x="connsiteX54" y="connsiteY54"/>
                                                      </a:cxn>
                                                      <a:cxn ang="0">
                                                        <a:pos x="connsiteX55" y="connsiteY55"/>
                                                      </a:cxn>
                                                      <a:cxn ang="0">
                                                        <a:pos x="connsiteX56" y="connsiteY56"/>
                                                      </a:cxn>
                                                      <a:cxn ang="0">
                                                        <a:pos x="connsiteX57" y="connsiteY57"/>
                                                      </a:cxn>
                                                      <a:cxn ang="0">
                                                        <a:pos x="connsiteX58" y="connsiteY58"/>
                                                      </a:cxn>
                                                      <a:cxn ang="0">
                                                        <a:pos x="connsiteX59" y="connsiteY59"/>
                                                      </a:cxn>
                                                      <a:cxn ang="0">
                                                        <a:pos x="connsiteX60" y="connsiteY60"/>
                                                      </a:cxn>
                                                      <a:cxn ang="0">
                                                        <a:pos x="connsiteX61" y="connsiteY61"/>
                                                      </a:cxn>
                                                      <a:cxn ang="0">
                                                        <a:pos x="connsiteX62" y="connsiteY62"/>
                                                      </a:cxn>
                                                      <a:cxn ang="0">
                                                        <a:pos x="connsiteX63" y="connsiteY63"/>
                                                      </a:cxn>
                                                      <a:cxn ang="0">
                                                        <a:pos x="connsiteX64" y="connsiteY64"/>
                                                      </a:cxn>
                                                      <a:cxn ang="0">
                                                        <a:pos x="connsiteX65" y="connsiteY65"/>
                                                      </a:cxn>
                                                      <a:cxn ang="0">
                                                        <a:pos x="connsiteX66" y="connsiteY66"/>
                                                      </a:cxn>
                                                      <a:cxn ang="0">
                                                        <a:pos x="connsiteX67" y="connsiteY67"/>
                                                      </a:cxn>
                                                      <a:cxn ang="0">
                                                        <a:pos x="connsiteX68" y="connsiteY68"/>
                                                      </a:cxn>
                                                      <a:cxn ang="0">
                                                        <a:pos x="connsiteX69" y="connsiteY69"/>
                                                      </a:cxn>
                                                      <a:cxn ang="0">
                                                        <a:pos x="connsiteX70" y="connsiteY70"/>
                                                      </a:cxn>
                                                      <a:cxn ang="0">
                                                        <a:pos x="connsiteX71" y="connsiteY71"/>
                                                      </a:cxn>
                                                      <a:cxn ang="0">
                                                        <a:pos x="connsiteX72" y="connsiteY72"/>
                                                      </a:cxn>
                                                      <a:cxn ang="0">
                                                        <a:pos x="connsiteX73" y="connsiteY73"/>
                                                      </a:cxn>
                                                      <a:cxn ang="0">
                                                        <a:pos x="connsiteX74" y="connsiteY74"/>
                                                      </a:cxn>
                                                      <a:cxn ang="0">
                                                        <a:pos x="connsiteX75" y="connsiteY75"/>
                                                      </a:cxn>
                                                      <a:cxn ang="0">
                                                        <a:pos x="connsiteX76" y="connsiteY76"/>
                                                      </a:cxn>
                                                      <a:cxn ang="0">
                                                        <a:pos x="connsiteX77" y="connsiteY77"/>
                                                      </a:cxn>
                                                      <a:cxn ang="0">
                                                        <a:pos x="connsiteX78" y="connsiteY78"/>
                                                      </a:cxn>
                                                      <a:cxn ang="0">
                                                        <a:pos x="connsiteX79" y="connsiteY79"/>
                                                      </a:cxn>
                                                      <a:cxn ang="0">
                                                        <a:pos x="connsiteX80" y="connsiteY80"/>
                                                      </a:cxn>
                                                      <a:cxn ang="0">
                                                        <a:pos x="connsiteX81" y="connsiteY81"/>
                                                      </a:cxn>
                                                      <a:cxn ang="0">
                                                        <a:pos x="connsiteX82" y="connsiteY82"/>
                                                      </a:cxn>
                                                      <a:cxn ang="0">
                                                        <a:pos x="connsiteX83" y="connsiteY83"/>
                                                      </a:cxn>
                                                      <a:cxn ang="0">
                                                        <a:pos x="connsiteX84" y="connsiteY84"/>
                                                      </a:cxn>
                                                      <a:cxn ang="0">
                                                        <a:pos x="connsiteX85" y="connsiteY85"/>
                                                      </a:cxn>
                                                      <a:cxn ang="0">
                                                        <a:pos x="connsiteX86" y="connsiteY86"/>
                                                      </a:cxn>
                                                      <a:cxn ang="0">
                                                        <a:pos x="connsiteX87" y="connsiteY87"/>
                                                      </a:cxn>
                                                      <a:cxn ang="0">
                                                        <a:pos x="connsiteX88" y="connsiteY88"/>
                                                      </a:cxn>
                                                      <a:cxn ang="0">
                                                        <a:pos x="connsiteX89" y="connsiteY89"/>
                                                      </a:cxn>
                                                      <a:cxn ang="0">
                                                        <a:pos x="connsiteX90" y="connsiteY90"/>
                                                      </a:cxn>
                                                      <a:cxn ang="0">
                                                        <a:pos x="connsiteX91" y="connsiteY91"/>
                                                      </a:cxn>
                                                      <a:cxn ang="0">
                                                        <a:pos x="connsiteX92" y="connsiteY92"/>
                                                      </a:cxn>
                                                      <a:cxn ang="0">
                                                        <a:pos x="connsiteX93" y="connsiteY93"/>
                                                      </a:cxn>
                                                      <a:cxn ang="0">
                                                        <a:pos x="connsiteX94" y="connsiteY94"/>
                                                      </a:cxn>
                                                      <a:cxn ang="0">
                                                        <a:pos x="connsiteX95" y="connsiteY95"/>
                                                      </a:cxn>
                                                      <a:cxn ang="0">
                                                        <a:pos x="connsiteX96" y="connsiteY96"/>
                                                      </a:cxn>
                                                      <a:cxn ang="0">
                                                        <a:pos x="connsiteX97" y="connsiteY97"/>
                                                      </a:cxn>
                                                      <a:cxn ang="0">
                                                        <a:pos x="connsiteX98" y="connsiteY98"/>
                                                      </a:cxn>
                                                      <a:cxn ang="0">
                                                        <a:pos x="connsiteX99" y="connsiteY99"/>
                                                      </a:cxn>
                                                      <a:cxn ang="0">
                                                        <a:pos x="connsiteX100" y="connsiteY100"/>
                                                      </a:cxn>
                                                      <a:cxn ang="0">
                                                        <a:pos x="connsiteX101" y="connsiteY101"/>
                                                      </a:cxn>
                                                      <a:cxn ang="0">
                                                        <a:pos x="connsiteX102" y="connsiteY102"/>
                                                      </a:cxn>
                                                      <a:cxn ang="0">
                                                        <a:pos x="connsiteX103" y="connsiteY103"/>
                                                      </a:cxn>
                                                      <a:cxn ang="0">
                                                        <a:pos x="connsiteX104" y="connsiteY104"/>
                                                      </a:cxn>
                                                      <a:cxn ang="0">
                                                        <a:pos x="connsiteX105" y="connsiteY105"/>
                                                      </a:cxn>
                                                      <a:cxn ang="0">
                                                        <a:pos x="connsiteX106" y="connsiteY106"/>
                                                      </a:cxn>
                                                      <a:cxn ang="0">
                                                        <a:pos x="connsiteX107" y="connsiteY107"/>
                                                      </a:cxn>
                                                      <a:cxn ang="0">
                                                        <a:pos x="connsiteX108" y="connsiteY108"/>
                                                      </a:cxn>
                                                      <a:cxn ang="0">
                                                        <a:pos x="connsiteX109" y="connsiteY109"/>
                                                      </a:cxn>
                                                      <a:cxn ang="0">
                                                        <a:pos x="connsiteX110" y="connsiteY110"/>
                                                      </a:cxn>
                                                      <a:cxn ang="0">
                                                        <a:pos x="connsiteX111" y="connsiteY111"/>
                                                      </a:cxn>
                                                      <a:cxn ang="0">
                                                        <a:pos x="connsiteX112" y="connsiteY112"/>
                                                      </a:cxn>
                                                      <a:cxn ang="0">
                                                        <a:pos x="connsiteX113" y="connsiteY113"/>
                                                      </a:cxn>
                                                      <a:cxn ang="0">
                                                        <a:pos x="connsiteX114" y="connsiteY114"/>
                                                      </a:cxn>
                                                      <a:cxn ang="0">
                                                        <a:pos x="connsiteX115" y="connsiteY115"/>
                                                      </a:cxn>
                                                    </a:cxnLst>
                                                    <a:rect l="l" t="t" r="r" b="b"/>
                                                    <a:pathLst>
                                                      <a:path w="736499" h="1857799">
                                                        <a:moveTo>
                                                          <a:pt x="64785" y="125519"/>
                                                        </a:moveTo>
                                                        <a:cubicBezTo>
                                                          <a:pt x="61398" y="147532"/>
                                                          <a:pt x="91878" y="265219"/>
                                                          <a:pt x="100345" y="298239"/>
                                                        </a:cubicBezTo>
                                                        <a:cubicBezTo>
                                                          <a:pt x="108812" y="331259"/>
                                                          <a:pt x="101192" y="307552"/>
                                                          <a:pt x="115585" y="323639"/>
                                                        </a:cubicBezTo>
                                                        <a:cubicBezTo>
                                                          <a:pt x="129978" y="339726"/>
                                                          <a:pt x="170618" y="377826"/>
                                                          <a:pt x="186705" y="394759"/>
                                                        </a:cubicBezTo>
                                                        <a:cubicBezTo>
                                                          <a:pt x="202792" y="411692"/>
                                                          <a:pt x="212105" y="425239"/>
                                                          <a:pt x="212105" y="425239"/>
                                                        </a:cubicBezTo>
                                                        <a:cubicBezTo>
                                                          <a:pt x="223958" y="439632"/>
                                                          <a:pt x="243432" y="455719"/>
                                                          <a:pt x="257825" y="481119"/>
                                                        </a:cubicBezTo>
                                                        <a:cubicBezTo>
                                                          <a:pt x="272218" y="506519"/>
                                                          <a:pt x="294232" y="535306"/>
                                                          <a:pt x="298465" y="577639"/>
                                                        </a:cubicBezTo>
                                                        <a:cubicBezTo>
                                                          <a:pt x="302698" y="619972"/>
                                                          <a:pt x="284072" y="698712"/>
                                                          <a:pt x="283225" y="735119"/>
                                                        </a:cubicBezTo>
                                                        <a:cubicBezTo>
                                                          <a:pt x="282378" y="771526"/>
                                                          <a:pt x="291692" y="757132"/>
                                                          <a:pt x="293385" y="796079"/>
                                                        </a:cubicBezTo>
                                                        <a:cubicBezTo>
                                                          <a:pt x="295078" y="835026"/>
                                                          <a:pt x="291692" y="928159"/>
                                                          <a:pt x="293385" y="968799"/>
                                                        </a:cubicBezTo>
                                                        <a:cubicBezTo>
                                                          <a:pt x="295078" y="1009439"/>
                                                          <a:pt x="301005" y="1011979"/>
                                                          <a:pt x="303545" y="1039919"/>
                                                        </a:cubicBezTo>
                                                        <a:cubicBezTo>
                                                          <a:pt x="306085" y="1067859"/>
                                                          <a:pt x="306932" y="1094106"/>
                                                          <a:pt x="308625" y="1136439"/>
                                                        </a:cubicBezTo>
                                                        <a:cubicBezTo>
                                                          <a:pt x="310318" y="1178772"/>
                                                          <a:pt x="314552" y="1249892"/>
                                                          <a:pt x="313705" y="1293919"/>
                                                        </a:cubicBezTo>
                                                        <a:cubicBezTo>
                                                          <a:pt x="312858" y="1337946"/>
                                                          <a:pt x="310318" y="1363346"/>
                                                          <a:pt x="303545" y="1400599"/>
                                                        </a:cubicBezTo>
                                                        <a:cubicBezTo>
                                                          <a:pt x="296772" y="1437852"/>
                                                          <a:pt x="291692" y="1488652"/>
                                                          <a:pt x="273065" y="1517439"/>
                                                        </a:cubicBezTo>
                                                        <a:cubicBezTo>
                                                          <a:pt x="254438" y="1546226"/>
                                                          <a:pt x="222265" y="1557232"/>
                                                          <a:pt x="191785" y="1573319"/>
                                                        </a:cubicBezTo>
                                                        <a:cubicBezTo>
                                                          <a:pt x="161305" y="1589406"/>
                                                          <a:pt x="120665" y="1596179"/>
                                                          <a:pt x="90185" y="1613959"/>
                                                        </a:cubicBezTo>
                                                        <a:cubicBezTo>
                                                          <a:pt x="59705" y="1631739"/>
                                                          <a:pt x="23298" y="1652906"/>
                                                          <a:pt x="8905" y="1679999"/>
                                                        </a:cubicBezTo>
                                                        <a:cubicBezTo>
                                                          <a:pt x="-5488" y="1707092"/>
                                                          <a:pt x="1285" y="1757892"/>
                                                          <a:pt x="3825" y="1776519"/>
                                                        </a:cubicBezTo>
                                                        <a:cubicBezTo>
                                                          <a:pt x="6365" y="1795146"/>
                                                          <a:pt x="19912" y="1795146"/>
                                                          <a:pt x="24145" y="1791759"/>
                                                        </a:cubicBezTo>
                                                        <a:cubicBezTo>
                                                          <a:pt x="28378" y="1788372"/>
                                                          <a:pt x="24992" y="1769746"/>
                                                          <a:pt x="29225" y="1756199"/>
                                                        </a:cubicBezTo>
                                                        <a:cubicBezTo>
                                                          <a:pt x="33458" y="1742652"/>
                                                          <a:pt x="36845" y="1724026"/>
                                                          <a:pt x="49545" y="1710479"/>
                                                        </a:cubicBezTo>
                                                        <a:cubicBezTo>
                                                          <a:pt x="62245" y="1696932"/>
                                                          <a:pt x="80872" y="1685926"/>
                                                          <a:pt x="105425" y="1674919"/>
                                                        </a:cubicBezTo>
                                                        <a:cubicBezTo>
                                                          <a:pt x="129978" y="1663912"/>
                                                          <a:pt x="174852" y="1650366"/>
                                                          <a:pt x="196865" y="1644439"/>
                                                        </a:cubicBezTo>
                                                        <a:cubicBezTo>
                                                          <a:pt x="218878" y="1638512"/>
                                                          <a:pt x="222265" y="1624966"/>
                                                          <a:pt x="237505" y="1639359"/>
                                                        </a:cubicBezTo>
                                                        <a:cubicBezTo>
                                                          <a:pt x="252745" y="1653752"/>
                                                          <a:pt x="276452" y="1707092"/>
                                                          <a:pt x="288305" y="1730799"/>
                                                        </a:cubicBezTo>
                                                        <a:cubicBezTo>
                                                          <a:pt x="300158" y="1754506"/>
                                                          <a:pt x="308625" y="1760432"/>
                                                          <a:pt x="308625" y="1781599"/>
                                                        </a:cubicBezTo>
                                                        <a:cubicBezTo>
                                                          <a:pt x="308625" y="1802766"/>
                                                          <a:pt x="288305" y="1857799"/>
                                                          <a:pt x="288305" y="1857799"/>
                                                        </a:cubicBezTo>
                                                        <a:lnTo>
                                                          <a:pt x="288305" y="1857799"/>
                                                        </a:lnTo>
                                                        <a:cubicBezTo>
                                                          <a:pt x="296772" y="1851026"/>
                                                          <a:pt x="329792" y="1832399"/>
                                                          <a:pt x="339105" y="1817159"/>
                                                        </a:cubicBezTo>
                                                        <a:cubicBezTo>
                                                          <a:pt x="348418" y="1801919"/>
                                                          <a:pt x="348418" y="1787526"/>
                                                          <a:pt x="344185" y="1766359"/>
                                                        </a:cubicBezTo>
                                                        <a:cubicBezTo>
                                                          <a:pt x="339952" y="1745192"/>
                                                          <a:pt x="310318" y="1705399"/>
                                                          <a:pt x="313705" y="1690159"/>
                                                        </a:cubicBezTo>
                                                        <a:cubicBezTo>
                                                          <a:pt x="317092" y="1674919"/>
                                                          <a:pt x="339952" y="1668992"/>
                                                          <a:pt x="364505" y="1674919"/>
                                                        </a:cubicBezTo>
                                                        <a:cubicBezTo>
                                                          <a:pt x="389058" y="1680846"/>
                                                          <a:pt x="440705" y="1709632"/>
                                                          <a:pt x="461025" y="1725719"/>
                                                        </a:cubicBezTo>
                                                        <a:cubicBezTo>
                                                          <a:pt x="481345" y="1741806"/>
                                                          <a:pt x="472032" y="1755352"/>
                                                          <a:pt x="486425" y="1771439"/>
                                                        </a:cubicBezTo>
                                                        <a:cubicBezTo>
                                                          <a:pt x="500818" y="1787526"/>
                                                          <a:pt x="531298" y="1814619"/>
                                                          <a:pt x="547385" y="1822239"/>
                                                        </a:cubicBezTo>
                                                        <a:cubicBezTo>
                                                          <a:pt x="563472" y="1829859"/>
                                                          <a:pt x="586332" y="1831552"/>
                                                          <a:pt x="582945" y="1817159"/>
                                                        </a:cubicBezTo>
                                                        <a:cubicBezTo>
                                                          <a:pt x="579558" y="1802766"/>
                                                          <a:pt x="541458" y="1757046"/>
                                                          <a:pt x="527065" y="1735879"/>
                                                        </a:cubicBezTo>
                                                        <a:cubicBezTo>
                                                          <a:pt x="512672" y="1714712"/>
                                                          <a:pt x="496585" y="1690159"/>
                                                          <a:pt x="496585" y="1690159"/>
                                                        </a:cubicBezTo>
                                                        <a:cubicBezTo>
                                                          <a:pt x="498278" y="1679152"/>
                                                          <a:pt x="516905" y="1667299"/>
                                                          <a:pt x="537225" y="1669839"/>
                                                        </a:cubicBezTo>
                                                        <a:cubicBezTo>
                                                          <a:pt x="557545" y="1672379"/>
                                                          <a:pt x="596492" y="1699472"/>
                                                          <a:pt x="618505" y="1705399"/>
                                                        </a:cubicBezTo>
                                                        <a:cubicBezTo>
                                                          <a:pt x="640518" y="1711326"/>
                                                          <a:pt x="655759" y="1706246"/>
                                                          <a:pt x="669305" y="1705399"/>
                                                        </a:cubicBezTo>
                                                        <a:cubicBezTo>
                                                          <a:pt x="682851" y="1704552"/>
                                                          <a:pt x="688778" y="1707092"/>
                                                          <a:pt x="699785" y="1700319"/>
                                                        </a:cubicBezTo>
                                                        <a:cubicBezTo>
                                                          <a:pt x="710792" y="1693546"/>
                                                          <a:pt x="742965" y="1674072"/>
                                                          <a:pt x="735345" y="1664759"/>
                                                        </a:cubicBezTo>
                                                        <a:cubicBezTo>
                                                          <a:pt x="727725" y="1655446"/>
                                                          <a:pt x="679465" y="1650366"/>
                                                          <a:pt x="654065" y="1644439"/>
                                                        </a:cubicBezTo>
                                                        <a:cubicBezTo>
                                                          <a:pt x="628665" y="1638512"/>
                                                          <a:pt x="603265" y="1635126"/>
                                                          <a:pt x="582945" y="1629199"/>
                                                        </a:cubicBezTo>
                                                        <a:cubicBezTo>
                                                          <a:pt x="562625" y="1623272"/>
                                                          <a:pt x="544845" y="1622426"/>
                                                          <a:pt x="532145" y="1608879"/>
                                                        </a:cubicBezTo>
                                                        <a:cubicBezTo>
                                                          <a:pt x="519445" y="1595332"/>
                                                          <a:pt x="513518" y="1566546"/>
                                                          <a:pt x="506745" y="1547919"/>
                                                        </a:cubicBezTo>
                                                        <a:cubicBezTo>
                                                          <a:pt x="499972" y="1529292"/>
                                                          <a:pt x="493198" y="1523366"/>
                                                          <a:pt x="491505" y="1497119"/>
                                                        </a:cubicBezTo>
                                                        <a:cubicBezTo>
                                                          <a:pt x="489812" y="1470872"/>
                                                          <a:pt x="495738" y="1420919"/>
                                                          <a:pt x="496585" y="1390439"/>
                                                        </a:cubicBezTo>
                                                        <a:cubicBezTo>
                                                          <a:pt x="497432" y="1359959"/>
                                                          <a:pt x="496585" y="1314239"/>
                                                          <a:pt x="496585" y="1314239"/>
                                                        </a:cubicBezTo>
                                                        <a:cubicBezTo>
                                                          <a:pt x="496585" y="1266826"/>
                                                          <a:pt x="495738" y="1155912"/>
                                                          <a:pt x="496585" y="1105959"/>
                                                        </a:cubicBezTo>
                                                        <a:cubicBezTo>
                                                          <a:pt x="497432" y="1056006"/>
                                                          <a:pt x="498278" y="1069552"/>
                                                          <a:pt x="501665" y="1014519"/>
                                                        </a:cubicBezTo>
                                                        <a:cubicBezTo>
                                                          <a:pt x="505052" y="959486"/>
                                                          <a:pt x="518598" y="857039"/>
                                                          <a:pt x="516905" y="775759"/>
                                                        </a:cubicBezTo>
                                                        <a:cubicBezTo>
                                                          <a:pt x="515212" y="694479"/>
                                                          <a:pt x="491505" y="526839"/>
                                                          <a:pt x="491505" y="526839"/>
                                                        </a:cubicBezTo>
                                                        <a:lnTo>
                                                          <a:pt x="491505" y="526839"/>
                                                        </a:lnTo>
                                                        <a:cubicBezTo>
                                                          <a:pt x="507592" y="500592"/>
                                                          <a:pt x="566012" y="403226"/>
                                                          <a:pt x="588025" y="369359"/>
                                                        </a:cubicBezTo>
                                                        <a:cubicBezTo>
                                                          <a:pt x="610038" y="335492"/>
                                                          <a:pt x="611732" y="346499"/>
                                                          <a:pt x="623585" y="323639"/>
                                                        </a:cubicBezTo>
                                                        <a:cubicBezTo>
                                                          <a:pt x="635438" y="300779"/>
                                                          <a:pt x="648138" y="259292"/>
                                                          <a:pt x="659145" y="232199"/>
                                                        </a:cubicBezTo>
                                                        <a:cubicBezTo>
                                                          <a:pt x="670152" y="205106"/>
                                                          <a:pt x="682852" y="184786"/>
                                                          <a:pt x="689625" y="161079"/>
                                                        </a:cubicBezTo>
                                                        <a:cubicBezTo>
                                                          <a:pt x="696398" y="137372"/>
                                                          <a:pt x="705712" y="104352"/>
                                                          <a:pt x="699785" y="89959"/>
                                                        </a:cubicBezTo>
                                                        <a:cubicBezTo>
                                                          <a:pt x="693858" y="75566"/>
                                                          <a:pt x="657452" y="70486"/>
                                                          <a:pt x="654065" y="74719"/>
                                                        </a:cubicBezTo>
                                                        <a:cubicBezTo>
                                                          <a:pt x="650678" y="78952"/>
                                                          <a:pt x="678618" y="99272"/>
                                                          <a:pt x="679465" y="115359"/>
                                                        </a:cubicBezTo>
                                                        <a:cubicBezTo>
                                                          <a:pt x="680312" y="131446"/>
                                                          <a:pt x="665072" y="153459"/>
                                                          <a:pt x="659145" y="171239"/>
                                                        </a:cubicBezTo>
                                                        <a:cubicBezTo>
                                                          <a:pt x="653218" y="189019"/>
                                                          <a:pt x="650678" y="202566"/>
                                                          <a:pt x="643905" y="222039"/>
                                                        </a:cubicBezTo>
                                                        <a:cubicBezTo>
                                                          <a:pt x="637132" y="241512"/>
                                                          <a:pt x="626125" y="271146"/>
                                                          <a:pt x="618505" y="288079"/>
                                                        </a:cubicBezTo>
                                                        <a:cubicBezTo>
                                                          <a:pt x="610885" y="305012"/>
                                                          <a:pt x="611732" y="306706"/>
                                                          <a:pt x="598185" y="323639"/>
                                                        </a:cubicBezTo>
                                                        <a:cubicBezTo>
                                                          <a:pt x="584638" y="340572"/>
                                                          <a:pt x="552465" y="374439"/>
                                                          <a:pt x="537225" y="389679"/>
                                                        </a:cubicBezTo>
                                                        <a:cubicBezTo>
                                                          <a:pt x="521985" y="404919"/>
                                                          <a:pt x="516058" y="415079"/>
                                                          <a:pt x="506745" y="415079"/>
                                                        </a:cubicBezTo>
                                                        <a:cubicBezTo>
                                                          <a:pt x="497432" y="415079"/>
                                                          <a:pt x="486425" y="404919"/>
                                                          <a:pt x="481345" y="389679"/>
                                                        </a:cubicBezTo>
                                                        <a:cubicBezTo>
                                                          <a:pt x="476265" y="374439"/>
                                                          <a:pt x="472032" y="345652"/>
                                                          <a:pt x="476265" y="323639"/>
                                                        </a:cubicBezTo>
                                                        <a:cubicBezTo>
                                                          <a:pt x="480498" y="301626"/>
                                                          <a:pt x="494892" y="279612"/>
                                                          <a:pt x="506745" y="257599"/>
                                                        </a:cubicBezTo>
                                                        <a:cubicBezTo>
                                                          <a:pt x="518598" y="235586"/>
                                                          <a:pt x="538918" y="216959"/>
                                                          <a:pt x="547385" y="191559"/>
                                                        </a:cubicBezTo>
                                                        <a:cubicBezTo>
                                                          <a:pt x="555852" y="166159"/>
                                                          <a:pt x="560085" y="131446"/>
                                                          <a:pt x="557545" y="105199"/>
                                                        </a:cubicBezTo>
                                                        <a:cubicBezTo>
                                                          <a:pt x="555005" y="78952"/>
                                                          <a:pt x="532145" y="34079"/>
                                                          <a:pt x="532145" y="34079"/>
                                                        </a:cubicBezTo>
                                                        <a:cubicBezTo>
                                                          <a:pt x="526218" y="26459"/>
                                                          <a:pt x="521985" y="43392"/>
                                                          <a:pt x="521985" y="59479"/>
                                                        </a:cubicBezTo>
                                                        <a:cubicBezTo>
                                                          <a:pt x="521985" y="75566"/>
                                                          <a:pt x="533838" y="110279"/>
                                                          <a:pt x="532145" y="130599"/>
                                                        </a:cubicBezTo>
                                                        <a:cubicBezTo>
                                                          <a:pt x="530452" y="150919"/>
                                                          <a:pt x="519445" y="167006"/>
                                                          <a:pt x="511825" y="181399"/>
                                                        </a:cubicBezTo>
                                                        <a:cubicBezTo>
                                                          <a:pt x="504205" y="195792"/>
                                                          <a:pt x="498278" y="201719"/>
                                                          <a:pt x="486425" y="216959"/>
                                                        </a:cubicBezTo>
                                                        <a:cubicBezTo>
                                                          <a:pt x="474572" y="232199"/>
                                                          <a:pt x="449172" y="259292"/>
                                                          <a:pt x="440705" y="272839"/>
                                                        </a:cubicBezTo>
                                                        <a:cubicBezTo>
                                                          <a:pt x="432238" y="286386"/>
                                                          <a:pt x="437318" y="290619"/>
                                                          <a:pt x="435625" y="298239"/>
                                                        </a:cubicBezTo>
                                                        <a:cubicBezTo>
                                                          <a:pt x="433932" y="305859"/>
                                                          <a:pt x="426312" y="301626"/>
                                                          <a:pt x="430545" y="318559"/>
                                                        </a:cubicBezTo>
                                                        <a:cubicBezTo>
                                                          <a:pt x="434778" y="335492"/>
                                                          <a:pt x="457638" y="376132"/>
                                                          <a:pt x="461025" y="399839"/>
                                                        </a:cubicBezTo>
                                                        <a:cubicBezTo>
                                                          <a:pt x="464412" y="423546"/>
                                                          <a:pt x="467798" y="445559"/>
                                                          <a:pt x="450865" y="460799"/>
                                                        </a:cubicBezTo>
                                                        <a:cubicBezTo>
                                                          <a:pt x="433932" y="476039"/>
                                                          <a:pt x="372125" y="497206"/>
                                                          <a:pt x="359425" y="491279"/>
                                                        </a:cubicBezTo>
                                                        <a:cubicBezTo>
                                                          <a:pt x="346725" y="485352"/>
                                                          <a:pt x="367892" y="449792"/>
                                                          <a:pt x="374665" y="425239"/>
                                                        </a:cubicBezTo>
                                                        <a:cubicBezTo>
                                                          <a:pt x="381438" y="400686"/>
                                                          <a:pt x="400912" y="372746"/>
                                                          <a:pt x="400065" y="343959"/>
                                                        </a:cubicBezTo>
                                                        <a:cubicBezTo>
                                                          <a:pt x="399218" y="315172"/>
                                                          <a:pt x="378898" y="279612"/>
                                                          <a:pt x="369585" y="252519"/>
                                                        </a:cubicBezTo>
                                                        <a:cubicBezTo>
                                                          <a:pt x="360272" y="225426"/>
                                                          <a:pt x="350958" y="202566"/>
                                                          <a:pt x="344185" y="181399"/>
                                                        </a:cubicBezTo>
                                                        <a:cubicBezTo>
                                                          <a:pt x="337412" y="160232"/>
                                                          <a:pt x="330638" y="149226"/>
                                                          <a:pt x="328945" y="125519"/>
                                                        </a:cubicBezTo>
                                                        <a:cubicBezTo>
                                                          <a:pt x="327252" y="101812"/>
                                                          <a:pt x="330638" y="59479"/>
                                                          <a:pt x="334025" y="39159"/>
                                                        </a:cubicBezTo>
                                                        <a:cubicBezTo>
                                                          <a:pt x="337412" y="18839"/>
                                                          <a:pt x="353498" y="8679"/>
                                                          <a:pt x="349265" y="3599"/>
                                                        </a:cubicBezTo>
                                                        <a:cubicBezTo>
                                                          <a:pt x="345032" y="-1481"/>
                                                          <a:pt x="316245" y="-2328"/>
                                                          <a:pt x="308625" y="8679"/>
                                                        </a:cubicBezTo>
                                                        <a:cubicBezTo>
                                                          <a:pt x="301005" y="19686"/>
                                                          <a:pt x="303545" y="50166"/>
                                                          <a:pt x="303545" y="69639"/>
                                                        </a:cubicBezTo>
                                                        <a:cubicBezTo>
                                                          <a:pt x="303545" y="89112"/>
                                                          <a:pt x="303545" y="102659"/>
                                                          <a:pt x="308625" y="125519"/>
                                                        </a:cubicBezTo>
                                                        <a:cubicBezTo>
                                                          <a:pt x="313705" y="148379"/>
                                                          <a:pt x="326405" y="178012"/>
                                                          <a:pt x="334025" y="206799"/>
                                                        </a:cubicBezTo>
                                                        <a:cubicBezTo>
                                                          <a:pt x="341645" y="235586"/>
                                                          <a:pt x="350112" y="271146"/>
                                                          <a:pt x="354345" y="298239"/>
                                                        </a:cubicBezTo>
                                                        <a:cubicBezTo>
                                                          <a:pt x="358578" y="325332"/>
                                                          <a:pt x="359425" y="352426"/>
                                                          <a:pt x="359425" y="369359"/>
                                                        </a:cubicBezTo>
                                                        <a:cubicBezTo>
                                                          <a:pt x="359425" y="386292"/>
                                                          <a:pt x="360272" y="388832"/>
                                                          <a:pt x="354345" y="399839"/>
                                                        </a:cubicBezTo>
                                                        <a:cubicBezTo>
                                                          <a:pt x="348418" y="410846"/>
                                                          <a:pt x="338258" y="438786"/>
                                                          <a:pt x="323865" y="435399"/>
                                                        </a:cubicBezTo>
                                                        <a:cubicBezTo>
                                                          <a:pt x="309472" y="432012"/>
                                                          <a:pt x="285765" y="394759"/>
                                                          <a:pt x="267985" y="379519"/>
                                                        </a:cubicBezTo>
                                                        <a:cubicBezTo>
                                                          <a:pt x="250205" y="364279"/>
                                                          <a:pt x="232425" y="354966"/>
                                                          <a:pt x="217185" y="343959"/>
                                                        </a:cubicBezTo>
                                                        <a:cubicBezTo>
                                                          <a:pt x="201945" y="332952"/>
                                                          <a:pt x="176545" y="313479"/>
                                                          <a:pt x="176545" y="313479"/>
                                                        </a:cubicBezTo>
                                                        <a:cubicBezTo>
                                                          <a:pt x="162998" y="303319"/>
                                                          <a:pt x="138445" y="302472"/>
                                                          <a:pt x="135905" y="282999"/>
                                                        </a:cubicBezTo>
                                                        <a:cubicBezTo>
                                                          <a:pt x="133365" y="263526"/>
                                                          <a:pt x="152838" y="221192"/>
                                                          <a:pt x="161305" y="196639"/>
                                                        </a:cubicBezTo>
                                                        <a:cubicBezTo>
                                                          <a:pt x="169772" y="172086"/>
                                                          <a:pt x="174005" y="157692"/>
                                                          <a:pt x="186705" y="135679"/>
                                                        </a:cubicBezTo>
                                                        <a:cubicBezTo>
                                                          <a:pt x="199405" y="113666"/>
                                                          <a:pt x="226498" y="84032"/>
                                                          <a:pt x="237505" y="64559"/>
                                                        </a:cubicBezTo>
                                                        <a:cubicBezTo>
                                                          <a:pt x="248512" y="45086"/>
                                                          <a:pt x="252745" y="18839"/>
                                                          <a:pt x="252745" y="18839"/>
                                                        </a:cubicBezTo>
                                                        <a:cubicBezTo>
                                                          <a:pt x="251898" y="9526"/>
                                                          <a:pt x="242585" y="6139"/>
                                                          <a:pt x="232425" y="8679"/>
                                                        </a:cubicBezTo>
                                                        <a:cubicBezTo>
                                                          <a:pt x="222265" y="11219"/>
                                                          <a:pt x="201098" y="23072"/>
                                                          <a:pt x="191785" y="34079"/>
                                                        </a:cubicBezTo>
                                                        <a:cubicBezTo>
                                                          <a:pt x="182472" y="45086"/>
                                                          <a:pt x="184165" y="59479"/>
                                                          <a:pt x="176545" y="74719"/>
                                                        </a:cubicBezTo>
                                                        <a:cubicBezTo>
                                                          <a:pt x="168925" y="89959"/>
                                                          <a:pt x="152838" y="111972"/>
                                                          <a:pt x="146065" y="125519"/>
                                                        </a:cubicBezTo>
                                                        <a:cubicBezTo>
                                                          <a:pt x="139292" y="139066"/>
                                                          <a:pt x="135905" y="155999"/>
                                                          <a:pt x="135905" y="155999"/>
                                                        </a:cubicBezTo>
                                                        <a:cubicBezTo>
                                                          <a:pt x="132518" y="162772"/>
                                                          <a:pt x="125745" y="166159"/>
                                                          <a:pt x="125745" y="166159"/>
                                                        </a:cubicBezTo>
                                                        <a:cubicBezTo>
                                                          <a:pt x="123205" y="167852"/>
                                                          <a:pt x="120665" y="166159"/>
                                                          <a:pt x="120665" y="166159"/>
                                                        </a:cubicBezTo>
                                                        <a:cubicBezTo>
                                                          <a:pt x="116432" y="164466"/>
                                                          <a:pt x="68172" y="103506"/>
                                                          <a:pt x="64785" y="125519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996633"/>
                                                  </a:solidFill>
                                                  <a:ln>
                                                    <a:solidFill>
                                                      <a:srgbClr val="663300"/>
                                                    </a:solidFill>
                                                  </a:ln>
                                                </p:spPr>
                                                <p:style>
                                                  <a:lnRef idx="2">
                                                    <a:schemeClr val="accent1">
                                                      <a:shade val="50000"/>
                                                    </a:schemeClr>
                                                  </a:lnRef>
                                                  <a:fillRef idx="1">
                                                    <a:schemeClr val="accent1"/>
                                                  </a:fillRef>
                                                  <a:effectRef idx="0">
                                                    <a:schemeClr val="accent1"/>
                                                  </a:effectRef>
                                                  <a:fontRef idx="minor">
                                                    <a:schemeClr val="lt1"/>
                                                  </a:fontRef>
                                                </p:style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  <p:sp>
                                                <p:nvSpPr>
                                                  <p:cNvPr id="257" name="Freeform 256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flipH="1">
                                                    <a:off x="360680" y="889000"/>
                                                    <a:ext cx="98425" cy="217805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connsiteX0" fmla="*/ 1066 w 181172"/>
                                                      <a:gd name="connsiteY0" fmla="*/ 71851 h 264062"/>
                                                      <a:gd name="connsiteX1" fmla="*/ 11226 w 181172"/>
                                                      <a:gd name="connsiteY1" fmla="*/ 173451 h 264062"/>
                                                      <a:gd name="connsiteX2" fmla="*/ 26466 w 181172"/>
                                                      <a:gd name="connsiteY2" fmla="*/ 239491 h 264062"/>
                                                      <a:gd name="connsiteX3" fmla="*/ 67106 w 181172"/>
                                                      <a:gd name="connsiteY3" fmla="*/ 249651 h 264062"/>
                                                      <a:gd name="connsiteX4" fmla="*/ 102666 w 181172"/>
                                                      <a:gd name="connsiteY4" fmla="*/ 259811 h 264062"/>
                                                      <a:gd name="connsiteX5" fmla="*/ 173786 w 181172"/>
                                                      <a:gd name="connsiteY5" fmla="*/ 173451 h 264062"/>
                                                      <a:gd name="connsiteX6" fmla="*/ 173786 w 181172"/>
                                                      <a:gd name="connsiteY6" fmla="*/ 127731 h 264062"/>
                                                      <a:gd name="connsiteX7" fmla="*/ 128066 w 181172"/>
                                                      <a:gd name="connsiteY7" fmla="*/ 71851 h 264062"/>
                                                      <a:gd name="connsiteX8" fmla="*/ 102666 w 181172"/>
                                                      <a:gd name="connsiteY8" fmla="*/ 5811 h 264062"/>
                                                      <a:gd name="connsiteX9" fmla="*/ 11226 w 181172"/>
                                                      <a:gd name="connsiteY9" fmla="*/ 15971 h 264062"/>
                                                      <a:gd name="connsiteX10" fmla="*/ 1066 w 181172"/>
                                                      <a:gd name="connsiteY10" fmla="*/ 71851 h 264062"/>
                                                    </a:gdLst>
                                                    <a:ahLst/>
                                                    <a:cxnLst>
                                                      <a:cxn ang="0">
                                                        <a:pos x="connsiteX0" y="connsiteY0"/>
                                                      </a:cxn>
                                                      <a:cxn ang="0">
                                                        <a:pos x="connsiteX1" y="connsiteY1"/>
                                                      </a:cxn>
                                                      <a:cxn ang="0">
                                                        <a:pos x="connsiteX2" y="connsiteY2"/>
                                                      </a:cxn>
                                                      <a:cxn ang="0">
                                                        <a:pos x="connsiteX3" y="connsiteY3"/>
                                                      </a:cxn>
                                                      <a:cxn ang="0">
                                                        <a:pos x="connsiteX4" y="connsiteY4"/>
                                                      </a:cxn>
                                                      <a:cxn ang="0">
                                                        <a:pos x="connsiteX5" y="connsiteY5"/>
                                                      </a:cxn>
                                                      <a:cxn ang="0">
                                                        <a:pos x="connsiteX6" y="connsiteY6"/>
                                                      </a:cxn>
                                                      <a:cxn ang="0">
                                                        <a:pos x="connsiteX7" y="connsiteY7"/>
                                                      </a:cxn>
                                                      <a:cxn ang="0">
                                                        <a:pos x="connsiteX8" y="connsiteY8"/>
                                                      </a:cxn>
                                                      <a:cxn ang="0">
                                                        <a:pos x="connsiteX9" y="connsiteY9"/>
                                                      </a:cxn>
                                                      <a:cxn ang="0">
                                                        <a:pos x="connsiteX10" y="connsiteY10"/>
                                                      </a:cxn>
                                                    </a:cxnLst>
                                                    <a:rect l="l" t="t" r="r" b="b"/>
                                                    <a:pathLst>
                                                      <a:path w="181172" h="264062">
                                                        <a:moveTo>
                                                          <a:pt x="1066" y="71851"/>
                                                        </a:moveTo>
                                                        <a:cubicBezTo>
                                                          <a:pt x="1066" y="98098"/>
                                                          <a:pt x="6993" y="145511"/>
                                                          <a:pt x="11226" y="173451"/>
                                                        </a:cubicBezTo>
                                                        <a:cubicBezTo>
                                                          <a:pt x="15459" y="201391"/>
                                                          <a:pt x="17153" y="226791"/>
                                                          <a:pt x="26466" y="239491"/>
                                                        </a:cubicBezTo>
                                                        <a:cubicBezTo>
                                                          <a:pt x="35779" y="252191"/>
                                                          <a:pt x="54406" y="246264"/>
                                                          <a:pt x="67106" y="249651"/>
                                                        </a:cubicBezTo>
                                                        <a:cubicBezTo>
                                                          <a:pt x="79806" y="253038"/>
                                                          <a:pt x="84886" y="272511"/>
                                                          <a:pt x="102666" y="259811"/>
                                                        </a:cubicBezTo>
                                                        <a:cubicBezTo>
                                                          <a:pt x="120446" y="247111"/>
                                                          <a:pt x="161933" y="195464"/>
                                                          <a:pt x="173786" y="173451"/>
                                                        </a:cubicBezTo>
                                                        <a:cubicBezTo>
                                                          <a:pt x="185639" y="151438"/>
                                                          <a:pt x="181406" y="144664"/>
                                                          <a:pt x="173786" y="127731"/>
                                                        </a:cubicBezTo>
                                                        <a:cubicBezTo>
                                                          <a:pt x="166166" y="110798"/>
                                                          <a:pt x="139919" y="92171"/>
                                                          <a:pt x="128066" y="71851"/>
                                                        </a:cubicBezTo>
                                                        <a:cubicBezTo>
                                                          <a:pt x="116213" y="51531"/>
                                                          <a:pt x="122139" y="15124"/>
                                                          <a:pt x="102666" y="5811"/>
                                                        </a:cubicBezTo>
                                                        <a:cubicBezTo>
                                                          <a:pt x="83193" y="-3502"/>
                                                          <a:pt x="27313" y="-2656"/>
                                                          <a:pt x="11226" y="15971"/>
                                                        </a:cubicBezTo>
                                                        <a:cubicBezTo>
                                                          <a:pt x="-4861" y="34598"/>
                                                          <a:pt x="1066" y="45604"/>
                                                          <a:pt x="1066" y="71851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663300"/>
                                                  </a:solidFill>
                                                  <a:ln w="19050">
                                                    <a:solidFill>
                                                      <a:srgbClr val="663300"/>
                                                    </a:solidFill>
                                                  </a:ln>
                                                </p:spPr>
                                                <p:style>
                                                  <a:lnRef idx="2">
                                                    <a:schemeClr val="accent1">
                                                      <a:shade val="50000"/>
                                                    </a:schemeClr>
                                                  </a:lnRef>
                                                  <a:fillRef idx="1">
                                                    <a:schemeClr val="accent1"/>
                                                  </a:fillRef>
                                                  <a:effectRef idx="0">
                                                    <a:schemeClr val="accent1"/>
                                                  </a:effectRef>
                                                  <a:fontRef idx="minor">
                                                    <a:schemeClr val="lt1"/>
                                                  </a:fontRef>
                                                </p:style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  <p:sp>
                                                <p:nvSpPr>
                                                  <p:cNvPr id="258" name="Freeform 257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>
                                                    <a:off x="386080" y="990600"/>
                                                    <a:ext cx="50800" cy="81280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connsiteX0" fmla="*/ 1066 w 181172"/>
                                                      <a:gd name="connsiteY0" fmla="*/ 71851 h 264062"/>
                                                      <a:gd name="connsiteX1" fmla="*/ 11226 w 181172"/>
                                                      <a:gd name="connsiteY1" fmla="*/ 173451 h 264062"/>
                                                      <a:gd name="connsiteX2" fmla="*/ 26466 w 181172"/>
                                                      <a:gd name="connsiteY2" fmla="*/ 239491 h 264062"/>
                                                      <a:gd name="connsiteX3" fmla="*/ 67106 w 181172"/>
                                                      <a:gd name="connsiteY3" fmla="*/ 249651 h 264062"/>
                                                      <a:gd name="connsiteX4" fmla="*/ 102666 w 181172"/>
                                                      <a:gd name="connsiteY4" fmla="*/ 259811 h 264062"/>
                                                      <a:gd name="connsiteX5" fmla="*/ 173786 w 181172"/>
                                                      <a:gd name="connsiteY5" fmla="*/ 173451 h 264062"/>
                                                      <a:gd name="connsiteX6" fmla="*/ 173786 w 181172"/>
                                                      <a:gd name="connsiteY6" fmla="*/ 127731 h 264062"/>
                                                      <a:gd name="connsiteX7" fmla="*/ 128066 w 181172"/>
                                                      <a:gd name="connsiteY7" fmla="*/ 71851 h 264062"/>
                                                      <a:gd name="connsiteX8" fmla="*/ 102666 w 181172"/>
                                                      <a:gd name="connsiteY8" fmla="*/ 5811 h 264062"/>
                                                      <a:gd name="connsiteX9" fmla="*/ 11226 w 181172"/>
                                                      <a:gd name="connsiteY9" fmla="*/ 15971 h 264062"/>
                                                      <a:gd name="connsiteX10" fmla="*/ 1066 w 181172"/>
                                                      <a:gd name="connsiteY10" fmla="*/ 71851 h 264062"/>
                                                    </a:gdLst>
                                                    <a:ahLst/>
                                                    <a:cxnLst>
                                                      <a:cxn ang="0">
                                                        <a:pos x="connsiteX0" y="connsiteY0"/>
                                                      </a:cxn>
                                                      <a:cxn ang="0">
                                                        <a:pos x="connsiteX1" y="connsiteY1"/>
                                                      </a:cxn>
                                                      <a:cxn ang="0">
                                                        <a:pos x="connsiteX2" y="connsiteY2"/>
                                                      </a:cxn>
                                                      <a:cxn ang="0">
                                                        <a:pos x="connsiteX3" y="connsiteY3"/>
                                                      </a:cxn>
                                                      <a:cxn ang="0">
                                                        <a:pos x="connsiteX4" y="connsiteY4"/>
                                                      </a:cxn>
                                                      <a:cxn ang="0">
                                                        <a:pos x="connsiteX5" y="connsiteY5"/>
                                                      </a:cxn>
                                                      <a:cxn ang="0">
                                                        <a:pos x="connsiteX6" y="connsiteY6"/>
                                                      </a:cxn>
                                                      <a:cxn ang="0">
                                                        <a:pos x="connsiteX7" y="connsiteY7"/>
                                                      </a:cxn>
                                                      <a:cxn ang="0">
                                                        <a:pos x="connsiteX8" y="connsiteY8"/>
                                                      </a:cxn>
                                                      <a:cxn ang="0">
                                                        <a:pos x="connsiteX9" y="connsiteY9"/>
                                                      </a:cxn>
                                                      <a:cxn ang="0">
                                                        <a:pos x="connsiteX10" y="connsiteY10"/>
                                                      </a:cxn>
                                                    </a:cxnLst>
                                                    <a:rect l="l" t="t" r="r" b="b"/>
                                                    <a:pathLst>
                                                      <a:path w="181172" h="264062">
                                                        <a:moveTo>
                                                          <a:pt x="1066" y="71851"/>
                                                        </a:moveTo>
                                                        <a:cubicBezTo>
                                                          <a:pt x="1066" y="98098"/>
                                                          <a:pt x="6993" y="145511"/>
                                                          <a:pt x="11226" y="173451"/>
                                                        </a:cubicBezTo>
                                                        <a:cubicBezTo>
                                                          <a:pt x="15459" y="201391"/>
                                                          <a:pt x="17153" y="226791"/>
                                                          <a:pt x="26466" y="239491"/>
                                                        </a:cubicBezTo>
                                                        <a:cubicBezTo>
                                                          <a:pt x="35779" y="252191"/>
                                                          <a:pt x="54406" y="246264"/>
                                                          <a:pt x="67106" y="249651"/>
                                                        </a:cubicBezTo>
                                                        <a:cubicBezTo>
                                                          <a:pt x="79806" y="253038"/>
                                                          <a:pt x="84886" y="272511"/>
                                                          <a:pt x="102666" y="259811"/>
                                                        </a:cubicBezTo>
                                                        <a:cubicBezTo>
                                                          <a:pt x="120446" y="247111"/>
                                                          <a:pt x="161933" y="195464"/>
                                                          <a:pt x="173786" y="173451"/>
                                                        </a:cubicBezTo>
                                                        <a:cubicBezTo>
                                                          <a:pt x="185639" y="151438"/>
                                                          <a:pt x="181406" y="144664"/>
                                                          <a:pt x="173786" y="127731"/>
                                                        </a:cubicBezTo>
                                                        <a:cubicBezTo>
                                                          <a:pt x="166166" y="110798"/>
                                                          <a:pt x="139919" y="92171"/>
                                                          <a:pt x="128066" y="71851"/>
                                                        </a:cubicBezTo>
                                                        <a:cubicBezTo>
                                                          <a:pt x="116213" y="51531"/>
                                                          <a:pt x="122139" y="15124"/>
                                                          <a:pt x="102666" y="5811"/>
                                                        </a:cubicBezTo>
                                                        <a:cubicBezTo>
                                                          <a:pt x="83193" y="-3502"/>
                                                          <a:pt x="27313" y="-2656"/>
                                                          <a:pt x="11226" y="15971"/>
                                                        </a:cubicBezTo>
                                                        <a:cubicBezTo>
                                                          <a:pt x="-4861" y="34598"/>
                                                          <a:pt x="1066" y="45604"/>
                                                          <a:pt x="1066" y="71851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996633"/>
                                                  </a:solidFill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  <p:sp>
                                                <p:nvSpPr>
                                                  <p:cNvPr id="259" name="Freeform 258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5611550">
                                                    <a:off x="198120" y="1330960"/>
                                                    <a:ext cx="313547" cy="61595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connsiteX0" fmla="*/ 12 w 58614"/>
                                                      <a:gd name="connsiteY0" fmla="*/ 40659 h 40659"/>
                                                      <a:gd name="connsiteX1" fmla="*/ 50812 w 58614"/>
                                                      <a:gd name="connsiteY1" fmla="*/ 5099 h 40659"/>
                                                      <a:gd name="connsiteX2" fmla="*/ 55892 w 58614"/>
                                                      <a:gd name="connsiteY2" fmla="*/ 5099 h 40659"/>
                                                      <a:gd name="connsiteX3" fmla="*/ 12 w 58614"/>
                                                      <a:gd name="connsiteY3" fmla="*/ 40659 h 40659"/>
                                                    </a:gdLst>
                                                    <a:ahLst/>
                                                    <a:cxnLst>
                                                      <a:cxn ang="0">
                                                        <a:pos x="connsiteX0" y="connsiteY0"/>
                                                      </a:cxn>
                                                      <a:cxn ang="0">
                                                        <a:pos x="connsiteX1" y="connsiteY1"/>
                                                      </a:cxn>
                                                      <a:cxn ang="0">
                                                        <a:pos x="connsiteX2" y="connsiteY2"/>
                                                      </a:cxn>
                                                      <a:cxn ang="0">
                                                        <a:pos x="connsiteX3" y="connsiteY3"/>
                                                      </a:cxn>
                                                    </a:cxnLst>
                                                    <a:rect l="l" t="t" r="r" b="b"/>
                                                    <a:pathLst>
                                                      <a:path w="58614" h="40659">
                                                        <a:moveTo>
                                                          <a:pt x="12" y="40659"/>
                                                        </a:moveTo>
                                                        <a:cubicBezTo>
                                                          <a:pt x="-835" y="40659"/>
                                                          <a:pt x="41499" y="11026"/>
                                                          <a:pt x="50812" y="5099"/>
                                                        </a:cubicBezTo>
                                                        <a:cubicBezTo>
                                                          <a:pt x="60125" y="-828"/>
                                                          <a:pt x="60125" y="-2521"/>
                                                          <a:pt x="55892" y="5099"/>
                                                        </a:cubicBezTo>
                                                        <a:cubicBezTo>
                                                          <a:pt x="51659" y="12719"/>
                                                          <a:pt x="859" y="40659"/>
                                                          <a:pt x="12" y="40659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663300"/>
                                                  </a:solidFill>
                                                  <a:ln>
                                                    <a:solidFill>
                                                      <a:srgbClr val="663300"/>
                                                    </a:solidFill>
                                                  </a:ln>
                                                </p:spPr>
                                                <p:style>
                                                  <a:lnRef idx="2">
                                                    <a:schemeClr val="accent1">
                                                      <a:shade val="50000"/>
                                                    </a:schemeClr>
                                                  </a:lnRef>
                                                  <a:fillRef idx="1">
                                                    <a:schemeClr val="accent1"/>
                                                  </a:fillRef>
                                                  <a:effectRef idx="0">
                                                    <a:schemeClr val="accent1"/>
                                                  </a:effectRef>
                                                  <a:fontRef idx="minor">
                                                    <a:schemeClr val="lt1"/>
                                                  </a:fontRef>
                                                </p:style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  <p:sp>
                                                <p:nvSpPr>
                                                  <p:cNvPr id="260" name="Freeform 259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>
                                                    <a:off x="152400" y="1422400"/>
                                                    <a:ext cx="218440" cy="187960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connsiteX0" fmla="*/ 157493 w 165820"/>
                                                      <a:gd name="connsiteY0" fmla="*/ 9 h 96529"/>
                                                      <a:gd name="connsiteX1" fmla="*/ 96533 w 165820"/>
                                                      <a:gd name="connsiteY1" fmla="*/ 66049 h 96529"/>
                                                      <a:gd name="connsiteX2" fmla="*/ 60973 w 165820"/>
                                                      <a:gd name="connsiteY2" fmla="*/ 76209 h 96529"/>
                                                      <a:gd name="connsiteX3" fmla="*/ 13 w 165820"/>
                                                      <a:gd name="connsiteY3" fmla="*/ 96529 h 96529"/>
                                                      <a:gd name="connsiteX4" fmla="*/ 55893 w 165820"/>
                                                      <a:gd name="connsiteY4" fmla="*/ 76209 h 96529"/>
                                                      <a:gd name="connsiteX5" fmla="*/ 106693 w 165820"/>
                                                      <a:gd name="connsiteY5" fmla="*/ 76209 h 96529"/>
                                                      <a:gd name="connsiteX6" fmla="*/ 152413 w 165820"/>
                                                      <a:gd name="connsiteY6" fmla="*/ 66049 h 96529"/>
                                                      <a:gd name="connsiteX7" fmla="*/ 162573 w 165820"/>
                                                      <a:gd name="connsiteY7" fmla="*/ 60969 h 96529"/>
                                                      <a:gd name="connsiteX8" fmla="*/ 157493 w 165820"/>
                                                      <a:gd name="connsiteY8" fmla="*/ 9 h 96529"/>
                                                    </a:gdLst>
                                                    <a:ahLst/>
                                                    <a:cxnLst>
                                                      <a:cxn ang="0">
                                                        <a:pos x="connsiteX0" y="connsiteY0"/>
                                                      </a:cxn>
                                                      <a:cxn ang="0">
                                                        <a:pos x="connsiteX1" y="connsiteY1"/>
                                                      </a:cxn>
                                                      <a:cxn ang="0">
                                                        <a:pos x="connsiteX2" y="connsiteY2"/>
                                                      </a:cxn>
                                                      <a:cxn ang="0">
                                                        <a:pos x="connsiteX3" y="connsiteY3"/>
                                                      </a:cxn>
                                                      <a:cxn ang="0">
                                                        <a:pos x="connsiteX4" y="connsiteY4"/>
                                                      </a:cxn>
                                                      <a:cxn ang="0">
                                                        <a:pos x="connsiteX5" y="connsiteY5"/>
                                                      </a:cxn>
                                                      <a:cxn ang="0">
                                                        <a:pos x="connsiteX6" y="connsiteY6"/>
                                                      </a:cxn>
                                                      <a:cxn ang="0">
                                                        <a:pos x="connsiteX7" y="connsiteY7"/>
                                                      </a:cxn>
                                                      <a:cxn ang="0">
                                                        <a:pos x="connsiteX8" y="connsiteY8"/>
                                                      </a:cxn>
                                                    </a:cxnLst>
                                                    <a:rect l="l" t="t" r="r" b="b"/>
                                                    <a:pathLst>
                                                      <a:path w="165820" h="96529">
                                                        <a:moveTo>
                                                          <a:pt x="157493" y="9"/>
                                                        </a:moveTo>
                                                        <a:cubicBezTo>
                                                          <a:pt x="146486" y="856"/>
                                                          <a:pt x="112620" y="53349"/>
                                                          <a:pt x="96533" y="66049"/>
                                                        </a:cubicBezTo>
                                                        <a:cubicBezTo>
                                                          <a:pt x="80446" y="78749"/>
                                                          <a:pt x="77060" y="71129"/>
                                                          <a:pt x="60973" y="76209"/>
                                                        </a:cubicBezTo>
                                                        <a:cubicBezTo>
                                                          <a:pt x="44886" y="81289"/>
                                                          <a:pt x="860" y="96529"/>
                                                          <a:pt x="13" y="96529"/>
                                                        </a:cubicBezTo>
                                                        <a:cubicBezTo>
                                                          <a:pt x="-834" y="96529"/>
                                                          <a:pt x="38113" y="79596"/>
                                                          <a:pt x="55893" y="76209"/>
                                                        </a:cubicBezTo>
                                                        <a:cubicBezTo>
                                                          <a:pt x="73673" y="72822"/>
                                                          <a:pt x="90606" y="77902"/>
                                                          <a:pt x="106693" y="76209"/>
                                                        </a:cubicBezTo>
                                                        <a:cubicBezTo>
                                                          <a:pt x="122780" y="74516"/>
                                                          <a:pt x="143100" y="68589"/>
                                                          <a:pt x="152413" y="66049"/>
                                                        </a:cubicBezTo>
                                                        <a:cubicBezTo>
                                                          <a:pt x="161726" y="63509"/>
                                                          <a:pt x="158340" y="68589"/>
                                                          <a:pt x="162573" y="60969"/>
                                                        </a:cubicBezTo>
                                                        <a:cubicBezTo>
                                                          <a:pt x="166806" y="53349"/>
                                                          <a:pt x="168500" y="-838"/>
                                                          <a:pt x="157493" y="9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663300"/>
                                                  </a:solidFill>
                                                  <a:ln>
                                                    <a:solidFill>
                                                      <a:srgbClr val="663300"/>
                                                    </a:solidFill>
                                                  </a:ln>
                                                </p:spPr>
                                                <p:style>
                                                  <a:lnRef idx="2">
                                                    <a:schemeClr val="accent1">
                                                      <a:shade val="50000"/>
                                                    </a:schemeClr>
                                                  </a:lnRef>
                                                  <a:fillRef idx="1">
                                                    <a:schemeClr val="accent1"/>
                                                  </a:fillRef>
                                                  <a:effectRef idx="0">
                                                    <a:schemeClr val="accent1"/>
                                                  </a:effectRef>
                                                  <a:fontRef idx="minor">
                                                    <a:schemeClr val="lt1"/>
                                                  </a:fontRef>
                                                </p:style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  <p:sp>
                                                <p:nvSpPr>
                                                  <p:cNvPr id="261" name="Freeform 260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21142446">
                                                    <a:off x="0" y="1518920"/>
                                                    <a:ext cx="737571" cy="348749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connsiteX0" fmla="*/ 214477 w 714335"/>
                                                      <a:gd name="connsiteY0" fmla="*/ 111777 h 406739"/>
                                                      <a:gd name="connsiteX1" fmla="*/ 310997 w 714335"/>
                                                      <a:gd name="connsiteY1" fmla="*/ 76217 h 406739"/>
                                                      <a:gd name="connsiteX2" fmla="*/ 295757 w 714335"/>
                                                      <a:gd name="connsiteY2" fmla="*/ 142257 h 406739"/>
                                                      <a:gd name="connsiteX3" fmla="*/ 371957 w 714335"/>
                                                      <a:gd name="connsiteY3" fmla="*/ 111777 h 406739"/>
                                                      <a:gd name="connsiteX4" fmla="*/ 402437 w 714335"/>
                                                      <a:gd name="connsiteY4" fmla="*/ 101617 h 406739"/>
                                                      <a:gd name="connsiteX5" fmla="*/ 437997 w 714335"/>
                                                      <a:gd name="connsiteY5" fmla="*/ 157497 h 406739"/>
                                                      <a:gd name="connsiteX6" fmla="*/ 412597 w 714335"/>
                                                      <a:gd name="connsiteY6" fmla="*/ 17 h 406739"/>
                                                      <a:gd name="connsiteX7" fmla="*/ 504037 w 714335"/>
                                                      <a:gd name="connsiteY7" fmla="*/ 147337 h 406739"/>
                                                      <a:gd name="connsiteX8" fmla="*/ 564997 w 714335"/>
                                                      <a:gd name="connsiteY8" fmla="*/ 177817 h 406739"/>
                                                      <a:gd name="connsiteX9" fmla="*/ 656437 w 714335"/>
                                                      <a:gd name="connsiteY9" fmla="*/ 213377 h 406739"/>
                                                      <a:gd name="connsiteX10" fmla="*/ 712317 w 714335"/>
                                                      <a:gd name="connsiteY10" fmla="*/ 238777 h 406739"/>
                                                      <a:gd name="connsiteX11" fmla="*/ 585317 w 714335"/>
                                                      <a:gd name="connsiteY11" fmla="*/ 264177 h 406739"/>
                                                      <a:gd name="connsiteX12" fmla="*/ 529437 w 714335"/>
                                                      <a:gd name="connsiteY12" fmla="*/ 233697 h 406739"/>
                                                      <a:gd name="connsiteX13" fmla="*/ 514197 w 714335"/>
                                                      <a:gd name="connsiteY13" fmla="*/ 208297 h 406739"/>
                                                      <a:gd name="connsiteX14" fmla="*/ 498957 w 714335"/>
                                                      <a:gd name="connsiteY14" fmla="*/ 243857 h 406739"/>
                                                      <a:gd name="connsiteX15" fmla="*/ 514197 w 714335"/>
                                                      <a:gd name="connsiteY15" fmla="*/ 309897 h 406739"/>
                                                      <a:gd name="connsiteX16" fmla="*/ 570077 w 714335"/>
                                                      <a:gd name="connsiteY16" fmla="*/ 381017 h 406739"/>
                                                      <a:gd name="connsiteX17" fmla="*/ 529437 w 714335"/>
                                                      <a:gd name="connsiteY17" fmla="*/ 391177 h 406739"/>
                                                      <a:gd name="connsiteX18" fmla="*/ 509117 w 714335"/>
                                                      <a:gd name="connsiteY18" fmla="*/ 355617 h 406739"/>
                                                      <a:gd name="connsiteX19" fmla="*/ 453237 w 714335"/>
                                                      <a:gd name="connsiteY19" fmla="*/ 259097 h 406739"/>
                                                      <a:gd name="connsiteX20" fmla="*/ 417677 w 714335"/>
                                                      <a:gd name="connsiteY20" fmla="*/ 228617 h 406739"/>
                                                      <a:gd name="connsiteX21" fmla="*/ 285597 w 714335"/>
                                                      <a:gd name="connsiteY21" fmla="*/ 228617 h 406739"/>
                                                      <a:gd name="connsiteX22" fmla="*/ 321157 w 714335"/>
                                                      <a:gd name="connsiteY22" fmla="*/ 254017 h 406739"/>
                                                      <a:gd name="connsiteX23" fmla="*/ 341477 w 714335"/>
                                                      <a:gd name="connsiteY23" fmla="*/ 304817 h 406739"/>
                                                      <a:gd name="connsiteX24" fmla="*/ 316077 w 714335"/>
                                                      <a:gd name="connsiteY24" fmla="*/ 360697 h 406739"/>
                                                      <a:gd name="connsiteX25" fmla="*/ 300837 w 714335"/>
                                                      <a:gd name="connsiteY25" fmla="*/ 401337 h 406739"/>
                                                      <a:gd name="connsiteX26" fmla="*/ 275437 w 714335"/>
                                                      <a:gd name="connsiteY26" fmla="*/ 401337 h 406739"/>
                                                      <a:gd name="connsiteX27" fmla="*/ 300837 w 714335"/>
                                                      <a:gd name="connsiteY27" fmla="*/ 355617 h 406739"/>
                                                      <a:gd name="connsiteX28" fmla="*/ 295757 w 714335"/>
                                                      <a:gd name="connsiteY28" fmla="*/ 294657 h 406739"/>
                                                      <a:gd name="connsiteX29" fmla="*/ 280517 w 714335"/>
                                                      <a:gd name="connsiteY29" fmla="*/ 238777 h 406739"/>
                                                      <a:gd name="connsiteX30" fmla="*/ 250037 w 714335"/>
                                                      <a:gd name="connsiteY30" fmla="*/ 203217 h 406739"/>
                                                      <a:gd name="connsiteX31" fmla="*/ 214477 w 714335"/>
                                                      <a:gd name="connsiteY31" fmla="*/ 193057 h 406739"/>
                                                      <a:gd name="connsiteX32" fmla="*/ 82397 w 714335"/>
                                                      <a:gd name="connsiteY32" fmla="*/ 228617 h 406739"/>
                                                      <a:gd name="connsiteX33" fmla="*/ 56997 w 714335"/>
                                                      <a:gd name="connsiteY33" fmla="*/ 243857 h 406739"/>
                                                      <a:gd name="connsiteX34" fmla="*/ 36677 w 714335"/>
                                                      <a:gd name="connsiteY34" fmla="*/ 274337 h 406739"/>
                                                      <a:gd name="connsiteX35" fmla="*/ 21437 w 714335"/>
                                                      <a:gd name="connsiteY35" fmla="*/ 320057 h 406739"/>
                                                      <a:gd name="connsiteX36" fmla="*/ 26517 w 714335"/>
                                                      <a:gd name="connsiteY36" fmla="*/ 365777 h 406739"/>
                                                      <a:gd name="connsiteX37" fmla="*/ 1117 w 714335"/>
                                                      <a:gd name="connsiteY37" fmla="*/ 340377 h 406739"/>
                                                      <a:gd name="connsiteX38" fmla="*/ 6197 w 714335"/>
                                                      <a:gd name="connsiteY38" fmla="*/ 274337 h 406739"/>
                                                      <a:gd name="connsiteX39" fmla="*/ 21437 w 714335"/>
                                                      <a:gd name="connsiteY39" fmla="*/ 198137 h 406739"/>
                                                      <a:gd name="connsiteX40" fmla="*/ 72237 w 714335"/>
                                                      <a:gd name="connsiteY40" fmla="*/ 152417 h 406739"/>
                                                      <a:gd name="connsiteX41" fmla="*/ 92557 w 714335"/>
                                                      <a:gd name="connsiteY41" fmla="*/ 152417 h 406739"/>
                                                      <a:gd name="connsiteX42" fmla="*/ 117957 w 714335"/>
                                                      <a:gd name="connsiteY42" fmla="*/ 137177 h 406739"/>
                                                      <a:gd name="connsiteX43" fmla="*/ 214477 w 714335"/>
                                                      <a:gd name="connsiteY43" fmla="*/ 111777 h 406739"/>
                                                    </a:gdLst>
                                                    <a:ahLst/>
                                                    <a:cxnLst>
                                                      <a:cxn ang="0">
                                                        <a:pos x="connsiteX0" y="connsiteY0"/>
                                                      </a:cxn>
                                                      <a:cxn ang="0">
                                                        <a:pos x="connsiteX1" y="connsiteY1"/>
                                                      </a:cxn>
                                                      <a:cxn ang="0">
                                                        <a:pos x="connsiteX2" y="connsiteY2"/>
                                                      </a:cxn>
                                                      <a:cxn ang="0">
                                                        <a:pos x="connsiteX3" y="connsiteY3"/>
                                                      </a:cxn>
                                                      <a:cxn ang="0">
                                                        <a:pos x="connsiteX4" y="connsiteY4"/>
                                                      </a:cxn>
                                                      <a:cxn ang="0">
                                                        <a:pos x="connsiteX5" y="connsiteY5"/>
                                                      </a:cxn>
                                                      <a:cxn ang="0">
                                                        <a:pos x="connsiteX6" y="connsiteY6"/>
                                                      </a:cxn>
                                                      <a:cxn ang="0">
                                                        <a:pos x="connsiteX7" y="connsiteY7"/>
                                                      </a:cxn>
                                                      <a:cxn ang="0">
                                                        <a:pos x="connsiteX8" y="connsiteY8"/>
                                                      </a:cxn>
                                                      <a:cxn ang="0">
                                                        <a:pos x="connsiteX9" y="connsiteY9"/>
                                                      </a:cxn>
                                                      <a:cxn ang="0">
                                                        <a:pos x="connsiteX10" y="connsiteY10"/>
                                                      </a:cxn>
                                                      <a:cxn ang="0">
                                                        <a:pos x="connsiteX11" y="connsiteY11"/>
                                                      </a:cxn>
                                                      <a:cxn ang="0">
                                                        <a:pos x="connsiteX12" y="connsiteY12"/>
                                                      </a:cxn>
                                                      <a:cxn ang="0">
                                                        <a:pos x="connsiteX13" y="connsiteY13"/>
                                                      </a:cxn>
                                                      <a:cxn ang="0">
                                                        <a:pos x="connsiteX14" y="connsiteY14"/>
                                                      </a:cxn>
                                                      <a:cxn ang="0">
                                                        <a:pos x="connsiteX15" y="connsiteY15"/>
                                                      </a:cxn>
                                                      <a:cxn ang="0">
                                                        <a:pos x="connsiteX16" y="connsiteY16"/>
                                                      </a:cxn>
                                                      <a:cxn ang="0">
                                                        <a:pos x="connsiteX17" y="connsiteY17"/>
                                                      </a:cxn>
                                                      <a:cxn ang="0">
                                                        <a:pos x="connsiteX18" y="connsiteY18"/>
                                                      </a:cxn>
                                                      <a:cxn ang="0">
                                                        <a:pos x="connsiteX19" y="connsiteY19"/>
                                                      </a:cxn>
                                                      <a:cxn ang="0">
                                                        <a:pos x="connsiteX20" y="connsiteY20"/>
                                                      </a:cxn>
                                                      <a:cxn ang="0">
                                                        <a:pos x="connsiteX21" y="connsiteY21"/>
                                                      </a:cxn>
                                                      <a:cxn ang="0">
                                                        <a:pos x="connsiteX22" y="connsiteY22"/>
                                                      </a:cxn>
                                                      <a:cxn ang="0">
                                                        <a:pos x="connsiteX23" y="connsiteY23"/>
                                                      </a:cxn>
                                                      <a:cxn ang="0">
                                                        <a:pos x="connsiteX24" y="connsiteY24"/>
                                                      </a:cxn>
                                                      <a:cxn ang="0">
                                                        <a:pos x="connsiteX25" y="connsiteY25"/>
                                                      </a:cxn>
                                                      <a:cxn ang="0">
                                                        <a:pos x="connsiteX26" y="connsiteY26"/>
                                                      </a:cxn>
                                                      <a:cxn ang="0">
                                                        <a:pos x="connsiteX27" y="connsiteY27"/>
                                                      </a:cxn>
                                                      <a:cxn ang="0">
                                                        <a:pos x="connsiteX28" y="connsiteY28"/>
                                                      </a:cxn>
                                                      <a:cxn ang="0">
                                                        <a:pos x="connsiteX29" y="connsiteY29"/>
                                                      </a:cxn>
                                                      <a:cxn ang="0">
                                                        <a:pos x="connsiteX30" y="connsiteY30"/>
                                                      </a:cxn>
                                                      <a:cxn ang="0">
                                                        <a:pos x="connsiteX31" y="connsiteY31"/>
                                                      </a:cxn>
                                                      <a:cxn ang="0">
                                                        <a:pos x="connsiteX32" y="connsiteY32"/>
                                                      </a:cxn>
                                                      <a:cxn ang="0">
                                                        <a:pos x="connsiteX33" y="connsiteY33"/>
                                                      </a:cxn>
                                                      <a:cxn ang="0">
                                                        <a:pos x="connsiteX34" y="connsiteY34"/>
                                                      </a:cxn>
                                                      <a:cxn ang="0">
                                                        <a:pos x="connsiteX35" y="connsiteY35"/>
                                                      </a:cxn>
                                                      <a:cxn ang="0">
                                                        <a:pos x="connsiteX36" y="connsiteY36"/>
                                                      </a:cxn>
                                                      <a:cxn ang="0">
                                                        <a:pos x="connsiteX37" y="connsiteY37"/>
                                                      </a:cxn>
                                                      <a:cxn ang="0">
                                                        <a:pos x="connsiteX38" y="connsiteY38"/>
                                                      </a:cxn>
                                                      <a:cxn ang="0">
                                                        <a:pos x="connsiteX39" y="connsiteY39"/>
                                                      </a:cxn>
                                                      <a:cxn ang="0">
                                                        <a:pos x="connsiteX40" y="connsiteY40"/>
                                                      </a:cxn>
                                                      <a:cxn ang="0">
                                                        <a:pos x="connsiteX41" y="connsiteY41"/>
                                                      </a:cxn>
                                                      <a:cxn ang="0">
                                                        <a:pos x="connsiteX42" y="connsiteY42"/>
                                                      </a:cxn>
                                                      <a:cxn ang="0">
                                                        <a:pos x="connsiteX43" y="connsiteY43"/>
                                                      </a:cxn>
                                                    </a:cxnLst>
                                                    <a:rect l="l" t="t" r="r" b="b"/>
                                                    <a:pathLst>
                                                      <a:path w="714335" h="406739">
                                                        <a:moveTo>
                                                          <a:pt x="214477" y="111777"/>
                                                        </a:moveTo>
                                                        <a:cubicBezTo>
                                                          <a:pt x="246650" y="101617"/>
                                                          <a:pt x="297450" y="71137"/>
                                                          <a:pt x="310997" y="76217"/>
                                                        </a:cubicBezTo>
                                                        <a:cubicBezTo>
                                                          <a:pt x="324544" y="81297"/>
                                                          <a:pt x="285597" y="136330"/>
                                                          <a:pt x="295757" y="142257"/>
                                                        </a:cubicBezTo>
                                                        <a:cubicBezTo>
                                                          <a:pt x="305917" y="148184"/>
                                                          <a:pt x="354177" y="118550"/>
                                                          <a:pt x="371957" y="111777"/>
                                                        </a:cubicBezTo>
                                                        <a:cubicBezTo>
                                                          <a:pt x="389737" y="105004"/>
                                                          <a:pt x="391430" y="93997"/>
                                                          <a:pt x="402437" y="101617"/>
                                                        </a:cubicBezTo>
                                                        <a:cubicBezTo>
                                                          <a:pt x="413444" y="109237"/>
                                                          <a:pt x="436304" y="174430"/>
                                                          <a:pt x="437997" y="157497"/>
                                                        </a:cubicBezTo>
                                                        <a:cubicBezTo>
                                                          <a:pt x="439690" y="140564"/>
                                                          <a:pt x="401590" y="1710"/>
                                                          <a:pt x="412597" y="17"/>
                                                        </a:cubicBezTo>
                                                        <a:cubicBezTo>
                                                          <a:pt x="423604" y="-1676"/>
                                                          <a:pt x="478637" y="117704"/>
                                                          <a:pt x="504037" y="147337"/>
                                                        </a:cubicBezTo>
                                                        <a:cubicBezTo>
                                                          <a:pt x="529437" y="176970"/>
                                                          <a:pt x="539597" y="166810"/>
                                                          <a:pt x="564997" y="177817"/>
                                                        </a:cubicBezTo>
                                                        <a:cubicBezTo>
                                                          <a:pt x="590397" y="188824"/>
                                                          <a:pt x="631884" y="203217"/>
                                                          <a:pt x="656437" y="213377"/>
                                                        </a:cubicBezTo>
                                                        <a:cubicBezTo>
                                                          <a:pt x="680990" y="223537"/>
                                                          <a:pt x="724170" y="230310"/>
                                                          <a:pt x="712317" y="238777"/>
                                                        </a:cubicBezTo>
                                                        <a:cubicBezTo>
                                                          <a:pt x="700464" y="247244"/>
                                                          <a:pt x="615797" y="265024"/>
                                                          <a:pt x="585317" y="264177"/>
                                                        </a:cubicBezTo>
                                                        <a:cubicBezTo>
                                                          <a:pt x="554837" y="263330"/>
                                                          <a:pt x="541290" y="243010"/>
                                                          <a:pt x="529437" y="233697"/>
                                                        </a:cubicBezTo>
                                                        <a:cubicBezTo>
                                                          <a:pt x="517584" y="224384"/>
                                                          <a:pt x="519277" y="206604"/>
                                                          <a:pt x="514197" y="208297"/>
                                                        </a:cubicBezTo>
                                                        <a:cubicBezTo>
                                                          <a:pt x="509117" y="209990"/>
                                                          <a:pt x="498957" y="226924"/>
                                                          <a:pt x="498957" y="243857"/>
                                                        </a:cubicBezTo>
                                                        <a:cubicBezTo>
                                                          <a:pt x="498957" y="260790"/>
                                                          <a:pt x="502344" y="287037"/>
                                                          <a:pt x="514197" y="309897"/>
                                                        </a:cubicBezTo>
                                                        <a:cubicBezTo>
                                                          <a:pt x="526050" y="332757"/>
                                                          <a:pt x="567537" y="367470"/>
                                                          <a:pt x="570077" y="381017"/>
                                                        </a:cubicBezTo>
                                                        <a:cubicBezTo>
                                                          <a:pt x="572617" y="394564"/>
                                                          <a:pt x="539597" y="395410"/>
                                                          <a:pt x="529437" y="391177"/>
                                                        </a:cubicBezTo>
                                                        <a:cubicBezTo>
                                                          <a:pt x="519277" y="386944"/>
                                                          <a:pt x="509117" y="355617"/>
                                                          <a:pt x="509117" y="355617"/>
                                                        </a:cubicBezTo>
                                                        <a:cubicBezTo>
                                                          <a:pt x="496417" y="333604"/>
                                                          <a:pt x="468477" y="280264"/>
                                                          <a:pt x="453237" y="259097"/>
                                                        </a:cubicBezTo>
                                                        <a:cubicBezTo>
                                                          <a:pt x="437997" y="237930"/>
                                                          <a:pt x="445617" y="233697"/>
                                                          <a:pt x="417677" y="228617"/>
                                                        </a:cubicBezTo>
                                                        <a:cubicBezTo>
                                                          <a:pt x="389737" y="223537"/>
                                                          <a:pt x="301684" y="224384"/>
                                                          <a:pt x="285597" y="228617"/>
                                                        </a:cubicBezTo>
                                                        <a:cubicBezTo>
                                                          <a:pt x="269510" y="232850"/>
                                                          <a:pt x="311844" y="241317"/>
                                                          <a:pt x="321157" y="254017"/>
                                                        </a:cubicBezTo>
                                                        <a:cubicBezTo>
                                                          <a:pt x="330470" y="266717"/>
                                                          <a:pt x="342324" y="287037"/>
                                                          <a:pt x="341477" y="304817"/>
                                                        </a:cubicBezTo>
                                                        <a:cubicBezTo>
                                                          <a:pt x="340630" y="322597"/>
                                                          <a:pt x="322850" y="344610"/>
                                                          <a:pt x="316077" y="360697"/>
                                                        </a:cubicBezTo>
                                                        <a:cubicBezTo>
                                                          <a:pt x="309304" y="376784"/>
                                                          <a:pt x="307610" y="394564"/>
                                                          <a:pt x="300837" y="401337"/>
                                                        </a:cubicBezTo>
                                                        <a:cubicBezTo>
                                                          <a:pt x="294064" y="408110"/>
                                                          <a:pt x="275437" y="408957"/>
                                                          <a:pt x="275437" y="401337"/>
                                                        </a:cubicBezTo>
                                                        <a:cubicBezTo>
                                                          <a:pt x="275437" y="393717"/>
                                                          <a:pt x="297450" y="373397"/>
                                                          <a:pt x="300837" y="355617"/>
                                                        </a:cubicBezTo>
                                                        <a:cubicBezTo>
                                                          <a:pt x="304224" y="337837"/>
                                                          <a:pt x="299144" y="314130"/>
                                                          <a:pt x="295757" y="294657"/>
                                                        </a:cubicBezTo>
                                                        <a:cubicBezTo>
                                                          <a:pt x="292370" y="275184"/>
                                                          <a:pt x="288137" y="254017"/>
                                                          <a:pt x="280517" y="238777"/>
                                                        </a:cubicBezTo>
                                                        <a:cubicBezTo>
                                                          <a:pt x="272897" y="223537"/>
                                                          <a:pt x="261044" y="210837"/>
                                                          <a:pt x="250037" y="203217"/>
                                                        </a:cubicBezTo>
                                                        <a:cubicBezTo>
                                                          <a:pt x="239030" y="195597"/>
                                                          <a:pt x="242417" y="188824"/>
                                                          <a:pt x="214477" y="193057"/>
                                                        </a:cubicBezTo>
                                                        <a:cubicBezTo>
                                                          <a:pt x="186537" y="197290"/>
                                                          <a:pt x="108644" y="220150"/>
                                                          <a:pt x="82397" y="228617"/>
                                                        </a:cubicBezTo>
                                                        <a:cubicBezTo>
                                                          <a:pt x="56150" y="237084"/>
                                                          <a:pt x="64617" y="236237"/>
                                                          <a:pt x="56997" y="243857"/>
                                                        </a:cubicBezTo>
                                                        <a:cubicBezTo>
                                                          <a:pt x="49377" y="251477"/>
                                                          <a:pt x="42604" y="261637"/>
                                                          <a:pt x="36677" y="274337"/>
                                                        </a:cubicBezTo>
                                                        <a:cubicBezTo>
                                                          <a:pt x="30750" y="287037"/>
                                                          <a:pt x="23130" y="304817"/>
                                                          <a:pt x="21437" y="320057"/>
                                                        </a:cubicBezTo>
                                                        <a:cubicBezTo>
                                                          <a:pt x="19744" y="335297"/>
                                                          <a:pt x="29904" y="362390"/>
                                                          <a:pt x="26517" y="365777"/>
                                                        </a:cubicBezTo>
                                                        <a:cubicBezTo>
                                                          <a:pt x="23130" y="369164"/>
                                                          <a:pt x="4504" y="355617"/>
                                                          <a:pt x="1117" y="340377"/>
                                                        </a:cubicBezTo>
                                                        <a:cubicBezTo>
                                                          <a:pt x="-2270" y="325137"/>
                                                          <a:pt x="2810" y="298044"/>
                                                          <a:pt x="6197" y="274337"/>
                                                        </a:cubicBezTo>
                                                        <a:cubicBezTo>
                                                          <a:pt x="9584" y="250630"/>
                                                          <a:pt x="10430" y="218457"/>
                                                          <a:pt x="21437" y="198137"/>
                                                        </a:cubicBezTo>
                                                        <a:cubicBezTo>
                                                          <a:pt x="32444" y="177817"/>
                                                          <a:pt x="60384" y="160037"/>
                                                          <a:pt x="72237" y="152417"/>
                                                        </a:cubicBezTo>
                                                        <a:cubicBezTo>
                                                          <a:pt x="84090" y="144797"/>
                                                          <a:pt x="92557" y="152417"/>
                                                          <a:pt x="92557" y="152417"/>
                                                        </a:cubicBezTo>
                                                        <a:cubicBezTo>
                                                          <a:pt x="100177" y="149877"/>
                                                          <a:pt x="104410" y="143104"/>
                                                          <a:pt x="117957" y="137177"/>
                                                        </a:cubicBezTo>
                                                        <a:cubicBezTo>
                                                          <a:pt x="131504" y="131250"/>
                                                          <a:pt x="182304" y="121937"/>
                                                          <a:pt x="214477" y="111777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663300"/>
                                                  </a:solidFill>
                                                  <a:ln>
                                                    <a:solidFill>
                                                      <a:srgbClr val="663300"/>
                                                    </a:solidFill>
                                                  </a:ln>
                                                </p:spPr>
                                                <p:style>
                                                  <a:lnRef idx="2">
                                                    <a:schemeClr val="accent1">
                                                      <a:shade val="50000"/>
                                                    </a:schemeClr>
                                                  </a:lnRef>
                                                  <a:fillRef idx="1">
                                                    <a:schemeClr val="accent1"/>
                                                  </a:fillRef>
                                                  <a:effectRef idx="0">
                                                    <a:schemeClr val="accent1"/>
                                                  </a:effectRef>
                                                  <a:fontRef idx="minor">
                                                    <a:schemeClr val="lt1"/>
                                                  </a:fontRef>
                                                </p:style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  <p:sp>
                                                <p:nvSpPr>
                                                  <p:cNvPr id="262" name="Freeform 261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flipH="1">
                                                    <a:off x="341894" y="782134"/>
                                                    <a:ext cx="94983" cy="156780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connsiteX0" fmla="*/ 1066 w 181172"/>
                                                      <a:gd name="connsiteY0" fmla="*/ 71851 h 264062"/>
                                                      <a:gd name="connsiteX1" fmla="*/ 11226 w 181172"/>
                                                      <a:gd name="connsiteY1" fmla="*/ 173451 h 264062"/>
                                                      <a:gd name="connsiteX2" fmla="*/ 26466 w 181172"/>
                                                      <a:gd name="connsiteY2" fmla="*/ 239491 h 264062"/>
                                                      <a:gd name="connsiteX3" fmla="*/ 67106 w 181172"/>
                                                      <a:gd name="connsiteY3" fmla="*/ 249651 h 264062"/>
                                                      <a:gd name="connsiteX4" fmla="*/ 102666 w 181172"/>
                                                      <a:gd name="connsiteY4" fmla="*/ 259811 h 264062"/>
                                                      <a:gd name="connsiteX5" fmla="*/ 173786 w 181172"/>
                                                      <a:gd name="connsiteY5" fmla="*/ 173451 h 264062"/>
                                                      <a:gd name="connsiteX6" fmla="*/ 173786 w 181172"/>
                                                      <a:gd name="connsiteY6" fmla="*/ 127731 h 264062"/>
                                                      <a:gd name="connsiteX7" fmla="*/ 128066 w 181172"/>
                                                      <a:gd name="connsiteY7" fmla="*/ 71851 h 264062"/>
                                                      <a:gd name="connsiteX8" fmla="*/ 102666 w 181172"/>
                                                      <a:gd name="connsiteY8" fmla="*/ 5811 h 264062"/>
                                                      <a:gd name="connsiteX9" fmla="*/ 11226 w 181172"/>
                                                      <a:gd name="connsiteY9" fmla="*/ 15971 h 264062"/>
                                                      <a:gd name="connsiteX10" fmla="*/ 1066 w 181172"/>
                                                      <a:gd name="connsiteY10" fmla="*/ 71851 h 264062"/>
                                                    </a:gdLst>
                                                    <a:ahLst/>
                                                    <a:cxnLst>
                                                      <a:cxn ang="0">
                                                        <a:pos x="connsiteX0" y="connsiteY0"/>
                                                      </a:cxn>
                                                      <a:cxn ang="0">
                                                        <a:pos x="connsiteX1" y="connsiteY1"/>
                                                      </a:cxn>
                                                      <a:cxn ang="0">
                                                        <a:pos x="connsiteX2" y="connsiteY2"/>
                                                      </a:cxn>
                                                      <a:cxn ang="0">
                                                        <a:pos x="connsiteX3" y="connsiteY3"/>
                                                      </a:cxn>
                                                      <a:cxn ang="0">
                                                        <a:pos x="connsiteX4" y="connsiteY4"/>
                                                      </a:cxn>
                                                      <a:cxn ang="0">
                                                        <a:pos x="connsiteX5" y="connsiteY5"/>
                                                      </a:cxn>
                                                      <a:cxn ang="0">
                                                        <a:pos x="connsiteX6" y="connsiteY6"/>
                                                      </a:cxn>
                                                      <a:cxn ang="0">
                                                        <a:pos x="connsiteX7" y="connsiteY7"/>
                                                      </a:cxn>
                                                      <a:cxn ang="0">
                                                        <a:pos x="connsiteX8" y="connsiteY8"/>
                                                      </a:cxn>
                                                      <a:cxn ang="0">
                                                        <a:pos x="connsiteX9" y="connsiteY9"/>
                                                      </a:cxn>
                                                      <a:cxn ang="0">
                                                        <a:pos x="connsiteX10" y="connsiteY10"/>
                                                      </a:cxn>
                                                    </a:cxnLst>
                                                    <a:rect l="l" t="t" r="r" b="b"/>
                                                    <a:pathLst>
                                                      <a:path w="181172" h="264062">
                                                        <a:moveTo>
                                                          <a:pt x="1066" y="71851"/>
                                                        </a:moveTo>
                                                        <a:cubicBezTo>
                                                          <a:pt x="1066" y="98098"/>
                                                          <a:pt x="6993" y="145511"/>
                                                          <a:pt x="11226" y="173451"/>
                                                        </a:cubicBezTo>
                                                        <a:cubicBezTo>
                                                          <a:pt x="15459" y="201391"/>
                                                          <a:pt x="17153" y="226791"/>
                                                          <a:pt x="26466" y="239491"/>
                                                        </a:cubicBezTo>
                                                        <a:cubicBezTo>
                                                          <a:pt x="35779" y="252191"/>
                                                          <a:pt x="54406" y="246264"/>
                                                          <a:pt x="67106" y="249651"/>
                                                        </a:cubicBezTo>
                                                        <a:cubicBezTo>
                                                          <a:pt x="79806" y="253038"/>
                                                          <a:pt x="84886" y="272511"/>
                                                          <a:pt x="102666" y="259811"/>
                                                        </a:cubicBezTo>
                                                        <a:cubicBezTo>
                                                          <a:pt x="120446" y="247111"/>
                                                          <a:pt x="161933" y="195464"/>
                                                          <a:pt x="173786" y="173451"/>
                                                        </a:cubicBezTo>
                                                        <a:cubicBezTo>
                                                          <a:pt x="185639" y="151438"/>
                                                          <a:pt x="181406" y="144664"/>
                                                          <a:pt x="173786" y="127731"/>
                                                        </a:cubicBezTo>
                                                        <a:cubicBezTo>
                                                          <a:pt x="166166" y="110798"/>
                                                          <a:pt x="139919" y="92171"/>
                                                          <a:pt x="128066" y="71851"/>
                                                        </a:cubicBezTo>
                                                        <a:cubicBezTo>
                                                          <a:pt x="116213" y="51531"/>
                                                          <a:pt x="122139" y="15124"/>
                                                          <a:pt x="102666" y="5811"/>
                                                        </a:cubicBezTo>
                                                        <a:cubicBezTo>
                                                          <a:pt x="83193" y="-3502"/>
                                                          <a:pt x="27313" y="-2656"/>
                                                          <a:pt x="11226" y="15971"/>
                                                        </a:cubicBezTo>
                                                        <a:cubicBezTo>
                                                          <a:pt x="-4861" y="34598"/>
                                                          <a:pt x="1066" y="45604"/>
                                                          <a:pt x="1066" y="71851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663300"/>
                                                  </a:solidFill>
                                                  <a:ln w="19050">
                                                    <a:solidFill>
                                                      <a:srgbClr val="663300"/>
                                                    </a:solidFill>
                                                  </a:ln>
                                                </p:spPr>
                                                <p:style>
                                                  <a:lnRef idx="2">
                                                    <a:schemeClr val="accent1">
                                                      <a:shade val="50000"/>
                                                    </a:schemeClr>
                                                  </a:lnRef>
                                                  <a:fillRef idx="1">
                                                    <a:schemeClr val="accent1"/>
                                                  </a:fillRef>
                                                  <a:effectRef idx="0">
                                                    <a:schemeClr val="accent1"/>
                                                  </a:effectRef>
                                                  <a:fontRef idx="minor">
                                                    <a:schemeClr val="lt1"/>
                                                  </a:fontRef>
                                                </p:style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255" name="Freeform 254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898097" flipH="1">
                                                  <a:off x="410094" y="1341120"/>
                                                  <a:ext cx="78105" cy="196215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66 w 181172"/>
                                                    <a:gd name="connsiteY0" fmla="*/ 71851 h 264062"/>
                                                    <a:gd name="connsiteX1" fmla="*/ 11226 w 181172"/>
                                                    <a:gd name="connsiteY1" fmla="*/ 173451 h 264062"/>
                                                    <a:gd name="connsiteX2" fmla="*/ 26466 w 181172"/>
                                                    <a:gd name="connsiteY2" fmla="*/ 239491 h 264062"/>
                                                    <a:gd name="connsiteX3" fmla="*/ 67106 w 181172"/>
                                                    <a:gd name="connsiteY3" fmla="*/ 249651 h 264062"/>
                                                    <a:gd name="connsiteX4" fmla="*/ 102666 w 181172"/>
                                                    <a:gd name="connsiteY4" fmla="*/ 259811 h 264062"/>
                                                    <a:gd name="connsiteX5" fmla="*/ 173786 w 181172"/>
                                                    <a:gd name="connsiteY5" fmla="*/ 173451 h 264062"/>
                                                    <a:gd name="connsiteX6" fmla="*/ 173786 w 181172"/>
                                                    <a:gd name="connsiteY6" fmla="*/ 127731 h 264062"/>
                                                    <a:gd name="connsiteX7" fmla="*/ 128066 w 181172"/>
                                                    <a:gd name="connsiteY7" fmla="*/ 71851 h 264062"/>
                                                    <a:gd name="connsiteX8" fmla="*/ 102666 w 181172"/>
                                                    <a:gd name="connsiteY8" fmla="*/ 5811 h 264062"/>
                                                    <a:gd name="connsiteX9" fmla="*/ 11226 w 181172"/>
                                                    <a:gd name="connsiteY9" fmla="*/ 15971 h 264062"/>
                                                    <a:gd name="connsiteX10" fmla="*/ 1066 w 181172"/>
                                                    <a:gd name="connsiteY10" fmla="*/ 71851 h 264062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181172" h="264062">
                                                      <a:moveTo>
                                                        <a:pt x="1066" y="71851"/>
                                                      </a:moveTo>
                                                      <a:cubicBezTo>
                                                        <a:pt x="1066" y="98098"/>
                                                        <a:pt x="6993" y="145511"/>
                                                        <a:pt x="11226" y="173451"/>
                                                      </a:cubicBezTo>
                                                      <a:cubicBezTo>
                                                        <a:pt x="15459" y="201391"/>
                                                        <a:pt x="17153" y="226791"/>
                                                        <a:pt x="26466" y="239491"/>
                                                      </a:cubicBezTo>
                                                      <a:cubicBezTo>
                                                        <a:pt x="35779" y="252191"/>
                                                        <a:pt x="54406" y="246264"/>
                                                        <a:pt x="67106" y="249651"/>
                                                      </a:cubicBezTo>
                                                      <a:cubicBezTo>
                                                        <a:pt x="79806" y="253038"/>
                                                        <a:pt x="84886" y="272511"/>
                                                        <a:pt x="102666" y="259811"/>
                                                      </a:cubicBezTo>
                                                      <a:cubicBezTo>
                                                        <a:pt x="120446" y="247111"/>
                                                        <a:pt x="161933" y="195464"/>
                                                        <a:pt x="173786" y="173451"/>
                                                      </a:cubicBezTo>
                                                      <a:cubicBezTo>
                                                        <a:pt x="185639" y="151438"/>
                                                        <a:pt x="181406" y="144664"/>
                                                        <a:pt x="173786" y="127731"/>
                                                      </a:cubicBezTo>
                                                      <a:cubicBezTo>
                                                        <a:pt x="166166" y="110798"/>
                                                        <a:pt x="139919" y="92171"/>
                                                        <a:pt x="128066" y="71851"/>
                                                      </a:cubicBezTo>
                                                      <a:cubicBezTo>
                                                        <a:pt x="116213" y="51531"/>
                                                        <a:pt x="122139" y="15124"/>
                                                        <a:pt x="102666" y="5811"/>
                                                      </a:cubicBezTo>
                                                      <a:cubicBezTo>
                                                        <a:pt x="83193" y="-3502"/>
                                                        <a:pt x="27313" y="-2656"/>
                                                        <a:pt x="11226" y="15971"/>
                                                      </a:cubicBezTo>
                                                      <a:cubicBezTo>
                                                        <a:pt x="-4861" y="34598"/>
                                                        <a:pt x="1066" y="45604"/>
                                                        <a:pt x="1066" y="71851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663300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253" name="Freeform 252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flipH="1" flipV="1">
                                                <a:off x="341895" y="803376"/>
                                                <a:ext cx="89435" cy="135582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66 w 181172"/>
                                                  <a:gd name="connsiteY0" fmla="*/ 71851 h 264062"/>
                                                  <a:gd name="connsiteX1" fmla="*/ 11226 w 181172"/>
                                                  <a:gd name="connsiteY1" fmla="*/ 173451 h 264062"/>
                                                  <a:gd name="connsiteX2" fmla="*/ 26466 w 181172"/>
                                                  <a:gd name="connsiteY2" fmla="*/ 239491 h 264062"/>
                                                  <a:gd name="connsiteX3" fmla="*/ 67106 w 181172"/>
                                                  <a:gd name="connsiteY3" fmla="*/ 249651 h 264062"/>
                                                  <a:gd name="connsiteX4" fmla="*/ 102666 w 181172"/>
                                                  <a:gd name="connsiteY4" fmla="*/ 259811 h 264062"/>
                                                  <a:gd name="connsiteX5" fmla="*/ 173786 w 181172"/>
                                                  <a:gd name="connsiteY5" fmla="*/ 173451 h 264062"/>
                                                  <a:gd name="connsiteX6" fmla="*/ 173786 w 181172"/>
                                                  <a:gd name="connsiteY6" fmla="*/ 127731 h 264062"/>
                                                  <a:gd name="connsiteX7" fmla="*/ 128066 w 181172"/>
                                                  <a:gd name="connsiteY7" fmla="*/ 71851 h 264062"/>
                                                  <a:gd name="connsiteX8" fmla="*/ 102666 w 181172"/>
                                                  <a:gd name="connsiteY8" fmla="*/ 5811 h 264062"/>
                                                  <a:gd name="connsiteX9" fmla="*/ 11226 w 181172"/>
                                                  <a:gd name="connsiteY9" fmla="*/ 15971 h 264062"/>
                                                  <a:gd name="connsiteX10" fmla="*/ 1066 w 181172"/>
                                                  <a:gd name="connsiteY10" fmla="*/ 71851 h 264062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181172" h="264062">
                                                    <a:moveTo>
                                                      <a:pt x="1066" y="71851"/>
                                                    </a:moveTo>
                                                    <a:cubicBezTo>
                                                      <a:pt x="1066" y="98098"/>
                                                      <a:pt x="6993" y="145511"/>
                                                      <a:pt x="11226" y="173451"/>
                                                    </a:cubicBezTo>
                                                    <a:cubicBezTo>
                                                      <a:pt x="15459" y="201391"/>
                                                      <a:pt x="17153" y="226791"/>
                                                      <a:pt x="26466" y="239491"/>
                                                    </a:cubicBezTo>
                                                    <a:cubicBezTo>
                                                      <a:pt x="35779" y="252191"/>
                                                      <a:pt x="54406" y="246264"/>
                                                      <a:pt x="67106" y="249651"/>
                                                    </a:cubicBezTo>
                                                    <a:cubicBezTo>
                                                      <a:pt x="79806" y="253038"/>
                                                      <a:pt x="84886" y="272511"/>
                                                      <a:pt x="102666" y="259811"/>
                                                    </a:cubicBezTo>
                                                    <a:cubicBezTo>
                                                      <a:pt x="120446" y="247111"/>
                                                      <a:pt x="161933" y="195464"/>
                                                      <a:pt x="173786" y="173451"/>
                                                    </a:cubicBezTo>
                                                    <a:cubicBezTo>
                                                      <a:pt x="185639" y="151438"/>
                                                      <a:pt x="181406" y="144664"/>
                                                      <a:pt x="173786" y="127731"/>
                                                    </a:cubicBezTo>
                                                    <a:cubicBezTo>
                                                      <a:pt x="166166" y="110798"/>
                                                      <a:pt x="139919" y="92171"/>
                                                      <a:pt x="128066" y="71851"/>
                                                    </a:cubicBezTo>
                                                    <a:cubicBezTo>
                                                      <a:pt x="116213" y="51531"/>
                                                      <a:pt x="122139" y="15124"/>
                                                      <a:pt x="102666" y="5811"/>
                                                    </a:cubicBezTo>
                                                    <a:cubicBezTo>
                                                      <a:pt x="83193" y="-3502"/>
                                                      <a:pt x="27313" y="-2656"/>
                                                      <a:pt x="11226" y="15971"/>
                                                    </a:cubicBezTo>
                                                    <a:cubicBezTo>
                                                      <a:pt x="-4861" y="34598"/>
                                                      <a:pt x="1066" y="45604"/>
                                                      <a:pt x="1066" y="71851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996633"/>
                                              </a:solidFill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251" name="Arc 250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04071" y="1113594"/>
                                              <a:ext cx="158115" cy="729615"/>
                                            </a:xfrm>
                                            <a:prstGeom prst="arc">
                                              <a:avLst>
                                                <a:gd name="adj1" fmla="val 16201723"/>
                                                <a:gd name="adj2" fmla="val 2392555"/>
                                              </a:avLst>
                                            </a:prstGeom>
                                            <a:noFill/>
                                            <a:ln w="12700">
                                              <a:solidFill>
                                                <a:srgbClr val="663300"/>
                                              </a:solidFill>
                                            </a:ln>
                                          </p:spPr>
                                          <p:style>
                                            <a:lnRef idx="1">
                                              <a:schemeClr val="accent1"/>
                                            </a:lnRef>
                                            <a:fillRef idx="0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tx1"/>
                                            </a:fontRef>
                                          </p:style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249" name="Arc 248"/>
                                          <p:cNvSpPr/>
                                          <p:nvPr/>
                                        </p:nvSpPr>
                                        <p:spPr>
                                          <a:xfrm rot="11352751" flipH="1" flipV="1">
                                            <a:off x="304800" y="919480"/>
                                            <a:ext cx="157480" cy="743585"/>
                                          </a:xfrm>
                                          <a:prstGeom prst="arc">
                                            <a:avLst>
                                              <a:gd name="adj1" fmla="val 16280564"/>
                                              <a:gd name="adj2" fmla="val 3379823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247" name="Arc 246"/>
                                        <p:cNvSpPr/>
                                        <p:nvPr/>
                                      </p:nvSpPr>
                                      <p:spPr>
                                        <a:xfrm rot="9306404" flipV="1">
                                          <a:off x="472440" y="538480"/>
                                          <a:ext cx="267970" cy="679450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19275723"/>
                                          </a:avLst>
                                        </a:prstGeom>
                                        <a:noFill/>
                                        <a:ln w="1270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245" name="Arc 244"/>
                                      <p:cNvSpPr/>
                                      <p:nvPr/>
                                    </p:nvSpPr>
                                    <p:spPr>
                                      <a:xfrm rot="10384664" flipH="1" flipV="1">
                                        <a:off x="193040" y="462280"/>
                                        <a:ext cx="229495" cy="729615"/>
                                      </a:xfrm>
                                      <a:prstGeom prst="arc">
                                        <a:avLst>
                                          <a:gd name="adj1" fmla="val 16450212"/>
                                          <a:gd name="adj2" fmla="val 2392555"/>
                                        </a:avLst>
                                      </a:prstGeom>
                                      <a:noFill/>
                                      <a:ln w="1270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243" name="Arc 242"/>
                                    <p:cNvSpPr/>
                                    <p:nvPr/>
                                  </p:nvSpPr>
                                  <p:spPr>
                                    <a:xfrm rot="10384664" flipV="1">
                                      <a:off x="452120" y="599440"/>
                                      <a:ext cx="107315" cy="737870"/>
                                    </a:xfrm>
                                    <a:prstGeom prst="arc">
                                      <a:avLst>
                                        <a:gd name="adj1" fmla="val 15580176"/>
                                        <a:gd name="adj2" fmla="val 20320032"/>
                                      </a:avLst>
                                    </a:prstGeom>
                                    <a:noFill/>
                                    <a:ln w="1270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241" name="Arc 240"/>
                                  <p:cNvSpPr/>
                                  <p:nvPr/>
                                </p:nvSpPr>
                                <p:spPr>
                                  <a:xfrm rot="5648105" flipH="1">
                                    <a:off x="109599" y="213150"/>
                                    <a:ext cx="458774" cy="314192"/>
                                  </a:xfrm>
                                  <a:prstGeom prst="arc">
                                    <a:avLst>
                                      <a:gd name="adj1" fmla="val 12301635"/>
                                      <a:gd name="adj2" fmla="val 15131934"/>
                                    </a:avLst>
                                  </a:prstGeom>
                                  <a:noFill/>
                                  <a:ln w="1270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239" name="Arc 238"/>
                                <p:cNvSpPr/>
                                <p:nvPr/>
                              </p:nvSpPr>
                              <p:spPr>
                                <a:xfrm rot="6856405">
                                  <a:off x="448457" y="241761"/>
                                  <a:ext cx="223756" cy="128349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770453"/>
                                  </a:avLst>
                                </a:prstGeom>
                                <a:noFill/>
                                <a:ln w="1905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237" name="Arc 236"/>
                              <p:cNvSpPr/>
                              <p:nvPr/>
                            </p:nvSpPr>
                            <p:spPr>
                              <a:xfrm rot="4998627">
                                <a:off x="219205" y="281836"/>
                                <a:ext cx="223520" cy="101600"/>
                              </a:xfrm>
                              <a:prstGeom prst="arc">
                                <a:avLst>
                                  <a:gd name="adj1" fmla="val 14787433"/>
                                  <a:gd name="adj2" fmla="val 1972860"/>
                                </a:avLst>
                              </a:prstGeom>
                              <a:noFill/>
                              <a:ln w="19050" cap="flat" cmpd="sng" algn="ctr">
                                <a:solidFill>
                                  <a:srgbClr val="663300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235" name="Arc 234"/>
                            <p:cNvSpPr/>
                            <p:nvPr/>
                          </p:nvSpPr>
                          <p:spPr>
                            <a:xfrm rot="4327119">
                              <a:off x="33403" y="31433"/>
                              <a:ext cx="213995" cy="151130"/>
                            </a:xfrm>
                            <a:prstGeom prst="arc">
                              <a:avLst>
                                <a:gd name="adj1" fmla="val 16201723"/>
                                <a:gd name="adj2" fmla="val 3623302"/>
                              </a:avLst>
                            </a:prstGeom>
                            <a:noFill/>
                            <a:ln w="19050" cap="flat" cmpd="sng" algn="ctr">
                              <a:solidFill>
                                <a:srgbClr val="663300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233" name="Arc 232"/>
                          <p:cNvSpPr/>
                          <p:nvPr/>
                        </p:nvSpPr>
                        <p:spPr>
                          <a:xfrm rot="15733769">
                            <a:off x="273484" y="962417"/>
                            <a:ext cx="505460" cy="122555"/>
                          </a:xfrm>
                          <a:prstGeom prst="arc">
                            <a:avLst>
                              <a:gd name="adj1" fmla="val 16019097"/>
                              <a:gd name="adj2" fmla="val 599413"/>
                            </a:avLst>
                          </a:prstGeom>
                          <a:noFill/>
                          <a:ln w="19050" cap="flat" cmpd="sng" algn="ctr">
                            <a:solidFill>
                              <a:srgbClr val="6633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231" name="Arc 230"/>
                        <p:cNvSpPr/>
                        <p:nvPr/>
                      </p:nvSpPr>
                      <p:spPr>
                        <a:xfrm rot="1983183" flipH="1" flipV="1">
                          <a:off x="592899" y="183715"/>
                          <a:ext cx="74295" cy="494665"/>
                        </a:xfrm>
                        <a:prstGeom prst="arc">
                          <a:avLst>
                            <a:gd name="adj1" fmla="val 16201723"/>
                            <a:gd name="adj2" fmla="val 2392555"/>
                          </a:avLst>
                        </a:prstGeom>
                        <a:noFill/>
                        <a:ln w="12700" cap="flat" cmpd="sng" algn="ctr">
                          <a:solidFill>
                            <a:srgbClr val="6633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229" name="Freeform 228"/>
                      <p:cNvSpPr/>
                      <p:nvPr/>
                    </p:nvSpPr>
                    <p:spPr>
                      <a:xfrm rot="372963">
                        <a:off x="405017" y="1156937"/>
                        <a:ext cx="60437" cy="279244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>
                        <a:solidFill>
                          <a:srgbClr val="99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227" name="Freeform 226"/>
                    <p:cNvSpPr/>
                    <p:nvPr/>
                  </p:nvSpPr>
                  <p:spPr>
                    <a:xfrm rot="11248457">
                      <a:off x="417534" y="663879"/>
                      <a:ext cx="54706" cy="182164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12700" cap="flat" cmpd="sng" algn="ctr">
                      <a:solidFill>
                        <a:srgbClr val="996633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225" name="Freeform 224"/>
                  <p:cNvSpPr/>
                  <p:nvPr/>
                </p:nvSpPr>
                <p:spPr>
                  <a:xfrm rot="9706800">
                    <a:off x="438411" y="1469720"/>
                    <a:ext cx="79406" cy="329706"/>
                  </a:xfrm>
                  <a:custGeom>
                    <a:avLst/>
                    <a:gdLst>
                      <a:gd name="connsiteX0" fmla="*/ 70981 w 187969"/>
                      <a:gd name="connsiteY0" fmla="*/ 2770 h 596036"/>
                      <a:gd name="connsiteX1" fmla="*/ 187891 w 187969"/>
                      <a:gd name="connsiteY1" fmla="*/ 286693 h 596036"/>
                      <a:gd name="connsiteX2" fmla="*/ 87683 w 187969"/>
                      <a:gd name="connsiteY2" fmla="*/ 595669 h 596036"/>
                      <a:gd name="connsiteX3" fmla="*/ 0 w 187969"/>
                      <a:gd name="connsiteY3" fmla="*/ 345148 h 596036"/>
                      <a:gd name="connsiteX4" fmla="*/ 87683 w 187969"/>
                      <a:gd name="connsiteY4" fmla="*/ 153082 h 596036"/>
                      <a:gd name="connsiteX5" fmla="*/ 70981 w 187969"/>
                      <a:gd name="connsiteY5" fmla="*/ 2770 h 596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7969" h="596036">
                        <a:moveTo>
                          <a:pt x="70981" y="2770"/>
                        </a:moveTo>
                        <a:cubicBezTo>
                          <a:pt x="87682" y="25038"/>
                          <a:pt x="185107" y="187877"/>
                          <a:pt x="187891" y="286693"/>
                        </a:cubicBezTo>
                        <a:cubicBezTo>
                          <a:pt x="190675" y="385509"/>
                          <a:pt x="118998" y="585927"/>
                          <a:pt x="87683" y="595669"/>
                        </a:cubicBezTo>
                        <a:cubicBezTo>
                          <a:pt x="56368" y="605411"/>
                          <a:pt x="0" y="418912"/>
                          <a:pt x="0" y="345148"/>
                        </a:cubicBezTo>
                        <a:cubicBezTo>
                          <a:pt x="0" y="271384"/>
                          <a:pt x="75853" y="208057"/>
                          <a:pt x="87683" y="153082"/>
                        </a:cubicBezTo>
                        <a:cubicBezTo>
                          <a:pt x="99513" y="98107"/>
                          <a:pt x="54280" y="-19498"/>
                          <a:pt x="70981" y="2770"/>
                        </a:cubicBezTo>
                        <a:close/>
                      </a:path>
                    </a:pathLst>
                  </a:custGeom>
                  <a:solidFill>
                    <a:srgbClr val="663300"/>
                  </a:solidFill>
                  <a:ln w="12700" cap="flat" cmpd="sng" algn="ctr">
                    <a:solidFill>
                      <a:srgbClr val="996633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223" name="Freeform 222"/>
                <p:cNvSpPr/>
                <p:nvPr/>
              </p:nvSpPr>
              <p:spPr>
                <a:xfrm rot="3485104">
                  <a:off x="125260" y="1565753"/>
                  <a:ext cx="73233" cy="232197"/>
                </a:xfrm>
                <a:custGeom>
                  <a:avLst/>
                  <a:gdLst>
                    <a:gd name="connsiteX0" fmla="*/ 70981 w 187969"/>
                    <a:gd name="connsiteY0" fmla="*/ 2770 h 596036"/>
                    <a:gd name="connsiteX1" fmla="*/ 187891 w 187969"/>
                    <a:gd name="connsiteY1" fmla="*/ 286693 h 596036"/>
                    <a:gd name="connsiteX2" fmla="*/ 87683 w 187969"/>
                    <a:gd name="connsiteY2" fmla="*/ 595669 h 596036"/>
                    <a:gd name="connsiteX3" fmla="*/ 0 w 187969"/>
                    <a:gd name="connsiteY3" fmla="*/ 345148 h 596036"/>
                    <a:gd name="connsiteX4" fmla="*/ 87683 w 187969"/>
                    <a:gd name="connsiteY4" fmla="*/ 153082 h 596036"/>
                    <a:gd name="connsiteX5" fmla="*/ 70981 w 187969"/>
                    <a:gd name="connsiteY5" fmla="*/ 2770 h 596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7969" h="596036">
                      <a:moveTo>
                        <a:pt x="70981" y="2770"/>
                      </a:moveTo>
                      <a:cubicBezTo>
                        <a:pt x="87682" y="25038"/>
                        <a:pt x="185107" y="187877"/>
                        <a:pt x="187891" y="286693"/>
                      </a:cubicBezTo>
                      <a:cubicBezTo>
                        <a:pt x="190675" y="385509"/>
                        <a:pt x="118998" y="585927"/>
                        <a:pt x="87683" y="595669"/>
                      </a:cubicBezTo>
                      <a:cubicBezTo>
                        <a:pt x="56368" y="605411"/>
                        <a:pt x="0" y="418912"/>
                        <a:pt x="0" y="345148"/>
                      </a:cubicBezTo>
                      <a:cubicBezTo>
                        <a:pt x="0" y="271384"/>
                        <a:pt x="75853" y="208057"/>
                        <a:pt x="87683" y="153082"/>
                      </a:cubicBezTo>
                      <a:cubicBezTo>
                        <a:pt x="99513" y="98107"/>
                        <a:pt x="54280" y="-19498"/>
                        <a:pt x="70981" y="2770"/>
                      </a:cubicBezTo>
                      <a:close/>
                    </a:path>
                  </a:pathLst>
                </a:custGeom>
                <a:solidFill>
                  <a:srgbClr val="663300"/>
                </a:solidFill>
                <a:ln w="12700" cap="flat" cmpd="sng" algn="ctr">
                  <a:solidFill>
                    <a:srgbClr val="996633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sp>
            <p:nvSpPr>
              <p:cNvPr id="221" name="Freeform 220"/>
              <p:cNvSpPr/>
              <p:nvPr/>
            </p:nvSpPr>
            <p:spPr>
              <a:xfrm rot="372963" flipH="1">
                <a:off x="313150" y="638827"/>
                <a:ext cx="55396" cy="260468"/>
              </a:xfrm>
              <a:custGeom>
                <a:avLst/>
                <a:gdLst>
                  <a:gd name="connsiteX0" fmla="*/ 70981 w 187969"/>
                  <a:gd name="connsiteY0" fmla="*/ 2770 h 596036"/>
                  <a:gd name="connsiteX1" fmla="*/ 187891 w 187969"/>
                  <a:gd name="connsiteY1" fmla="*/ 286693 h 596036"/>
                  <a:gd name="connsiteX2" fmla="*/ 87683 w 187969"/>
                  <a:gd name="connsiteY2" fmla="*/ 595669 h 596036"/>
                  <a:gd name="connsiteX3" fmla="*/ 0 w 187969"/>
                  <a:gd name="connsiteY3" fmla="*/ 345148 h 596036"/>
                  <a:gd name="connsiteX4" fmla="*/ 87683 w 187969"/>
                  <a:gd name="connsiteY4" fmla="*/ 153082 h 596036"/>
                  <a:gd name="connsiteX5" fmla="*/ 70981 w 187969"/>
                  <a:gd name="connsiteY5" fmla="*/ 2770 h 596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7969" h="596036">
                    <a:moveTo>
                      <a:pt x="70981" y="2770"/>
                    </a:moveTo>
                    <a:cubicBezTo>
                      <a:pt x="87682" y="25038"/>
                      <a:pt x="185107" y="187877"/>
                      <a:pt x="187891" y="286693"/>
                    </a:cubicBezTo>
                    <a:cubicBezTo>
                      <a:pt x="190675" y="385509"/>
                      <a:pt x="118998" y="585927"/>
                      <a:pt x="87683" y="595669"/>
                    </a:cubicBezTo>
                    <a:cubicBezTo>
                      <a:pt x="56368" y="605411"/>
                      <a:pt x="0" y="418912"/>
                      <a:pt x="0" y="345148"/>
                    </a:cubicBezTo>
                    <a:cubicBezTo>
                      <a:pt x="0" y="271384"/>
                      <a:pt x="75853" y="208057"/>
                      <a:pt x="87683" y="153082"/>
                    </a:cubicBezTo>
                    <a:cubicBezTo>
                      <a:pt x="99513" y="98107"/>
                      <a:pt x="54280" y="-19498"/>
                      <a:pt x="70981" y="2770"/>
                    </a:cubicBezTo>
                    <a:close/>
                  </a:path>
                </a:pathLst>
              </a:custGeom>
              <a:solidFill>
                <a:srgbClr val="663300"/>
              </a:solidFill>
              <a:ln w="12700" cap="flat" cmpd="sng" algn="ctr">
                <a:solidFill>
                  <a:srgbClr val="996633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sp>
          <p:nvSpPr>
            <p:cNvPr id="219" name="Freeform 218"/>
            <p:cNvSpPr/>
            <p:nvPr/>
          </p:nvSpPr>
          <p:spPr>
            <a:xfrm rot="21317865" flipH="1" flipV="1">
              <a:off x="338202" y="1073063"/>
              <a:ext cx="55667" cy="308368"/>
            </a:xfrm>
            <a:custGeom>
              <a:avLst/>
              <a:gdLst>
                <a:gd name="connsiteX0" fmla="*/ 70981 w 187969"/>
                <a:gd name="connsiteY0" fmla="*/ 2770 h 596036"/>
                <a:gd name="connsiteX1" fmla="*/ 187891 w 187969"/>
                <a:gd name="connsiteY1" fmla="*/ 286693 h 596036"/>
                <a:gd name="connsiteX2" fmla="*/ 87683 w 187969"/>
                <a:gd name="connsiteY2" fmla="*/ 595669 h 596036"/>
                <a:gd name="connsiteX3" fmla="*/ 0 w 187969"/>
                <a:gd name="connsiteY3" fmla="*/ 345148 h 596036"/>
                <a:gd name="connsiteX4" fmla="*/ 87683 w 187969"/>
                <a:gd name="connsiteY4" fmla="*/ 153082 h 596036"/>
                <a:gd name="connsiteX5" fmla="*/ 70981 w 187969"/>
                <a:gd name="connsiteY5" fmla="*/ 2770 h 59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69" h="596036">
                  <a:moveTo>
                    <a:pt x="70981" y="2770"/>
                  </a:moveTo>
                  <a:cubicBezTo>
                    <a:pt x="87682" y="25038"/>
                    <a:pt x="185107" y="187877"/>
                    <a:pt x="187891" y="286693"/>
                  </a:cubicBezTo>
                  <a:cubicBezTo>
                    <a:pt x="190675" y="385509"/>
                    <a:pt x="118998" y="585927"/>
                    <a:pt x="87683" y="595669"/>
                  </a:cubicBezTo>
                  <a:cubicBezTo>
                    <a:pt x="56368" y="605411"/>
                    <a:pt x="0" y="418912"/>
                    <a:pt x="0" y="345148"/>
                  </a:cubicBezTo>
                  <a:cubicBezTo>
                    <a:pt x="0" y="271384"/>
                    <a:pt x="75853" y="208057"/>
                    <a:pt x="87683" y="153082"/>
                  </a:cubicBezTo>
                  <a:cubicBezTo>
                    <a:pt x="99513" y="98107"/>
                    <a:pt x="54280" y="-19498"/>
                    <a:pt x="70981" y="2770"/>
                  </a:cubicBezTo>
                  <a:close/>
                </a:path>
              </a:pathLst>
            </a:custGeom>
            <a:solidFill>
              <a:srgbClr val="996633"/>
            </a:solidFill>
            <a:ln w="12700" cap="flat" cmpd="sng" algn="ctr">
              <a:solidFill>
                <a:srgbClr val="663300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sp>
        <p:nvSpPr>
          <p:cNvPr id="396" name="Cloud Callout 395"/>
          <p:cNvSpPr/>
          <p:nvPr/>
        </p:nvSpPr>
        <p:spPr>
          <a:xfrm rot="21398606">
            <a:off x="1288822" y="1002330"/>
            <a:ext cx="1986829" cy="1537960"/>
          </a:xfrm>
          <a:prstGeom prst="cloudCallout">
            <a:avLst/>
          </a:prstGeom>
          <a:solidFill>
            <a:srgbClr val="70AD47">
              <a:lumMod val="75000"/>
            </a:srgbClr>
          </a:solidFill>
          <a:ln w="12700" cap="flat" cmpd="sng" algn="ctr">
            <a:solidFill>
              <a:srgbClr val="70AD47">
                <a:lumMod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AU" sz="1100" kern="10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397" name="Cloud Callout 396"/>
          <p:cNvSpPr/>
          <p:nvPr/>
        </p:nvSpPr>
        <p:spPr>
          <a:xfrm rot="1786321">
            <a:off x="500979" y="-382889"/>
            <a:ext cx="1743385" cy="2080285"/>
          </a:xfrm>
          <a:prstGeom prst="cloudCallout">
            <a:avLst/>
          </a:prstGeom>
          <a:solidFill>
            <a:schemeClr val="accent6">
              <a:lumMod val="50000"/>
            </a:schemeClr>
          </a:solidFill>
          <a:ln w="12700" cap="flat" cmpd="sng" algn="ctr">
            <a:solidFill>
              <a:schemeClr val="accent6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AU" sz="1100" kern="10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398" name="Cloud Callout 397"/>
          <p:cNvSpPr/>
          <p:nvPr/>
        </p:nvSpPr>
        <p:spPr>
          <a:xfrm rot="16905191">
            <a:off x="-744164" y="-349185"/>
            <a:ext cx="1743385" cy="2080285"/>
          </a:xfrm>
          <a:prstGeom prst="cloudCallout">
            <a:avLst/>
          </a:prstGeom>
          <a:solidFill>
            <a:schemeClr val="accent6">
              <a:lumMod val="50000"/>
            </a:schemeClr>
          </a:solidFill>
          <a:ln w="12700" cap="flat" cmpd="sng" algn="ctr">
            <a:solidFill>
              <a:schemeClr val="accent6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AU" sz="1100" kern="10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399" name="Cloud Callout 398"/>
          <p:cNvSpPr/>
          <p:nvPr/>
        </p:nvSpPr>
        <p:spPr>
          <a:xfrm rot="14185969">
            <a:off x="-1386007" y="768704"/>
            <a:ext cx="1743385" cy="2080285"/>
          </a:xfrm>
          <a:prstGeom prst="cloudCallout">
            <a:avLst/>
          </a:prstGeom>
          <a:solidFill>
            <a:schemeClr val="accent6">
              <a:lumMod val="50000"/>
            </a:schemeClr>
          </a:solidFill>
          <a:ln w="12700" cap="flat" cmpd="sng" algn="ctr">
            <a:solidFill>
              <a:schemeClr val="accent6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AU" sz="1100" kern="10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400" name="Cloud Callout 399"/>
          <p:cNvSpPr/>
          <p:nvPr/>
        </p:nvSpPr>
        <p:spPr>
          <a:xfrm rot="20922964">
            <a:off x="1963215" y="-266480"/>
            <a:ext cx="1743385" cy="2080285"/>
          </a:xfrm>
          <a:prstGeom prst="cloudCallout">
            <a:avLst/>
          </a:prstGeom>
          <a:solidFill>
            <a:schemeClr val="accent6">
              <a:lumMod val="50000"/>
            </a:schemeClr>
          </a:solidFill>
          <a:ln w="12700" cap="flat" cmpd="sng" algn="ctr">
            <a:solidFill>
              <a:schemeClr val="accent6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AU" sz="1100" kern="10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401" name="Cloud Callout 400"/>
          <p:cNvSpPr/>
          <p:nvPr/>
        </p:nvSpPr>
        <p:spPr>
          <a:xfrm rot="19762594">
            <a:off x="3228263" y="310039"/>
            <a:ext cx="1743385" cy="2080285"/>
          </a:xfrm>
          <a:prstGeom prst="cloudCallout">
            <a:avLst/>
          </a:prstGeom>
          <a:solidFill>
            <a:schemeClr val="accent6">
              <a:lumMod val="50000"/>
            </a:schemeClr>
          </a:solidFill>
          <a:ln w="12700" cap="flat" cmpd="sng" algn="ctr">
            <a:solidFill>
              <a:schemeClr val="accent6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AU" sz="1100" kern="10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402" name="Cloud Callout 401"/>
          <p:cNvSpPr/>
          <p:nvPr/>
        </p:nvSpPr>
        <p:spPr>
          <a:xfrm rot="6163348">
            <a:off x="2626842" y="1488758"/>
            <a:ext cx="1444700" cy="2080285"/>
          </a:xfrm>
          <a:prstGeom prst="cloudCallout">
            <a:avLst/>
          </a:prstGeom>
          <a:solidFill>
            <a:schemeClr val="accent6">
              <a:lumMod val="50000"/>
            </a:schemeClr>
          </a:solidFill>
          <a:ln w="12700" cap="flat" cmpd="sng" algn="ctr">
            <a:solidFill>
              <a:schemeClr val="accent6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AU" sz="1100" kern="10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403" name="Cloud Callout 402"/>
          <p:cNvSpPr/>
          <p:nvPr/>
        </p:nvSpPr>
        <p:spPr>
          <a:xfrm rot="2818963">
            <a:off x="2556147" y="1238757"/>
            <a:ext cx="1964056" cy="1547884"/>
          </a:xfrm>
          <a:prstGeom prst="cloudCallout">
            <a:avLst/>
          </a:prstGeom>
          <a:solidFill>
            <a:srgbClr val="70AD47">
              <a:lumMod val="75000"/>
            </a:srgbClr>
          </a:solidFill>
          <a:ln w="12700" cap="flat" cmpd="sng" algn="ctr">
            <a:solidFill>
              <a:srgbClr val="70AD47">
                <a:lumMod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AU" sz="1100" kern="10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404" name="Cloud Callout 403"/>
          <p:cNvSpPr/>
          <p:nvPr/>
        </p:nvSpPr>
        <p:spPr>
          <a:xfrm rot="12380342">
            <a:off x="-1371978" y="1776767"/>
            <a:ext cx="1986829" cy="1508070"/>
          </a:xfrm>
          <a:prstGeom prst="cloudCallout">
            <a:avLst/>
          </a:prstGeom>
          <a:solidFill>
            <a:srgbClr val="70AD47">
              <a:lumMod val="75000"/>
            </a:srgbClr>
          </a:solidFill>
          <a:ln w="12700" cap="flat" cmpd="sng" algn="ctr">
            <a:solidFill>
              <a:srgbClr val="70AD47">
                <a:lumMod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AU" sz="1100" kern="10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405" name="Cloud Callout 404"/>
          <p:cNvSpPr/>
          <p:nvPr/>
        </p:nvSpPr>
        <p:spPr>
          <a:xfrm rot="19822587">
            <a:off x="-403398" y="297375"/>
            <a:ext cx="2160725" cy="1727537"/>
          </a:xfrm>
          <a:prstGeom prst="cloudCallout">
            <a:avLst/>
          </a:prstGeom>
          <a:solidFill>
            <a:srgbClr val="70AD47">
              <a:lumMod val="75000"/>
            </a:srgbClr>
          </a:solidFill>
          <a:ln w="12700" cap="flat" cmpd="sng" algn="ctr">
            <a:solidFill>
              <a:srgbClr val="70AD47">
                <a:lumMod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AU" sz="1100" kern="10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406" name="Cloud Callout 405"/>
          <p:cNvSpPr/>
          <p:nvPr/>
        </p:nvSpPr>
        <p:spPr>
          <a:xfrm rot="21398692">
            <a:off x="1446887" y="556512"/>
            <a:ext cx="1861783" cy="1540681"/>
          </a:xfrm>
          <a:prstGeom prst="cloudCallout">
            <a:avLst/>
          </a:prstGeom>
          <a:solidFill>
            <a:srgbClr val="70AD47">
              <a:lumMod val="75000"/>
            </a:srgbClr>
          </a:solidFill>
          <a:ln w="12700" cap="flat" cmpd="sng" algn="ctr">
            <a:solidFill>
              <a:srgbClr val="70AD47">
                <a:lumMod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AU" sz="1100" kern="10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407" name="Cloud Callout 406"/>
          <p:cNvSpPr/>
          <p:nvPr/>
        </p:nvSpPr>
        <p:spPr>
          <a:xfrm rot="11703278">
            <a:off x="378122" y="1131715"/>
            <a:ext cx="2519368" cy="1524794"/>
          </a:xfrm>
          <a:prstGeom prst="cloudCallout">
            <a:avLst/>
          </a:prstGeom>
          <a:solidFill>
            <a:srgbClr val="70AD47">
              <a:lumMod val="75000"/>
            </a:srgbClr>
          </a:solidFill>
          <a:ln w="12700" cap="flat" cmpd="sng" algn="ctr">
            <a:solidFill>
              <a:srgbClr val="70AD47">
                <a:lumMod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AU" sz="1100" kern="10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486" name="Freeform 485"/>
          <p:cNvSpPr/>
          <p:nvPr/>
        </p:nvSpPr>
        <p:spPr>
          <a:xfrm flipH="1">
            <a:off x="8293538" y="2937483"/>
            <a:ext cx="1151237" cy="1993916"/>
          </a:xfrm>
          <a:custGeom>
            <a:avLst/>
            <a:gdLst>
              <a:gd name="connsiteX0" fmla="*/ 309984 w 823732"/>
              <a:gd name="connsiteY0" fmla="*/ 27891 h 1374742"/>
              <a:gd name="connsiteX1" fmla="*/ 222061 w 823732"/>
              <a:gd name="connsiteY1" fmla="*/ 19099 h 1374742"/>
              <a:gd name="connsiteX2" fmla="*/ 169307 w 823732"/>
              <a:gd name="connsiteY2" fmla="*/ 10307 h 1374742"/>
              <a:gd name="connsiteX3" fmla="*/ 116553 w 823732"/>
              <a:gd name="connsiteY3" fmla="*/ 80645 h 1374742"/>
              <a:gd name="connsiteX4" fmla="*/ 134138 w 823732"/>
              <a:gd name="connsiteY4" fmla="*/ 142191 h 1374742"/>
              <a:gd name="connsiteX5" fmla="*/ 125345 w 823732"/>
              <a:gd name="connsiteY5" fmla="*/ 230114 h 1374742"/>
              <a:gd name="connsiteX6" fmla="*/ 116553 w 823732"/>
              <a:gd name="connsiteY6" fmla="*/ 309245 h 1374742"/>
              <a:gd name="connsiteX7" fmla="*/ 72591 w 823732"/>
              <a:gd name="connsiteY7" fmla="*/ 581807 h 1374742"/>
              <a:gd name="connsiteX8" fmla="*/ 28630 w 823732"/>
              <a:gd name="connsiteY8" fmla="*/ 722483 h 1374742"/>
              <a:gd name="connsiteX9" fmla="*/ 547376 w 823732"/>
              <a:gd name="connsiteY9" fmla="*/ 1126930 h 1374742"/>
              <a:gd name="connsiteX10" fmla="*/ 573753 w 823732"/>
              <a:gd name="connsiteY10" fmla="*/ 1223645 h 1374742"/>
              <a:gd name="connsiteX11" fmla="*/ 591338 w 823732"/>
              <a:gd name="connsiteY11" fmla="*/ 1276399 h 1374742"/>
              <a:gd name="connsiteX12" fmla="*/ 608922 w 823732"/>
              <a:gd name="connsiteY12" fmla="*/ 1302776 h 1374742"/>
              <a:gd name="connsiteX13" fmla="*/ 652884 w 823732"/>
              <a:gd name="connsiteY13" fmla="*/ 1364322 h 1374742"/>
              <a:gd name="connsiteX14" fmla="*/ 705638 w 823732"/>
              <a:gd name="connsiteY14" fmla="*/ 1373114 h 1374742"/>
              <a:gd name="connsiteX15" fmla="*/ 749599 w 823732"/>
              <a:gd name="connsiteY15" fmla="*/ 1346737 h 1374742"/>
              <a:gd name="connsiteX16" fmla="*/ 811145 w 823732"/>
              <a:gd name="connsiteY16" fmla="*/ 1293983 h 1374742"/>
              <a:gd name="connsiteX17" fmla="*/ 811145 w 823732"/>
              <a:gd name="connsiteY17" fmla="*/ 1241230 h 1374742"/>
              <a:gd name="connsiteX18" fmla="*/ 819938 w 823732"/>
              <a:gd name="connsiteY18" fmla="*/ 1170891 h 1374742"/>
              <a:gd name="connsiteX19" fmla="*/ 740807 w 823732"/>
              <a:gd name="connsiteY19" fmla="*/ 1118137 h 1374742"/>
              <a:gd name="connsiteX20" fmla="*/ 670468 w 823732"/>
              <a:gd name="connsiteY20" fmla="*/ 1100553 h 1374742"/>
              <a:gd name="connsiteX21" fmla="*/ 626507 w 823732"/>
              <a:gd name="connsiteY21" fmla="*/ 1082968 h 1374742"/>
              <a:gd name="connsiteX22" fmla="*/ 573753 w 823732"/>
              <a:gd name="connsiteY22" fmla="*/ 1003837 h 1374742"/>
              <a:gd name="connsiteX23" fmla="*/ 318776 w 823732"/>
              <a:gd name="connsiteY23" fmla="*/ 704899 h 1374742"/>
              <a:gd name="connsiteX24" fmla="*/ 186891 w 823732"/>
              <a:gd name="connsiteY24" fmla="*/ 616976 h 1374742"/>
              <a:gd name="connsiteX25" fmla="*/ 283607 w 823732"/>
              <a:gd name="connsiteY25" fmla="*/ 370791 h 1374742"/>
              <a:gd name="connsiteX26" fmla="*/ 309984 w 823732"/>
              <a:gd name="connsiteY26" fmla="*/ 282868 h 1374742"/>
              <a:gd name="connsiteX27" fmla="*/ 371530 w 823732"/>
              <a:gd name="connsiteY27" fmla="*/ 186153 h 1374742"/>
              <a:gd name="connsiteX28" fmla="*/ 371530 w 823732"/>
              <a:gd name="connsiteY28" fmla="*/ 63060 h 1374742"/>
              <a:gd name="connsiteX29" fmla="*/ 353945 w 823732"/>
              <a:gd name="connsiteY29" fmla="*/ 1514 h 1374742"/>
              <a:gd name="connsiteX30" fmla="*/ 309984 w 823732"/>
              <a:gd name="connsiteY30" fmla="*/ 27891 h 1374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23732" h="1374742">
                <a:moveTo>
                  <a:pt x="309984" y="27891"/>
                </a:moveTo>
                <a:cubicBezTo>
                  <a:pt x="288003" y="30822"/>
                  <a:pt x="245507" y="22030"/>
                  <a:pt x="222061" y="19099"/>
                </a:cubicBezTo>
                <a:cubicBezTo>
                  <a:pt x="198615" y="16168"/>
                  <a:pt x="186892" y="49"/>
                  <a:pt x="169307" y="10307"/>
                </a:cubicBezTo>
                <a:cubicBezTo>
                  <a:pt x="151722" y="20565"/>
                  <a:pt x="122414" y="58664"/>
                  <a:pt x="116553" y="80645"/>
                </a:cubicBezTo>
                <a:cubicBezTo>
                  <a:pt x="110692" y="102626"/>
                  <a:pt x="132673" y="117280"/>
                  <a:pt x="134138" y="142191"/>
                </a:cubicBezTo>
                <a:cubicBezTo>
                  <a:pt x="135603" y="167102"/>
                  <a:pt x="128276" y="202272"/>
                  <a:pt x="125345" y="230114"/>
                </a:cubicBezTo>
                <a:cubicBezTo>
                  <a:pt x="122414" y="257956"/>
                  <a:pt x="125345" y="250630"/>
                  <a:pt x="116553" y="309245"/>
                </a:cubicBezTo>
                <a:cubicBezTo>
                  <a:pt x="107761" y="367861"/>
                  <a:pt x="87245" y="512934"/>
                  <a:pt x="72591" y="581807"/>
                </a:cubicBezTo>
                <a:cubicBezTo>
                  <a:pt x="57937" y="650680"/>
                  <a:pt x="-50501" y="631629"/>
                  <a:pt x="28630" y="722483"/>
                </a:cubicBezTo>
                <a:cubicBezTo>
                  <a:pt x="107761" y="813337"/>
                  <a:pt x="456522" y="1043403"/>
                  <a:pt x="547376" y="1126930"/>
                </a:cubicBezTo>
                <a:cubicBezTo>
                  <a:pt x="638230" y="1210457"/>
                  <a:pt x="566426" y="1198734"/>
                  <a:pt x="573753" y="1223645"/>
                </a:cubicBezTo>
                <a:cubicBezTo>
                  <a:pt x="581080" y="1248556"/>
                  <a:pt x="591338" y="1276399"/>
                  <a:pt x="591338" y="1276399"/>
                </a:cubicBezTo>
                <a:cubicBezTo>
                  <a:pt x="597199" y="1289587"/>
                  <a:pt x="598664" y="1288122"/>
                  <a:pt x="608922" y="1302776"/>
                </a:cubicBezTo>
                <a:cubicBezTo>
                  <a:pt x="619180" y="1317430"/>
                  <a:pt x="636765" y="1352599"/>
                  <a:pt x="652884" y="1364322"/>
                </a:cubicBezTo>
                <a:cubicBezTo>
                  <a:pt x="669003" y="1376045"/>
                  <a:pt x="689519" y="1376045"/>
                  <a:pt x="705638" y="1373114"/>
                </a:cubicBezTo>
                <a:cubicBezTo>
                  <a:pt x="721757" y="1370183"/>
                  <a:pt x="732015" y="1359925"/>
                  <a:pt x="749599" y="1346737"/>
                </a:cubicBezTo>
                <a:cubicBezTo>
                  <a:pt x="767183" y="1333549"/>
                  <a:pt x="800887" y="1311567"/>
                  <a:pt x="811145" y="1293983"/>
                </a:cubicBezTo>
                <a:cubicBezTo>
                  <a:pt x="821403" y="1276399"/>
                  <a:pt x="809680" y="1261745"/>
                  <a:pt x="811145" y="1241230"/>
                </a:cubicBezTo>
                <a:cubicBezTo>
                  <a:pt x="812610" y="1220715"/>
                  <a:pt x="831661" y="1191407"/>
                  <a:pt x="819938" y="1170891"/>
                </a:cubicBezTo>
                <a:cubicBezTo>
                  <a:pt x="808215" y="1150376"/>
                  <a:pt x="765719" y="1129860"/>
                  <a:pt x="740807" y="1118137"/>
                </a:cubicBezTo>
                <a:cubicBezTo>
                  <a:pt x="715895" y="1106414"/>
                  <a:pt x="689518" y="1106415"/>
                  <a:pt x="670468" y="1100553"/>
                </a:cubicBezTo>
                <a:cubicBezTo>
                  <a:pt x="651418" y="1094692"/>
                  <a:pt x="642626" y="1099087"/>
                  <a:pt x="626507" y="1082968"/>
                </a:cubicBezTo>
                <a:cubicBezTo>
                  <a:pt x="610388" y="1066849"/>
                  <a:pt x="625042" y="1066849"/>
                  <a:pt x="573753" y="1003837"/>
                </a:cubicBezTo>
                <a:cubicBezTo>
                  <a:pt x="522465" y="940826"/>
                  <a:pt x="383253" y="769376"/>
                  <a:pt x="318776" y="704899"/>
                </a:cubicBezTo>
                <a:cubicBezTo>
                  <a:pt x="254299" y="640422"/>
                  <a:pt x="192752" y="672661"/>
                  <a:pt x="186891" y="616976"/>
                </a:cubicBezTo>
                <a:cubicBezTo>
                  <a:pt x="181030" y="561291"/>
                  <a:pt x="263092" y="426476"/>
                  <a:pt x="283607" y="370791"/>
                </a:cubicBezTo>
                <a:cubicBezTo>
                  <a:pt x="304122" y="315106"/>
                  <a:pt x="295330" y="313641"/>
                  <a:pt x="309984" y="282868"/>
                </a:cubicBezTo>
                <a:cubicBezTo>
                  <a:pt x="324638" y="252095"/>
                  <a:pt x="361272" y="222788"/>
                  <a:pt x="371530" y="186153"/>
                </a:cubicBezTo>
                <a:cubicBezTo>
                  <a:pt x="381788" y="149518"/>
                  <a:pt x="374461" y="93833"/>
                  <a:pt x="371530" y="63060"/>
                </a:cubicBezTo>
                <a:cubicBezTo>
                  <a:pt x="368599" y="32287"/>
                  <a:pt x="371530" y="10306"/>
                  <a:pt x="353945" y="1514"/>
                </a:cubicBezTo>
                <a:cubicBezTo>
                  <a:pt x="336360" y="-7278"/>
                  <a:pt x="331965" y="24960"/>
                  <a:pt x="309984" y="27891"/>
                </a:cubicBezTo>
                <a:close/>
              </a:path>
            </a:pathLst>
          </a:custGeom>
          <a:solidFill>
            <a:srgbClr val="DECFBC"/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sp>
        <p:nvSpPr>
          <p:cNvPr id="487" name="Freeform 486"/>
          <p:cNvSpPr/>
          <p:nvPr/>
        </p:nvSpPr>
        <p:spPr>
          <a:xfrm>
            <a:off x="5492633" y="2932942"/>
            <a:ext cx="1151237" cy="1993916"/>
          </a:xfrm>
          <a:custGeom>
            <a:avLst/>
            <a:gdLst>
              <a:gd name="connsiteX0" fmla="*/ 309984 w 823732"/>
              <a:gd name="connsiteY0" fmla="*/ 27891 h 1374742"/>
              <a:gd name="connsiteX1" fmla="*/ 222061 w 823732"/>
              <a:gd name="connsiteY1" fmla="*/ 19099 h 1374742"/>
              <a:gd name="connsiteX2" fmla="*/ 169307 w 823732"/>
              <a:gd name="connsiteY2" fmla="*/ 10307 h 1374742"/>
              <a:gd name="connsiteX3" fmla="*/ 116553 w 823732"/>
              <a:gd name="connsiteY3" fmla="*/ 80645 h 1374742"/>
              <a:gd name="connsiteX4" fmla="*/ 134138 w 823732"/>
              <a:gd name="connsiteY4" fmla="*/ 142191 h 1374742"/>
              <a:gd name="connsiteX5" fmla="*/ 125345 w 823732"/>
              <a:gd name="connsiteY5" fmla="*/ 230114 h 1374742"/>
              <a:gd name="connsiteX6" fmla="*/ 116553 w 823732"/>
              <a:gd name="connsiteY6" fmla="*/ 309245 h 1374742"/>
              <a:gd name="connsiteX7" fmla="*/ 72591 w 823732"/>
              <a:gd name="connsiteY7" fmla="*/ 581807 h 1374742"/>
              <a:gd name="connsiteX8" fmla="*/ 28630 w 823732"/>
              <a:gd name="connsiteY8" fmla="*/ 722483 h 1374742"/>
              <a:gd name="connsiteX9" fmla="*/ 547376 w 823732"/>
              <a:gd name="connsiteY9" fmla="*/ 1126930 h 1374742"/>
              <a:gd name="connsiteX10" fmla="*/ 573753 w 823732"/>
              <a:gd name="connsiteY10" fmla="*/ 1223645 h 1374742"/>
              <a:gd name="connsiteX11" fmla="*/ 591338 w 823732"/>
              <a:gd name="connsiteY11" fmla="*/ 1276399 h 1374742"/>
              <a:gd name="connsiteX12" fmla="*/ 608922 w 823732"/>
              <a:gd name="connsiteY12" fmla="*/ 1302776 h 1374742"/>
              <a:gd name="connsiteX13" fmla="*/ 652884 w 823732"/>
              <a:gd name="connsiteY13" fmla="*/ 1364322 h 1374742"/>
              <a:gd name="connsiteX14" fmla="*/ 705638 w 823732"/>
              <a:gd name="connsiteY14" fmla="*/ 1373114 h 1374742"/>
              <a:gd name="connsiteX15" fmla="*/ 749599 w 823732"/>
              <a:gd name="connsiteY15" fmla="*/ 1346737 h 1374742"/>
              <a:gd name="connsiteX16" fmla="*/ 811145 w 823732"/>
              <a:gd name="connsiteY16" fmla="*/ 1293983 h 1374742"/>
              <a:gd name="connsiteX17" fmla="*/ 811145 w 823732"/>
              <a:gd name="connsiteY17" fmla="*/ 1241230 h 1374742"/>
              <a:gd name="connsiteX18" fmla="*/ 819938 w 823732"/>
              <a:gd name="connsiteY18" fmla="*/ 1170891 h 1374742"/>
              <a:gd name="connsiteX19" fmla="*/ 740807 w 823732"/>
              <a:gd name="connsiteY19" fmla="*/ 1118137 h 1374742"/>
              <a:gd name="connsiteX20" fmla="*/ 670468 w 823732"/>
              <a:gd name="connsiteY20" fmla="*/ 1100553 h 1374742"/>
              <a:gd name="connsiteX21" fmla="*/ 626507 w 823732"/>
              <a:gd name="connsiteY21" fmla="*/ 1082968 h 1374742"/>
              <a:gd name="connsiteX22" fmla="*/ 573753 w 823732"/>
              <a:gd name="connsiteY22" fmla="*/ 1003837 h 1374742"/>
              <a:gd name="connsiteX23" fmla="*/ 318776 w 823732"/>
              <a:gd name="connsiteY23" fmla="*/ 704899 h 1374742"/>
              <a:gd name="connsiteX24" fmla="*/ 186891 w 823732"/>
              <a:gd name="connsiteY24" fmla="*/ 616976 h 1374742"/>
              <a:gd name="connsiteX25" fmla="*/ 283607 w 823732"/>
              <a:gd name="connsiteY25" fmla="*/ 370791 h 1374742"/>
              <a:gd name="connsiteX26" fmla="*/ 309984 w 823732"/>
              <a:gd name="connsiteY26" fmla="*/ 282868 h 1374742"/>
              <a:gd name="connsiteX27" fmla="*/ 371530 w 823732"/>
              <a:gd name="connsiteY27" fmla="*/ 186153 h 1374742"/>
              <a:gd name="connsiteX28" fmla="*/ 371530 w 823732"/>
              <a:gd name="connsiteY28" fmla="*/ 63060 h 1374742"/>
              <a:gd name="connsiteX29" fmla="*/ 353945 w 823732"/>
              <a:gd name="connsiteY29" fmla="*/ 1514 h 1374742"/>
              <a:gd name="connsiteX30" fmla="*/ 309984 w 823732"/>
              <a:gd name="connsiteY30" fmla="*/ 27891 h 1374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23732" h="1374742">
                <a:moveTo>
                  <a:pt x="309984" y="27891"/>
                </a:moveTo>
                <a:cubicBezTo>
                  <a:pt x="288003" y="30822"/>
                  <a:pt x="245507" y="22030"/>
                  <a:pt x="222061" y="19099"/>
                </a:cubicBezTo>
                <a:cubicBezTo>
                  <a:pt x="198615" y="16168"/>
                  <a:pt x="186892" y="49"/>
                  <a:pt x="169307" y="10307"/>
                </a:cubicBezTo>
                <a:cubicBezTo>
                  <a:pt x="151722" y="20565"/>
                  <a:pt x="122414" y="58664"/>
                  <a:pt x="116553" y="80645"/>
                </a:cubicBezTo>
                <a:cubicBezTo>
                  <a:pt x="110692" y="102626"/>
                  <a:pt x="132673" y="117280"/>
                  <a:pt x="134138" y="142191"/>
                </a:cubicBezTo>
                <a:cubicBezTo>
                  <a:pt x="135603" y="167102"/>
                  <a:pt x="128276" y="202272"/>
                  <a:pt x="125345" y="230114"/>
                </a:cubicBezTo>
                <a:cubicBezTo>
                  <a:pt x="122414" y="257956"/>
                  <a:pt x="125345" y="250630"/>
                  <a:pt x="116553" y="309245"/>
                </a:cubicBezTo>
                <a:cubicBezTo>
                  <a:pt x="107761" y="367861"/>
                  <a:pt x="87245" y="512934"/>
                  <a:pt x="72591" y="581807"/>
                </a:cubicBezTo>
                <a:cubicBezTo>
                  <a:pt x="57937" y="650680"/>
                  <a:pt x="-50501" y="631629"/>
                  <a:pt x="28630" y="722483"/>
                </a:cubicBezTo>
                <a:cubicBezTo>
                  <a:pt x="107761" y="813337"/>
                  <a:pt x="456522" y="1043403"/>
                  <a:pt x="547376" y="1126930"/>
                </a:cubicBezTo>
                <a:cubicBezTo>
                  <a:pt x="638230" y="1210457"/>
                  <a:pt x="566426" y="1198734"/>
                  <a:pt x="573753" y="1223645"/>
                </a:cubicBezTo>
                <a:cubicBezTo>
                  <a:pt x="581080" y="1248556"/>
                  <a:pt x="591338" y="1276399"/>
                  <a:pt x="591338" y="1276399"/>
                </a:cubicBezTo>
                <a:cubicBezTo>
                  <a:pt x="597199" y="1289587"/>
                  <a:pt x="598664" y="1288122"/>
                  <a:pt x="608922" y="1302776"/>
                </a:cubicBezTo>
                <a:cubicBezTo>
                  <a:pt x="619180" y="1317430"/>
                  <a:pt x="636765" y="1352599"/>
                  <a:pt x="652884" y="1364322"/>
                </a:cubicBezTo>
                <a:cubicBezTo>
                  <a:pt x="669003" y="1376045"/>
                  <a:pt x="689519" y="1376045"/>
                  <a:pt x="705638" y="1373114"/>
                </a:cubicBezTo>
                <a:cubicBezTo>
                  <a:pt x="721757" y="1370183"/>
                  <a:pt x="732015" y="1359925"/>
                  <a:pt x="749599" y="1346737"/>
                </a:cubicBezTo>
                <a:cubicBezTo>
                  <a:pt x="767183" y="1333549"/>
                  <a:pt x="800887" y="1311567"/>
                  <a:pt x="811145" y="1293983"/>
                </a:cubicBezTo>
                <a:cubicBezTo>
                  <a:pt x="821403" y="1276399"/>
                  <a:pt x="809680" y="1261745"/>
                  <a:pt x="811145" y="1241230"/>
                </a:cubicBezTo>
                <a:cubicBezTo>
                  <a:pt x="812610" y="1220715"/>
                  <a:pt x="831661" y="1191407"/>
                  <a:pt x="819938" y="1170891"/>
                </a:cubicBezTo>
                <a:cubicBezTo>
                  <a:pt x="808215" y="1150376"/>
                  <a:pt x="765719" y="1129860"/>
                  <a:pt x="740807" y="1118137"/>
                </a:cubicBezTo>
                <a:cubicBezTo>
                  <a:pt x="715895" y="1106414"/>
                  <a:pt x="689518" y="1106415"/>
                  <a:pt x="670468" y="1100553"/>
                </a:cubicBezTo>
                <a:cubicBezTo>
                  <a:pt x="651418" y="1094692"/>
                  <a:pt x="642626" y="1099087"/>
                  <a:pt x="626507" y="1082968"/>
                </a:cubicBezTo>
                <a:cubicBezTo>
                  <a:pt x="610388" y="1066849"/>
                  <a:pt x="625042" y="1066849"/>
                  <a:pt x="573753" y="1003837"/>
                </a:cubicBezTo>
                <a:cubicBezTo>
                  <a:pt x="522465" y="940826"/>
                  <a:pt x="383253" y="769376"/>
                  <a:pt x="318776" y="704899"/>
                </a:cubicBezTo>
                <a:cubicBezTo>
                  <a:pt x="254299" y="640422"/>
                  <a:pt x="192752" y="672661"/>
                  <a:pt x="186891" y="616976"/>
                </a:cubicBezTo>
                <a:cubicBezTo>
                  <a:pt x="181030" y="561291"/>
                  <a:pt x="263092" y="426476"/>
                  <a:pt x="283607" y="370791"/>
                </a:cubicBezTo>
                <a:cubicBezTo>
                  <a:pt x="304122" y="315106"/>
                  <a:pt x="295330" y="313641"/>
                  <a:pt x="309984" y="282868"/>
                </a:cubicBezTo>
                <a:cubicBezTo>
                  <a:pt x="324638" y="252095"/>
                  <a:pt x="361272" y="222788"/>
                  <a:pt x="371530" y="186153"/>
                </a:cubicBezTo>
                <a:cubicBezTo>
                  <a:pt x="381788" y="149518"/>
                  <a:pt x="374461" y="93833"/>
                  <a:pt x="371530" y="63060"/>
                </a:cubicBezTo>
                <a:cubicBezTo>
                  <a:pt x="368599" y="32287"/>
                  <a:pt x="371530" y="10306"/>
                  <a:pt x="353945" y="1514"/>
                </a:cubicBezTo>
                <a:cubicBezTo>
                  <a:pt x="336360" y="-7278"/>
                  <a:pt x="331965" y="24960"/>
                  <a:pt x="309984" y="27891"/>
                </a:cubicBezTo>
                <a:close/>
              </a:path>
            </a:pathLst>
          </a:custGeom>
          <a:solidFill>
            <a:srgbClr val="DECFBC"/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sp>
        <p:nvSpPr>
          <p:cNvPr id="488" name="TextBox 487"/>
          <p:cNvSpPr txBox="1"/>
          <p:nvPr/>
        </p:nvSpPr>
        <p:spPr>
          <a:xfrm>
            <a:off x="9303561" y="4608814"/>
            <a:ext cx="1500548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dirty="0" smtClean="0">
                <a:latin typeface="Algerian" panose="04020705040A02060702" pitchFamily="82" charset="0"/>
              </a:rPr>
              <a:t>y</a:t>
            </a:r>
            <a:endParaRPr lang="en-AU" sz="11500" dirty="0">
              <a:latin typeface="Algerian" panose="04020705040A02060702" pitchFamily="82" charset="0"/>
            </a:endParaRPr>
          </a:p>
        </p:txBody>
      </p:sp>
      <p:sp>
        <p:nvSpPr>
          <p:cNvPr id="490" name="TextBox 489"/>
          <p:cNvSpPr txBox="1"/>
          <p:nvPr/>
        </p:nvSpPr>
        <p:spPr>
          <a:xfrm>
            <a:off x="6416069" y="4584065"/>
            <a:ext cx="109280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500" dirty="0" smtClean="0">
                <a:latin typeface="Algerian" panose="04020705040A02060702" pitchFamily="82" charset="0"/>
              </a:rPr>
              <a:t>m</a:t>
            </a:r>
            <a:endParaRPr lang="en-AU" sz="11500" dirty="0">
              <a:latin typeface="Algerian" panose="04020705040A02060702" pitchFamily="82" charset="0"/>
            </a:endParaRPr>
          </a:p>
        </p:txBody>
      </p:sp>
      <p:sp>
        <p:nvSpPr>
          <p:cNvPr id="491" name="TextBox 490"/>
          <p:cNvSpPr txBox="1"/>
          <p:nvPr/>
        </p:nvSpPr>
        <p:spPr>
          <a:xfrm>
            <a:off x="5378448" y="4608814"/>
            <a:ext cx="106973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500" dirty="0" smtClean="0">
                <a:latin typeface="Algerian" panose="04020705040A02060702" pitchFamily="82" charset="0"/>
              </a:rPr>
              <a:t>u</a:t>
            </a:r>
            <a:endParaRPr lang="en-AU" sz="11500" dirty="0">
              <a:latin typeface="Algerian" panose="04020705040A02060702" pitchFamily="82" charset="0"/>
            </a:endParaRPr>
          </a:p>
        </p:txBody>
      </p:sp>
      <p:sp>
        <p:nvSpPr>
          <p:cNvPr id="492" name="TextBox 491"/>
          <p:cNvSpPr txBox="1"/>
          <p:nvPr/>
        </p:nvSpPr>
        <p:spPr>
          <a:xfrm>
            <a:off x="4276155" y="4600484"/>
            <a:ext cx="1259871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500" dirty="0" smtClean="0">
                <a:latin typeface="Algerian" panose="04020705040A02060702" pitchFamily="82" charset="0"/>
              </a:rPr>
              <a:t>H</a:t>
            </a:r>
            <a:endParaRPr lang="en-AU" sz="11500" dirty="0">
              <a:latin typeface="Algerian" panose="04020705040A02060702" pitchFamily="82" charset="0"/>
            </a:endParaRPr>
          </a:p>
        </p:txBody>
      </p:sp>
      <p:sp>
        <p:nvSpPr>
          <p:cNvPr id="495" name="TextBox 494"/>
          <p:cNvSpPr txBox="1"/>
          <p:nvPr/>
        </p:nvSpPr>
        <p:spPr>
          <a:xfrm>
            <a:off x="7570835" y="4569806"/>
            <a:ext cx="1190975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500" dirty="0" smtClean="0">
                <a:latin typeface="Algerian" panose="04020705040A02060702" pitchFamily="82" charset="0"/>
              </a:rPr>
              <a:t>p</a:t>
            </a:r>
            <a:endParaRPr lang="en-AU" sz="11500" dirty="0">
              <a:latin typeface="Algerian" panose="04020705040A02060702" pitchFamily="82" charset="0"/>
            </a:endParaRPr>
          </a:p>
        </p:txBody>
      </p:sp>
      <p:sp>
        <p:nvSpPr>
          <p:cNvPr id="496" name="TextBox 495"/>
          <p:cNvSpPr txBox="1"/>
          <p:nvPr/>
        </p:nvSpPr>
        <p:spPr>
          <a:xfrm>
            <a:off x="8519122" y="4572948"/>
            <a:ext cx="985616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500" dirty="0" smtClean="0">
                <a:latin typeface="Algerian" panose="04020705040A02060702" pitchFamily="82" charset="0"/>
              </a:rPr>
              <a:t>t</a:t>
            </a:r>
            <a:endParaRPr lang="en-AU" sz="11500" dirty="0">
              <a:latin typeface="Algerian" panose="04020705040A02060702" pitchFamily="82" charset="0"/>
            </a:endParaRPr>
          </a:p>
        </p:txBody>
      </p:sp>
      <p:sp>
        <p:nvSpPr>
          <p:cNvPr id="489" name="TextBox 488"/>
          <p:cNvSpPr txBox="1"/>
          <p:nvPr/>
        </p:nvSpPr>
        <p:spPr>
          <a:xfrm>
            <a:off x="2915096" y="6083620"/>
            <a:ext cx="197021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/>
              <a:t>Written</a:t>
            </a:r>
            <a:endParaRPr lang="en-AU" sz="4400" dirty="0"/>
          </a:p>
        </p:txBody>
      </p:sp>
      <p:sp>
        <p:nvSpPr>
          <p:cNvPr id="493" name="TextBox 492"/>
          <p:cNvSpPr txBox="1"/>
          <p:nvPr/>
        </p:nvSpPr>
        <p:spPr>
          <a:xfrm>
            <a:off x="4785353" y="6083620"/>
            <a:ext cx="12187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/>
              <a:t>and</a:t>
            </a:r>
            <a:endParaRPr lang="en-AU" sz="4400" dirty="0"/>
          </a:p>
        </p:txBody>
      </p:sp>
      <p:sp>
        <p:nvSpPr>
          <p:cNvPr id="494" name="TextBox 493"/>
          <p:cNvSpPr txBox="1"/>
          <p:nvPr/>
        </p:nvSpPr>
        <p:spPr>
          <a:xfrm>
            <a:off x="5754695" y="6089522"/>
            <a:ext cx="250555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/>
              <a:t>Illustrated</a:t>
            </a:r>
            <a:endParaRPr lang="en-AU" sz="4400" dirty="0"/>
          </a:p>
        </p:txBody>
      </p:sp>
      <p:sp>
        <p:nvSpPr>
          <p:cNvPr id="497" name="TextBox 496"/>
          <p:cNvSpPr txBox="1"/>
          <p:nvPr/>
        </p:nvSpPr>
        <p:spPr>
          <a:xfrm>
            <a:off x="8213805" y="6093134"/>
            <a:ext cx="76215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/>
              <a:t>by</a:t>
            </a:r>
            <a:endParaRPr lang="en-AU" sz="4400" dirty="0"/>
          </a:p>
        </p:txBody>
      </p:sp>
      <p:sp>
        <p:nvSpPr>
          <p:cNvPr id="498" name="TextBox 497"/>
          <p:cNvSpPr txBox="1"/>
          <p:nvPr/>
        </p:nvSpPr>
        <p:spPr>
          <a:xfrm>
            <a:off x="8903335" y="6070434"/>
            <a:ext cx="113001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err="1" smtClean="0"/>
              <a:t>Jojo</a:t>
            </a:r>
            <a:endParaRPr lang="en-AU" sz="4400" dirty="0"/>
          </a:p>
        </p:txBody>
      </p:sp>
      <p:sp>
        <p:nvSpPr>
          <p:cNvPr id="499" name="TextBox 498"/>
          <p:cNvSpPr txBox="1"/>
          <p:nvPr/>
        </p:nvSpPr>
        <p:spPr>
          <a:xfrm>
            <a:off x="9993009" y="6082763"/>
            <a:ext cx="179912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err="1" smtClean="0"/>
              <a:t>Lembo</a:t>
            </a:r>
            <a:endParaRPr lang="en-AU" sz="4400" dirty="0"/>
          </a:p>
        </p:txBody>
      </p:sp>
    </p:spTree>
    <p:extLst>
      <p:ext uri="{BB962C8B-B14F-4D97-AF65-F5344CB8AC3E}">
        <p14:creationId xmlns:p14="http://schemas.microsoft.com/office/powerpoint/2010/main" val="1373464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10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10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10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10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10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7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9" fill="hold">
                          <p:stCondLst>
                            <p:cond delay="indefinite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10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1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1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6" fill="hold">
                          <p:stCondLst>
                            <p:cond delay="indefinite"/>
                          </p:stCondLst>
                          <p:childTnLst>
                            <p:par>
                              <p:cTn id="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8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10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1" dur="10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10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3" fill="hold">
                          <p:stCondLst>
                            <p:cond delay="indefinite"/>
                          </p:stCondLst>
                          <p:childTnLst>
                            <p:par>
                              <p:cTn id="7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5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7" dur="10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8" dur="10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0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0" fill="hold">
                          <p:stCondLst>
                            <p:cond delay="indefinite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2" presetClass="entr" presetSubtype="4" accel="8000" fill="hold" nodeType="clickEffect" p14:presetBounceEnd="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">
                                          <p:cBhvr additive="base">
                                            <p:cTn id="84" dur="30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">
                                          <p:cBhvr additive="base">
                                            <p:cTn id="85" dur="30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6" fill="hold">
                          <p:stCondLst>
                            <p:cond delay="indefinite"/>
                          </p:stCondLst>
                          <p:childTnLst>
                            <p:par>
                              <p:cTn id="8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8" presetID="1" presetClass="entr" presetSubtype="0" fill="hold" grpId="0" nodeType="click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9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0" fill="hold">
                          <p:stCondLst>
                            <p:cond delay="indefinite"/>
                          </p:stCondLst>
                          <p:childTnLst>
                            <p:par>
                              <p:cTn id="9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2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4" fill="hold">
                          <p:stCondLst>
                            <p:cond delay="indefinite"/>
                          </p:stCondLst>
                          <p:childTnLst>
                            <p:par>
                              <p:cTn id="9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6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8" fill="hold">
                          <p:stCondLst>
                            <p:cond delay="indefinite"/>
                          </p:stCondLst>
                          <p:childTnLst>
                            <p:par>
                              <p:cTn id="9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0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2" fill="hold">
                          <p:stCondLst>
                            <p:cond delay="indefinite"/>
                          </p:stCondLst>
                          <p:childTnLst>
                            <p:par>
                              <p:cTn id="10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4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6" fill="hold">
                          <p:stCondLst>
                            <p:cond delay="indefinite"/>
                          </p:stCondLst>
                          <p:childTnLst>
                            <p:par>
                              <p:cTn id="10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8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0" fill="hold">
                          <p:stCondLst>
                            <p:cond delay="indefinite"/>
                          </p:stCondLst>
                          <p:childTnLst>
                            <p:par>
                              <p:cTn id="1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2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4" fill="hold">
                          <p:stCondLst>
                            <p:cond delay="indefinite"/>
                          </p:stCondLst>
                          <p:childTnLst>
                            <p:par>
                              <p:cTn id="1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6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8" fill="hold">
                          <p:stCondLst>
                            <p:cond delay="indefinite"/>
                          </p:stCondLst>
                          <p:childTnLst>
                            <p:par>
                              <p:cTn id="1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0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2" fill="hold">
                          <p:stCondLst>
                            <p:cond delay="indefinite"/>
                          </p:stCondLst>
                          <p:childTnLst>
                            <p:par>
                              <p:cTn id="12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4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6" fill="hold">
                          <p:stCondLst>
                            <p:cond delay="indefinite"/>
                          </p:stCondLst>
                          <p:childTnLst>
                            <p:par>
                              <p:cTn id="1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8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0" fill="hold">
                          <p:stCondLst>
                            <p:cond delay="indefinite"/>
                          </p:stCondLst>
                          <p:childTnLst>
                            <p:par>
                              <p:cTn id="13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2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4" fill="hold">
                          <p:stCondLst>
                            <p:cond delay="indefinite"/>
                          </p:stCondLst>
                          <p:childTnLst>
                            <p:par>
                              <p:cTn id="1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625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625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625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1" fill="hold">
                          <p:stCondLst>
                            <p:cond delay="indefinite"/>
                          </p:stCondLst>
                          <p:childTnLst>
                            <p:par>
                              <p:cTn id="1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3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5" dur="1000"/>
                                            <p:tgtEl>
                                              <p:spTgt spid="40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6" dur="1000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1000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8" fill="hold">
                          <p:stCondLst>
                            <p:cond delay="indefinite"/>
                          </p:stCondLst>
                          <p:childTnLst>
                            <p:par>
                              <p:cTn id="1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0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2" dur="2750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5" dur="2750"/>
                                            <p:tgtEl>
                                              <p:spTgt spid="4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6" fill="hold">
                          <p:stCondLst>
                            <p:cond delay="indefinite"/>
                          </p:stCondLst>
                          <p:childTnLst>
                            <p:par>
                              <p:cTn id="15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8" presetID="26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0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1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166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167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68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169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70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171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72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173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4" fill="hold">
                          <p:stCondLst>
                            <p:cond delay="indefinite"/>
                          </p:stCondLst>
                          <p:childTnLst>
                            <p:par>
                              <p:cTn id="1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6" presetID="26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8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9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184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185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86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187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88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189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90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191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92" fill="hold">
                          <p:stCondLst>
                            <p:cond delay="indefinite"/>
                          </p:stCondLst>
                          <p:childTnLst>
                            <p:par>
                              <p:cTn id="19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4" presetID="26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6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202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203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04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205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06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207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08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209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0" fill="hold">
                          <p:stCondLst>
                            <p:cond delay="indefinite"/>
                          </p:stCondLst>
                          <p:childTnLst>
                            <p:par>
                              <p:cTn id="2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12" presetID="26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4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5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6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220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221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22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223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24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225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26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227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28" fill="hold">
                          <p:stCondLst>
                            <p:cond delay="indefinite"/>
                          </p:stCondLst>
                          <p:childTnLst>
                            <p:par>
                              <p:cTn id="2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0" presetID="26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2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3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4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6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238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239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40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241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42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243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44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245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6" fill="hold">
                          <p:stCondLst>
                            <p:cond delay="indefinite"/>
                          </p:stCondLst>
                          <p:childTnLst>
                            <p:par>
                              <p:cTn id="2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8" presetID="26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50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1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4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256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257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58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259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60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261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62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263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4" fill="hold">
                          <p:stCondLst>
                            <p:cond delay="indefinite"/>
                          </p:stCondLst>
                          <p:childTnLst>
                            <p:par>
                              <p:cTn id="26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8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9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0" fill="hold">
                          <p:stCondLst>
                            <p:cond delay="indefinite"/>
                          </p:stCondLst>
                          <p:childTnLst>
                            <p:par>
                              <p:cTn id="27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2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4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5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6" fill="hold">
                          <p:stCondLst>
                            <p:cond delay="indefinite"/>
                          </p:stCondLst>
                          <p:childTnLst>
                            <p:par>
                              <p:cTn id="27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8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0" dur="5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1" dur="5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2" fill="hold">
                          <p:stCondLst>
                            <p:cond delay="indefinite"/>
                          </p:stCondLst>
                          <p:childTnLst>
                            <p:par>
                              <p:cTn id="28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4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6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7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8" fill="hold">
                          <p:stCondLst>
                            <p:cond delay="indefinite"/>
                          </p:stCondLst>
                          <p:childTnLst>
                            <p:par>
                              <p:cTn id="28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0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2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3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4" fill="hold">
                          <p:stCondLst>
                            <p:cond delay="indefinite"/>
                          </p:stCondLst>
                          <p:childTnLst>
                            <p:par>
                              <p:cTn id="29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6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8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9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96" grpId="0" animBg="1"/>
          <p:bldP spid="397" grpId="0" animBg="1"/>
          <p:bldP spid="398" grpId="0" animBg="1"/>
          <p:bldP spid="399" grpId="0" animBg="1"/>
          <p:bldP spid="400" grpId="0" animBg="1"/>
          <p:bldP spid="401" grpId="0" animBg="1"/>
          <p:bldP spid="402" grpId="0" animBg="1"/>
          <p:bldP spid="403" grpId="0" animBg="1"/>
          <p:bldP spid="404" grpId="0" animBg="1"/>
          <p:bldP spid="405" grpId="0" animBg="1"/>
          <p:bldP spid="406" grpId="0" animBg="1"/>
          <p:bldP spid="407" grpId="0" animBg="1"/>
          <p:bldP spid="486" grpId="0" animBg="1"/>
          <p:bldP spid="487" grpId="0" animBg="1"/>
          <p:bldP spid="488" grpId="0"/>
          <p:bldP spid="490" grpId="0"/>
          <p:bldP spid="491" grpId="0"/>
          <p:bldP spid="492" grpId="0"/>
          <p:bldP spid="495" grpId="0"/>
          <p:bldP spid="496" grpId="0"/>
          <p:bldP spid="489" grpId="0"/>
          <p:bldP spid="493" grpId="0"/>
          <p:bldP spid="494" grpId="0"/>
          <p:bldP spid="497" grpId="0"/>
          <p:bldP spid="498" grpId="0"/>
          <p:bldP spid="499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10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10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10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10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10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7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9" fill="hold">
                          <p:stCondLst>
                            <p:cond delay="indefinite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10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1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1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6" fill="hold">
                          <p:stCondLst>
                            <p:cond delay="indefinite"/>
                          </p:stCondLst>
                          <p:childTnLst>
                            <p:par>
                              <p:cTn id="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8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10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1" dur="10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10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3" fill="hold">
                          <p:stCondLst>
                            <p:cond delay="indefinite"/>
                          </p:stCondLst>
                          <p:childTnLst>
                            <p:par>
                              <p:cTn id="7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5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7" dur="10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8" dur="10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0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0" fill="hold">
                          <p:stCondLst>
                            <p:cond delay="indefinite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2" presetClass="entr" presetSubtype="4" accel="8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30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30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6" fill="hold">
                          <p:stCondLst>
                            <p:cond delay="indefinite"/>
                          </p:stCondLst>
                          <p:childTnLst>
                            <p:par>
                              <p:cTn id="8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8" presetID="1" presetClass="entr" presetSubtype="0" fill="hold" grpId="0" nodeType="click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9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0" fill="hold">
                          <p:stCondLst>
                            <p:cond delay="indefinite"/>
                          </p:stCondLst>
                          <p:childTnLst>
                            <p:par>
                              <p:cTn id="9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2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4" fill="hold">
                          <p:stCondLst>
                            <p:cond delay="indefinite"/>
                          </p:stCondLst>
                          <p:childTnLst>
                            <p:par>
                              <p:cTn id="9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6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8" fill="hold">
                          <p:stCondLst>
                            <p:cond delay="indefinite"/>
                          </p:stCondLst>
                          <p:childTnLst>
                            <p:par>
                              <p:cTn id="9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0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2" fill="hold">
                          <p:stCondLst>
                            <p:cond delay="indefinite"/>
                          </p:stCondLst>
                          <p:childTnLst>
                            <p:par>
                              <p:cTn id="10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4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6" fill="hold">
                          <p:stCondLst>
                            <p:cond delay="indefinite"/>
                          </p:stCondLst>
                          <p:childTnLst>
                            <p:par>
                              <p:cTn id="10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8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0" fill="hold">
                          <p:stCondLst>
                            <p:cond delay="indefinite"/>
                          </p:stCondLst>
                          <p:childTnLst>
                            <p:par>
                              <p:cTn id="1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2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4" fill="hold">
                          <p:stCondLst>
                            <p:cond delay="indefinite"/>
                          </p:stCondLst>
                          <p:childTnLst>
                            <p:par>
                              <p:cTn id="1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6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8" fill="hold">
                          <p:stCondLst>
                            <p:cond delay="indefinite"/>
                          </p:stCondLst>
                          <p:childTnLst>
                            <p:par>
                              <p:cTn id="1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0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2" fill="hold">
                          <p:stCondLst>
                            <p:cond delay="indefinite"/>
                          </p:stCondLst>
                          <p:childTnLst>
                            <p:par>
                              <p:cTn id="12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4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6" fill="hold">
                          <p:stCondLst>
                            <p:cond delay="indefinite"/>
                          </p:stCondLst>
                          <p:childTnLst>
                            <p:par>
                              <p:cTn id="1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8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0" fill="hold">
                          <p:stCondLst>
                            <p:cond delay="indefinite"/>
                          </p:stCondLst>
                          <p:childTnLst>
                            <p:par>
                              <p:cTn id="13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2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4" fill="hold">
                          <p:stCondLst>
                            <p:cond delay="indefinite"/>
                          </p:stCondLst>
                          <p:childTnLst>
                            <p:par>
                              <p:cTn id="1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625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625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625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1" fill="hold">
                          <p:stCondLst>
                            <p:cond delay="indefinite"/>
                          </p:stCondLst>
                          <p:childTnLst>
                            <p:par>
                              <p:cTn id="1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3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5" dur="1000"/>
                                            <p:tgtEl>
                                              <p:spTgt spid="40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6" dur="1000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1000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8" fill="hold">
                          <p:stCondLst>
                            <p:cond delay="indefinite"/>
                          </p:stCondLst>
                          <p:childTnLst>
                            <p:par>
                              <p:cTn id="1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0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2" dur="2750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5" dur="2750"/>
                                            <p:tgtEl>
                                              <p:spTgt spid="4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6" fill="hold">
                          <p:stCondLst>
                            <p:cond delay="indefinite"/>
                          </p:stCondLst>
                          <p:childTnLst>
                            <p:par>
                              <p:cTn id="15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8" presetID="26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0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1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166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167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68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169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70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171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72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173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4" fill="hold">
                          <p:stCondLst>
                            <p:cond delay="indefinite"/>
                          </p:stCondLst>
                          <p:childTnLst>
                            <p:par>
                              <p:cTn id="1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6" presetID="26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8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9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184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185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86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187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88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189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90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191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92" fill="hold">
                          <p:stCondLst>
                            <p:cond delay="indefinite"/>
                          </p:stCondLst>
                          <p:childTnLst>
                            <p:par>
                              <p:cTn id="19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4" presetID="26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6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202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203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04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205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06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207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08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209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0" fill="hold">
                          <p:stCondLst>
                            <p:cond delay="indefinite"/>
                          </p:stCondLst>
                          <p:childTnLst>
                            <p:par>
                              <p:cTn id="2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12" presetID="26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4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5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6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220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221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22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223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24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225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26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227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28" fill="hold">
                          <p:stCondLst>
                            <p:cond delay="indefinite"/>
                          </p:stCondLst>
                          <p:childTnLst>
                            <p:par>
                              <p:cTn id="2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0" presetID="26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2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3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4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6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238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239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40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241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42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243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44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245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6" fill="hold">
                          <p:stCondLst>
                            <p:cond delay="indefinite"/>
                          </p:stCondLst>
                          <p:childTnLst>
                            <p:par>
                              <p:cTn id="2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8" presetID="26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50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1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4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256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257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58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259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60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261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262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263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4" fill="hold">
                          <p:stCondLst>
                            <p:cond delay="indefinite"/>
                          </p:stCondLst>
                          <p:childTnLst>
                            <p:par>
                              <p:cTn id="26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8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9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0" fill="hold">
                          <p:stCondLst>
                            <p:cond delay="indefinite"/>
                          </p:stCondLst>
                          <p:childTnLst>
                            <p:par>
                              <p:cTn id="27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2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4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5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6" fill="hold">
                          <p:stCondLst>
                            <p:cond delay="indefinite"/>
                          </p:stCondLst>
                          <p:childTnLst>
                            <p:par>
                              <p:cTn id="27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8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0" dur="5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1" dur="5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2" fill="hold">
                          <p:stCondLst>
                            <p:cond delay="indefinite"/>
                          </p:stCondLst>
                          <p:childTnLst>
                            <p:par>
                              <p:cTn id="28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4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6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7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8" fill="hold">
                          <p:stCondLst>
                            <p:cond delay="indefinite"/>
                          </p:stCondLst>
                          <p:childTnLst>
                            <p:par>
                              <p:cTn id="28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0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2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3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4" fill="hold">
                          <p:stCondLst>
                            <p:cond delay="indefinite"/>
                          </p:stCondLst>
                          <p:childTnLst>
                            <p:par>
                              <p:cTn id="29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6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8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9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96" grpId="0" animBg="1"/>
          <p:bldP spid="397" grpId="0" animBg="1"/>
          <p:bldP spid="398" grpId="0" animBg="1"/>
          <p:bldP spid="399" grpId="0" animBg="1"/>
          <p:bldP spid="400" grpId="0" animBg="1"/>
          <p:bldP spid="401" grpId="0" animBg="1"/>
          <p:bldP spid="402" grpId="0" animBg="1"/>
          <p:bldP spid="403" grpId="0" animBg="1"/>
          <p:bldP spid="404" grpId="0" animBg="1"/>
          <p:bldP spid="405" grpId="0" animBg="1"/>
          <p:bldP spid="406" grpId="0" animBg="1"/>
          <p:bldP spid="407" grpId="0" animBg="1"/>
          <p:bldP spid="486" grpId="0" animBg="1"/>
          <p:bldP spid="487" grpId="0" animBg="1"/>
          <p:bldP spid="488" grpId="0"/>
          <p:bldP spid="490" grpId="0"/>
          <p:bldP spid="491" grpId="0"/>
          <p:bldP spid="492" grpId="0"/>
          <p:bldP spid="495" grpId="0"/>
          <p:bldP spid="496" grpId="0"/>
          <p:bldP spid="489" grpId="0"/>
          <p:bldP spid="493" grpId="0"/>
          <p:bldP spid="494" grpId="0"/>
          <p:bldP spid="497" grpId="0"/>
          <p:bldP spid="498" grpId="0"/>
          <p:bldP spid="499" grpId="0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AU"/>
          </a:p>
        </p:txBody>
      </p:sp>
      <p:grpSp>
        <p:nvGrpSpPr>
          <p:cNvPr id="4" name="Group 3"/>
          <p:cNvGrpSpPr/>
          <p:nvPr/>
        </p:nvGrpSpPr>
        <p:grpSpPr>
          <a:xfrm>
            <a:off x="0" y="0"/>
            <a:ext cx="12192000" cy="6858000"/>
            <a:chOff x="0" y="-204971"/>
            <a:chExt cx="10733628" cy="7691315"/>
          </a:xfrm>
        </p:grpSpPr>
        <p:sp>
          <p:nvSpPr>
            <p:cNvPr id="5" name="Rectangle 4"/>
            <p:cNvSpPr/>
            <p:nvPr/>
          </p:nvSpPr>
          <p:spPr>
            <a:xfrm>
              <a:off x="0" y="-204971"/>
              <a:ext cx="10733627" cy="4147820"/>
            </a:xfrm>
            <a:prstGeom prst="rect">
              <a:avLst/>
            </a:prstGeom>
            <a:gradFill flip="none" rotWithShape="1">
              <a:gsLst>
                <a:gs pos="0">
                  <a:srgbClr val="3399FF">
                    <a:tint val="66000"/>
                    <a:satMod val="160000"/>
                  </a:srgbClr>
                </a:gs>
                <a:gs pos="50000">
                  <a:srgbClr val="3399FF">
                    <a:tint val="44500"/>
                    <a:satMod val="160000"/>
                  </a:srgbClr>
                </a:gs>
                <a:gs pos="100000">
                  <a:srgbClr val="3399FF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6" name="Rectangle 5"/>
            <p:cNvSpPr/>
            <p:nvPr/>
          </p:nvSpPr>
          <p:spPr>
            <a:xfrm>
              <a:off x="0" y="3886200"/>
              <a:ext cx="10733628" cy="3600144"/>
            </a:xfrm>
            <a:prstGeom prst="rect">
              <a:avLst/>
            </a:prstGeom>
            <a:gradFill flip="none" rotWithShape="1">
              <a:gsLst>
                <a:gs pos="0">
                  <a:srgbClr val="70AD47">
                    <a:lumMod val="60000"/>
                    <a:lumOff val="40000"/>
                    <a:shade val="30000"/>
                    <a:satMod val="115000"/>
                  </a:srgbClr>
                </a:gs>
                <a:gs pos="50000">
                  <a:srgbClr val="70AD47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70AD47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8420707" y="-93860"/>
            <a:ext cx="4028440" cy="5339078"/>
            <a:chOff x="0" y="0"/>
            <a:chExt cx="1646555" cy="2531109"/>
          </a:xfrm>
        </p:grpSpPr>
        <p:grpSp>
          <p:nvGrpSpPr>
            <p:cNvPr id="333" name="Group 332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335" name="Group 334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340" name="Cloud Callout 339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341" name="Group 340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343" name="Group 342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390" name="Cloud Callout 389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391" name="Cloud Callout 390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392" name="Group 391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393" name="Group 392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395" name="Cloud Callout 394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396" name="Cloud Callout 395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394" name="Cloud Callout 393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344" name="Group 343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345" name="Group 344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347" name="Group 346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349" name="Group 348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351" name="Group 350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353" name="Group 352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355" name="Group 354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357" name="Group 356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359" name="Group 358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361" name="Group 360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363" name="Group 362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365" name="Group 364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367" name="Group 366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369" name="Group 368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371" name="Group 370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373" name="Group 372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375" name="Group 374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377" name="Group 376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379" name="Group 378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381" name="Group 380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383" name="Freeform 382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84" name="Freeform 383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85" name="Freeform 384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86" name="Freeform 385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87" name="Freeform 386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88" name="Freeform 387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89" name="Freeform 388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382" name="Freeform 381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380" name="Freeform 379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378" name="Arc 377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376" name="Arc 375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374" name="Arc 373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372" name="Arc 371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370" name="Arc 369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368" name="Arc 367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66" name="Arc 365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364" name="Arc 363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362" name="Arc 361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360" name="Arc 359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58" name="Arc 357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356" name="Freeform 355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354" name="Freeform 353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352" name="Freeform 351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350" name="Freeform 349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348" name="Freeform 347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346" name="Freeform 345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342" name="Cloud Callout 341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336" name="Group 335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337" name="Cloud Callout 336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338" name="Cloud Callout 337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339" name="Cloud Callout 338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334" name="Cloud Callout 333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-551491" y="2671755"/>
            <a:ext cx="13344268" cy="2641600"/>
            <a:chOff x="0" y="0"/>
            <a:chExt cx="13259434" cy="3048000"/>
          </a:xfrm>
        </p:grpSpPr>
        <p:grpSp>
          <p:nvGrpSpPr>
            <p:cNvPr id="156" name="Group 155"/>
            <p:cNvGrpSpPr/>
            <p:nvPr/>
          </p:nvGrpSpPr>
          <p:grpSpPr>
            <a:xfrm>
              <a:off x="0" y="330200"/>
              <a:ext cx="13259434" cy="2717800"/>
              <a:chOff x="0" y="0"/>
              <a:chExt cx="13259434" cy="2717800"/>
            </a:xfrm>
          </p:grpSpPr>
          <p:grpSp>
            <p:nvGrpSpPr>
              <p:cNvPr id="176" name="Group 175"/>
              <p:cNvGrpSpPr/>
              <p:nvPr/>
            </p:nvGrpSpPr>
            <p:grpSpPr>
              <a:xfrm>
                <a:off x="0" y="330200"/>
                <a:ext cx="13259434" cy="2387600"/>
                <a:chOff x="0" y="0"/>
                <a:chExt cx="13259434" cy="2387600"/>
              </a:xfrm>
            </p:grpSpPr>
            <p:grpSp>
              <p:nvGrpSpPr>
                <p:cNvPr id="196" name="Group 195"/>
                <p:cNvGrpSpPr/>
                <p:nvPr/>
              </p:nvGrpSpPr>
              <p:grpSpPr>
                <a:xfrm>
                  <a:off x="0" y="330200"/>
                  <a:ext cx="13259434" cy="2057400"/>
                  <a:chOff x="0" y="0"/>
                  <a:chExt cx="13259434" cy="2057400"/>
                </a:xfrm>
              </p:grpSpPr>
              <p:grpSp>
                <p:nvGrpSpPr>
                  <p:cNvPr id="216" name="Group 215"/>
                  <p:cNvGrpSpPr/>
                  <p:nvPr/>
                </p:nvGrpSpPr>
                <p:grpSpPr>
                  <a:xfrm>
                    <a:off x="0" y="165100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315" name="Group 314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322" name="Cube 321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23" name="Cube 322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24" name="Cube 323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25" name="Cube 324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26" name="Cube 325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27" name="Cube 326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28" name="Cube 327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29" name="Cube 328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30" name="Cube 329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31" name="Cube 330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32" name="Cube 331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316" name="Group 315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317" name="Cube 316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18" name="Cube 317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19" name="Cube 318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20" name="Cube 319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21" name="Cube 320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  <p:grpSp>
                <p:nvGrpSpPr>
                  <p:cNvPr id="217" name="Group 216"/>
                  <p:cNvGrpSpPr/>
                  <p:nvPr/>
                </p:nvGrpSpPr>
                <p:grpSpPr>
                  <a:xfrm>
                    <a:off x="25400" y="330200"/>
                    <a:ext cx="13148944" cy="1400175"/>
                    <a:chOff x="0" y="0"/>
                    <a:chExt cx="13149311" cy="1400175"/>
                  </a:xfrm>
                </p:grpSpPr>
                <p:grpSp>
                  <p:nvGrpSpPr>
                    <p:cNvPr id="237" name="Group 236"/>
                    <p:cNvGrpSpPr/>
                    <p:nvPr/>
                  </p:nvGrpSpPr>
                  <p:grpSpPr>
                    <a:xfrm>
                      <a:off x="0" y="66040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277" name="Group 276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297" name="Group 296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304" name="Cube 303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5" name="Cube 304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6" name="Cube 305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7" name="Cube 306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8" name="Cube 307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9" name="Cube 308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10" name="Cube 309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11" name="Cube 310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12" name="Cube 311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13" name="Cube 312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14" name="Cube 313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298" name="Group 297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299" name="Cube 298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0" name="Cube 299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1" name="Cube 300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2" name="Cube 301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3" name="Cube 302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278" name="Group 277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279" name="Group 278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286" name="Cube 285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7" name="Cube 286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8" name="Cube 287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9" name="Cube 288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90" name="Cube 289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91" name="Cube 290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92" name="Cube 291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93" name="Cube 292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94" name="Cube 293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95" name="Cube 294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96" name="Cube 295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280" name="Group 279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281" name="Cube 280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2" name="Cube 281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3" name="Cube 282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4" name="Cube 283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5" name="Cube 284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238" name="Group 237"/>
                    <p:cNvGrpSpPr/>
                    <p:nvPr/>
                  </p:nvGrpSpPr>
                  <p:grpSpPr>
                    <a:xfrm>
                      <a:off x="0" y="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239" name="Group 238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259" name="Group 258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266" name="Cube 265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67" name="Cube 266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68" name="Cube 267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69" name="Cube 268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70" name="Cube 269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71" name="Cube 270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72" name="Cube 271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73" name="Cube 272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74" name="Cube 273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75" name="Cube 274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76" name="Cube 275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260" name="Group 259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261" name="Cube 260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62" name="Cube 261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63" name="Cube 262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64" name="Cube 263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65" name="Cube 264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240" name="Group 239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241" name="Group 240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248" name="Cube 247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49" name="Cube 248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50" name="Cube 249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51" name="Cube 250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52" name="Cube 251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53" name="Cube 252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54" name="Cube 253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55" name="Cube 254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56" name="Cube 255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57" name="Cube 256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58" name="Cube 257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242" name="Group 241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243" name="Cube 242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44" name="Cube 243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45" name="Cube 244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46" name="Cube 245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47" name="Cube 246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218" name="Group 217"/>
                  <p:cNvGrpSpPr/>
                  <p:nvPr/>
                </p:nvGrpSpPr>
                <p:grpSpPr>
                  <a:xfrm>
                    <a:off x="406400" y="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219" name="Group 218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226" name="Cube 225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27" name="Cube 226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28" name="Cube 227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29" name="Cube 228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0" name="Cube 229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1" name="Cube 230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2" name="Cube 231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3" name="Cube 232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4" name="Cube 233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5" name="Cube 234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6" name="Cube 235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220" name="Group 219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221" name="Cube 220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22" name="Cube 221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23" name="Cube 222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24" name="Cube 223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25" name="Cube 224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</p:grpSp>
            <p:grpSp>
              <p:nvGrpSpPr>
                <p:cNvPr id="197" name="Group 196"/>
                <p:cNvGrpSpPr/>
                <p:nvPr/>
              </p:nvGrpSpPr>
              <p:grpSpPr>
                <a:xfrm>
                  <a:off x="0" y="0"/>
                  <a:ext cx="12853034" cy="406400"/>
                  <a:chOff x="0" y="0"/>
                  <a:chExt cx="11837668" cy="358775"/>
                </a:xfrm>
              </p:grpSpPr>
              <p:grpSp>
                <p:nvGrpSpPr>
                  <p:cNvPr id="198" name="Group 197"/>
                  <p:cNvGrpSpPr/>
                  <p:nvPr/>
                </p:nvGrpSpPr>
                <p:grpSpPr>
                  <a:xfrm>
                    <a:off x="0" y="0"/>
                    <a:ext cx="8162924" cy="358775"/>
                    <a:chOff x="25171" y="0"/>
                    <a:chExt cx="10512492" cy="563880"/>
                  </a:xfrm>
                </p:grpSpPr>
                <p:sp>
                  <p:nvSpPr>
                    <p:cNvPr id="205" name="Cube 204"/>
                    <p:cNvSpPr/>
                    <p:nvPr/>
                  </p:nvSpPr>
                  <p:spPr>
                    <a:xfrm>
                      <a:off x="2517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06" name="Cube 205"/>
                    <p:cNvSpPr/>
                    <p:nvPr/>
                  </p:nvSpPr>
                  <p:spPr>
                    <a:xfrm>
                      <a:off x="975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07" name="Cube 206"/>
                    <p:cNvSpPr/>
                    <p:nvPr/>
                  </p:nvSpPr>
                  <p:spPr>
                    <a:xfrm>
                      <a:off x="1907922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08" name="Cube 207"/>
                    <p:cNvSpPr/>
                    <p:nvPr/>
                  </p:nvSpPr>
                  <p:spPr>
                    <a:xfrm>
                      <a:off x="2833010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09" name="Cube 208"/>
                    <p:cNvSpPr/>
                    <p:nvPr/>
                  </p:nvSpPr>
                  <p:spPr>
                    <a:xfrm>
                      <a:off x="3798213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10" name="Cube 209"/>
                    <p:cNvSpPr/>
                    <p:nvPr/>
                  </p:nvSpPr>
                  <p:spPr>
                    <a:xfrm>
                      <a:off x="4748475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11" name="Cube 210"/>
                    <p:cNvSpPr/>
                    <p:nvPr/>
                  </p:nvSpPr>
                  <p:spPr>
                    <a:xfrm>
                      <a:off x="5673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12" name="Cube 211"/>
                    <p:cNvSpPr/>
                    <p:nvPr/>
                  </p:nvSpPr>
                  <p:spPr>
                    <a:xfrm>
                      <a:off x="662368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13" name="Cube 212"/>
                    <p:cNvSpPr/>
                    <p:nvPr/>
                  </p:nvSpPr>
                  <p:spPr>
                    <a:xfrm>
                      <a:off x="7581355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14" name="Cube 213"/>
                    <p:cNvSpPr/>
                    <p:nvPr/>
                  </p:nvSpPr>
                  <p:spPr>
                    <a:xfrm>
                      <a:off x="853161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15" name="Cube 214"/>
                    <p:cNvSpPr/>
                    <p:nvPr/>
                  </p:nvSpPr>
                  <p:spPr>
                    <a:xfrm>
                      <a:off x="9489278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199" name="Group 198"/>
                  <p:cNvGrpSpPr/>
                  <p:nvPr/>
                </p:nvGrpSpPr>
                <p:grpSpPr>
                  <a:xfrm>
                    <a:off x="8077200" y="0"/>
                    <a:ext cx="3760468" cy="358775"/>
                    <a:chOff x="0" y="0"/>
                    <a:chExt cx="3760468" cy="358775"/>
                  </a:xfrm>
                </p:grpSpPr>
                <p:sp>
                  <p:nvSpPr>
                    <p:cNvPr id="200" name="Cube 199"/>
                    <p:cNvSpPr/>
                    <p:nvPr/>
                  </p:nvSpPr>
                  <p:spPr>
                    <a:xfrm>
                      <a:off x="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01" name="Cube 200"/>
                    <p:cNvSpPr/>
                    <p:nvPr/>
                  </p:nvSpPr>
                  <p:spPr>
                    <a:xfrm>
                      <a:off x="7366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02" name="Cube 201"/>
                    <p:cNvSpPr/>
                    <p:nvPr/>
                  </p:nvSpPr>
                  <p:spPr>
                    <a:xfrm>
                      <a:off x="14732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03" name="Cube 202"/>
                    <p:cNvSpPr/>
                    <p:nvPr/>
                  </p:nvSpPr>
                  <p:spPr>
                    <a:xfrm>
                      <a:off x="22098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04" name="Cube 203"/>
                    <p:cNvSpPr/>
                    <p:nvPr/>
                  </p:nvSpPr>
                  <p:spPr>
                    <a:xfrm>
                      <a:off x="29464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</p:grpSp>
          <p:grpSp>
            <p:nvGrpSpPr>
              <p:cNvPr id="177" name="Group 176"/>
              <p:cNvGrpSpPr/>
              <p:nvPr/>
            </p:nvGrpSpPr>
            <p:grpSpPr>
              <a:xfrm>
                <a:off x="406400" y="0"/>
                <a:ext cx="12853034" cy="406400"/>
                <a:chOff x="0" y="0"/>
                <a:chExt cx="11837668" cy="358775"/>
              </a:xfrm>
            </p:grpSpPr>
            <p:grpSp>
              <p:nvGrpSpPr>
                <p:cNvPr id="178" name="Group 177"/>
                <p:cNvGrpSpPr/>
                <p:nvPr/>
              </p:nvGrpSpPr>
              <p:grpSpPr>
                <a:xfrm>
                  <a:off x="0" y="0"/>
                  <a:ext cx="8162924" cy="358775"/>
                  <a:chOff x="25171" y="0"/>
                  <a:chExt cx="10512492" cy="563880"/>
                </a:xfrm>
              </p:grpSpPr>
              <p:sp>
                <p:nvSpPr>
                  <p:cNvPr id="185" name="Cube 184"/>
                  <p:cNvSpPr/>
                  <p:nvPr/>
                </p:nvSpPr>
                <p:spPr>
                  <a:xfrm>
                    <a:off x="2517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86" name="Cube 185"/>
                  <p:cNvSpPr/>
                  <p:nvPr/>
                </p:nvSpPr>
                <p:spPr>
                  <a:xfrm>
                    <a:off x="975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87" name="Cube 186"/>
                  <p:cNvSpPr/>
                  <p:nvPr/>
                </p:nvSpPr>
                <p:spPr>
                  <a:xfrm>
                    <a:off x="1907922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88" name="Cube 187"/>
                  <p:cNvSpPr/>
                  <p:nvPr/>
                </p:nvSpPr>
                <p:spPr>
                  <a:xfrm>
                    <a:off x="2833010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89" name="Cube 188"/>
                  <p:cNvSpPr/>
                  <p:nvPr/>
                </p:nvSpPr>
                <p:spPr>
                  <a:xfrm>
                    <a:off x="3798213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90" name="Cube 189"/>
                  <p:cNvSpPr/>
                  <p:nvPr/>
                </p:nvSpPr>
                <p:spPr>
                  <a:xfrm>
                    <a:off x="4748475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91" name="Cube 190"/>
                  <p:cNvSpPr/>
                  <p:nvPr/>
                </p:nvSpPr>
                <p:spPr>
                  <a:xfrm>
                    <a:off x="5673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92" name="Cube 191"/>
                  <p:cNvSpPr/>
                  <p:nvPr/>
                </p:nvSpPr>
                <p:spPr>
                  <a:xfrm>
                    <a:off x="662368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93" name="Cube 192"/>
                  <p:cNvSpPr/>
                  <p:nvPr/>
                </p:nvSpPr>
                <p:spPr>
                  <a:xfrm>
                    <a:off x="7581355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94" name="Cube 193"/>
                  <p:cNvSpPr/>
                  <p:nvPr/>
                </p:nvSpPr>
                <p:spPr>
                  <a:xfrm>
                    <a:off x="853161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95" name="Cube 194"/>
                  <p:cNvSpPr/>
                  <p:nvPr/>
                </p:nvSpPr>
                <p:spPr>
                  <a:xfrm>
                    <a:off x="9489278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179" name="Group 178"/>
                <p:cNvGrpSpPr/>
                <p:nvPr/>
              </p:nvGrpSpPr>
              <p:grpSpPr>
                <a:xfrm>
                  <a:off x="8077200" y="0"/>
                  <a:ext cx="3760468" cy="358775"/>
                  <a:chOff x="0" y="0"/>
                  <a:chExt cx="3760468" cy="358775"/>
                </a:xfrm>
              </p:grpSpPr>
              <p:sp>
                <p:nvSpPr>
                  <p:cNvPr id="180" name="Cube 179"/>
                  <p:cNvSpPr/>
                  <p:nvPr/>
                </p:nvSpPr>
                <p:spPr>
                  <a:xfrm>
                    <a:off x="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81" name="Cube 180"/>
                  <p:cNvSpPr/>
                  <p:nvPr/>
                </p:nvSpPr>
                <p:spPr>
                  <a:xfrm>
                    <a:off x="7366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82" name="Cube 181"/>
                  <p:cNvSpPr/>
                  <p:nvPr/>
                </p:nvSpPr>
                <p:spPr>
                  <a:xfrm>
                    <a:off x="14732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83" name="Cube 182"/>
                  <p:cNvSpPr/>
                  <p:nvPr/>
                </p:nvSpPr>
                <p:spPr>
                  <a:xfrm>
                    <a:off x="22098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84" name="Cube 183"/>
                  <p:cNvSpPr/>
                  <p:nvPr/>
                </p:nvSpPr>
                <p:spPr>
                  <a:xfrm>
                    <a:off x="29464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157" name="Group 156"/>
            <p:cNvGrpSpPr/>
            <p:nvPr/>
          </p:nvGrpSpPr>
          <p:grpSpPr>
            <a:xfrm>
              <a:off x="25400" y="0"/>
              <a:ext cx="12853034" cy="406400"/>
              <a:chOff x="0" y="0"/>
              <a:chExt cx="11837668" cy="358775"/>
            </a:xfrm>
          </p:grpSpPr>
          <p:grpSp>
            <p:nvGrpSpPr>
              <p:cNvPr id="158" name="Group 157"/>
              <p:cNvGrpSpPr/>
              <p:nvPr/>
            </p:nvGrpSpPr>
            <p:grpSpPr>
              <a:xfrm>
                <a:off x="0" y="0"/>
                <a:ext cx="8162924" cy="358775"/>
                <a:chOff x="25171" y="0"/>
                <a:chExt cx="10512492" cy="563880"/>
              </a:xfrm>
            </p:grpSpPr>
            <p:sp>
              <p:nvSpPr>
                <p:cNvPr id="165" name="Cube 164"/>
                <p:cNvSpPr/>
                <p:nvPr/>
              </p:nvSpPr>
              <p:spPr>
                <a:xfrm>
                  <a:off x="2517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66" name="Cube 165"/>
                <p:cNvSpPr/>
                <p:nvPr/>
              </p:nvSpPr>
              <p:spPr>
                <a:xfrm>
                  <a:off x="975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67" name="Cube 166"/>
                <p:cNvSpPr/>
                <p:nvPr/>
              </p:nvSpPr>
              <p:spPr>
                <a:xfrm>
                  <a:off x="1907922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68" name="Cube 167"/>
                <p:cNvSpPr/>
                <p:nvPr/>
              </p:nvSpPr>
              <p:spPr>
                <a:xfrm>
                  <a:off x="2833010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69" name="Cube 168"/>
                <p:cNvSpPr/>
                <p:nvPr/>
              </p:nvSpPr>
              <p:spPr>
                <a:xfrm>
                  <a:off x="3798213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70" name="Cube 169"/>
                <p:cNvSpPr/>
                <p:nvPr/>
              </p:nvSpPr>
              <p:spPr>
                <a:xfrm>
                  <a:off x="4748475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71" name="Cube 170"/>
                <p:cNvSpPr/>
                <p:nvPr/>
              </p:nvSpPr>
              <p:spPr>
                <a:xfrm>
                  <a:off x="5673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72" name="Cube 171"/>
                <p:cNvSpPr/>
                <p:nvPr/>
              </p:nvSpPr>
              <p:spPr>
                <a:xfrm>
                  <a:off x="662368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73" name="Cube 172"/>
                <p:cNvSpPr/>
                <p:nvPr/>
              </p:nvSpPr>
              <p:spPr>
                <a:xfrm>
                  <a:off x="7581355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74" name="Cube 173"/>
                <p:cNvSpPr/>
                <p:nvPr/>
              </p:nvSpPr>
              <p:spPr>
                <a:xfrm>
                  <a:off x="853161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75" name="Cube 174"/>
                <p:cNvSpPr/>
                <p:nvPr/>
              </p:nvSpPr>
              <p:spPr>
                <a:xfrm>
                  <a:off x="9489278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159" name="Group 158"/>
              <p:cNvGrpSpPr/>
              <p:nvPr/>
            </p:nvGrpSpPr>
            <p:grpSpPr>
              <a:xfrm>
                <a:off x="8077200" y="0"/>
                <a:ext cx="3760468" cy="358775"/>
                <a:chOff x="0" y="0"/>
                <a:chExt cx="3760468" cy="358775"/>
              </a:xfrm>
            </p:grpSpPr>
            <p:sp>
              <p:nvSpPr>
                <p:cNvPr id="160" name="Cube 159"/>
                <p:cNvSpPr/>
                <p:nvPr/>
              </p:nvSpPr>
              <p:spPr>
                <a:xfrm>
                  <a:off x="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61" name="Cube 160"/>
                <p:cNvSpPr/>
                <p:nvPr/>
              </p:nvSpPr>
              <p:spPr>
                <a:xfrm>
                  <a:off x="7366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62" name="Cube 161"/>
                <p:cNvSpPr/>
                <p:nvPr/>
              </p:nvSpPr>
              <p:spPr>
                <a:xfrm>
                  <a:off x="14732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63" name="Cube 162"/>
                <p:cNvSpPr/>
                <p:nvPr/>
              </p:nvSpPr>
              <p:spPr>
                <a:xfrm>
                  <a:off x="22098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64" name="Cube 163"/>
                <p:cNvSpPr/>
                <p:nvPr/>
              </p:nvSpPr>
              <p:spPr>
                <a:xfrm>
                  <a:off x="29464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grpSp>
        <p:nvGrpSpPr>
          <p:cNvPr id="9" name="Group 8"/>
          <p:cNvGrpSpPr/>
          <p:nvPr/>
        </p:nvGrpSpPr>
        <p:grpSpPr>
          <a:xfrm>
            <a:off x="-428749" y="-504630"/>
            <a:ext cx="4641850" cy="6843392"/>
            <a:chOff x="0" y="0"/>
            <a:chExt cx="1646555" cy="2531109"/>
          </a:xfrm>
        </p:grpSpPr>
        <p:grpSp>
          <p:nvGrpSpPr>
            <p:cNvPr id="92" name="Group 91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94" name="Group 93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99" name="Cloud Callout 98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100" name="Group 99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102" name="Group 101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149" name="Cloud Callout 148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150" name="Cloud Callout 149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151" name="Group 150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152" name="Group 151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154" name="Cloud Callout 153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155" name="Cloud Callout 154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153" name="Cloud Callout 152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103" name="Group 102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104" name="Group 103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106" name="Group 105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108" name="Group 107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110" name="Group 109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112" name="Group 111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114" name="Group 113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116" name="Group 115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118" name="Group 117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120" name="Group 119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122" name="Group 121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124" name="Group 123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126" name="Group 125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128" name="Group 127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130" name="Group 129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132" name="Group 131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134" name="Group 133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136" name="Group 135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138" name="Group 137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140" name="Group 139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142" name="Freeform 14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143" name="Freeform 142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144" name="Freeform 143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145" name="Freeform 144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146" name="Freeform 145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147" name="Freeform 146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148" name="Freeform 147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141" name="Freeform 140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139" name="Freeform 138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137" name="Arc 136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135" name="Arc 134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133" name="Arc 132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131" name="Arc 130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129" name="Arc 128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127" name="Arc 126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125" name="Arc 124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123" name="Arc 122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121" name="Arc 120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119" name="Arc 118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117" name="Arc 116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115" name="Freeform 114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113" name="Freeform 112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111" name="Freeform 110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109" name="Freeform 108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107" name="Freeform 106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105" name="Freeform 104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101" name="Cloud Callout 100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95" name="Group 94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96" name="Cloud Callout 95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97" name="Cloud Callout 96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98" name="Cloud Callout 97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93" name="Cloud Callout 92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10" name="Group 9"/>
          <p:cNvGrpSpPr/>
          <p:nvPr/>
        </p:nvGrpSpPr>
        <p:grpSpPr>
          <a:xfrm rot="21332229" flipH="1">
            <a:off x="2114892" y="1483137"/>
            <a:ext cx="6598285" cy="4521208"/>
            <a:chOff x="0" y="0"/>
            <a:chExt cx="2390273" cy="1849123"/>
          </a:xfrm>
        </p:grpSpPr>
        <p:grpSp>
          <p:nvGrpSpPr>
            <p:cNvPr id="12" name="Group 11"/>
            <p:cNvGrpSpPr/>
            <p:nvPr/>
          </p:nvGrpSpPr>
          <p:grpSpPr>
            <a:xfrm>
              <a:off x="0" y="0"/>
              <a:ext cx="2390273" cy="1849123"/>
              <a:chOff x="0" y="0"/>
              <a:chExt cx="2390273" cy="1849123"/>
            </a:xfrm>
          </p:grpSpPr>
          <p:grpSp>
            <p:nvGrpSpPr>
              <p:cNvPr id="28" name="Group 27"/>
              <p:cNvGrpSpPr/>
              <p:nvPr/>
            </p:nvGrpSpPr>
            <p:grpSpPr>
              <a:xfrm>
                <a:off x="0" y="0"/>
                <a:ext cx="2390273" cy="1849123"/>
                <a:chOff x="0" y="0"/>
                <a:chExt cx="2390273" cy="1849123"/>
              </a:xfrm>
            </p:grpSpPr>
            <p:grpSp>
              <p:nvGrpSpPr>
                <p:cNvPr id="30" name="Group 29"/>
                <p:cNvGrpSpPr/>
                <p:nvPr/>
              </p:nvGrpSpPr>
              <p:grpSpPr>
                <a:xfrm>
                  <a:off x="0" y="0"/>
                  <a:ext cx="2390273" cy="1849123"/>
                  <a:chOff x="0" y="0"/>
                  <a:chExt cx="2390273" cy="1849123"/>
                </a:xfrm>
              </p:grpSpPr>
              <p:grpSp>
                <p:nvGrpSpPr>
                  <p:cNvPr id="32" name="Group 31"/>
                  <p:cNvGrpSpPr/>
                  <p:nvPr/>
                </p:nvGrpSpPr>
                <p:grpSpPr>
                  <a:xfrm>
                    <a:off x="0" y="0"/>
                    <a:ext cx="2384013" cy="1849123"/>
                    <a:chOff x="0" y="0"/>
                    <a:chExt cx="2384013" cy="1849123"/>
                  </a:xfrm>
                </p:grpSpPr>
                <p:sp>
                  <p:nvSpPr>
                    <p:cNvPr id="36" name="Freeform 35"/>
                    <p:cNvSpPr/>
                    <p:nvPr/>
                  </p:nvSpPr>
                  <p:spPr>
                    <a:xfrm rot="21262825">
                      <a:off x="1667814" y="631064"/>
                      <a:ext cx="716199" cy="701961"/>
                    </a:xfrm>
                    <a:custGeom>
                      <a:avLst/>
                      <a:gdLst>
                        <a:gd name="connsiteX0" fmla="*/ 13 w 586118"/>
                        <a:gd name="connsiteY0" fmla="*/ 5577 h 578829"/>
                        <a:gd name="connsiteX1" fmla="*/ 83725 w 586118"/>
                        <a:gd name="connsiteY1" fmla="*/ 12016 h 578829"/>
                        <a:gd name="connsiteX2" fmla="*/ 122362 w 586118"/>
                        <a:gd name="connsiteY2" fmla="*/ 31335 h 578829"/>
                        <a:gd name="connsiteX3" fmla="*/ 199635 w 586118"/>
                        <a:gd name="connsiteY3" fmla="*/ 76411 h 578829"/>
                        <a:gd name="connsiteX4" fmla="*/ 218953 w 586118"/>
                        <a:gd name="connsiteY4" fmla="*/ 102169 h 578829"/>
                        <a:gd name="connsiteX5" fmla="*/ 244711 w 586118"/>
                        <a:gd name="connsiteY5" fmla="*/ 140805 h 578829"/>
                        <a:gd name="connsiteX6" fmla="*/ 264029 w 586118"/>
                        <a:gd name="connsiteY6" fmla="*/ 179442 h 578829"/>
                        <a:gd name="connsiteX7" fmla="*/ 341303 w 586118"/>
                        <a:gd name="connsiteY7" fmla="*/ 192321 h 578829"/>
                        <a:gd name="connsiteX8" fmla="*/ 392818 w 586118"/>
                        <a:gd name="connsiteY8" fmla="*/ 192321 h 578829"/>
                        <a:gd name="connsiteX9" fmla="*/ 425015 w 586118"/>
                        <a:gd name="connsiteY9" fmla="*/ 218078 h 578829"/>
                        <a:gd name="connsiteX10" fmla="*/ 470091 w 586118"/>
                        <a:gd name="connsiteY10" fmla="*/ 288912 h 578829"/>
                        <a:gd name="connsiteX11" fmla="*/ 534486 w 586118"/>
                        <a:gd name="connsiteY11" fmla="*/ 353307 h 578829"/>
                        <a:gd name="connsiteX12" fmla="*/ 586001 w 586118"/>
                        <a:gd name="connsiteY12" fmla="*/ 359746 h 578829"/>
                        <a:gd name="connsiteX13" fmla="*/ 547365 w 586118"/>
                        <a:gd name="connsiteY13" fmla="*/ 379064 h 578829"/>
                        <a:gd name="connsiteX14" fmla="*/ 508728 w 586118"/>
                        <a:gd name="connsiteY14" fmla="*/ 379064 h 578829"/>
                        <a:gd name="connsiteX15" fmla="*/ 457213 w 586118"/>
                        <a:gd name="connsiteY15" fmla="*/ 346867 h 578829"/>
                        <a:gd name="connsiteX16" fmla="*/ 450773 w 586118"/>
                        <a:gd name="connsiteY16" fmla="*/ 340428 h 578829"/>
                        <a:gd name="connsiteX17" fmla="*/ 470091 w 586118"/>
                        <a:gd name="connsiteY17" fmla="*/ 366185 h 578829"/>
                        <a:gd name="connsiteX18" fmla="*/ 502289 w 586118"/>
                        <a:gd name="connsiteY18" fmla="*/ 391943 h 578829"/>
                        <a:gd name="connsiteX19" fmla="*/ 547365 w 586118"/>
                        <a:gd name="connsiteY19" fmla="*/ 424140 h 578829"/>
                        <a:gd name="connsiteX20" fmla="*/ 566683 w 586118"/>
                        <a:gd name="connsiteY20" fmla="*/ 494974 h 578829"/>
                        <a:gd name="connsiteX21" fmla="*/ 560244 w 586118"/>
                        <a:gd name="connsiteY21" fmla="*/ 533611 h 578829"/>
                        <a:gd name="connsiteX22" fmla="*/ 534486 w 586118"/>
                        <a:gd name="connsiteY22" fmla="*/ 578687 h 578829"/>
                        <a:gd name="connsiteX23" fmla="*/ 540925 w 586118"/>
                        <a:gd name="connsiteY23" fmla="*/ 546490 h 578829"/>
                        <a:gd name="connsiteX24" fmla="*/ 521607 w 586118"/>
                        <a:gd name="connsiteY24" fmla="*/ 507853 h 578829"/>
                        <a:gd name="connsiteX25" fmla="*/ 495849 w 586118"/>
                        <a:gd name="connsiteY25" fmla="*/ 469216 h 578829"/>
                        <a:gd name="connsiteX26" fmla="*/ 470091 w 586118"/>
                        <a:gd name="connsiteY26" fmla="*/ 443459 h 578829"/>
                        <a:gd name="connsiteX27" fmla="*/ 425015 w 586118"/>
                        <a:gd name="connsiteY27" fmla="*/ 443459 h 578829"/>
                        <a:gd name="connsiteX28" fmla="*/ 373500 w 586118"/>
                        <a:gd name="connsiteY28" fmla="*/ 430580 h 578829"/>
                        <a:gd name="connsiteX29" fmla="*/ 360621 w 586118"/>
                        <a:gd name="connsiteY29" fmla="*/ 424140 h 578829"/>
                        <a:gd name="connsiteX30" fmla="*/ 309106 w 586118"/>
                        <a:gd name="connsiteY30" fmla="*/ 379064 h 578829"/>
                        <a:gd name="connsiteX31" fmla="*/ 296227 w 586118"/>
                        <a:gd name="connsiteY31" fmla="*/ 314670 h 578829"/>
                        <a:gd name="connsiteX32" fmla="*/ 296227 w 586118"/>
                        <a:gd name="connsiteY32" fmla="*/ 353307 h 578829"/>
                        <a:gd name="connsiteX33" fmla="*/ 302666 w 586118"/>
                        <a:gd name="connsiteY33" fmla="*/ 391943 h 578829"/>
                        <a:gd name="connsiteX34" fmla="*/ 334863 w 586118"/>
                        <a:gd name="connsiteY34" fmla="*/ 449898 h 578829"/>
                        <a:gd name="connsiteX35" fmla="*/ 341303 w 586118"/>
                        <a:gd name="connsiteY35" fmla="*/ 456338 h 578829"/>
                        <a:gd name="connsiteX36" fmla="*/ 309106 w 586118"/>
                        <a:gd name="connsiteY36" fmla="*/ 424140 h 578829"/>
                        <a:gd name="connsiteX37" fmla="*/ 244711 w 586118"/>
                        <a:gd name="connsiteY37" fmla="*/ 340428 h 578829"/>
                        <a:gd name="connsiteX38" fmla="*/ 218953 w 586118"/>
                        <a:gd name="connsiteY38" fmla="*/ 282473 h 578829"/>
                        <a:gd name="connsiteX39" fmla="*/ 167438 w 586118"/>
                        <a:gd name="connsiteY39" fmla="*/ 173002 h 578829"/>
                        <a:gd name="connsiteX40" fmla="*/ 122362 w 586118"/>
                        <a:gd name="connsiteY40" fmla="*/ 127926 h 578829"/>
                        <a:gd name="connsiteX41" fmla="*/ 90165 w 586118"/>
                        <a:gd name="connsiteY41" fmla="*/ 95729 h 578829"/>
                        <a:gd name="connsiteX42" fmla="*/ 13 w 586118"/>
                        <a:gd name="connsiteY42" fmla="*/ 5577 h 5788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586118" h="578829">
                          <a:moveTo>
                            <a:pt x="13" y="5577"/>
                          </a:moveTo>
                          <a:cubicBezTo>
                            <a:pt x="-1060" y="-8375"/>
                            <a:pt x="63334" y="7723"/>
                            <a:pt x="83725" y="12016"/>
                          </a:cubicBezTo>
                          <a:cubicBezTo>
                            <a:pt x="104116" y="16309"/>
                            <a:pt x="103044" y="20603"/>
                            <a:pt x="122362" y="31335"/>
                          </a:cubicBezTo>
                          <a:cubicBezTo>
                            <a:pt x="141680" y="42067"/>
                            <a:pt x="199635" y="76411"/>
                            <a:pt x="199635" y="76411"/>
                          </a:cubicBezTo>
                          <a:cubicBezTo>
                            <a:pt x="215734" y="88217"/>
                            <a:pt x="211440" y="91437"/>
                            <a:pt x="218953" y="102169"/>
                          </a:cubicBezTo>
                          <a:cubicBezTo>
                            <a:pt x="226466" y="112901"/>
                            <a:pt x="244711" y="140805"/>
                            <a:pt x="244711" y="140805"/>
                          </a:cubicBezTo>
                          <a:cubicBezTo>
                            <a:pt x="252224" y="153684"/>
                            <a:pt x="247930" y="170856"/>
                            <a:pt x="264029" y="179442"/>
                          </a:cubicBezTo>
                          <a:cubicBezTo>
                            <a:pt x="280128" y="188028"/>
                            <a:pt x="319838" y="190175"/>
                            <a:pt x="341303" y="192321"/>
                          </a:cubicBezTo>
                          <a:cubicBezTo>
                            <a:pt x="362768" y="194468"/>
                            <a:pt x="378866" y="188028"/>
                            <a:pt x="392818" y="192321"/>
                          </a:cubicBezTo>
                          <a:cubicBezTo>
                            <a:pt x="406770" y="196614"/>
                            <a:pt x="412136" y="201980"/>
                            <a:pt x="425015" y="218078"/>
                          </a:cubicBezTo>
                          <a:cubicBezTo>
                            <a:pt x="437894" y="234176"/>
                            <a:pt x="451846" y="266374"/>
                            <a:pt x="470091" y="288912"/>
                          </a:cubicBezTo>
                          <a:cubicBezTo>
                            <a:pt x="488336" y="311450"/>
                            <a:pt x="515168" y="341501"/>
                            <a:pt x="534486" y="353307"/>
                          </a:cubicBezTo>
                          <a:cubicBezTo>
                            <a:pt x="553804" y="365113"/>
                            <a:pt x="586001" y="359746"/>
                            <a:pt x="586001" y="359746"/>
                          </a:cubicBezTo>
                          <a:cubicBezTo>
                            <a:pt x="588148" y="364039"/>
                            <a:pt x="560244" y="375844"/>
                            <a:pt x="547365" y="379064"/>
                          </a:cubicBezTo>
                          <a:cubicBezTo>
                            <a:pt x="534486" y="382284"/>
                            <a:pt x="523753" y="384430"/>
                            <a:pt x="508728" y="379064"/>
                          </a:cubicBezTo>
                          <a:cubicBezTo>
                            <a:pt x="493703" y="373698"/>
                            <a:pt x="457213" y="346867"/>
                            <a:pt x="457213" y="346867"/>
                          </a:cubicBezTo>
                          <a:cubicBezTo>
                            <a:pt x="447554" y="340428"/>
                            <a:pt x="450773" y="340428"/>
                            <a:pt x="450773" y="340428"/>
                          </a:cubicBezTo>
                          <a:cubicBezTo>
                            <a:pt x="452919" y="343648"/>
                            <a:pt x="470091" y="366185"/>
                            <a:pt x="470091" y="366185"/>
                          </a:cubicBezTo>
                          <a:cubicBezTo>
                            <a:pt x="478677" y="374771"/>
                            <a:pt x="489410" y="382284"/>
                            <a:pt x="502289" y="391943"/>
                          </a:cubicBezTo>
                          <a:cubicBezTo>
                            <a:pt x="515168" y="401602"/>
                            <a:pt x="536633" y="406968"/>
                            <a:pt x="547365" y="424140"/>
                          </a:cubicBezTo>
                          <a:cubicBezTo>
                            <a:pt x="558097" y="441312"/>
                            <a:pt x="564537" y="476729"/>
                            <a:pt x="566683" y="494974"/>
                          </a:cubicBezTo>
                          <a:cubicBezTo>
                            <a:pt x="568829" y="513219"/>
                            <a:pt x="565610" y="519659"/>
                            <a:pt x="560244" y="533611"/>
                          </a:cubicBezTo>
                          <a:cubicBezTo>
                            <a:pt x="554878" y="547563"/>
                            <a:pt x="537706" y="576541"/>
                            <a:pt x="534486" y="578687"/>
                          </a:cubicBezTo>
                          <a:cubicBezTo>
                            <a:pt x="531266" y="580833"/>
                            <a:pt x="543072" y="558296"/>
                            <a:pt x="540925" y="546490"/>
                          </a:cubicBezTo>
                          <a:cubicBezTo>
                            <a:pt x="538778" y="534684"/>
                            <a:pt x="529120" y="520732"/>
                            <a:pt x="521607" y="507853"/>
                          </a:cubicBezTo>
                          <a:cubicBezTo>
                            <a:pt x="514094" y="494974"/>
                            <a:pt x="504435" y="479948"/>
                            <a:pt x="495849" y="469216"/>
                          </a:cubicBezTo>
                          <a:cubicBezTo>
                            <a:pt x="487263" y="458484"/>
                            <a:pt x="470091" y="443459"/>
                            <a:pt x="470091" y="443459"/>
                          </a:cubicBezTo>
                          <a:cubicBezTo>
                            <a:pt x="458286" y="439166"/>
                            <a:pt x="441114" y="445606"/>
                            <a:pt x="425015" y="443459"/>
                          </a:cubicBezTo>
                          <a:cubicBezTo>
                            <a:pt x="408916" y="441312"/>
                            <a:pt x="384232" y="433800"/>
                            <a:pt x="373500" y="430580"/>
                          </a:cubicBezTo>
                          <a:cubicBezTo>
                            <a:pt x="362768" y="427360"/>
                            <a:pt x="371353" y="432726"/>
                            <a:pt x="360621" y="424140"/>
                          </a:cubicBezTo>
                          <a:cubicBezTo>
                            <a:pt x="349889" y="415554"/>
                            <a:pt x="319838" y="397309"/>
                            <a:pt x="309106" y="379064"/>
                          </a:cubicBezTo>
                          <a:cubicBezTo>
                            <a:pt x="298374" y="360819"/>
                            <a:pt x="296227" y="314670"/>
                            <a:pt x="296227" y="314670"/>
                          </a:cubicBezTo>
                          <a:cubicBezTo>
                            <a:pt x="294081" y="310377"/>
                            <a:pt x="296227" y="353307"/>
                            <a:pt x="296227" y="353307"/>
                          </a:cubicBezTo>
                          <a:cubicBezTo>
                            <a:pt x="297300" y="366186"/>
                            <a:pt x="296227" y="375845"/>
                            <a:pt x="302666" y="391943"/>
                          </a:cubicBezTo>
                          <a:cubicBezTo>
                            <a:pt x="309105" y="408041"/>
                            <a:pt x="328424" y="439166"/>
                            <a:pt x="334863" y="449898"/>
                          </a:cubicBezTo>
                          <a:cubicBezTo>
                            <a:pt x="341302" y="460630"/>
                            <a:pt x="341303" y="456338"/>
                            <a:pt x="341303" y="456338"/>
                          </a:cubicBezTo>
                          <a:cubicBezTo>
                            <a:pt x="337010" y="452045"/>
                            <a:pt x="325205" y="443458"/>
                            <a:pt x="309106" y="424140"/>
                          </a:cubicBezTo>
                          <a:cubicBezTo>
                            <a:pt x="293007" y="404822"/>
                            <a:pt x="259736" y="364039"/>
                            <a:pt x="244711" y="340428"/>
                          </a:cubicBezTo>
                          <a:cubicBezTo>
                            <a:pt x="229686" y="316817"/>
                            <a:pt x="231832" y="310377"/>
                            <a:pt x="218953" y="282473"/>
                          </a:cubicBezTo>
                          <a:cubicBezTo>
                            <a:pt x="206074" y="254569"/>
                            <a:pt x="183537" y="198760"/>
                            <a:pt x="167438" y="173002"/>
                          </a:cubicBezTo>
                          <a:cubicBezTo>
                            <a:pt x="151340" y="147244"/>
                            <a:pt x="122362" y="127926"/>
                            <a:pt x="122362" y="127926"/>
                          </a:cubicBezTo>
                          <a:cubicBezTo>
                            <a:pt x="109483" y="115047"/>
                            <a:pt x="109483" y="112901"/>
                            <a:pt x="90165" y="95729"/>
                          </a:cubicBezTo>
                          <a:cubicBezTo>
                            <a:pt x="70847" y="78557"/>
                            <a:pt x="1086" y="19529"/>
                            <a:pt x="13" y="5577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rgbClr val="8E410C">
                            <a:shade val="30000"/>
                            <a:satMod val="115000"/>
                          </a:srgbClr>
                        </a:gs>
                        <a:gs pos="50000">
                          <a:srgbClr val="8E410C">
                            <a:shade val="67500"/>
                            <a:satMod val="115000"/>
                          </a:srgbClr>
                        </a:gs>
                        <a:gs pos="100000">
                          <a:srgbClr val="8E410C">
                            <a:shade val="100000"/>
                            <a:satMod val="115000"/>
                          </a:srgbClr>
                        </a:gs>
                      </a:gsLst>
                      <a:lin ang="2700000" scaled="1"/>
                      <a:tileRect/>
                    </a:gra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grpSp>
                  <p:nvGrpSpPr>
                    <p:cNvPr id="37" name="Group 36"/>
                    <p:cNvGrpSpPr/>
                    <p:nvPr/>
                  </p:nvGrpSpPr>
                  <p:grpSpPr>
                    <a:xfrm>
                      <a:off x="0" y="0"/>
                      <a:ext cx="2024032" cy="1849123"/>
                      <a:chOff x="0" y="0"/>
                      <a:chExt cx="2024032" cy="1849123"/>
                    </a:xfrm>
                  </p:grpSpPr>
                  <p:sp>
                    <p:nvSpPr>
                      <p:cNvPr id="38" name="Freeform 37"/>
                      <p:cNvSpPr/>
                      <p:nvPr/>
                    </p:nvSpPr>
                    <p:spPr>
                      <a:xfrm rot="19847263">
                        <a:off x="1275009" y="1674254"/>
                        <a:ext cx="165735" cy="121285"/>
                      </a:xfrm>
                      <a:custGeom>
                        <a:avLst/>
                        <a:gdLst>
                          <a:gd name="connsiteX0" fmla="*/ 83880 w 186911"/>
                          <a:gd name="connsiteY0" fmla="*/ 4636 h 159303"/>
                          <a:gd name="connsiteX1" fmla="*/ 19486 w 186911"/>
                          <a:gd name="connsiteY1" fmla="*/ 56152 h 159303"/>
                          <a:gd name="connsiteX2" fmla="*/ 6607 w 186911"/>
                          <a:gd name="connsiteY2" fmla="*/ 75470 h 159303"/>
                          <a:gd name="connsiteX3" fmla="*/ 168 w 186911"/>
                          <a:gd name="connsiteY3" fmla="*/ 114107 h 159303"/>
                          <a:gd name="connsiteX4" fmla="*/ 13046 w 186911"/>
                          <a:gd name="connsiteY4" fmla="*/ 139865 h 159303"/>
                          <a:gd name="connsiteX5" fmla="*/ 32365 w 186911"/>
                          <a:gd name="connsiteY5" fmla="*/ 146304 h 159303"/>
                          <a:gd name="connsiteX6" fmla="*/ 64562 w 186911"/>
                          <a:gd name="connsiteY6" fmla="*/ 152743 h 159303"/>
                          <a:gd name="connsiteX7" fmla="*/ 83880 w 186911"/>
                          <a:gd name="connsiteY7" fmla="*/ 152743 h 159303"/>
                          <a:gd name="connsiteX8" fmla="*/ 109638 w 186911"/>
                          <a:gd name="connsiteY8" fmla="*/ 159183 h 159303"/>
                          <a:gd name="connsiteX9" fmla="*/ 154714 w 186911"/>
                          <a:gd name="connsiteY9" fmla="*/ 146304 h 159303"/>
                          <a:gd name="connsiteX10" fmla="*/ 180472 w 186911"/>
                          <a:gd name="connsiteY10" fmla="*/ 139865 h 159303"/>
                          <a:gd name="connsiteX11" fmla="*/ 186911 w 186911"/>
                          <a:gd name="connsiteY11" fmla="*/ 114107 h 159303"/>
                          <a:gd name="connsiteX12" fmla="*/ 180472 w 186911"/>
                          <a:gd name="connsiteY12" fmla="*/ 81910 h 159303"/>
                          <a:gd name="connsiteX13" fmla="*/ 174032 w 186911"/>
                          <a:gd name="connsiteY13" fmla="*/ 69031 h 159303"/>
                          <a:gd name="connsiteX14" fmla="*/ 167593 w 186911"/>
                          <a:gd name="connsiteY14" fmla="*/ 43273 h 159303"/>
                          <a:gd name="connsiteX15" fmla="*/ 154714 w 186911"/>
                          <a:gd name="connsiteY15" fmla="*/ 17515 h 159303"/>
                          <a:gd name="connsiteX16" fmla="*/ 141835 w 186911"/>
                          <a:gd name="connsiteY16" fmla="*/ 4636 h 159303"/>
                          <a:gd name="connsiteX17" fmla="*/ 83880 w 186911"/>
                          <a:gd name="connsiteY17" fmla="*/ 4636 h 159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186911" h="159303">
                            <a:moveTo>
                              <a:pt x="83880" y="4636"/>
                            </a:moveTo>
                            <a:cubicBezTo>
                              <a:pt x="63489" y="13222"/>
                              <a:pt x="19486" y="56152"/>
                              <a:pt x="19486" y="56152"/>
                            </a:cubicBezTo>
                            <a:cubicBezTo>
                              <a:pt x="6607" y="67958"/>
                              <a:pt x="9827" y="65811"/>
                              <a:pt x="6607" y="75470"/>
                            </a:cubicBezTo>
                            <a:cubicBezTo>
                              <a:pt x="3387" y="85129"/>
                              <a:pt x="-905" y="103374"/>
                              <a:pt x="168" y="114107"/>
                            </a:cubicBezTo>
                            <a:cubicBezTo>
                              <a:pt x="1241" y="124840"/>
                              <a:pt x="13046" y="139865"/>
                              <a:pt x="13046" y="139865"/>
                            </a:cubicBezTo>
                            <a:cubicBezTo>
                              <a:pt x="18412" y="145231"/>
                              <a:pt x="23779" y="144158"/>
                              <a:pt x="32365" y="146304"/>
                            </a:cubicBezTo>
                            <a:cubicBezTo>
                              <a:pt x="40951" y="148450"/>
                              <a:pt x="64562" y="152743"/>
                              <a:pt x="64562" y="152743"/>
                            </a:cubicBezTo>
                            <a:cubicBezTo>
                              <a:pt x="73148" y="153816"/>
                              <a:pt x="76367" y="151670"/>
                              <a:pt x="83880" y="152743"/>
                            </a:cubicBezTo>
                            <a:cubicBezTo>
                              <a:pt x="91393" y="153816"/>
                              <a:pt x="97832" y="160256"/>
                              <a:pt x="109638" y="159183"/>
                            </a:cubicBezTo>
                            <a:cubicBezTo>
                              <a:pt x="121444" y="158110"/>
                              <a:pt x="154714" y="146304"/>
                              <a:pt x="154714" y="146304"/>
                            </a:cubicBezTo>
                            <a:cubicBezTo>
                              <a:pt x="166520" y="143084"/>
                              <a:pt x="180472" y="139865"/>
                              <a:pt x="180472" y="139865"/>
                            </a:cubicBezTo>
                            <a:cubicBezTo>
                              <a:pt x="185838" y="134499"/>
                              <a:pt x="186911" y="123766"/>
                              <a:pt x="186911" y="114107"/>
                            </a:cubicBezTo>
                            <a:cubicBezTo>
                              <a:pt x="186911" y="104448"/>
                              <a:pt x="180472" y="81910"/>
                              <a:pt x="180472" y="81910"/>
                            </a:cubicBezTo>
                            <a:cubicBezTo>
                              <a:pt x="178326" y="74397"/>
                              <a:pt x="174032" y="69031"/>
                              <a:pt x="174032" y="69031"/>
                            </a:cubicBezTo>
                            <a:cubicBezTo>
                              <a:pt x="171886" y="62592"/>
                              <a:pt x="167593" y="43273"/>
                              <a:pt x="167593" y="43273"/>
                            </a:cubicBezTo>
                            <a:cubicBezTo>
                              <a:pt x="164373" y="34687"/>
                              <a:pt x="154714" y="17515"/>
                              <a:pt x="154714" y="17515"/>
                            </a:cubicBezTo>
                            <a:cubicBezTo>
                              <a:pt x="150421" y="11076"/>
                              <a:pt x="141835" y="4636"/>
                              <a:pt x="141835" y="4636"/>
                            </a:cubicBezTo>
                            <a:cubicBezTo>
                              <a:pt x="136469" y="1416"/>
                              <a:pt x="104271" y="-3950"/>
                              <a:pt x="83880" y="4636"/>
                            </a:cubicBezTo>
                            <a:close/>
                          </a:path>
                        </a:pathLst>
                      </a:custGeom>
                      <a:solidFill>
                        <a:sysClr val="windowText" lastClr="000000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9" name="Freeform 38"/>
                      <p:cNvSpPr/>
                      <p:nvPr/>
                    </p:nvSpPr>
                    <p:spPr>
                      <a:xfrm rot="17997949">
                        <a:off x="1712890" y="1635616"/>
                        <a:ext cx="171450" cy="131445"/>
                      </a:xfrm>
                      <a:custGeom>
                        <a:avLst/>
                        <a:gdLst>
                          <a:gd name="connsiteX0" fmla="*/ 83880 w 186911"/>
                          <a:gd name="connsiteY0" fmla="*/ 4636 h 159303"/>
                          <a:gd name="connsiteX1" fmla="*/ 19486 w 186911"/>
                          <a:gd name="connsiteY1" fmla="*/ 56152 h 159303"/>
                          <a:gd name="connsiteX2" fmla="*/ 6607 w 186911"/>
                          <a:gd name="connsiteY2" fmla="*/ 75470 h 159303"/>
                          <a:gd name="connsiteX3" fmla="*/ 168 w 186911"/>
                          <a:gd name="connsiteY3" fmla="*/ 114107 h 159303"/>
                          <a:gd name="connsiteX4" fmla="*/ 13046 w 186911"/>
                          <a:gd name="connsiteY4" fmla="*/ 139865 h 159303"/>
                          <a:gd name="connsiteX5" fmla="*/ 32365 w 186911"/>
                          <a:gd name="connsiteY5" fmla="*/ 146304 h 159303"/>
                          <a:gd name="connsiteX6" fmla="*/ 64562 w 186911"/>
                          <a:gd name="connsiteY6" fmla="*/ 152743 h 159303"/>
                          <a:gd name="connsiteX7" fmla="*/ 83880 w 186911"/>
                          <a:gd name="connsiteY7" fmla="*/ 152743 h 159303"/>
                          <a:gd name="connsiteX8" fmla="*/ 109638 w 186911"/>
                          <a:gd name="connsiteY8" fmla="*/ 159183 h 159303"/>
                          <a:gd name="connsiteX9" fmla="*/ 154714 w 186911"/>
                          <a:gd name="connsiteY9" fmla="*/ 146304 h 159303"/>
                          <a:gd name="connsiteX10" fmla="*/ 180472 w 186911"/>
                          <a:gd name="connsiteY10" fmla="*/ 139865 h 159303"/>
                          <a:gd name="connsiteX11" fmla="*/ 186911 w 186911"/>
                          <a:gd name="connsiteY11" fmla="*/ 114107 h 159303"/>
                          <a:gd name="connsiteX12" fmla="*/ 180472 w 186911"/>
                          <a:gd name="connsiteY12" fmla="*/ 81910 h 159303"/>
                          <a:gd name="connsiteX13" fmla="*/ 174032 w 186911"/>
                          <a:gd name="connsiteY13" fmla="*/ 69031 h 159303"/>
                          <a:gd name="connsiteX14" fmla="*/ 167593 w 186911"/>
                          <a:gd name="connsiteY14" fmla="*/ 43273 h 159303"/>
                          <a:gd name="connsiteX15" fmla="*/ 154714 w 186911"/>
                          <a:gd name="connsiteY15" fmla="*/ 17515 h 159303"/>
                          <a:gd name="connsiteX16" fmla="*/ 141835 w 186911"/>
                          <a:gd name="connsiteY16" fmla="*/ 4636 h 159303"/>
                          <a:gd name="connsiteX17" fmla="*/ 83880 w 186911"/>
                          <a:gd name="connsiteY17" fmla="*/ 4636 h 159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186911" h="159303">
                            <a:moveTo>
                              <a:pt x="83880" y="4636"/>
                            </a:moveTo>
                            <a:cubicBezTo>
                              <a:pt x="63489" y="13222"/>
                              <a:pt x="19486" y="56152"/>
                              <a:pt x="19486" y="56152"/>
                            </a:cubicBezTo>
                            <a:cubicBezTo>
                              <a:pt x="6607" y="67958"/>
                              <a:pt x="9827" y="65811"/>
                              <a:pt x="6607" y="75470"/>
                            </a:cubicBezTo>
                            <a:cubicBezTo>
                              <a:pt x="3387" y="85129"/>
                              <a:pt x="-905" y="103374"/>
                              <a:pt x="168" y="114107"/>
                            </a:cubicBezTo>
                            <a:cubicBezTo>
                              <a:pt x="1241" y="124840"/>
                              <a:pt x="13046" y="139865"/>
                              <a:pt x="13046" y="139865"/>
                            </a:cubicBezTo>
                            <a:cubicBezTo>
                              <a:pt x="18412" y="145231"/>
                              <a:pt x="23779" y="144158"/>
                              <a:pt x="32365" y="146304"/>
                            </a:cubicBezTo>
                            <a:cubicBezTo>
                              <a:pt x="40951" y="148450"/>
                              <a:pt x="64562" y="152743"/>
                              <a:pt x="64562" y="152743"/>
                            </a:cubicBezTo>
                            <a:cubicBezTo>
                              <a:pt x="73148" y="153816"/>
                              <a:pt x="76367" y="151670"/>
                              <a:pt x="83880" y="152743"/>
                            </a:cubicBezTo>
                            <a:cubicBezTo>
                              <a:pt x="91393" y="153816"/>
                              <a:pt x="97832" y="160256"/>
                              <a:pt x="109638" y="159183"/>
                            </a:cubicBezTo>
                            <a:cubicBezTo>
                              <a:pt x="121444" y="158110"/>
                              <a:pt x="154714" y="146304"/>
                              <a:pt x="154714" y="146304"/>
                            </a:cubicBezTo>
                            <a:cubicBezTo>
                              <a:pt x="166520" y="143084"/>
                              <a:pt x="180472" y="139865"/>
                              <a:pt x="180472" y="139865"/>
                            </a:cubicBezTo>
                            <a:cubicBezTo>
                              <a:pt x="185838" y="134499"/>
                              <a:pt x="186911" y="123766"/>
                              <a:pt x="186911" y="114107"/>
                            </a:cubicBezTo>
                            <a:cubicBezTo>
                              <a:pt x="186911" y="104448"/>
                              <a:pt x="180472" y="81910"/>
                              <a:pt x="180472" y="81910"/>
                            </a:cubicBezTo>
                            <a:cubicBezTo>
                              <a:pt x="178326" y="74397"/>
                              <a:pt x="174032" y="69031"/>
                              <a:pt x="174032" y="69031"/>
                            </a:cubicBezTo>
                            <a:cubicBezTo>
                              <a:pt x="171886" y="62592"/>
                              <a:pt x="167593" y="43273"/>
                              <a:pt x="167593" y="43273"/>
                            </a:cubicBezTo>
                            <a:cubicBezTo>
                              <a:pt x="164373" y="34687"/>
                              <a:pt x="154714" y="17515"/>
                              <a:pt x="154714" y="17515"/>
                            </a:cubicBezTo>
                            <a:cubicBezTo>
                              <a:pt x="150421" y="11076"/>
                              <a:pt x="141835" y="4636"/>
                              <a:pt x="141835" y="4636"/>
                            </a:cubicBezTo>
                            <a:cubicBezTo>
                              <a:pt x="136469" y="1416"/>
                              <a:pt x="104271" y="-3950"/>
                              <a:pt x="83880" y="4636"/>
                            </a:cubicBezTo>
                            <a:close/>
                          </a:path>
                        </a:pathLst>
                      </a:custGeom>
                      <a:solidFill>
                        <a:sysClr val="windowText" lastClr="000000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grpSp>
                    <p:nvGrpSpPr>
                      <p:cNvPr id="40" name="Group 39"/>
                      <p:cNvGrpSpPr/>
                      <p:nvPr/>
                    </p:nvGrpSpPr>
                    <p:grpSpPr>
                      <a:xfrm>
                        <a:off x="0" y="0"/>
                        <a:ext cx="2024032" cy="1849123"/>
                        <a:chOff x="0" y="0"/>
                        <a:chExt cx="2024204" cy="1850058"/>
                      </a:xfrm>
                    </p:grpSpPr>
                    <p:grpSp>
                      <p:nvGrpSpPr>
                        <p:cNvPr id="41" name="Group 40"/>
                        <p:cNvGrpSpPr/>
                        <p:nvPr/>
                      </p:nvGrpSpPr>
                      <p:grpSpPr>
                        <a:xfrm>
                          <a:off x="373487" y="1667815"/>
                          <a:ext cx="495327" cy="182243"/>
                          <a:chOff x="0" y="1"/>
                          <a:chExt cx="495327" cy="182243"/>
                        </a:xfrm>
                      </p:grpSpPr>
                      <p:sp>
                        <p:nvSpPr>
                          <p:cNvPr id="90" name="Freeform 89"/>
                          <p:cNvSpPr/>
                          <p:nvPr/>
                        </p:nvSpPr>
                        <p:spPr>
                          <a:xfrm>
                            <a:off x="0" y="1"/>
                            <a:ext cx="165735" cy="143156"/>
                          </a:xfrm>
                          <a:custGeom>
                            <a:avLst/>
                            <a:gdLst>
                              <a:gd name="connsiteX0" fmla="*/ 83880 w 186911"/>
                              <a:gd name="connsiteY0" fmla="*/ 4636 h 159303"/>
                              <a:gd name="connsiteX1" fmla="*/ 19486 w 186911"/>
                              <a:gd name="connsiteY1" fmla="*/ 56152 h 159303"/>
                              <a:gd name="connsiteX2" fmla="*/ 6607 w 186911"/>
                              <a:gd name="connsiteY2" fmla="*/ 75470 h 159303"/>
                              <a:gd name="connsiteX3" fmla="*/ 168 w 186911"/>
                              <a:gd name="connsiteY3" fmla="*/ 114107 h 159303"/>
                              <a:gd name="connsiteX4" fmla="*/ 13046 w 186911"/>
                              <a:gd name="connsiteY4" fmla="*/ 139865 h 159303"/>
                              <a:gd name="connsiteX5" fmla="*/ 32365 w 186911"/>
                              <a:gd name="connsiteY5" fmla="*/ 146304 h 159303"/>
                              <a:gd name="connsiteX6" fmla="*/ 64562 w 186911"/>
                              <a:gd name="connsiteY6" fmla="*/ 152743 h 159303"/>
                              <a:gd name="connsiteX7" fmla="*/ 83880 w 186911"/>
                              <a:gd name="connsiteY7" fmla="*/ 152743 h 159303"/>
                              <a:gd name="connsiteX8" fmla="*/ 109638 w 186911"/>
                              <a:gd name="connsiteY8" fmla="*/ 159183 h 159303"/>
                              <a:gd name="connsiteX9" fmla="*/ 154714 w 186911"/>
                              <a:gd name="connsiteY9" fmla="*/ 146304 h 159303"/>
                              <a:gd name="connsiteX10" fmla="*/ 180472 w 186911"/>
                              <a:gd name="connsiteY10" fmla="*/ 139865 h 159303"/>
                              <a:gd name="connsiteX11" fmla="*/ 186911 w 186911"/>
                              <a:gd name="connsiteY11" fmla="*/ 114107 h 159303"/>
                              <a:gd name="connsiteX12" fmla="*/ 180472 w 186911"/>
                              <a:gd name="connsiteY12" fmla="*/ 81910 h 159303"/>
                              <a:gd name="connsiteX13" fmla="*/ 174032 w 186911"/>
                              <a:gd name="connsiteY13" fmla="*/ 69031 h 159303"/>
                              <a:gd name="connsiteX14" fmla="*/ 167593 w 186911"/>
                              <a:gd name="connsiteY14" fmla="*/ 43273 h 159303"/>
                              <a:gd name="connsiteX15" fmla="*/ 154714 w 186911"/>
                              <a:gd name="connsiteY15" fmla="*/ 17515 h 159303"/>
                              <a:gd name="connsiteX16" fmla="*/ 141835 w 186911"/>
                              <a:gd name="connsiteY16" fmla="*/ 4636 h 159303"/>
                              <a:gd name="connsiteX17" fmla="*/ 83880 w 186911"/>
                              <a:gd name="connsiteY17" fmla="*/ 4636 h 1593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</a:cxnLst>
                            <a:rect l="l" t="t" r="r" b="b"/>
                            <a:pathLst>
                              <a:path w="186911" h="159303">
                                <a:moveTo>
                                  <a:pt x="83880" y="4636"/>
                                </a:moveTo>
                                <a:cubicBezTo>
                                  <a:pt x="63489" y="13222"/>
                                  <a:pt x="19486" y="56152"/>
                                  <a:pt x="19486" y="56152"/>
                                </a:cubicBezTo>
                                <a:cubicBezTo>
                                  <a:pt x="6607" y="67958"/>
                                  <a:pt x="9827" y="65811"/>
                                  <a:pt x="6607" y="75470"/>
                                </a:cubicBezTo>
                                <a:cubicBezTo>
                                  <a:pt x="3387" y="85129"/>
                                  <a:pt x="-905" y="103374"/>
                                  <a:pt x="168" y="114107"/>
                                </a:cubicBezTo>
                                <a:cubicBezTo>
                                  <a:pt x="1241" y="124840"/>
                                  <a:pt x="13046" y="139865"/>
                                  <a:pt x="13046" y="139865"/>
                                </a:cubicBezTo>
                                <a:cubicBezTo>
                                  <a:pt x="18412" y="145231"/>
                                  <a:pt x="23779" y="144158"/>
                                  <a:pt x="32365" y="146304"/>
                                </a:cubicBezTo>
                                <a:cubicBezTo>
                                  <a:pt x="40951" y="148450"/>
                                  <a:pt x="64562" y="152743"/>
                                  <a:pt x="64562" y="152743"/>
                                </a:cubicBezTo>
                                <a:cubicBezTo>
                                  <a:pt x="73148" y="153816"/>
                                  <a:pt x="76367" y="151670"/>
                                  <a:pt x="83880" y="152743"/>
                                </a:cubicBezTo>
                                <a:cubicBezTo>
                                  <a:pt x="91393" y="153816"/>
                                  <a:pt x="97832" y="160256"/>
                                  <a:pt x="109638" y="159183"/>
                                </a:cubicBezTo>
                                <a:cubicBezTo>
                                  <a:pt x="121444" y="158110"/>
                                  <a:pt x="154714" y="146304"/>
                                  <a:pt x="154714" y="146304"/>
                                </a:cubicBezTo>
                                <a:cubicBezTo>
                                  <a:pt x="166520" y="143084"/>
                                  <a:pt x="180472" y="139865"/>
                                  <a:pt x="180472" y="139865"/>
                                </a:cubicBezTo>
                                <a:cubicBezTo>
                                  <a:pt x="185838" y="134499"/>
                                  <a:pt x="186911" y="123766"/>
                                  <a:pt x="186911" y="114107"/>
                                </a:cubicBezTo>
                                <a:cubicBezTo>
                                  <a:pt x="186911" y="104448"/>
                                  <a:pt x="180472" y="81910"/>
                                  <a:pt x="180472" y="81910"/>
                                </a:cubicBezTo>
                                <a:cubicBezTo>
                                  <a:pt x="178326" y="74397"/>
                                  <a:pt x="174032" y="69031"/>
                                  <a:pt x="174032" y="69031"/>
                                </a:cubicBezTo>
                                <a:cubicBezTo>
                                  <a:pt x="171886" y="62592"/>
                                  <a:pt x="167593" y="43273"/>
                                  <a:pt x="167593" y="43273"/>
                                </a:cubicBezTo>
                                <a:cubicBezTo>
                                  <a:pt x="164373" y="34687"/>
                                  <a:pt x="154714" y="17515"/>
                                  <a:pt x="154714" y="17515"/>
                                </a:cubicBezTo>
                                <a:cubicBezTo>
                                  <a:pt x="150421" y="11076"/>
                                  <a:pt x="141835" y="4636"/>
                                  <a:pt x="141835" y="4636"/>
                                </a:cubicBezTo>
                                <a:cubicBezTo>
                                  <a:pt x="136469" y="1416"/>
                                  <a:pt x="104271" y="-3950"/>
                                  <a:pt x="83880" y="463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91" name="Freeform 90"/>
                          <p:cNvSpPr/>
                          <p:nvPr/>
                        </p:nvSpPr>
                        <p:spPr>
                          <a:xfrm>
                            <a:off x="321972" y="25758"/>
                            <a:ext cx="173355" cy="156486"/>
                          </a:xfrm>
                          <a:custGeom>
                            <a:avLst/>
                            <a:gdLst>
                              <a:gd name="connsiteX0" fmla="*/ 83880 w 186911"/>
                              <a:gd name="connsiteY0" fmla="*/ 4636 h 159303"/>
                              <a:gd name="connsiteX1" fmla="*/ 19486 w 186911"/>
                              <a:gd name="connsiteY1" fmla="*/ 56152 h 159303"/>
                              <a:gd name="connsiteX2" fmla="*/ 6607 w 186911"/>
                              <a:gd name="connsiteY2" fmla="*/ 75470 h 159303"/>
                              <a:gd name="connsiteX3" fmla="*/ 168 w 186911"/>
                              <a:gd name="connsiteY3" fmla="*/ 114107 h 159303"/>
                              <a:gd name="connsiteX4" fmla="*/ 13046 w 186911"/>
                              <a:gd name="connsiteY4" fmla="*/ 139865 h 159303"/>
                              <a:gd name="connsiteX5" fmla="*/ 32365 w 186911"/>
                              <a:gd name="connsiteY5" fmla="*/ 146304 h 159303"/>
                              <a:gd name="connsiteX6" fmla="*/ 64562 w 186911"/>
                              <a:gd name="connsiteY6" fmla="*/ 152743 h 159303"/>
                              <a:gd name="connsiteX7" fmla="*/ 83880 w 186911"/>
                              <a:gd name="connsiteY7" fmla="*/ 152743 h 159303"/>
                              <a:gd name="connsiteX8" fmla="*/ 109638 w 186911"/>
                              <a:gd name="connsiteY8" fmla="*/ 159183 h 159303"/>
                              <a:gd name="connsiteX9" fmla="*/ 154714 w 186911"/>
                              <a:gd name="connsiteY9" fmla="*/ 146304 h 159303"/>
                              <a:gd name="connsiteX10" fmla="*/ 180472 w 186911"/>
                              <a:gd name="connsiteY10" fmla="*/ 139865 h 159303"/>
                              <a:gd name="connsiteX11" fmla="*/ 186911 w 186911"/>
                              <a:gd name="connsiteY11" fmla="*/ 114107 h 159303"/>
                              <a:gd name="connsiteX12" fmla="*/ 180472 w 186911"/>
                              <a:gd name="connsiteY12" fmla="*/ 81910 h 159303"/>
                              <a:gd name="connsiteX13" fmla="*/ 174032 w 186911"/>
                              <a:gd name="connsiteY13" fmla="*/ 69031 h 159303"/>
                              <a:gd name="connsiteX14" fmla="*/ 167593 w 186911"/>
                              <a:gd name="connsiteY14" fmla="*/ 43273 h 159303"/>
                              <a:gd name="connsiteX15" fmla="*/ 154714 w 186911"/>
                              <a:gd name="connsiteY15" fmla="*/ 17515 h 159303"/>
                              <a:gd name="connsiteX16" fmla="*/ 141835 w 186911"/>
                              <a:gd name="connsiteY16" fmla="*/ 4636 h 159303"/>
                              <a:gd name="connsiteX17" fmla="*/ 83880 w 186911"/>
                              <a:gd name="connsiteY17" fmla="*/ 4636 h 1593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</a:cxnLst>
                            <a:rect l="l" t="t" r="r" b="b"/>
                            <a:pathLst>
                              <a:path w="186911" h="159303">
                                <a:moveTo>
                                  <a:pt x="83880" y="4636"/>
                                </a:moveTo>
                                <a:cubicBezTo>
                                  <a:pt x="63489" y="13222"/>
                                  <a:pt x="19486" y="56152"/>
                                  <a:pt x="19486" y="56152"/>
                                </a:cubicBezTo>
                                <a:cubicBezTo>
                                  <a:pt x="6607" y="67958"/>
                                  <a:pt x="9827" y="65811"/>
                                  <a:pt x="6607" y="75470"/>
                                </a:cubicBezTo>
                                <a:cubicBezTo>
                                  <a:pt x="3387" y="85129"/>
                                  <a:pt x="-905" y="103374"/>
                                  <a:pt x="168" y="114107"/>
                                </a:cubicBezTo>
                                <a:cubicBezTo>
                                  <a:pt x="1241" y="124840"/>
                                  <a:pt x="13046" y="139865"/>
                                  <a:pt x="13046" y="139865"/>
                                </a:cubicBezTo>
                                <a:cubicBezTo>
                                  <a:pt x="18412" y="145231"/>
                                  <a:pt x="23779" y="144158"/>
                                  <a:pt x="32365" y="146304"/>
                                </a:cubicBezTo>
                                <a:cubicBezTo>
                                  <a:pt x="40951" y="148450"/>
                                  <a:pt x="64562" y="152743"/>
                                  <a:pt x="64562" y="152743"/>
                                </a:cubicBezTo>
                                <a:cubicBezTo>
                                  <a:pt x="73148" y="153816"/>
                                  <a:pt x="76367" y="151670"/>
                                  <a:pt x="83880" y="152743"/>
                                </a:cubicBezTo>
                                <a:cubicBezTo>
                                  <a:pt x="91393" y="153816"/>
                                  <a:pt x="97832" y="160256"/>
                                  <a:pt x="109638" y="159183"/>
                                </a:cubicBezTo>
                                <a:cubicBezTo>
                                  <a:pt x="121444" y="158110"/>
                                  <a:pt x="154714" y="146304"/>
                                  <a:pt x="154714" y="146304"/>
                                </a:cubicBezTo>
                                <a:cubicBezTo>
                                  <a:pt x="166520" y="143084"/>
                                  <a:pt x="180472" y="139865"/>
                                  <a:pt x="180472" y="139865"/>
                                </a:cubicBezTo>
                                <a:cubicBezTo>
                                  <a:pt x="185838" y="134499"/>
                                  <a:pt x="186911" y="123766"/>
                                  <a:pt x="186911" y="114107"/>
                                </a:cubicBezTo>
                                <a:cubicBezTo>
                                  <a:pt x="186911" y="104448"/>
                                  <a:pt x="180472" y="81910"/>
                                  <a:pt x="180472" y="81910"/>
                                </a:cubicBezTo>
                                <a:cubicBezTo>
                                  <a:pt x="178326" y="74397"/>
                                  <a:pt x="174032" y="69031"/>
                                  <a:pt x="174032" y="69031"/>
                                </a:cubicBezTo>
                                <a:cubicBezTo>
                                  <a:pt x="171886" y="62592"/>
                                  <a:pt x="167593" y="43273"/>
                                  <a:pt x="167593" y="43273"/>
                                </a:cubicBezTo>
                                <a:cubicBezTo>
                                  <a:pt x="164373" y="34687"/>
                                  <a:pt x="154714" y="17515"/>
                                  <a:pt x="154714" y="17515"/>
                                </a:cubicBezTo>
                                <a:cubicBezTo>
                                  <a:pt x="150421" y="11076"/>
                                  <a:pt x="141835" y="4636"/>
                                  <a:pt x="141835" y="4636"/>
                                </a:cubicBezTo>
                                <a:cubicBezTo>
                                  <a:pt x="136469" y="1416"/>
                                  <a:pt x="104271" y="-3950"/>
                                  <a:pt x="83880" y="463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42" name="Group 41"/>
                        <p:cNvGrpSpPr/>
                        <p:nvPr/>
                      </p:nvGrpSpPr>
                      <p:grpSpPr>
                        <a:xfrm>
                          <a:off x="0" y="0"/>
                          <a:ext cx="2024204" cy="1806595"/>
                          <a:chOff x="0" y="0"/>
                          <a:chExt cx="2024204" cy="1806595"/>
                        </a:xfrm>
                      </p:grpSpPr>
                      <p:sp>
                        <p:nvSpPr>
                          <p:cNvPr id="43" name="Freeform 42"/>
                          <p:cNvSpPr/>
                          <p:nvPr/>
                        </p:nvSpPr>
                        <p:spPr>
                          <a:xfrm rot="19748051">
                            <a:off x="1468044" y="971348"/>
                            <a:ext cx="556160" cy="717745"/>
                          </a:xfrm>
                          <a:custGeom>
                            <a:avLst/>
                            <a:gdLst>
                              <a:gd name="connsiteX0" fmla="*/ 143576 w 479256"/>
                              <a:gd name="connsiteY0" fmla="*/ 90999 h 773676"/>
                              <a:gd name="connsiteX1" fmla="*/ 27666 w 479256"/>
                              <a:gd name="connsiteY1" fmla="*/ 264864 h 773676"/>
                              <a:gd name="connsiteX2" fmla="*/ 1908 w 479256"/>
                              <a:gd name="connsiteY2" fmla="*/ 316380 h 773676"/>
                              <a:gd name="connsiteX3" fmla="*/ 1908 w 479256"/>
                              <a:gd name="connsiteY3" fmla="*/ 348577 h 773676"/>
                              <a:gd name="connsiteX4" fmla="*/ 14787 w 479256"/>
                              <a:gd name="connsiteY4" fmla="*/ 367895 h 773676"/>
                              <a:gd name="connsiteX5" fmla="*/ 34106 w 479256"/>
                              <a:gd name="connsiteY5" fmla="*/ 406532 h 773676"/>
                              <a:gd name="connsiteX6" fmla="*/ 53424 w 479256"/>
                              <a:gd name="connsiteY6" fmla="*/ 412971 h 773676"/>
                              <a:gd name="connsiteX7" fmla="*/ 92060 w 479256"/>
                              <a:gd name="connsiteY7" fmla="*/ 432290 h 773676"/>
                              <a:gd name="connsiteX8" fmla="*/ 143576 w 479256"/>
                              <a:gd name="connsiteY8" fmla="*/ 458047 h 773676"/>
                              <a:gd name="connsiteX9" fmla="*/ 182213 w 479256"/>
                              <a:gd name="connsiteY9" fmla="*/ 470926 h 773676"/>
                              <a:gd name="connsiteX10" fmla="*/ 246607 w 479256"/>
                              <a:gd name="connsiteY10" fmla="*/ 490245 h 773676"/>
                              <a:gd name="connsiteX11" fmla="*/ 253046 w 479256"/>
                              <a:gd name="connsiteY11" fmla="*/ 503123 h 773676"/>
                              <a:gd name="connsiteX12" fmla="*/ 220849 w 479256"/>
                              <a:gd name="connsiteY12" fmla="*/ 541760 h 773676"/>
                              <a:gd name="connsiteX13" fmla="*/ 188652 w 479256"/>
                              <a:gd name="connsiteY13" fmla="*/ 593276 h 773676"/>
                              <a:gd name="connsiteX14" fmla="*/ 150015 w 479256"/>
                              <a:gd name="connsiteY14" fmla="*/ 638352 h 773676"/>
                              <a:gd name="connsiteX15" fmla="*/ 130697 w 479256"/>
                              <a:gd name="connsiteY15" fmla="*/ 676988 h 773676"/>
                              <a:gd name="connsiteX16" fmla="*/ 92060 w 479256"/>
                              <a:gd name="connsiteY16" fmla="*/ 734943 h 773676"/>
                              <a:gd name="connsiteX17" fmla="*/ 150015 w 479256"/>
                              <a:gd name="connsiteY17" fmla="*/ 696307 h 773676"/>
                              <a:gd name="connsiteX18" fmla="*/ 124258 w 479256"/>
                              <a:gd name="connsiteY18" fmla="*/ 747822 h 773676"/>
                              <a:gd name="connsiteX19" fmla="*/ 169334 w 479256"/>
                              <a:gd name="connsiteY19" fmla="*/ 728504 h 773676"/>
                              <a:gd name="connsiteX20" fmla="*/ 156455 w 479256"/>
                              <a:gd name="connsiteY20" fmla="*/ 773580 h 773676"/>
                              <a:gd name="connsiteX21" fmla="*/ 188652 w 479256"/>
                              <a:gd name="connsiteY21" fmla="*/ 741383 h 773676"/>
                              <a:gd name="connsiteX22" fmla="*/ 214410 w 479256"/>
                              <a:gd name="connsiteY22" fmla="*/ 715625 h 773676"/>
                              <a:gd name="connsiteX23" fmla="*/ 253046 w 479256"/>
                              <a:gd name="connsiteY23" fmla="*/ 651230 h 773676"/>
                              <a:gd name="connsiteX24" fmla="*/ 291683 w 479256"/>
                              <a:gd name="connsiteY24" fmla="*/ 593276 h 773676"/>
                              <a:gd name="connsiteX25" fmla="*/ 317441 w 479256"/>
                              <a:gd name="connsiteY25" fmla="*/ 567518 h 773676"/>
                              <a:gd name="connsiteX26" fmla="*/ 323880 w 479256"/>
                              <a:gd name="connsiteY26" fmla="*/ 554639 h 773676"/>
                              <a:gd name="connsiteX27" fmla="*/ 368956 w 479256"/>
                              <a:gd name="connsiteY27" fmla="*/ 503123 h 773676"/>
                              <a:gd name="connsiteX28" fmla="*/ 401153 w 479256"/>
                              <a:gd name="connsiteY28" fmla="*/ 458047 h 773676"/>
                              <a:gd name="connsiteX29" fmla="*/ 368956 w 479256"/>
                              <a:gd name="connsiteY29" fmla="*/ 432290 h 773676"/>
                              <a:gd name="connsiteX30" fmla="*/ 311001 w 479256"/>
                              <a:gd name="connsiteY30" fmla="*/ 406532 h 773676"/>
                              <a:gd name="connsiteX31" fmla="*/ 285244 w 479256"/>
                              <a:gd name="connsiteY31" fmla="*/ 380774 h 773676"/>
                              <a:gd name="connsiteX32" fmla="*/ 278804 w 479256"/>
                              <a:gd name="connsiteY32" fmla="*/ 361456 h 773676"/>
                              <a:gd name="connsiteX33" fmla="*/ 291683 w 479256"/>
                              <a:gd name="connsiteY33" fmla="*/ 303501 h 773676"/>
                              <a:gd name="connsiteX34" fmla="*/ 298122 w 479256"/>
                              <a:gd name="connsiteY34" fmla="*/ 284183 h 773676"/>
                              <a:gd name="connsiteX35" fmla="*/ 323880 w 479256"/>
                              <a:gd name="connsiteY35" fmla="*/ 277743 h 773676"/>
                              <a:gd name="connsiteX36" fmla="*/ 343198 w 479256"/>
                              <a:gd name="connsiteY36" fmla="*/ 251985 h 773676"/>
                              <a:gd name="connsiteX37" fmla="*/ 394714 w 479256"/>
                              <a:gd name="connsiteY37" fmla="*/ 206909 h 773676"/>
                              <a:gd name="connsiteX38" fmla="*/ 426911 w 479256"/>
                              <a:gd name="connsiteY38" fmla="*/ 161833 h 773676"/>
                              <a:gd name="connsiteX39" fmla="*/ 446229 w 479256"/>
                              <a:gd name="connsiteY39" fmla="*/ 123197 h 773676"/>
                              <a:gd name="connsiteX40" fmla="*/ 471987 w 479256"/>
                              <a:gd name="connsiteY40" fmla="*/ 45923 h 773676"/>
                              <a:gd name="connsiteX41" fmla="*/ 471987 w 479256"/>
                              <a:gd name="connsiteY41" fmla="*/ 847 h 773676"/>
                              <a:gd name="connsiteX42" fmla="*/ 388275 w 479256"/>
                              <a:gd name="connsiteY42" fmla="*/ 20166 h 773676"/>
                              <a:gd name="connsiteX43" fmla="*/ 330320 w 479256"/>
                              <a:gd name="connsiteY43" fmla="*/ 65242 h 773676"/>
                              <a:gd name="connsiteX44" fmla="*/ 233728 w 479256"/>
                              <a:gd name="connsiteY44" fmla="*/ 71681 h 773676"/>
                              <a:gd name="connsiteX45" fmla="*/ 143576 w 479256"/>
                              <a:gd name="connsiteY45" fmla="*/ 90999 h 77367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</a:cxnLst>
                            <a:rect l="l" t="t" r="r" b="b"/>
                            <a:pathLst>
                              <a:path w="479256" h="773676">
                                <a:moveTo>
                                  <a:pt x="143576" y="90999"/>
                                </a:moveTo>
                                <a:cubicBezTo>
                                  <a:pt x="109232" y="123196"/>
                                  <a:pt x="51277" y="227301"/>
                                  <a:pt x="27666" y="264864"/>
                                </a:cubicBezTo>
                                <a:cubicBezTo>
                                  <a:pt x="4055" y="302427"/>
                                  <a:pt x="1908" y="316380"/>
                                  <a:pt x="1908" y="316380"/>
                                </a:cubicBezTo>
                                <a:cubicBezTo>
                                  <a:pt x="-2385" y="330332"/>
                                  <a:pt x="1908" y="348577"/>
                                  <a:pt x="1908" y="348577"/>
                                </a:cubicBezTo>
                                <a:cubicBezTo>
                                  <a:pt x="4054" y="357163"/>
                                  <a:pt x="9421" y="358236"/>
                                  <a:pt x="14787" y="367895"/>
                                </a:cubicBezTo>
                                <a:cubicBezTo>
                                  <a:pt x="20153" y="377554"/>
                                  <a:pt x="34106" y="406532"/>
                                  <a:pt x="34106" y="406532"/>
                                </a:cubicBezTo>
                                <a:cubicBezTo>
                                  <a:pt x="40545" y="414045"/>
                                  <a:pt x="43765" y="408678"/>
                                  <a:pt x="53424" y="412971"/>
                                </a:cubicBezTo>
                                <a:cubicBezTo>
                                  <a:pt x="63083" y="417264"/>
                                  <a:pt x="92060" y="432290"/>
                                  <a:pt x="92060" y="432290"/>
                                </a:cubicBezTo>
                                <a:cubicBezTo>
                                  <a:pt x="107085" y="439803"/>
                                  <a:pt x="128551" y="451608"/>
                                  <a:pt x="143576" y="458047"/>
                                </a:cubicBezTo>
                                <a:cubicBezTo>
                                  <a:pt x="158601" y="464486"/>
                                  <a:pt x="165041" y="465560"/>
                                  <a:pt x="182213" y="470926"/>
                                </a:cubicBezTo>
                                <a:cubicBezTo>
                                  <a:pt x="199385" y="476292"/>
                                  <a:pt x="246607" y="490245"/>
                                  <a:pt x="246607" y="490245"/>
                                </a:cubicBezTo>
                                <a:cubicBezTo>
                                  <a:pt x="258413" y="495611"/>
                                  <a:pt x="257339" y="494537"/>
                                  <a:pt x="253046" y="503123"/>
                                </a:cubicBezTo>
                                <a:cubicBezTo>
                                  <a:pt x="248753" y="511709"/>
                                  <a:pt x="231581" y="526735"/>
                                  <a:pt x="220849" y="541760"/>
                                </a:cubicBezTo>
                                <a:cubicBezTo>
                                  <a:pt x="210117" y="556785"/>
                                  <a:pt x="200458" y="577177"/>
                                  <a:pt x="188652" y="593276"/>
                                </a:cubicBezTo>
                                <a:cubicBezTo>
                                  <a:pt x="176846" y="609375"/>
                                  <a:pt x="159674" y="624400"/>
                                  <a:pt x="150015" y="638352"/>
                                </a:cubicBezTo>
                                <a:cubicBezTo>
                                  <a:pt x="140356" y="652304"/>
                                  <a:pt x="140356" y="660890"/>
                                  <a:pt x="130697" y="676988"/>
                                </a:cubicBezTo>
                                <a:cubicBezTo>
                                  <a:pt x="121038" y="693087"/>
                                  <a:pt x="88840" y="731723"/>
                                  <a:pt x="92060" y="734943"/>
                                </a:cubicBezTo>
                                <a:cubicBezTo>
                                  <a:pt x="95280" y="738163"/>
                                  <a:pt x="144649" y="694161"/>
                                  <a:pt x="150015" y="696307"/>
                                </a:cubicBezTo>
                                <a:cubicBezTo>
                                  <a:pt x="155381" y="698454"/>
                                  <a:pt x="121038" y="742456"/>
                                  <a:pt x="124258" y="747822"/>
                                </a:cubicBezTo>
                                <a:cubicBezTo>
                                  <a:pt x="127478" y="753188"/>
                                  <a:pt x="163968" y="724211"/>
                                  <a:pt x="169334" y="728504"/>
                                </a:cubicBezTo>
                                <a:cubicBezTo>
                                  <a:pt x="174700" y="732797"/>
                                  <a:pt x="153235" y="771434"/>
                                  <a:pt x="156455" y="773580"/>
                                </a:cubicBezTo>
                                <a:cubicBezTo>
                                  <a:pt x="159675" y="775726"/>
                                  <a:pt x="188652" y="741383"/>
                                  <a:pt x="188652" y="741383"/>
                                </a:cubicBezTo>
                                <a:cubicBezTo>
                                  <a:pt x="198311" y="731724"/>
                                  <a:pt x="203678" y="730650"/>
                                  <a:pt x="214410" y="715625"/>
                                </a:cubicBezTo>
                                <a:cubicBezTo>
                                  <a:pt x="225142" y="700600"/>
                                  <a:pt x="240167" y="671621"/>
                                  <a:pt x="253046" y="651230"/>
                                </a:cubicBezTo>
                                <a:cubicBezTo>
                                  <a:pt x="265925" y="630839"/>
                                  <a:pt x="291683" y="593276"/>
                                  <a:pt x="291683" y="593276"/>
                                </a:cubicBezTo>
                                <a:cubicBezTo>
                                  <a:pt x="302416" y="579324"/>
                                  <a:pt x="317441" y="567518"/>
                                  <a:pt x="317441" y="567518"/>
                                </a:cubicBezTo>
                                <a:cubicBezTo>
                                  <a:pt x="322807" y="561079"/>
                                  <a:pt x="315294" y="565371"/>
                                  <a:pt x="323880" y="554639"/>
                                </a:cubicBezTo>
                                <a:cubicBezTo>
                                  <a:pt x="332466" y="543907"/>
                                  <a:pt x="356077" y="519222"/>
                                  <a:pt x="368956" y="503123"/>
                                </a:cubicBezTo>
                                <a:cubicBezTo>
                                  <a:pt x="381835" y="487024"/>
                                  <a:pt x="401153" y="458047"/>
                                  <a:pt x="401153" y="458047"/>
                                </a:cubicBezTo>
                                <a:cubicBezTo>
                                  <a:pt x="401153" y="446242"/>
                                  <a:pt x="383981" y="440876"/>
                                  <a:pt x="368956" y="432290"/>
                                </a:cubicBezTo>
                                <a:cubicBezTo>
                                  <a:pt x="353931" y="423704"/>
                                  <a:pt x="311001" y="406532"/>
                                  <a:pt x="311001" y="406532"/>
                                </a:cubicBezTo>
                                <a:cubicBezTo>
                                  <a:pt x="297049" y="397946"/>
                                  <a:pt x="285244" y="380774"/>
                                  <a:pt x="285244" y="380774"/>
                                </a:cubicBezTo>
                                <a:cubicBezTo>
                                  <a:pt x="279878" y="373261"/>
                                  <a:pt x="277731" y="374335"/>
                                  <a:pt x="278804" y="361456"/>
                                </a:cubicBezTo>
                                <a:cubicBezTo>
                                  <a:pt x="279877" y="348577"/>
                                  <a:pt x="288463" y="316380"/>
                                  <a:pt x="291683" y="303501"/>
                                </a:cubicBezTo>
                                <a:cubicBezTo>
                                  <a:pt x="294903" y="290622"/>
                                  <a:pt x="298122" y="284183"/>
                                  <a:pt x="298122" y="284183"/>
                                </a:cubicBezTo>
                                <a:cubicBezTo>
                                  <a:pt x="303488" y="279890"/>
                                  <a:pt x="323880" y="277743"/>
                                  <a:pt x="323880" y="277743"/>
                                </a:cubicBezTo>
                                <a:cubicBezTo>
                                  <a:pt x="331393" y="272377"/>
                                  <a:pt x="331392" y="263791"/>
                                  <a:pt x="343198" y="251985"/>
                                </a:cubicBezTo>
                                <a:cubicBezTo>
                                  <a:pt x="355004" y="240179"/>
                                  <a:pt x="380762" y="221934"/>
                                  <a:pt x="394714" y="206909"/>
                                </a:cubicBezTo>
                                <a:cubicBezTo>
                                  <a:pt x="408666" y="191884"/>
                                  <a:pt x="418325" y="175785"/>
                                  <a:pt x="426911" y="161833"/>
                                </a:cubicBezTo>
                                <a:cubicBezTo>
                                  <a:pt x="435497" y="147881"/>
                                  <a:pt x="438716" y="142515"/>
                                  <a:pt x="446229" y="123197"/>
                                </a:cubicBezTo>
                                <a:cubicBezTo>
                                  <a:pt x="453742" y="103879"/>
                                  <a:pt x="467694" y="66315"/>
                                  <a:pt x="471987" y="45923"/>
                                </a:cubicBezTo>
                                <a:cubicBezTo>
                                  <a:pt x="476280" y="25531"/>
                                  <a:pt x="485939" y="5140"/>
                                  <a:pt x="471987" y="847"/>
                                </a:cubicBezTo>
                                <a:cubicBezTo>
                                  <a:pt x="458035" y="-3446"/>
                                  <a:pt x="411886" y="9434"/>
                                  <a:pt x="388275" y="20166"/>
                                </a:cubicBezTo>
                                <a:cubicBezTo>
                                  <a:pt x="364664" y="30898"/>
                                  <a:pt x="356078" y="56656"/>
                                  <a:pt x="330320" y="65242"/>
                                </a:cubicBezTo>
                                <a:cubicBezTo>
                                  <a:pt x="304562" y="73828"/>
                                  <a:pt x="268072" y="67388"/>
                                  <a:pt x="233728" y="71681"/>
                                </a:cubicBezTo>
                                <a:cubicBezTo>
                                  <a:pt x="199384" y="75974"/>
                                  <a:pt x="177920" y="58802"/>
                                  <a:pt x="143576" y="90999"/>
                                </a:cubicBezTo>
                                <a:close/>
                              </a:path>
                            </a:pathLst>
                          </a:custGeom>
                          <a:gradFill flip="none" rotWithShape="1">
                            <a:gsLst>
                              <a:gs pos="0">
                                <a:srgbClr val="8E410C">
                                  <a:shade val="30000"/>
                                  <a:satMod val="115000"/>
                                </a:srgbClr>
                              </a:gs>
                              <a:gs pos="50000">
                                <a:srgbClr val="8E410C">
                                  <a:shade val="67500"/>
                                  <a:satMod val="115000"/>
                                </a:srgbClr>
                              </a:gs>
                              <a:gs pos="100000">
                                <a:srgbClr val="8E410C">
                                  <a:shade val="100000"/>
                                  <a:satMod val="115000"/>
                                </a:srgbClr>
                              </a:gs>
                            </a:gsLst>
                            <a:lin ang="10800000" scaled="1"/>
                            <a:tileRect/>
                          </a:gra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44" name="Freeform 43"/>
                          <p:cNvSpPr/>
                          <p:nvPr/>
                        </p:nvSpPr>
                        <p:spPr>
                          <a:xfrm rot="419079">
                            <a:off x="470079" y="985234"/>
                            <a:ext cx="191069" cy="782725"/>
                          </a:xfrm>
                          <a:custGeom>
                            <a:avLst/>
                            <a:gdLst>
                              <a:gd name="connsiteX0" fmla="*/ 26452 w 191069"/>
                              <a:gd name="connsiteY0" fmla="*/ 3520 h 782725"/>
                              <a:gd name="connsiteX1" fmla="*/ 52210 w 191069"/>
                              <a:gd name="connsiteY1" fmla="*/ 151627 h 782725"/>
                              <a:gd name="connsiteX2" fmla="*/ 39331 w 191069"/>
                              <a:gd name="connsiteY2" fmla="*/ 267537 h 782725"/>
                              <a:gd name="connsiteX3" fmla="*/ 39331 w 191069"/>
                              <a:gd name="connsiteY3" fmla="*/ 351250 h 782725"/>
                              <a:gd name="connsiteX4" fmla="*/ 26452 w 191069"/>
                              <a:gd name="connsiteY4" fmla="*/ 389886 h 782725"/>
                              <a:gd name="connsiteX5" fmla="*/ 45771 w 191069"/>
                              <a:gd name="connsiteY5" fmla="*/ 415644 h 782725"/>
                              <a:gd name="connsiteX6" fmla="*/ 45771 w 191069"/>
                              <a:gd name="connsiteY6" fmla="*/ 460720 h 782725"/>
                              <a:gd name="connsiteX7" fmla="*/ 13574 w 191069"/>
                              <a:gd name="connsiteY7" fmla="*/ 615267 h 782725"/>
                              <a:gd name="connsiteX8" fmla="*/ 695 w 191069"/>
                              <a:gd name="connsiteY8" fmla="*/ 731177 h 782725"/>
                              <a:gd name="connsiteX9" fmla="*/ 32892 w 191069"/>
                              <a:gd name="connsiteY9" fmla="*/ 692540 h 782725"/>
                              <a:gd name="connsiteX10" fmla="*/ 32892 w 191069"/>
                              <a:gd name="connsiteY10" fmla="*/ 763374 h 782725"/>
                              <a:gd name="connsiteX11" fmla="*/ 58650 w 191069"/>
                              <a:gd name="connsiteY11" fmla="*/ 724737 h 782725"/>
                              <a:gd name="connsiteX12" fmla="*/ 77968 w 191069"/>
                              <a:gd name="connsiteY12" fmla="*/ 782692 h 782725"/>
                              <a:gd name="connsiteX13" fmla="*/ 97286 w 191069"/>
                              <a:gd name="connsiteY13" fmla="*/ 731177 h 782725"/>
                              <a:gd name="connsiteX14" fmla="*/ 110165 w 191069"/>
                              <a:gd name="connsiteY14" fmla="*/ 782692 h 782725"/>
                              <a:gd name="connsiteX15" fmla="*/ 129483 w 191069"/>
                              <a:gd name="connsiteY15" fmla="*/ 737616 h 782725"/>
                              <a:gd name="connsiteX16" fmla="*/ 135923 w 191069"/>
                              <a:gd name="connsiteY16" fmla="*/ 653903 h 782725"/>
                              <a:gd name="connsiteX17" fmla="*/ 129483 w 191069"/>
                              <a:gd name="connsiteY17" fmla="*/ 621706 h 782725"/>
                              <a:gd name="connsiteX18" fmla="*/ 129483 w 191069"/>
                              <a:gd name="connsiteY18" fmla="*/ 563751 h 782725"/>
                              <a:gd name="connsiteX19" fmla="*/ 129483 w 191069"/>
                              <a:gd name="connsiteY19" fmla="*/ 480039 h 782725"/>
                              <a:gd name="connsiteX20" fmla="*/ 142362 w 191069"/>
                              <a:gd name="connsiteY20" fmla="*/ 402765 h 782725"/>
                              <a:gd name="connsiteX21" fmla="*/ 161681 w 191069"/>
                              <a:gd name="connsiteY21" fmla="*/ 377008 h 782725"/>
                              <a:gd name="connsiteX22" fmla="*/ 174559 w 191069"/>
                              <a:gd name="connsiteY22" fmla="*/ 273977 h 782725"/>
                              <a:gd name="connsiteX23" fmla="*/ 187438 w 191069"/>
                              <a:gd name="connsiteY23" fmla="*/ 196703 h 782725"/>
                              <a:gd name="connsiteX24" fmla="*/ 103726 w 191069"/>
                              <a:gd name="connsiteY24" fmla="*/ 132309 h 782725"/>
                              <a:gd name="connsiteX25" fmla="*/ 58650 w 191069"/>
                              <a:gd name="connsiteY25" fmla="*/ 55036 h 782725"/>
                              <a:gd name="connsiteX26" fmla="*/ 26452 w 191069"/>
                              <a:gd name="connsiteY26" fmla="*/ 3520 h 7827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</a:cxnLst>
                            <a:rect l="l" t="t" r="r" b="b"/>
                            <a:pathLst>
                              <a:path w="191069" h="782725">
                                <a:moveTo>
                                  <a:pt x="26452" y="3520"/>
                                </a:moveTo>
                                <a:cubicBezTo>
                                  <a:pt x="25379" y="19618"/>
                                  <a:pt x="50064" y="107624"/>
                                  <a:pt x="52210" y="151627"/>
                                </a:cubicBezTo>
                                <a:cubicBezTo>
                                  <a:pt x="54356" y="195630"/>
                                  <a:pt x="41477" y="234267"/>
                                  <a:pt x="39331" y="267537"/>
                                </a:cubicBezTo>
                                <a:cubicBezTo>
                                  <a:pt x="37185" y="300807"/>
                                  <a:pt x="41478" y="330858"/>
                                  <a:pt x="39331" y="351250"/>
                                </a:cubicBezTo>
                                <a:cubicBezTo>
                                  <a:pt x="37184" y="371642"/>
                                  <a:pt x="25379" y="379154"/>
                                  <a:pt x="26452" y="389886"/>
                                </a:cubicBezTo>
                                <a:cubicBezTo>
                                  <a:pt x="27525" y="400618"/>
                                  <a:pt x="42551" y="403838"/>
                                  <a:pt x="45771" y="415644"/>
                                </a:cubicBezTo>
                                <a:cubicBezTo>
                                  <a:pt x="48991" y="427450"/>
                                  <a:pt x="51137" y="427450"/>
                                  <a:pt x="45771" y="460720"/>
                                </a:cubicBezTo>
                                <a:cubicBezTo>
                                  <a:pt x="40405" y="493990"/>
                                  <a:pt x="21087" y="570191"/>
                                  <a:pt x="13574" y="615267"/>
                                </a:cubicBezTo>
                                <a:cubicBezTo>
                                  <a:pt x="6061" y="660343"/>
                                  <a:pt x="-2525" y="718298"/>
                                  <a:pt x="695" y="731177"/>
                                </a:cubicBezTo>
                                <a:cubicBezTo>
                                  <a:pt x="3915" y="744056"/>
                                  <a:pt x="27526" y="687174"/>
                                  <a:pt x="32892" y="692540"/>
                                </a:cubicBezTo>
                                <a:cubicBezTo>
                                  <a:pt x="38258" y="697906"/>
                                  <a:pt x="28599" y="758008"/>
                                  <a:pt x="32892" y="763374"/>
                                </a:cubicBezTo>
                                <a:cubicBezTo>
                                  <a:pt x="37185" y="768740"/>
                                  <a:pt x="51137" y="721517"/>
                                  <a:pt x="58650" y="724737"/>
                                </a:cubicBezTo>
                                <a:cubicBezTo>
                                  <a:pt x="66163" y="727957"/>
                                  <a:pt x="71529" y="781619"/>
                                  <a:pt x="77968" y="782692"/>
                                </a:cubicBezTo>
                                <a:cubicBezTo>
                                  <a:pt x="84407" y="783765"/>
                                  <a:pt x="91920" y="731177"/>
                                  <a:pt x="97286" y="731177"/>
                                </a:cubicBezTo>
                                <a:cubicBezTo>
                                  <a:pt x="102652" y="731177"/>
                                  <a:pt x="104799" y="781619"/>
                                  <a:pt x="110165" y="782692"/>
                                </a:cubicBezTo>
                                <a:cubicBezTo>
                                  <a:pt x="115531" y="783765"/>
                                  <a:pt x="125190" y="759081"/>
                                  <a:pt x="129483" y="737616"/>
                                </a:cubicBezTo>
                                <a:cubicBezTo>
                                  <a:pt x="133776" y="716151"/>
                                  <a:pt x="135923" y="673221"/>
                                  <a:pt x="135923" y="653903"/>
                                </a:cubicBezTo>
                                <a:cubicBezTo>
                                  <a:pt x="135923" y="634585"/>
                                  <a:pt x="130556" y="636731"/>
                                  <a:pt x="129483" y="621706"/>
                                </a:cubicBezTo>
                                <a:cubicBezTo>
                                  <a:pt x="128410" y="606681"/>
                                  <a:pt x="129483" y="563751"/>
                                  <a:pt x="129483" y="563751"/>
                                </a:cubicBezTo>
                                <a:cubicBezTo>
                                  <a:pt x="129483" y="540140"/>
                                  <a:pt x="127337" y="506870"/>
                                  <a:pt x="129483" y="480039"/>
                                </a:cubicBezTo>
                                <a:cubicBezTo>
                                  <a:pt x="131629" y="453208"/>
                                  <a:pt x="142362" y="402765"/>
                                  <a:pt x="142362" y="402765"/>
                                </a:cubicBezTo>
                                <a:cubicBezTo>
                                  <a:pt x="147728" y="385593"/>
                                  <a:pt x="156315" y="398473"/>
                                  <a:pt x="161681" y="377008"/>
                                </a:cubicBezTo>
                                <a:cubicBezTo>
                                  <a:pt x="167047" y="355543"/>
                                  <a:pt x="170266" y="304028"/>
                                  <a:pt x="174559" y="273977"/>
                                </a:cubicBezTo>
                                <a:cubicBezTo>
                                  <a:pt x="178852" y="243926"/>
                                  <a:pt x="199244" y="220314"/>
                                  <a:pt x="187438" y="196703"/>
                                </a:cubicBezTo>
                                <a:cubicBezTo>
                                  <a:pt x="175633" y="173092"/>
                                  <a:pt x="125191" y="155920"/>
                                  <a:pt x="103726" y="132309"/>
                                </a:cubicBezTo>
                                <a:cubicBezTo>
                                  <a:pt x="82261" y="108698"/>
                                  <a:pt x="70456" y="79721"/>
                                  <a:pt x="58650" y="55036"/>
                                </a:cubicBezTo>
                                <a:cubicBezTo>
                                  <a:pt x="46844" y="30352"/>
                                  <a:pt x="27525" y="-12578"/>
                                  <a:pt x="26452" y="3520"/>
                                </a:cubicBezTo>
                                <a:close/>
                              </a:path>
                            </a:pathLst>
                          </a:custGeom>
                          <a:gradFill flip="none" rotWithShape="1">
                            <a:gsLst>
                              <a:gs pos="0">
                                <a:srgbClr val="8E410C">
                                  <a:shade val="30000"/>
                                  <a:satMod val="115000"/>
                                </a:srgbClr>
                              </a:gs>
                              <a:gs pos="50000">
                                <a:srgbClr val="8E410C">
                                  <a:shade val="67500"/>
                                  <a:satMod val="115000"/>
                                </a:srgbClr>
                              </a:gs>
                              <a:gs pos="100000">
                                <a:srgbClr val="8E410C">
                                  <a:shade val="100000"/>
                                  <a:satMod val="115000"/>
                                </a:srgbClr>
                              </a:gs>
                            </a:gsLst>
                            <a:path path="circle">
                              <a:fillToRect r="100000" b="100000"/>
                            </a:path>
                            <a:tileRect l="-100000" t="-100000"/>
                          </a:gra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grpSp>
                        <p:nvGrpSpPr>
                          <p:cNvPr id="45" name="Group 44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1850059" cy="1806595"/>
                            <a:chOff x="0" y="0"/>
                            <a:chExt cx="1850059" cy="1806595"/>
                          </a:xfrm>
                        </p:grpSpPr>
                        <p:grpSp>
                          <p:nvGrpSpPr>
                            <p:cNvPr id="46" name="Group 45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1850059" cy="1760499"/>
                              <a:chOff x="0" y="0"/>
                              <a:chExt cx="1850059" cy="1760499"/>
                            </a:xfrm>
                          </p:grpSpPr>
                          <p:grpSp>
                            <p:nvGrpSpPr>
                              <p:cNvPr id="48" name="Group 47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1850059" cy="1230097"/>
                                <a:chOff x="0" y="0"/>
                                <a:chExt cx="1850059" cy="1230097"/>
                              </a:xfrm>
                            </p:grpSpPr>
                            <p:grpSp>
                              <p:nvGrpSpPr>
                                <p:cNvPr id="50" name="Group 49"/>
                                <p:cNvGrpSpPr/>
                                <p:nvPr/>
                              </p:nvGrpSpPr>
                              <p:grpSpPr>
                                <a:xfrm>
                                  <a:off x="212502" y="0"/>
                                  <a:ext cx="122555" cy="338455"/>
                                  <a:chOff x="0" y="0"/>
                                  <a:chExt cx="135228" cy="380079"/>
                                </a:xfrm>
                              </p:grpSpPr>
                              <p:sp>
                                <p:nvSpPr>
                                  <p:cNvPr id="87" name="Freeform 86"/>
                                  <p:cNvSpPr/>
                                  <p:nvPr/>
                                </p:nvSpPr>
                                <p:spPr>
                                  <a:xfrm>
                                    <a:off x="0" y="0"/>
                                    <a:ext cx="135228" cy="380079"/>
                                  </a:xfrm>
                                  <a:custGeom>
                                    <a:avLst/>
                                    <a:gdLst>
                                      <a:gd name="connsiteX0" fmla="*/ 33210 w 97772"/>
                                      <a:gd name="connsiteY0" fmla="*/ 264512 h 309624"/>
                                      <a:gd name="connsiteX1" fmla="*/ 1013 w 97772"/>
                                      <a:gd name="connsiteY1" fmla="*/ 167921 h 309624"/>
                                      <a:gd name="connsiteX2" fmla="*/ 7452 w 97772"/>
                                      <a:gd name="connsiteY2" fmla="*/ 148602 h 309624"/>
                                      <a:gd name="connsiteX3" fmla="*/ 33210 w 97772"/>
                                      <a:gd name="connsiteY3" fmla="*/ 71329 h 309624"/>
                                      <a:gd name="connsiteX4" fmla="*/ 46089 w 97772"/>
                                      <a:gd name="connsiteY4" fmla="*/ 32692 h 309624"/>
                                      <a:gd name="connsiteX5" fmla="*/ 58968 w 97772"/>
                                      <a:gd name="connsiteY5" fmla="*/ 495 h 309624"/>
                                      <a:gd name="connsiteX6" fmla="*/ 71847 w 97772"/>
                                      <a:gd name="connsiteY6" fmla="*/ 58450 h 309624"/>
                                      <a:gd name="connsiteX7" fmla="*/ 78286 w 97772"/>
                                      <a:gd name="connsiteY7" fmla="*/ 90647 h 309624"/>
                                      <a:gd name="connsiteX8" fmla="*/ 91165 w 97772"/>
                                      <a:gd name="connsiteY8" fmla="*/ 142163 h 309624"/>
                                      <a:gd name="connsiteX9" fmla="*/ 97604 w 97772"/>
                                      <a:gd name="connsiteY9" fmla="*/ 193678 h 309624"/>
                                      <a:gd name="connsiteX10" fmla="*/ 84726 w 97772"/>
                                      <a:gd name="connsiteY10" fmla="*/ 270952 h 309624"/>
                                      <a:gd name="connsiteX11" fmla="*/ 84726 w 97772"/>
                                      <a:gd name="connsiteY11" fmla="*/ 283830 h 309624"/>
                                      <a:gd name="connsiteX12" fmla="*/ 58968 w 97772"/>
                                      <a:gd name="connsiteY12" fmla="*/ 309588 h 309624"/>
                                      <a:gd name="connsiteX13" fmla="*/ 33210 w 97772"/>
                                      <a:gd name="connsiteY13" fmla="*/ 264512 h 309624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  <a:cxn ang="0">
                                        <a:pos x="connsiteX12" y="connsiteY12"/>
                                      </a:cxn>
                                      <a:cxn ang="0">
                                        <a:pos x="connsiteX13" y="connsiteY13"/>
                                      </a:cxn>
                                    </a:cxnLst>
                                    <a:rect l="l" t="t" r="r" b="b"/>
                                    <a:pathLst>
                                      <a:path w="97772" h="309624">
                                        <a:moveTo>
                                          <a:pt x="33210" y="264512"/>
                                        </a:moveTo>
                                        <a:cubicBezTo>
                                          <a:pt x="23551" y="240901"/>
                                          <a:pt x="5306" y="187239"/>
                                          <a:pt x="1013" y="167921"/>
                                        </a:cubicBezTo>
                                        <a:cubicBezTo>
                                          <a:pt x="-3280" y="148603"/>
                                          <a:pt x="7452" y="148602"/>
                                          <a:pt x="7452" y="148602"/>
                                        </a:cubicBezTo>
                                        <a:lnTo>
                                          <a:pt x="33210" y="71329"/>
                                        </a:lnTo>
                                        <a:cubicBezTo>
                                          <a:pt x="39649" y="52011"/>
                                          <a:pt x="41796" y="44498"/>
                                          <a:pt x="46089" y="32692"/>
                                        </a:cubicBezTo>
                                        <a:cubicBezTo>
                                          <a:pt x="50382" y="20886"/>
                                          <a:pt x="54675" y="-3798"/>
                                          <a:pt x="58968" y="495"/>
                                        </a:cubicBezTo>
                                        <a:cubicBezTo>
                                          <a:pt x="63261" y="4788"/>
                                          <a:pt x="68627" y="43425"/>
                                          <a:pt x="71847" y="58450"/>
                                        </a:cubicBezTo>
                                        <a:cubicBezTo>
                                          <a:pt x="75067" y="73475"/>
                                          <a:pt x="75066" y="76695"/>
                                          <a:pt x="78286" y="90647"/>
                                        </a:cubicBezTo>
                                        <a:cubicBezTo>
                                          <a:pt x="81506" y="104599"/>
                                          <a:pt x="87945" y="124991"/>
                                          <a:pt x="91165" y="142163"/>
                                        </a:cubicBezTo>
                                        <a:cubicBezTo>
                                          <a:pt x="94385" y="159335"/>
                                          <a:pt x="98677" y="172213"/>
                                          <a:pt x="97604" y="193678"/>
                                        </a:cubicBezTo>
                                        <a:cubicBezTo>
                                          <a:pt x="96531" y="215143"/>
                                          <a:pt x="84726" y="270952"/>
                                          <a:pt x="84726" y="270952"/>
                                        </a:cubicBezTo>
                                        <a:cubicBezTo>
                                          <a:pt x="82580" y="285977"/>
                                          <a:pt x="89019" y="277391"/>
                                          <a:pt x="84726" y="283830"/>
                                        </a:cubicBezTo>
                                        <a:cubicBezTo>
                                          <a:pt x="80433" y="290269"/>
                                          <a:pt x="67554" y="308515"/>
                                          <a:pt x="58968" y="309588"/>
                                        </a:cubicBezTo>
                                        <a:cubicBezTo>
                                          <a:pt x="50382" y="310661"/>
                                          <a:pt x="42869" y="288123"/>
                                          <a:pt x="33210" y="264512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8E410C"/>
                                  </a:solidFill>
                                  <a:ln w="1270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88" name="Freeform 87"/>
                                  <p:cNvSpPr/>
                                  <p:nvPr/>
                                </p:nvSpPr>
                                <p:spPr>
                                  <a:xfrm>
                                    <a:off x="32197" y="90152"/>
                                    <a:ext cx="83185" cy="286385"/>
                                  </a:xfrm>
                                  <a:custGeom>
                                    <a:avLst/>
                                    <a:gdLst>
                                      <a:gd name="connsiteX0" fmla="*/ 33210 w 97772"/>
                                      <a:gd name="connsiteY0" fmla="*/ 264512 h 309624"/>
                                      <a:gd name="connsiteX1" fmla="*/ 1013 w 97772"/>
                                      <a:gd name="connsiteY1" fmla="*/ 167921 h 309624"/>
                                      <a:gd name="connsiteX2" fmla="*/ 7452 w 97772"/>
                                      <a:gd name="connsiteY2" fmla="*/ 148602 h 309624"/>
                                      <a:gd name="connsiteX3" fmla="*/ 33210 w 97772"/>
                                      <a:gd name="connsiteY3" fmla="*/ 71329 h 309624"/>
                                      <a:gd name="connsiteX4" fmla="*/ 46089 w 97772"/>
                                      <a:gd name="connsiteY4" fmla="*/ 32692 h 309624"/>
                                      <a:gd name="connsiteX5" fmla="*/ 58968 w 97772"/>
                                      <a:gd name="connsiteY5" fmla="*/ 495 h 309624"/>
                                      <a:gd name="connsiteX6" fmla="*/ 71847 w 97772"/>
                                      <a:gd name="connsiteY6" fmla="*/ 58450 h 309624"/>
                                      <a:gd name="connsiteX7" fmla="*/ 78286 w 97772"/>
                                      <a:gd name="connsiteY7" fmla="*/ 90647 h 309624"/>
                                      <a:gd name="connsiteX8" fmla="*/ 91165 w 97772"/>
                                      <a:gd name="connsiteY8" fmla="*/ 142163 h 309624"/>
                                      <a:gd name="connsiteX9" fmla="*/ 97604 w 97772"/>
                                      <a:gd name="connsiteY9" fmla="*/ 193678 h 309624"/>
                                      <a:gd name="connsiteX10" fmla="*/ 84726 w 97772"/>
                                      <a:gd name="connsiteY10" fmla="*/ 270952 h 309624"/>
                                      <a:gd name="connsiteX11" fmla="*/ 84726 w 97772"/>
                                      <a:gd name="connsiteY11" fmla="*/ 283830 h 309624"/>
                                      <a:gd name="connsiteX12" fmla="*/ 58968 w 97772"/>
                                      <a:gd name="connsiteY12" fmla="*/ 309588 h 309624"/>
                                      <a:gd name="connsiteX13" fmla="*/ 33210 w 97772"/>
                                      <a:gd name="connsiteY13" fmla="*/ 264512 h 309624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  <a:cxn ang="0">
                                        <a:pos x="connsiteX12" y="connsiteY12"/>
                                      </a:cxn>
                                      <a:cxn ang="0">
                                        <a:pos x="connsiteX13" y="connsiteY13"/>
                                      </a:cxn>
                                    </a:cxnLst>
                                    <a:rect l="l" t="t" r="r" b="b"/>
                                    <a:pathLst>
                                      <a:path w="97772" h="309624">
                                        <a:moveTo>
                                          <a:pt x="33210" y="264512"/>
                                        </a:moveTo>
                                        <a:cubicBezTo>
                                          <a:pt x="23551" y="240901"/>
                                          <a:pt x="5306" y="187239"/>
                                          <a:pt x="1013" y="167921"/>
                                        </a:cubicBezTo>
                                        <a:cubicBezTo>
                                          <a:pt x="-3280" y="148603"/>
                                          <a:pt x="7452" y="148602"/>
                                          <a:pt x="7452" y="148602"/>
                                        </a:cubicBezTo>
                                        <a:lnTo>
                                          <a:pt x="33210" y="71329"/>
                                        </a:lnTo>
                                        <a:cubicBezTo>
                                          <a:pt x="39649" y="52011"/>
                                          <a:pt x="41796" y="44498"/>
                                          <a:pt x="46089" y="32692"/>
                                        </a:cubicBezTo>
                                        <a:cubicBezTo>
                                          <a:pt x="50382" y="20886"/>
                                          <a:pt x="54675" y="-3798"/>
                                          <a:pt x="58968" y="495"/>
                                        </a:cubicBezTo>
                                        <a:cubicBezTo>
                                          <a:pt x="63261" y="4788"/>
                                          <a:pt x="68627" y="43425"/>
                                          <a:pt x="71847" y="58450"/>
                                        </a:cubicBezTo>
                                        <a:cubicBezTo>
                                          <a:pt x="75067" y="73475"/>
                                          <a:pt x="75066" y="76695"/>
                                          <a:pt x="78286" y="90647"/>
                                        </a:cubicBezTo>
                                        <a:cubicBezTo>
                                          <a:pt x="81506" y="104599"/>
                                          <a:pt x="87945" y="124991"/>
                                          <a:pt x="91165" y="142163"/>
                                        </a:cubicBezTo>
                                        <a:cubicBezTo>
                                          <a:pt x="94385" y="159335"/>
                                          <a:pt x="98677" y="172213"/>
                                          <a:pt x="97604" y="193678"/>
                                        </a:cubicBezTo>
                                        <a:cubicBezTo>
                                          <a:pt x="96531" y="215143"/>
                                          <a:pt x="84726" y="270952"/>
                                          <a:pt x="84726" y="270952"/>
                                        </a:cubicBezTo>
                                        <a:cubicBezTo>
                                          <a:pt x="82580" y="285977"/>
                                          <a:pt x="89019" y="277391"/>
                                          <a:pt x="84726" y="283830"/>
                                        </a:cubicBezTo>
                                        <a:cubicBezTo>
                                          <a:pt x="80433" y="290269"/>
                                          <a:pt x="67554" y="308515"/>
                                          <a:pt x="58968" y="309588"/>
                                        </a:cubicBezTo>
                                        <a:cubicBezTo>
                                          <a:pt x="50382" y="310661"/>
                                          <a:pt x="42869" y="288123"/>
                                          <a:pt x="33210" y="264512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BA6D4E"/>
                                  </a:solidFill>
                                  <a:ln w="1270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cxnSp>
                                <p:nvCxnSpPr>
                                  <p:cNvPr id="89" name="Straight Connector 88"/>
                                  <p:cNvCxnSpPr/>
                                  <p:nvPr/>
                                </p:nvCxnSpPr>
                                <p:spPr>
                                  <a:xfrm flipV="1">
                                    <a:off x="70834" y="186744"/>
                                    <a:ext cx="0" cy="148590"/>
                                  </a:xfrm>
                                  <a:prstGeom prst="line">
                                    <a:avLst/>
                                  </a:prstGeom>
                                  <a:noFill/>
                                  <a:ln w="635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</p:cxnSp>
                            </p:grpSp>
                            <p:grpSp>
                              <p:nvGrpSpPr>
                                <p:cNvPr id="51" name="Group 50"/>
                                <p:cNvGrpSpPr/>
                                <p:nvPr/>
                              </p:nvGrpSpPr>
                              <p:grpSpPr>
                                <a:xfrm>
                                  <a:off x="0" y="115910"/>
                                  <a:ext cx="1850059" cy="1114187"/>
                                  <a:chOff x="0" y="0"/>
                                  <a:chExt cx="1850059" cy="1114187"/>
                                </a:xfrm>
                              </p:grpSpPr>
                              <p:grpSp>
                                <p:nvGrpSpPr>
                                  <p:cNvPr id="58" name="Group 57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1850059" cy="1114187"/>
                                    <a:chOff x="0" y="0"/>
                                    <a:chExt cx="1850059" cy="1114187"/>
                                  </a:xfrm>
                                </p:grpSpPr>
                                <p:grpSp>
                                  <p:nvGrpSpPr>
                                    <p:cNvPr id="60" name="Group 59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0"/>
                                      <a:ext cx="1850059" cy="1114187"/>
                                      <a:chOff x="0" y="0"/>
                                      <a:chExt cx="1850059" cy="1114187"/>
                                    </a:xfrm>
                                  </p:grpSpPr>
                                  <p:sp>
                                    <p:nvSpPr>
                                      <p:cNvPr id="62" name="Freeform 61"/>
                                      <p:cNvSpPr/>
                                      <p:nvPr/>
                                    </p:nvSpPr>
                                    <p:spPr>
                                      <a:xfrm rot="14276850" flipH="1" flipV="1">
                                        <a:off x="582770" y="363828"/>
                                        <a:ext cx="229870" cy="12192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03135 w 230483"/>
                                          <a:gd name="connsiteY0" fmla="*/ 6515 h 122425"/>
                                          <a:gd name="connsiteX1" fmla="*/ 19422 w 230483"/>
                                          <a:gd name="connsiteY1" fmla="*/ 38712 h 122425"/>
                                          <a:gd name="connsiteX2" fmla="*/ 12983 w 230483"/>
                                          <a:gd name="connsiteY2" fmla="*/ 58030 h 122425"/>
                                          <a:gd name="connsiteX3" fmla="*/ 104 w 230483"/>
                                          <a:gd name="connsiteY3" fmla="*/ 90228 h 122425"/>
                                          <a:gd name="connsiteX4" fmla="*/ 6543 w 230483"/>
                                          <a:gd name="connsiteY4" fmla="*/ 122425 h 122425"/>
                                          <a:gd name="connsiteX5" fmla="*/ 6543 w 230483"/>
                                          <a:gd name="connsiteY5" fmla="*/ 122425 h 122425"/>
                                          <a:gd name="connsiteX6" fmla="*/ 70937 w 230483"/>
                                          <a:gd name="connsiteY6" fmla="*/ 109546 h 122425"/>
                                          <a:gd name="connsiteX7" fmla="*/ 96695 w 230483"/>
                                          <a:gd name="connsiteY7" fmla="*/ 77349 h 122425"/>
                                          <a:gd name="connsiteX8" fmla="*/ 225484 w 230483"/>
                                          <a:gd name="connsiteY8" fmla="*/ 19394 h 122425"/>
                                          <a:gd name="connsiteX9" fmla="*/ 206166 w 230483"/>
                                          <a:gd name="connsiteY9" fmla="*/ 12954 h 122425"/>
                                          <a:gd name="connsiteX10" fmla="*/ 167529 w 230483"/>
                                          <a:gd name="connsiteY10" fmla="*/ 75 h 122425"/>
                                          <a:gd name="connsiteX11" fmla="*/ 103135 w 230483"/>
                                          <a:gd name="connsiteY11" fmla="*/ 6515 h 122425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  <a:cxn ang="0">
                                            <a:pos x="connsiteX9" y="connsiteY9"/>
                                          </a:cxn>
                                          <a:cxn ang="0">
                                            <a:pos x="connsiteX10" y="connsiteY10"/>
                                          </a:cxn>
                                          <a:cxn ang="0">
                                            <a:pos x="connsiteX11" y="connsiteY1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230483" h="122425">
                                            <a:moveTo>
                                              <a:pt x="103135" y="6515"/>
                                            </a:moveTo>
                                            <a:cubicBezTo>
                                              <a:pt x="78450" y="12955"/>
                                              <a:pt x="19422" y="38712"/>
                                              <a:pt x="19422" y="38712"/>
                                            </a:cubicBezTo>
                                            <a:cubicBezTo>
                                              <a:pt x="4397" y="47298"/>
                                              <a:pt x="16203" y="49444"/>
                                              <a:pt x="12983" y="58030"/>
                                            </a:cubicBezTo>
                                            <a:cubicBezTo>
                                              <a:pt x="9763" y="66616"/>
                                              <a:pt x="104" y="90228"/>
                                              <a:pt x="104" y="90228"/>
                                            </a:cubicBezTo>
                                            <a:cubicBezTo>
                                              <a:pt x="-969" y="100961"/>
                                              <a:pt x="6543" y="122425"/>
                                              <a:pt x="6543" y="122425"/>
                                            </a:cubicBezTo>
                                            <a:lnTo>
                                              <a:pt x="6543" y="122425"/>
                                            </a:lnTo>
                                            <a:cubicBezTo>
                                              <a:pt x="17275" y="120279"/>
                                              <a:pt x="55912" y="117059"/>
                                              <a:pt x="70937" y="109546"/>
                                            </a:cubicBezTo>
                                            <a:cubicBezTo>
                                              <a:pt x="85962" y="102033"/>
                                              <a:pt x="70937" y="92374"/>
                                              <a:pt x="96695" y="77349"/>
                                            </a:cubicBezTo>
                                            <a:cubicBezTo>
                                              <a:pt x="122453" y="62324"/>
                                              <a:pt x="225484" y="19394"/>
                                              <a:pt x="225484" y="19394"/>
                                            </a:cubicBezTo>
                                            <a:cubicBezTo>
                                              <a:pt x="243729" y="8662"/>
                                              <a:pt x="206166" y="12954"/>
                                              <a:pt x="206166" y="12954"/>
                                            </a:cubicBezTo>
                                            <a:cubicBezTo>
                                              <a:pt x="196507" y="9734"/>
                                              <a:pt x="182554" y="-998"/>
                                              <a:pt x="167529" y="75"/>
                                            </a:cubicBezTo>
                                            <a:cubicBezTo>
                                              <a:pt x="152504" y="1148"/>
                                              <a:pt x="127820" y="75"/>
                                              <a:pt x="103135" y="6515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solidFill>
                                        <a:srgbClr val="BA6D4E"/>
                                      </a:solidFill>
                                      <a:ln w="12700" cap="flat" cmpd="sng" algn="ctr">
                                        <a:solidFill>
                                          <a:srgbClr val="672F09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  <p:grpSp>
                                    <p:nvGrpSpPr>
                                      <p:cNvPr id="63" name="Group 62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1850059" cy="1114187"/>
                                        <a:chOff x="0" y="0"/>
                                        <a:chExt cx="1850059" cy="1114187"/>
                                      </a:xfrm>
                                    </p:grpSpPr>
                                    <p:sp>
                                      <p:nvSpPr>
                                        <p:cNvPr id="64" name="Freeform 63"/>
                                        <p:cNvSpPr/>
                                        <p:nvPr/>
                                      </p:nvSpPr>
                                      <p:spPr>
                                        <a:xfrm rot="13673372" flipV="1">
                                          <a:off x="447541" y="54029"/>
                                          <a:ext cx="230483" cy="122425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03135 w 230483"/>
                                            <a:gd name="connsiteY0" fmla="*/ 6515 h 122425"/>
                                            <a:gd name="connsiteX1" fmla="*/ 19422 w 230483"/>
                                            <a:gd name="connsiteY1" fmla="*/ 38712 h 122425"/>
                                            <a:gd name="connsiteX2" fmla="*/ 12983 w 230483"/>
                                            <a:gd name="connsiteY2" fmla="*/ 58030 h 122425"/>
                                            <a:gd name="connsiteX3" fmla="*/ 104 w 230483"/>
                                            <a:gd name="connsiteY3" fmla="*/ 90228 h 122425"/>
                                            <a:gd name="connsiteX4" fmla="*/ 6543 w 230483"/>
                                            <a:gd name="connsiteY4" fmla="*/ 122425 h 122425"/>
                                            <a:gd name="connsiteX5" fmla="*/ 6543 w 230483"/>
                                            <a:gd name="connsiteY5" fmla="*/ 122425 h 122425"/>
                                            <a:gd name="connsiteX6" fmla="*/ 70937 w 230483"/>
                                            <a:gd name="connsiteY6" fmla="*/ 109546 h 122425"/>
                                            <a:gd name="connsiteX7" fmla="*/ 96695 w 230483"/>
                                            <a:gd name="connsiteY7" fmla="*/ 77349 h 122425"/>
                                            <a:gd name="connsiteX8" fmla="*/ 225484 w 230483"/>
                                            <a:gd name="connsiteY8" fmla="*/ 19394 h 122425"/>
                                            <a:gd name="connsiteX9" fmla="*/ 206166 w 230483"/>
                                            <a:gd name="connsiteY9" fmla="*/ 12954 h 122425"/>
                                            <a:gd name="connsiteX10" fmla="*/ 167529 w 230483"/>
                                            <a:gd name="connsiteY10" fmla="*/ 75 h 122425"/>
                                            <a:gd name="connsiteX11" fmla="*/ 103135 w 230483"/>
                                            <a:gd name="connsiteY11" fmla="*/ 6515 h 122425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230483" h="122425">
                                              <a:moveTo>
                                                <a:pt x="103135" y="6515"/>
                                              </a:moveTo>
                                              <a:cubicBezTo>
                                                <a:pt x="78450" y="12955"/>
                                                <a:pt x="19422" y="38712"/>
                                                <a:pt x="19422" y="38712"/>
                                              </a:cubicBezTo>
                                              <a:cubicBezTo>
                                                <a:pt x="4397" y="47298"/>
                                                <a:pt x="16203" y="49444"/>
                                                <a:pt x="12983" y="58030"/>
                                              </a:cubicBezTo>
                                              <a:cubicBezTo>
                                                <a:pt x="9763" y="66616"/>
                                                <a:pt x="104" y="90228"/>
                                                <a:pt x="104" y="90228"/>
                                              </a:cubicBezTo>
                                              <a:cubicBezTo>
                                                <a:pt x="-969" y="100961"/>
                                                <a:pt x="6543" y="122425"/>
                                                <a:pt x="6543" y="122425"/>
                                              </a:cubicBezTo>
                                              <a:lnTo>
                                                <a:pt x="6543" y="122425"/>
                                              </a:lnTo>
                                              <a:cubicBezTo>
                                                <a:pt x="17275" y="120279"/>
                                                <a:pt x="55912" y="117059"/>
                                                <a:pt x="70937" y="109546"/>
                                              </a:cubicBezTo>
                                              <a:cubicBezTo>
                                                <a:pt x="85962" y="102033"/>
                                                <a:pt x="70937" y="92374"/>
                                                <a:pt x="96695" y="77349"/>
                                              </a:cubicBezTo>
                                              <a:cubicBezTo>
                                                <a:pt x="122453" y="62324"/>
                                                <a:pt x="225484" y="19394"/>
                                                <a:pt x="225484" y="19394"/>
                                              </a:cubicBezTo>
                                              <a:cubicBezTo>
                                                <a:pt x="243729" y="8662"/>
                                                <a:pt x="206166" y="12954"/>
                                                <a:pt x="206166" y="12954"/>
                                              </a:cubicBezTo>
                                              <a:cubicBezTo>
                                                <a:pt x="196507" y="9734"/>
                                                <a:pt x="182554" y="-998"/>
                                                <a:pt x="167529" y="75"/>
                                              </a:cubicBezTo>
                                              <a:cubicBezTo>
                                                <a:pt x="152504" y="1148"/>
                                                <a:pt x="127820" y="75"/>
                                                <a:pt x="103135" y="6515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BA6D4E"/>
                                        </a:solidFill>
                                        <a:ln w="12700" cap="flat" cmpd="sng" algn="ctr">
                                          <a:solidFill>
                                            <a:srgbClr val="672F09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65" name="Freeform 64"/>
                                        <p:cNvSpPr/>
                                        <p:nvPr/>
                                      </p:nvSpPr>
                                      <p:spPr>
                                        <a:xfrm rot="12182371" flipH="1" flipV="1">
                                          <a:off x="547352" y="121643"/>
                                          <a:ext cx="229870" cy="12192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03135 w 230483"/>
                                            <a:gd name="connsiteY0" fmla="*/ 6515 h 122425"/>
                                            <a:gd name="connsiteX1" fmla="*/ 19422 w 230483"/>
                                            <a:gd name="connsiteY1" fmla="*/ 38712 h 122425"/>
                                            <a:gd name="connsiteX2" fmla="*/ 12983 w 230483"/>
                                            <a:gd name="connsiteY2" fmla="*/ 58030 h 122425"/>
                                            <a:gd name="connsiteX3" fmla="*/ 104 w 230483"/>
                                            <a:gd name="connsiteY3" fmla="*/ 90228 h 122425"/>
                                            <a:gd name="connsiteX4" fmla="*/ 6543 w 230483"/>
                                            <a:gd name="connsiteY4" fmla="*/ 122425 h 122425"/>
                                            <a:gd name="connsiteX5" fmla="*/ 6543 w 230483"/>
                                            <a:gd name="connsiteY5" fmla="*/ 122425 h 122425"/>
                                            <a:gd name="connsiteX6" fmla="*/ 70937 w 230483"/>
                                            <a:gd name="connsiteY6" fmla="*/ 109546 h 122425"/>
                                            <a:gd name="connsiteX7" fmla="*/ 96695 w 230483"/>
                                            <a:gd name="connsiteY7" fmla="*/ 77349 h 122425"/>
                                            <a:gd name="connsiteX8" fmla="*/ 225484 w 230483"/>
                                            <a:gd name="connsiteY8" fmla="*/ 19394 h 122425"/>
                                            <a:gd name="connsiteX9" fmla="*/ 206166 w 230483"/>
                                            <a:gd name="connsiteY9" fmla="*/ 12954 h 122425"/>
                                            <a:gd name="connsiteX10" fmla="*/ 167529 w 230483"/>
                                            <a:gd name="connsiteY10" fmla="*/ 75 h 122425"/>
                                            <a:gd name="connsiteX11" fmla="*/ 103135 w 230483"/>
                                            <a:gd name="connsiteY11" fmla="*/ 6515 h 122425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230483" h="122425">
                                              <a:moveTo>
                                                <a:pt x="103135" y="6515"/>
                                              </a:moveTo>
                                              <a:cubicBezTo>
                                                <a:pt x="78450" y="12955"/>
                                                <a:pt x="19422" y="38712"/>
                                                <a:pt x="19422" y="38712"/>
                                              </a:cubicBezTo>
                                              <a:cubicBezTo>
                                                <a:pt x="4397" y="47298"/>
                                                <a:pt x="16203" y="49444"/>
                                                <a:pt x="12983" y="58030"/>
                                              </a:cubicBezTo>
                                              <a:cubicBezTo>
                                                <a:pt x="9763" y="66616"/>
                                                <a:pt x="104" y="90228"/>
                                                <a:pt x="104" y="90228"/>
                                              </a:cubicBezTo>
                                              <a:cubicBezTo>
                                                <a:pt x="-969" y="100961"/>
                                                <a:pt x="6543" y="122425"/>
                                                <a:pt x="6543" y="122425"/>
                                              </a:cubicBezTo>
                                              <a:lnTo>
                                                <a:pt x="6543" y="122425"/>
                                              </a:lnTo>
                                              <a:cubicBezTo>
                                                <a:pt x="17275" y="120279"/>
                                                <a:pt x="55912" y="117059"/>
                                                <a:pt x="70937" y="109546"/>
                                              </a:cubicBezTo>
                                              <a:cubicBezTo>
                                                <a:pt x="85962" y="102033"/>
                                                <a:pt x="70937" y="92374"/>
                                                <a:pt x="96695" y="77349"/>
                                              </a:cubicBezTo>
                                              <a:cubicBezTo>
                                                <a:pt x="122453" y="62324"/>
                                                <a:pt x="225484" y="19394"/>
                                                <a:pt x="225484" y="19394"/>
                                              </a:cubicBezTo>
                                              <a:cubicBezTo>
                                                <a:pt x="243729" y="8662"/>
                                                <a:pt x="206166" y="12954"/>
                                                <a:pt x="206166" y="12954"/>
                                              </a:cubicBezTo>
                                              <a:cubicBezTo>
                                                <a:pt x="196507" y="9734"/>
                                                <a:pt x="182554" y="-998"/>
                                                <a:pt x="167529" y="75"/>
                                              </a:cubicBezTo>
                                              <a:cubicBezTo>
                                                <a:pt x="152504" y="1148"/>
                                                <a:pt x="127820" y="75"/>
                                                <a:pt x="103135" y="6515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BA6D4E"/>
                                        </a:solidFill>
                                        <a:ln w="12700" cap="flat" cmpd="sng" algn="ctr">
                                          <a:solidFill>
                                            <a:sysClr val="windowText" lastClr="0000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  <p:grpSp>
                                      <p:nvGrpSpPr>
                                        <p:cNvPr id="66" name="Group 65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37931"/>
                                          <a:ext cx="1850059" cy="1076256"/>
                                          <a:chOff x="0" y="0"/>
                                          <a:chExt cx="1850059" cy="1076256"/>
                                        </a:xfrm>
                                      </p:grpSpPr>
                                      <p:sp>
                                        <p:nvSpPr>
                                          <p:cNvPr id="73" name="Freeform 72"/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0" y="6439"/>
                                            <a:ext cx="1850059" cy="1069817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420012 w 1850059"/>
                                              <a:gd name="connsiteY0" fmla="*/ 13242 h 1069817"/>
                                              <a:gd name="connsiteX1" fmla="*/ 355618 w 1850059"/>
                                              <a:gd name="connsiteY1" fmla="*/ 51878 h 1069817"/>
                                              <a:gd name="connsiteX2" fmla="*/ 278345 w 1850059"/>
                                              <a:gd name="connsiteY2" fmla="*/ 109833 h 1069817"/>
                                              <a:gd name="connsiteX3" fmla="*/ 233269 w 1850059"/>
                                              <a:gd name="connsiteY3" fmla="*/ 135591 h 1069817"/>
                                              <a:gd name="connsiteX4" fmla="*/ 130238 w 1850059"/>
                                              <a:gd name="connsiteY4" fmla="*/ 238622 h 1069817"/>
                                              <a:gd name="connsiteX5" fmla="*/ 78722 w 1850059"/>
                                              <a:gd name="connsiteY5" fmla="*/ 315895 h 1069817"/>
                                              <a:gd name="connsiteX6" fmla="*/ 46525 w 1850059"/>
                                              <a:gd name="connsiteY6" fmla="*/ 386729 h 1069817"/>
                                              <a:gd name="connsiteX7" fmla="*/ 7888 w 1850059"/>
                                              <a:gd name="connsiteY7" fmla="*/ 438244 h 1069817"/>
                                              <a:gd name="connsiteX8" fmla="*/ 1449 w 1850059"/>
                                              <a:gd name="connsiteY8" fmla="*/ 489760 h 1069817"/>
                                              <a:gd name="connsiteX9" fmla="*/ 27207 w 1850059"/>
                                              <a:gd name="connsiteY9" fmla="*/ 541275 h 1069817"/>
                                              <a:gd name="connsiteX10" fmla="*/ 65843 w 1850059"/>
                                              <a:gd name="connsiteY10" fmla="*/ 586351 h 1069817"/>
                                              <a:gd name="connsiteX11" fmla="*/ 98040 w 1850059"/>
                                              <a:gd name="connsiteY11" fmla="*/ 605670 h 1069817"/>
                                              <a:gd name="connsiteX12" fmla="*/ 136677 w 1850059"/>
                                              <a:gd name="connsiteY12" fmla="*/ 592791 h 1069817"/>
                                              <a:gd name="connsiteX13" fmla="*/ 246147 w 1850059"/>
                                              <a:gd name="connsiteY13" fmla="*/ 560594 h 1069817"/>
                                              <a:gd name="connsiteX14" fmla="*/ 349178 w 1850059"/>
                                              <a:gd name="connsiteY14" fmla="*/ 528397 h 1069817"/>
                                              <a:gd name="connsiteX15" fmla="*/ 426452 w 1850059"/>
                                              <a:gd name="connsiteY15" fmla="*/ 489760 h 1069817"/>
                                              <a:gd name="connsiteX16" fmla="*/ 465088 w 1850059"/>
                                              <a:gd name="connsiteY16" fmla="*/ 431805 h 1069817"/>
                                              <a:gd name="connsiteX17" fmla="*/ 490846 w 1850059"/>
                                              <a:gd name="connsiteY17" fmla="*/ 354532 h 1069817"/>
                                              <a:gd name="connsiteX18" fmla="*/ 497285 w 1850059"/>
                                              <a:gd name="connsiteY18" fmla="*/ 431805 h 1069817"/>
                                              <a:gd name="connsiteX19" fmla="*/ 516604 w 1850059"/>
                                              <a:gd name="connsiteY19" fmla="*/ 476881 h 1069817"/>
                                              <a:gd name="connsiteX20" fmla="*/ 542362 w 1850059"/>
                                              <a:gd name="connsiteY20" fmla="*/ 592791 h 1069817"/>
                                              <a:gd name="connsiteX21" fmla="*/ 535922 w 1850059"/>
                                              <a:gd name="connsiteY21" fmla="*/ 689382 h 1069817"/>
                                              <a:gd name="connsiteX22" fmla="*/ 535922 w 1850059"/>
                                              <a:gd name="connsiteY22" fmla="*/ 747337 h 1069817"/>
                                              <a:gd name="connsiteX23" fmla="*/ 529483 w 1850059"/>
                                              <a:gd name="connsiteY23" fmla="*/ 798853 h 1069817"/>
                                              <a:gd name="connsiteX24" fmla="*/ 548801 w 1850059"/>
                                              <a:gd name="connsiteY24" fmla="*/ 856808 h 1069817"/>
                                              <a:gd name="connsiteX25" fmla="*/ 580998 w 1850059"/>
                                              <a:gd name="connsiteY25" fmla="*/ 934081 h 1069817"/>
                                              <a:gd name="connsiteX26" fmla="*/ 626074 w 1850059"/>
                                              <a:gd name="connsiteY26" fmla="*/ 985597 h 1069817"/>
                                              <a:gd name="connsiteX27" fmla="*/ 684029 w 1850059"/>
                                              <a:gd name="connsiteY27" fmla="*/ 1024233 h 1069817"/>
                                              <a:gd name="connsiteX28" fmla="*/ 761302 w 1850059"/>
                                              <a:gd name="connsiteY28" fmla="*/ 1062870 h 1069817"/>
                                              <a:gd name="connsiteX29" fmla="*/ 838576 w 1850059"/>
                                              <a:gd name="connsiteY29" fmla="*/ 1069309 h 1069817"/>
                                              <a:gd name="connsiteX30" fmla="*/ 1006001 w 1850059"/>
                                              <a:gd name="connsiteY30" fmla="*/ 1056430 h 1069817"/>
                                              <a:gd name="connsiteX31" fmla="*/ 1115471 w 1850059"/>
                                              <a:gd name="connsiteY31" fmla="*/ 1030673 h 1069817"/>
                                              <a:gd name="connsiteX32" fmla="*/ 1250700 w 1850059"/>
                                              <a:gd name="connsiteY32" fmla="*/ 1024233 h 1069817"/>
                                              <a:gd name="connsiteX33" fmla="*/ 1327973 w 1850059"/>
                                              <a:gd name="connsiteY33" fmla="*/ 1024233 h 1069817"/>
                                              <a:gd name="connsiteX34" fmla="*/ 1437443 w 1850059"/>
                                              <a:gd name="connsiteY34" fmla="*/ 1037112 h 1069817"/>
                                              <a:gd name="connsiteX35" fmla="*/ 1495398 w 1850059"/>
                                              <a:gd name="connsiteY35" fmla="*/ 1049991 h 1069817"/>
                                              <a:gd name="connsiteX36" fmla="*/ 1598429 w 1850059"/>
                                              <a:gd name="connsiteY36" fmla="*/ 1069309 h 1069817"/>
                                              <a:gd name="connsiteX37" fmla="*/ 1695021 w 1850059"/>
                                              <a:gd name="connsiteY37" fmla="*/ 1056430 h 1069817"/>
                                              <a:gd name="connsiteX38" fmla="*/ 1785173 w 1850059"/>
                                              <a:gd name="connsiteY38" fmla="*/ 1004915 h 1069817"/>
                                              <a:gd name="connsiteX39" fmla="*/ 1804491 w 1850059"/>
                                              <a:gd name="connsiteY39" fmla="*/ 934081 h 1069817"/>
                                              <a:gd name="connsiteX40" fmla="*/ 1830249 w 1850059"/>
                                              <a:gd name="connsiteY40" fmla="*/ 921202 h 1069817"/>
                                              <a:gd name="connsiteX41" fmla="*/ 1849567 w 1850059"/>
                                              <a:gd name="connsiteY41" fmla="*/ 850368 h 1069817"/>
                                              <a:gd name="connsiteX42" fmla="*/ 1843128 w 1850059"/>
                                              <a:gd name="connsiteY42" fmla="*/ 753777 h 1069817"/>
                                              <a:gd name="connsiteX43" fmla="*/ 1830249 w 1850059"/>
                                              <a:gd name="connsiteY43" fmla="*/ 702261 h 1069817"/>
                                              <a:gd name="connsiteX44" fmla="*/ 1804491 w 1850059"/>
                                              <a:gd name="connsiteY44" fmla="*/ 637867 h 1069817"/>
                                              <a:gd name="connsiteX45" fmla="*/ 1778733 w 1850059"/>
                                              <a:gd name="connsiteY45" fmla="*/ 586351 h 1069817"/>
                                              <a:gd name="connsiteX46" fmla="*/ 1727218 w 1850059"/>
                                              <a:gd name="connsiteY46" fmla="*/ 528397 h 1069817"/>
                                              <a:gd name="connsiteX47" fmla="*/ 1643505 w 1850059"/>
                                              <a:gd name="connsiteY47" fmla="*/ 489760 h 1069817"/>
                                              <a:gd name="connsiteX48" fmla="*/ 1521156 w 1850059"/>
                                              <a:gd name="connsiteY48" fmla="*/ 509078 h 1069817"/>
                                              <a:gd name="connsiteX49" fmla="*/ 1431004 w 1850059"/>
                                              <a:gd name="connsiteY49" fmla="*/ 534836 h 1069817"/>
                                              <a:gd name="connsiteX50" fmla="*/ 1321533 w 1850059"/>
                                              <a:gd name="connsiteY50" fmla="*/ 567033 h 1069817"/>
                                              <a:gd name="connsiteX51" fmla="*/ 1141229 w 1850059"/>
                                              <a:gd name="connsiteY51" fmla="*/ 554154 h 1069817"/>
                                              <a:gd name="connsiteX52" fmla="*/ 1089714 w 1850059"/>
                                              <a:gd name="connsiteY52" fmla="*/ 547715 h 1069817"/>
                                              <a:gd name="connsiteX53" fmla="*/ 909409 w 1850059"/>
                                              <a:gd name="connsiteY53" fmla="*/ 528397 h 1069817"/>
                                              <a:gd name="connsiteX54" fmla="*/ 845015 w 1850059"/>
                                              <a:gd name="connsiteY54" fmla="*/ 509078 h 1069817"/>
                                              <a:gd name="connsiteX55" fmla="*/ 767742 w 1850059"/>
                                              <a:gd name="connsiteY55" fmla="*/ 470442 h 1069817"/>
                                              <a:gd name="connsiteX56" fmla="*/ 709787 w 1850059"/>
                                              <a:gd name="connsiteY56" fmla="*/ 386729 h 1069817"/>
                                              <a:gd name="connsiteX57" fmla="*/ 658271 w 1850059"/>
                                              <a:gd name="connsiteY57" fmla="*/ 283698 h 1069817"/>
                                              <a:gd name="connsiteX58" fmla="*/ 619635 w 1850059"/>
                                              <a:gd name="connsiteY58" fmla="*/ 193546 h 1069817"/>
                                              <a:gd name="connsiteX59" fmla="*/ 580998 w 1850059"/>
                                              <a:gd name="connsiteY59" fmla="*/ 116273 h 1069817"/>
                                              <a:gd name="connsiteX60" fmla="*/ 561680 w 1850059"/>
                                              <a:gd name="connsiteY60" fmla="*/ 84075 h 1069817"/>
                                              <a:gd name="connsiteX61" fmla="*/ 497285 w 1850059"/>
                                              <a:gd name="connsiteY61" fmla="*/ 6802 h 1069817"/>
                                              <a:gd name="connsiteX62" fmla="*/ 368497 w 1850059"/>
                                              <a:gd name="connsiteY62" fmla="*/ 6802 h 1069817"/>
                                              <a:gd name="connsiteX63" fmla="*/ 420012 w 1850059"/>
                                              <a:gd name="connsiteY63" fmla="*/ 13242 h 1069817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  <a:cxn ang="0">
                                                <a:pos x="connsiteX16" y="connsiteY16"/>
                                              </a:cxn>
                                              <a:cxn ang="0">
                                                <a:pos x="connsiteX17" y="connsiteY17"/>
                                              </a:cxn>
                                              <a:cxn ang="0">
                                                <a:pos x="connsiteX18" y="connsiteY18"/>
                                              </a:cxn>
                                              <a:cxn ang="0">
                                                <a:pos x="connsiteX19" y="connsiteY19"/>
                                              </a:cxn>
                                              <a:cxn ang="0">
                                                <a:pos x="connsiteX20" y="connsiteY20"/>
                                              </a:cxn>
                                              <a:cxn ang="0">
                                                <a:pos x="connsiteX21" y="connsiteY21"/>
                                              </a:cxn>
                                              <a:cxn ang="0">
                                                <a:pos x="connsiteX22" y="connsiteY22"/>
                                              </a:cxn>
                                              <a:cxn ang="0">
                                                <a:pos x="connsiteX23" y="connsiteY23"/>
                                              </a:cxn>
                                              <a:cxn ang="0">
                                                <a:pos x="connsiteX24" y="connsiteY24"/>
                                              </a:cxn>
                                              <a:cxn ang="0">
                                                <a:pos x="connsiteX25" y="connsiteY25"/>
                                              </a:cxn>
                                              <a:cxn ang="0">
                                                <a:pos x="connsiteX26" y="connsiteY26"/>
                                              </a:cxn>
                                              <a:cxn ang="0">
                                                <a:pos x="connsiteX27" y="connsiteY27"/>
                                              </a:cxn>
                                              <a:cxn ang="0">
                                                <a:pos x="connsiteX28" y="connsiteY28"/>
                                              </a:cxn>
                                              <a:cxn ang="0">
                                                <a:pos x="connsiteX29" y="connsiteY29"/>
                                              </a:cxn>
                                              <a:cxn ang="0">
                                                <a:pos x="connsiteX30" y="connsiteY30"/>
                                              </a:cxn>
                                              <a:cxn ang="0">
                                                <a:pos x="connsiteX31" y="connsiteY31"/>
                                              </a:cxn>
                                              <a:cxn ang="0">
                                                <a:pos x="connsiteX32" y="connsiteY32"/>
                                              </a:cxn>
                                              <a:cxn ang="0">
                                                <a:pos x="connsiteX33" y="connsiteY33"/>
                                              </a:cxn>
                                              <a:cxn ang="0">
                                                <a:pos x="connsiteX34" y="connsiteY34"/>
                                              </a:cxn>
                                              <a:cxn ang="0">
                                                <a:pos x="connsiteX35" y="connsiteY35"/>
                                              </a:cxn>
                                              <a:cxn ang="0">
                                                <a:pos x="connsiteX36" y="connsiteY36"/>
                                              </a:cxn>
                                              <a:cxn ang="0">
                                                <a:pos x="connsiteX37" y="connsiteY37"/>
                                              </a:cxn>
                                              <a:cxn ang="0">
                                                <a:pos x="connsiteX38" y="connsiteY38"/>
                                              </a:cxn>
                                              <a:cxn ang="0">
                                                <a:pos x="connsiteX39" y="connsiteY39"/>
                                              </a:cxn>
                                              <a:cxn ang="0">
                                                <a:pos x="connsiteX40" y="connsiteY40"/>
                                              </a:cxn>
                                              <a:cxn ang="0">
                                                <a:pos x="connsiteX41" y="connsiteY41"/>
                                              </a:cxn>
                                              <a:cxn ang="0">
                                                <a:pos x="connsiteX42" y="connsiteY42"/>
                                              </a:cxn>
                                              <a:cxn ang="0">
                                                <a:pos x="connsiteX43" y="connsiteY43"/>
                                              </a:cxn>
                                              <a:cxn ang="0">
                                                <a:pos x="connsiteX44" y="connsiteY44"/>
                                              </a:cxn>
                                              <a:cxn ang="0">
                                                <a:pos x="connsiteX45" y="connsiteY45"/>
                                              </a:cxn>
                                              <a:cxn ang="0">
                                                <a:pos x="connsiteX46" y="connsiteY46"/>
                                              </a:cxn>
                                              <a:cxn ang="0">
                                                <a:pos x="connsiteX47" y="connsiteY47"/>
                                              </a:cxn>
                                              <a:cxn ang="0">
                                                <a:pos x="connsiteX48" y="connsiteY48"/>
                                              </a:cxn>
                                              <a:cxn ang="0">
                                                <a:pos x="connsiteX49" y="connsiteY49"/>
                                              </a:cxn>
                                              <a:cxn ang="0">
                                                <a:pos x="connsiteX50" y="connsiteY50"/>
                                              </a:cxn>
                                              <a:cxn ang="0">
                                                <a:pos x="connsiteX51" y="connsiteY51"/>
                                              </a:cxn>
                                              <a:cxn ang="0">
                                                <a:pos x="connsiteX52" y="connsiteY52"/>
                                              </a:cxn>
                                              <a:cxn ang="0">
                                                <a:pos x="connsiteX53" y="connsiteY53"/>
                                              </a:cxn>
                                              <a:cxn ang="0">
                                                <a:pos x="connsiteX54" y="connsiteY54"/>
                                              </a:cxn>
                                              <a:cxn ang="0">
                                                <a:pos x="connsiteX55" y="connsiteY55"/>
                                              </a:cxn>
                                              <a:cxn ang="0">
                                                <a:pos x="connsiteX56" y="connsiteY56"/>
                                              </a:cxn>
                                              <a:cxn ang="0">
                                                <a:pos x="connsiteX57" y="connsiteY57"/>
                                              </a:cxn>
                                              <a:cxn ang="0">
                                                <a:pos x="connsiteX58" y="connsiteY58"/>
                                              </a:cxn>
                                              <a:cxn ang="0">
                                                <a:pos x="connsiteX59" y="connsiteY59"/>
                                              </a:cxn>
                                              <a:cxn ang="0">
                                                <a:pos x="connsiteX60" y="connsiteY60"/>
                                              </a:cxn>
                                              <a:cxn ang="0">
                                                <a:pos x="connsiteX61" y="connsiteY61"/>
                                              </a:cxn>
                                              <a:cxn ang="0">
                                                <a:pos x="connsiteX62" y="connsiteY62"/>
                                              </a:cxn>
                                              <a:cxn ang="0">
                                                <a:pos x="connsiteX63" y="connsiteY6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850059" h="1069817">
                                                <a:moveTo>
                                                  <a:pt x="420012" y="13242"/>
                                                </a:moveTo>
                                                <a:cubicBezTo>
                                                  <a:pt x="417866" y="20755"/>
                                                  <a:pt x="379229" y="35780"/>
                                                  <a:pt x="355618" y="51878"/>
                                                </a:cubicBezTo>
                                                <a:cubicBezTo>
                                                  <a:pt x="332007" y="67976"/>
                                                  <a:pt x="298736" y="95881"/>
                                                  <a:pt x="278345" y="109833"/>
                                                </a:cubicBezTo>
                                                <a:cubicBezTo>
                                                  <a:pt x="257953" y="123785"/>
                                                  <a:pt x="257953" y="114126"/>
                                                  <a:pt x="233269" y="135591"/>
                                                </a:cubicBezTo>
                                                <a:cubicBezTo>
                                                  <a:pt x="208585" y="157056"/>
                                                  <a:pt x="155996" y="208571"/>
                                                  <a:pt x="130238" y="238622"/>
                                                </a:cubicBezTo>
                                                <a:cubicBezTo>
                                                  <a:pt x="104480" y="268673"/>
                                                  <a:pt x="92674" y="291211"/>
                                                  <a:pt x="78722" y="315895"/>
                                                </a:cubicBezTo>
                                                <a:cubicBezTo>
                                                  <a:pt x="64770" y="340579"/>
                                                  <a:pt x="58331" y="366338"/>
                                                  <a:pt x="46525" y="386729"/>
                                                </a:cubicBezTo>
                                                <a:cubicBezTo>
                                                  <a:pt x="34719" y="407120"/>
                                                  <a:pt x="15401" y="421072"/>
                                                  <a:pt x="7888" y="438244"/>
                                                </a:cubicBezTo>
                                                <a:cubicBezTo>
                                                  <a:pt x="375" y="455416"/>
                                                  <a:pt x="-1771" y="472588"/>
                                                  <a:pt x="1449" y="489760"/>
                                                </a:cubicBezTo>
                                                <a:cubicBezTo>
                                                  <a:pt x="4669" y="506932"/>
                                                  <a:pt x="16475" y="525177"/>
                                                  <a:pt x="27207" y="541275"/>
                                                </a:cubicBezTo>
                                                <a:cubicBezTo>
                                                  <a:pt x="37939" y="557374"/>
                                                  <a:pt x="54038" y="575619"/>
                                                  <a:pt x="65843" y="586351"/>
                                                </a:cubicBezTo>
                                                <a:cubicBezTo>
                                                  <a:pt x="77648" y="597083"/>
                                                  <a:pt x="86234" y="604597"/>
                                                  <a:pt x="98040" y="605670"/>
                                                </a:cubicBezTo>
                                                <a:cubicBezTo>
                                                  <a:pt x="109846" y="606743"/>
                                                  <a:pt x="111992" y="600304"/>
                                                  <a:pt x="136677" y="592791"/>
                                                </a:cubicBezTo>
                                                <a:cubicBezTo>
                                                  <a:pt x="161361" y="585278"/>
                                                  <a:pt x="246147" y="560594"/>
                                                  <a:pt x="246147" y="560594"/>
                                                </a:cubicBezTo>
                                                <a:cubicBezTo>
                                                  <a:pt x="281564" y="549862"/>
                                                  <a:pt x="319127" y="540203"/>
                                                  <a:pt x="349178" y="528397"/>
                                                </a:cubicBezTo>
                                                <a:cubicBezTo>
                                                  <a:pt x="379229" y="516591"/>
                                                  <a:pt x="407134" y="505859"/>
                                                  <a:pt x="426452" y="489760"/>
                                                </a:cubicBezTo>
                                                <a:cubicBezTo>
                                                  <a:pt x="445770" y="473661"/>
                                                  <a:pt x="454356" y="454343"/>
                                                  <a:pt x="465088" y="431805"/>
                                                </a:cubicBezTo>
                                                <a:cubicBezTo>
                                                  <a:pt x="475820" y="409267"/>
                                                  <a:pt x="485480" y="354532"/>
                                                  <a:pt x="490846" y="354532"/>
                                                </a:cubicBezTo>
                                                <a:cubicBezTo>
                                                  <a:pt x="496212" y="354532"/>
                                                  <a:pt x="492992" y="411414"/>
                                                  <a:pt x="497285" y="431805"/>
                                                </a:cubicBezTo>
                                                <a:cubicBezTo>
                                                  <a:pt x="501578" y="452196"/>
                                                  <a:pt x="509091" y="450050"/>
                                                  <a:pt x="516604" y="476881"/>
                                                </a:cubicBezTo>
                                                <a:cubicBezTo>
                                                  <a:pt x="524117" y="503712"/>
                                                  <a:pt x="539142" y="557374"/>
                                                  <a:pt x="542362" y="592791"/>
                                                </a:cubicBezTo>
                                                <a:cubicBezTo>
                                                  <a:pt x="545582" y="628208"/>
                                                  <a:pt x="536995" y="663624"/>
                                                  <a:pt x="535922" y="689382"/>
                                                </a:cubicBezTo>
                                                <a:cubicBezTo>
                                                  <a:pt x="534849" y="715140"/>
                                                  <a:pt x="536995" y="729092"/>
                                                  <a:pt x="535922" y="747337"/>
                                                </a:cubicBezTo>
                                                <a:cubicBezTo>
                                                  <a:pt x="534849" y="765582"/>
                                                  <a:pt x="527337" y="780608"/>
                                                  <a:pt x="529483" y="798853"/>
                                                </a:cubicBezTo>
                                                <a:cubicBezTo>
                                                  <a:pt x="531629" y="817098"/>
                                                  <a:pt x="540215" y="834270"/>
                                                  <a:pt x="548801" y="856808"/>
                                                </a:cubicBezTo>
                                                <a:cubicBezTo>
                                                  <a:pt x="557387" y="879346"/>
                                                  <a:pt x="568119" y="912616"/>
                                                  <a:pt x="580998" y="934081"/>
                                                </a:cubicBezTo>
                                                <a:cubicBezTo>
                                                  <a:pt x="593877" y="955546"/>
                                                  <a:pt x="608902" y="970572"/>
                                                  <a:pt x="626074" y="985597"/>
                                                </a:cubicBezTo>
                                                <a:cubicBezTo>
                                                  <a:pt x="643246" y="1000622"/>
                                                  <a:pt x="661491" y="1011354"/>
                                                  <a:pt x="684029" y="1024233"/>
                                                </a:cubicBezTo>
                                                <a:cubicBezTo>
                                                  <a:pt x="706567" y="1037112"/>
                                                  <a:pt x="735544" y="1055357"/>
                                                  <a:pt x="761302" y="1062870"/>
                                                </a:cubicBezTo>
                                                <a:cubicBezTo>
                                                  <a:pt x="787060" y="1070383"/>
                                                  <a:pt x="797793" y="1070382"/>
                                                  <a:pt x="838576" y="1069309"/>
                                                </a:cubicBezTo>
                                                <a:cubicBezTo>
                                                  <a:pt x="879359" y="1068236"/>
                                                  <a:pt x="959852" y="1062869"/>
                                                  <a:pt x="1006001" y="1056430"/>
                                                </a:cubicBezTo>
                                                <a:cubicBezTo>
                                                  <a:pt x="1052150" y="1049991"/>
                                                  <a:pt x="1074688" y="1036039"/>
                                                  <a:pt x="1115471" y="1030673"/>
                                                </a:cubicBezTo>
                                                <a:cubicBezTo>
                                                  <a:pt x="1156254" y="1025307"/>
                                                  <a:pt x="1215283" y="1025306"/>
                                                  <a:pt x="1250700" y="1024233"/>
                                                </a:cubicBezTo>
                                                <a:cubicBezTo>
                                                  <a:pt x="1286117" y="1023160"/>
                                                  <a:pt x="1296849" y="1022087"/>
                                                  <a:pt x="1327973" y="1024233"/>
                                                </a:cubicBezTo>
                                                <a:cubicBezTo>
                                                  <a:pt x="1359097" y="1026379"/>
                                                  <a:pt x="1409539" y="1032819"/>
                                                  <a:pt x="1437443" y="1037112"/>
                                                </a:cubicBezTo>
                                                <a:cubicBezTo>
                                                  <a:pt x="1465347" y="1041405"/>
                                                  <a:pt x="1468567" y="1044625"/>
                                                  <a:pt x="1495398" y="1049991"/>
                                                </a:cubicBezTo>
                                                <a:cubicBezTo>
                                                  <a:pt x="1522229" y="1055357"/>
                                                  <a:pt x="1565159" y="1068236"/>
                                                  <a:pt x="1598429" y="1069309"/>
                                                </a:cubicBezTo>
                                                <a:cubicBezTo>
                                                  <a:pt x="1631700" y="1070382"/>
                                                  <a:pt x="1663897" y="1067162"/>
                                                  <a:pt x="1695021" y="1056430"/>
                                                </a:cubicBezTo>
                                                <a:cubicBezTo>
                                                  <a:pt x="1726145" y="1045698"/>
                                                  <a:pt x="1766928" y="1025306"/>
                                                  <a:pt x="1785173" y="1004915"/>
                                                </a:cubicBezTo>
                                                <a:cubicBezTo>
                                                  <a:pt x="1803418" y="984524"/>
                                                  <a:pt x="1796978" y="948033"/>
                                                  <a:pt x="1804491" y="934081"/>
                                                </a:cubicBezTo>
                                                <a:cubicBezTo>
                                                  <a:pt x="1812004" y="920129"/>
                                                  <a:pt x="1822736" y="935154"/>
                                                  <a:pt x="1830249" y="921202"/>
                                                </a:cubicBezTo>
                                                <a:cubicBezTo>
                                                  <a:pt x="1837762" y="907250"/>
                                                  <a:pt x="1847421" y="878272"/>
                                                  <a:pt x="1849567" y="850368"/>
                                                </a:cubicBezTo>
                                                <a:cubicBezTo>
                                                  <a:pt x="1851713" y="822464"/>
                                                  <a:pt x="1846348" y="778462"/>
                                                  <a:pt x="1843128" y="753777"/>
                                                </a:cubicBezTo>
                                                <a:cubicBezTo>
                                                  <a:pt x="1839908" y="729093"/>
                                                  <a:pt x="1836688" y="721579"/>
                                                  <a:pt x="1830249" y="702261"/>
                                                </a:cubicBezTo>
                                                <a:cubicBezTo>
                                                  <a:pt x="1823810" y="682943"/>
                                                  <a:pt x="1813077" y="657185"/>
                                                  <a:pt x="1804491" y="637867"/>
                                                </a:cubicBezTo>
                                                <a:cubicBezTo>
                                                  <a:pt x="1795905" y="618549"/>
                                                  <a:pt x="1791612" y="604596"/>
                                                  <a:pt x="1778733" y="586351"/>
                                                </a:cubicBezTo>
                                                <a:cubicBezTo>
                                                  <a:pt x="1765854" y="568106"/>
                                                  <a:pt x="1749756" y="544495"/>
                                                  <a:pt x="1727218" y="528397"/>
                                                </a:cubicBezTo>
                                                <a:cubicBezTo>
                                                  <a:pt x="1704680" y="512299"/>
                                                  <a:pt x="1677849" y="492980"/>
                                                  <a:pt x="1643505" y="489760"/>
                                                </a:cubicBezTo>
                                                <a:cubicBezTo>
                                                  <a:pt x="1609161" y="486540"/>
                                                  <a:pt x="1556573" y="501565"/>
                                                  <a:pt x="1521156" y="509078"/>
                                                </a:cubicBezTo>
                                                <a:cubicBezTo>
                                                  <a:pt x="1485739" y="516591"/>
                                                  <a:pt x="1431004" y="534836"/>
                                                  <a:pt x="1431004" y="534836"/>
                                                </a:cubicBezTo>
                                                <a:cubicBezTo>
                                                  <a:pt x="1397734" y="544495"/>
                                                  <a:pt x="1369829" y="563813"/>
                                                  <a:pt x="1321533" y="567033"/>
                                                </a:cubicBezTo>
                                                <a:lnTo>
                                                  <a:pt x="1141229" y="554154"/>
                                                </a:lnTo>
                                                <a:cubicBezTo>
                                                  <a:pt x="1102593" y="550934"/>
                                                  <a:pt x="1089714" y="547715"/>
                                                  <a:pt x="1089714" y="547715"/>
                                                </a:cubicBezTo>
                                                <a:cubicBezTo>
                                                  <a:pt x="1051077" y="543422"/>
                                                  <a:pt x="950192" y="534837"/>
                                                  <a:pt x="909409" y="528397"/>
                                                </a:cubicBezTo>
                                                <a:cubicBezTo>
                                                  <a:pt x="868626" y="521957"/>
                                                  <a:pt x="868626" y="518737"/>
                                                  <a:pt x="845015" y="509078"/>
                                                </a:cubicBezTo>
                                                <a:cubicBezTo>
                                                  <a:pt x="821404" y="499419"/>
                                                  <a:pt x="790280" y="490834"/>
                                                  <a:pt x="767742" y="470442"/>
                                                </a:cubicBezTo>
                                                <a:cubicBezTo>
                                                  <a:pt x="745204" y="450050"/>
                                                  <a:pt x="728032" y="417853"/>
                                                  <a:pt x="709787" y="386729"/>
                                                </a:cubicBezTo>
                                                <a:cubicBezTo>
                                                  <a:pt x="691542" y="355605"/>
                                                  <a:pt x="673296" y="315895"/>
                                                  <a:pt x="658271" y="283698"/>
                                                </a:cubicBezTo>
                                                <a:cubicBezTo>
                                                  <a:pt x="643246" y="251501"/>
                                                  <a:pt x="632514" y="221450"/>
                                                  <a:pt x="619635" y="193546"/>
                                                </a:cubicBezTo>
                                                <a:cubicBezTo>
                                                  <a:pt x="606756" y="165642"/>
                                                  <a:pt x="590657" y="134518"/>
                                                  <a:pt x="580998" y="116273"/>
                                                </a:cubicBezTo>
                                                <a:cubicBezTo>
                                                  <a:pt x="571339" y="98028"/>
                                                  <a:pt x="575632" y="102320"/>
                                                  <a:pt x="561680" y="84075"/>
                                                </a:cubicBezTo>
                                                <a:cubicBezTo>
                                                  <a:pt x="547728" y="65830"/>
                                                  <a:pt x="529482" y="19681"/>
                                                  <a:pt x="497285" y="6802"/>
                                                </a:cubicBezTo>
                                                <a:cubicBezTo>
                                                  <a:pt x="465088" y="-6077"/>
                                                  <a:pt x="382449" y="2509"/>
                                                  <a:pt x="368497" y="6802"/>
                                                </a:cubicBezTo>
                                                <a:cubicBezTo>
                                                  <a:pt x="354545" y="11095"/>
                                                  <a:pt x="422158" y="5729"/>
                                                  <a:pt x="420012" y="13242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rgbClr val="8E410C">
                                                  <a:shade val="30000"/>
                                                  <a:satMod val="115000"/>
                                                </a:srgbClr>
                                              </a:gs>
                                              <a:gs pos="50000">
                                                <a:srgbClr val="8E410C">
                                                  <a:shade val="67500"/>
                                                  <a:satMod val="115000"/>
                                                </a:srgbClr>
                                              </a:gs>
                                              <a:gs pos="100000">
                                                <a:srgbClr val="8E410C">
                                                  <a:shade val="100000"/>
                                                  <a:satMod val="115000"/>
                                                </a:srgbClr>
                                              </a:gs>
                                            </a:gsLst>
                                            <a:path path="circle">
                                              <a:fillToRect l="100000" b="100000"/>
                                            </a:path>
                                            <a:tileRect t="-100000" r="-100000"/>
                                          </a:gradFill>
                                          <a:ln w="12700" cap="flat" cmpd="sng" algn="ctr">
                                            <a:solidFill>
                                              <a:srgbClr val="672F09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  <p:grpSp>
                                        <p:nvGrpSpPr>
                                          <p:cNvPr id="74" name="Group 73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148107" y="0"/>
                                            <a:ext cx="468742" cy="257149"/>
                                            <a:chOff x="0" y="0"/>
                                            <a:chExt cx="468742" cy="257149"/>
                                          </a:xfrm>
                                        </p:grpSpPr>
                                        <p:grpSp>
                                          <p:nvGrpSpPr>
                                            <p:cNvPr id="75" name="Group 74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430105" cy="205633"/>
                                              <a:chOff x="0" y="0"/>
                                              <a:chExt cx="430105" cy="205633"/>
                                            </a:xfrm>
                                          </p:grpSpPr>
                                          <p:sp>
                                            <p:nvSpPr>
                                              <p:cNvPr id="82" name="Freeform 81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016" flipV="1">
                                                <a:off x="115910" y="0"/>
                                                <a:ext cx="229870" cy="12192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ysClr val="windowText" lastClr="0000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  <p:grpSp>
                                            <p:nvGrpSpPr>
                                              <p:cNvPr id="83" name="Group 82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429492" cy="205633"/>
                                                <a:chOff x="0" y="0"/>
                                                <a:chExt cx="429492" cy="205633"/>
                                              </a:xfrm>
                                            </p:grpSpPr>
                                            <p:sp>
                                              <p:nvSpPr>
                                                <p:cNvPr id="85" name="Freeform 84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8924609" flipV="1">
                                                  <a:off x="0" y="83713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sp>
                                              <p:nvSpPr>
                                                <p:cNvPr id="86" name="Freeform 85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13067983" flipV="1">
                                                  <a:off x="199622" y="0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84" name="Freeform 83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134" flipV="1">
                                                <a:off x="199622" y="45076"/>
                                                <a:ext cx="230483" cy="122425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rgbClr val="672F09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grpSp>
                                          <p:nvGrpSpPr>
                                            <p:cNvPr id="76" name="Group 75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 rot="21099567">
                                              <a:off x="38637" y="51516"/>
                                              <a:ext cx="430105" cy="205633"/>
                                              <a:chOff x="0" y="0"/>
                                              <a:chExt cx="430105" cy="205633"/>
                                            </a:xfrm>
                                          </p:grpSpPr>
                                          <p:sp>
                                            <p:nvSpPr>
                                              <p:cNvPr id="77" name="Freeform 76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016" flipV="1">
                                                <a:off x="115910" y="0"/>
                                                <a:ext cx="229870" cy="12192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rgbClr val="672F09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  <p:grpSp>
                                            <p:nvGrpSpPr>
                                              <p:cNvPr id="78" name="Group 77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429492" cy="205633"/>
                                                <a:chOff x="0" y="0"/>
                                                <a:chExt cx="429492" cy="205633"/>
                                              </a:xfrm>
                                            </p:grpSpPr>
                                            <p:sp>
                                              <p:nvSpPr>
                                                <p:cNvPr id="80" name="Freeform 79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8924609" flipV="1">
                                                  <a:off x="0" y="83713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sp>
                                              <p:nvSpPr>
                                                <p:cNvPr id="81" name="Freeform 80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13067983" flipV="1">
                                                  <a:off x="199622" y="0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79" name="Freeform 78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134" flipV="1">
                                                <a:off x="199622" y="45076"/>
                                                <a:ext cx="230483" cy="122425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rgbClr val="672F09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</p:grpSp>
                                    </p:grpSp>
                                    <p:grpSp>
                                      <p:nvGrpSpPr>
                                        <p:cNvPr id="67" name="Group 66"/>
                                        <p:cNvGrpSpPr/>
                                        <p:nvPr/>
                                      </p:nvGrpSpPr>
                                      <p:grpSpPr>
                                        <a:xfrm rot="4246671" flipH="1">
                                          <a:off x="450761" y="256872"/>
                                          <a:ext cx="429896" cy="205105"/>
                                          <a:chOff x="0" y="0"/>
                                          <a:chExt cx="430105" cy="205633"/>
                                        </a:xfrm>
                                      </p:grpSpPr>
                                      <p:sp>
                                        <p:nvSpPr>
                                          <p:cNvPr id="68" name="Freeform 67"/>
                                          <p:cNvSpPr/>
                                          <p:nvPr/>
                                        </p:nvSpPr>
                                        <p:spPr>
                                          <a:xfrm rot="9615016" flipV="1">
                                            <a:off x="115910" y="0"/>
                                            <a:ext cx="229870" cy="12192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03135 w 230483"/>
                                              <a:gd name="connsiteY0" fmla="*/ 6515 h 122425"/>
                                              <a:gd name="connsiteX1" fmla="*/ 19422 w 230483"/>
                                              <a:gd name="connsiteY1" fmla="*/ 38712 h 122425"/>
                                              <a:gd name="connsiteX2" fmla="*/ 12983 w 230483"/>
                                              <a:gd name="connsiteY2" fmla="*/ 58030 h 122425"/>
                                              <a:gd name="connsiteX3" fmla="*/ 104 w 230483"/>
                                              <a:gd name="connsiteY3" fmla="*/ 90228 h 122425"/>
                                              <a:gd name="connsiteX4" fmla="*/ 6543 w 230483"/>
                                              <a:gd name="connsiteY4" fmla="*/ 122425 h 122425"/>
                                              <a:gd name="connsiteX5" fmla="*/ 6543 w 230483"/>
                                              <a:gd name="connsiteY5" fmla="*/ 122425 h 122425"/>
                                              <a:gd name="connsiteX6" fmla="*/ 70937 w 230483"/>
                                              <a:gd name="connsiteY6" fmla="*/ 109546 h 122425"/>
                                              <a:gd name="connsiteX7" fmla="*/ 96695 w 230483"/>
                                              <a:gd name="connsiteY7" fmla="*/ 77349 h 122425"/>
                                              <a:gd name="connsiteX8" fmla="*/ 225484 w 230483"/>
                                              <a:gd name="connsiteY8" fmla="*/ 19394 h 122425"/>
                                              <a:gd name="connsiteX9" fmla="*/ 206166 w 230483"/>
                                              <a:gd name="connsiteY9" fmla="*/ 12954 h 122425"/>
                                              <a:gd name="connsiteX10" fmla="*/ 167529 w 230483"/>
                                              <a:gd name="connsiteY10" fmla="*/ 75 h 122425"/>
                                              <a:gd name="connsiteX11" fmla="*/ 103135 w 230483"/>
                                              <a:gd name="connsiteY11" fmla="*/ 6515 h 122425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230483" h="122425">
                                                <a:moveTo>
                                                  <a:pt x="103135" y="6515"/>
                                                </a:moveTo>
                                                <a:cubicBezTo>
                                                  <a:pt x="78450" y="12955"/>
                                                  <a:pt x="19422" y="38712"/>
                                                  <a:pt x="19422" y="38712"/>
                                                </a:cubicBezTo>
                                                <a:cubicBezTo>
                                                  <a:pt x="4397" y="47298"/>
                                                  <a:pt x="16203" y="49444"/>
                                                  <a:pt x="12983" y="58030"/>
                                                </a:cubicBezTo>
                                                <a:cubicBezTo>
                                                  <a:pt x="9763" y="66616"/>
                                                  <a:pt x="104" y="90228"/>
                                                  <a:pt x="104" y="90228"/>
                                                </a:cubicBezTo>
                                                <a:cubicBezTo>
                                                  <a:pt x="-969" y="100961"/>
                                                  <a:pt x="6543" y="122425"/>
                                                  <a:pt x="6543" y="122425"/>
                                                </a:cubicBezTo>
                                                <a:lnTo>
                                                  <a:pt x="6543" y="122425"/>
                                                </a:lnTo>
                                                <a:cubicBezTo>
                                                  <a:pt x="17275" y="120279"/>
                                                  <a:pt x="55912" y="117059"/>
                                                  <a:pt x="70937" y="109546"/>
                                                </a:cubicBezTo>
                                                <a:cubicBezTo>
                                                  <a:pt x="85962" y="102033"/>
                                                  <a:pt x="70937" y="92374"/>
                                                  <a:pt x="96695" y="77349"/>
                                                </a:cubicBezTo>
                                                <a:cubicBezTo>
                                                  <a:pt x="122453" y="62324"/>
                                                  <a:pt x="225484" y="19394"/>
                                                  <a:pt x="225484" y="19394"/>
                                                </a:cubicBezTo>
                                                <a:cubicBezTo>
                                                  <a:pt x="243729" y="8662"/>
                                                  <a:pt x="206166" y="12954"/>
                                                  <a:pt x="206166" y="12954"/>
                                                </a:cubicBezTo>
                                                <a:cubicBezTo>
                                                  <a:pt x="196507" y="9734"/>
                                                  <a:pt x="182554" y="-998"/>
                                                  <a:pt x="167529" y="75"/>
                                                </a:cubicBezTo>
                                                <a:cubicBezTo>
                                                  <a:pt x="152504" y="1148"/>
                                                  <a:pt x="127820" y="75"/>
                                                  <a:pt x="103135" y="6515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 cap="flat" cmpd="sng" algn="ctr">
                                            <a:solidFill>
                                              <a:sysClr val="windowText" lastClr="0000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  <p:grpSp>
                                        <p:nvGrpSpPr>
                                          <p:cNvPr id="69" name="Group 68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429492" cy="205633"/>
                                            <a:chOff x="0" y="0"/>
                                            <a:chExt cx="429492" cy="205633"/>
                                          </a:xfrm>
                                        </p:grpSpPr>
                                        <p:sp>
                                          <p:nvSpPr>
                                            <p:cNvPr id="71" name="Freeform 70"/>
                                            <p:cNvSpPr/>
                                            <p:nvPr/>
                                          </p:nvSpPr>
                                          <p:spPr>
                                            <a:xfrm rot="8924609" flipV="1">
                                              <a:off x="0" y="83713"/>
                                              <a:ext cx="229870" cy="12192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03135 w 230483"/>
                                                <a:gd name="connsiteY0" fmla="*/ 6515 h 122425"/>
                                                <a:gd name="connsiteX1" fmla="*/ 19422 w 230483"/>
                                                <a:gd name="connsiteY1" fmla="*/ 38712 h 122425"/>
                                                <a:gd name="connsiteX2" fmla="*/ 12983 w 230483"/>
                                                <a:gd name="connsiteY2" fmla="*/ 58030 h 122425"/>
                                                <a:gd name="connsiteX3" fmla="*/ 104 w 230483"/>
                                                <a:gd name="connsiteY3" fmla="*/ 90228 h 122425"/>
                                                <a:gd name="connsiteX4" fmla="*/ 6543 w 230483"/>
                                                <a:gd name="connsiteY4" fmla="*/ 122425 h 122425"/>
                                                <a:gd name="connsiteX5" fmla="*/ 6543 w 230483"/>
                                                <a:gd name="connsiteY5" fmla="*/ 122425 h 122425"/>
                                                <a:gd name="connsiteX6" fmla="*/ 70937 w 230483"/>
                                                <a:gd name="connsiteY6" fmla="*/ 109546 h 122425"/>
                                                <a:gd name="connsiteX7" fmla="*/ 96695 w 230483"/>
                                                <a:gd name="connsiteY7" fmla="*/ 77349 h 122425"/>
                                                <a:gd name="connsiteX8" fmla="*/ 225484 w 230483"/>
                                                <a:gd name="connsiteY8" fmla="*/ 19394 h 122425"/>
                                                <a:gd name="connsiteX9" fmla="*/ 206166 w 230483"/>
                                                <a:gd name="connsiteY9" fmla="*/ 12954 h 122425"/>
                                                <a:gd name="connsiteX10" fmla="*/ 167529 w 230483"/>
                                                <a:gd name="connsiteY10" fmla="*/ 75 h 122425"/>
                                                <a:gd name="connsiteX11" fmla="*/ 103135 w 230483"/>
                                                <a:gd name="connsiteY11" fmla="*/ 6515 h 122425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230483" h="122425">
                                                  <a:moveTo>
                                                    <a:pt x="103135" y="6515"/>
                                                  </a:moveTo>
                                                  <a:cubicBezTo>
                                                    <a:pt x="78450" y="12955"/>
                                                    <a:pt x="19422" y="38712"/>
                                                    <a:pt x="19422" y="38712"/>
                                                  </a:cubicBezTo>
                                                  <a:cubicBezTo>
                                                    <a:pt x="4397" y="47298"/>
                                                    <a:pt x="16203" y="49444"/>
                                                    <a:pt x="12983" y="58030"/>
                                                  </a:cubicBezTo>
                                                  <a:cubicBezTo>
                                                    <a:pt x="9763" y="66616"/>
                                                    <a:pt x="104" y="90228"/>
                                                    <a:pt x="104" y="90228"/>
                                                  </a:cubicBezTo>
                                                  <a:cubicBezTo>
                                                    <a:pt x="-969" y="100961"/>
                                                    <a:pt x="6543" y="122425"/>
                                                    <a:pt x="6543" y="122425"/>
                                                  </a:cubicBezTo>
                                                  <a:lnTo>
                                                    <a:pt x="6543" y="122425"/>
                                                  </a:lnTo>
                                                  <a:cubicBezTo>
                                                    <a:pt x="17275" y="120279"/>
                                                    <a:pt x="55912" y="117059"/>
                                                    <a:pt x="70937" y="109546"/>
                                                  </a:cubicBezTo>
                                                  <a:cubicBezTo>
                                                    <a:pt x="85962" y="102033"/>
                                                    <a:pt x="70937" y="92374"/>
                                                    <a:pt x="96695" y="77349"/>
                                                  </a:cubicBezTo>
                                                  <a:cubicBezTo>
                                                    <a:pt x="122453" y="62324"/>
                                                    <a:pt x="225484" y="19394"/>
                                                    <a:pt x="225484" y="19394"/>
                                                  </a:cubicBezTo>
                                                  <a:cubicBezTo>
                                                    <a:pt x="243729" y="8662"/>
                                                    <a:pt x="206166" y="12954"/>
                                                    <a:pt x="206166" y="12954"/>
                                                  </a:cubicBezTo>
                                                  <a:cubicBezTo>
                                                    <a:pt x="196507" y="9734"/>
                                                    <a:pt x="182554" y="-998"/>
                                                    <a:pt x="167529" y="75"/>
                                                  </a:cubicBezTo>
                                                  <a:cubicBezTo>
                                                    <a:pt x="152504" y="1148"/>
                                                    <a:pt x="127820" y="75"/>
                                                    <a:pt x="103135" y="6515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 cap="flat" cmpd="sng" algn="ctr">
                                              <a:solidFill>
                                                <a:srgbClr val="672F09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72" name="Freeform 71"/>
                                            <p:cNvSpPr/>
                                            <p:nvPr/>
                                          </p:nvSpPr>
                                          <p:spPr>
                                            <a:xfrm rot="13067983" flipV="1">
                                              <a:off x="199622" y="0"/>
                                              <a:ext cx="229870" cy="12192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03135 w 230483"/>
                                                <a:gd name="connsiteY0" fmla="*/ 6515 h 122425"/>
                                                <a:gd name="connsiteX1" fmla="*/ 19422 w 230483"/>
                                                <a:gd name="connsiteY1" fmla="*/ 38712 h 122425"/>
                                                <a:gd name="connsiteX2" fmla="*/ 12983 w 230483"/>
                                                <a:gd name="connsiteY2" fmla="*/ 58030 h 122425"/>
                                                <a:gd name="connsiteX3" fmla="*/ 104 w 230483"/>
                                                <a:gd name="connsiteY3" fmla="*/ 90228 h 122425"/>
                                                <a:gd name="connsiteX4" fmla="*/ 6543 w 230483"/>
                                                <a:gd name="connsiteY4" fmla="*/ 122425 h 122425"/>
                                                <a:gd name="connsiteX5" fmla="*/ 6543 w 230483"/>
                                                <a:gd name="connsiteY5" fmla="*/ 122425 h 122425"/>
                                                <a:gd name="connsiteX6" fmla="*/ 70937 w 230483"/>
                                                <a:gd name="connsiteY6" fmla="*/ 109546 h 122425"/>
                                                <a:gd name="connsiteX7" fmla="*/ 96695 w 230483"/>
                                                <a:gd name="connsiteY7" fmla="*/ 77349 h 122425"/>
                                                <a:gd name="connsiteX8" fmla="*/ 225484 w 230483"/>
                                                <a:gd name="connsiteY8" fmla="*/ 19394 h 122425"/>
                                                <a:gd name="connsiteX9" fmla="*/ 206166 w 230483"/>
                                                <a:gd name="connsiteY9" fmla="*/ 12954 h 122425"/>
                                                <a:gd name="connsiteX10" fmla="*/ 167529 w 230483"/>
                                                <a:gd name="connsiteY10" fmla="*/ 75 h 122425"/>
                                                <a:gd name="connsiteX11" fmla="*/ 103135 w 230483"/>
                                                <a:gd name="connsiteY11" fmla="*/ 6515 h 122425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230483" h="122425">
                                                  <a:moveTo>
                                                    <a:pt x="103135" y="6515"/>
                                                  </a:moveTo>
                                                  <a:cubicBezTo>
                                                    <a:pt x="78450" y="12955"/>
                                                    <a:pt x="19422" y="38712"/>
                                                    <a:pt x="19422" y="38712"/>
                                                  </a:cubicBezTo>
                                                  <a:cubicBezTo>
                                                    <a:pt x="4397" y="47298"/>
                                                    <a:pt x="16203" y="49444"/>
                                                    <a:pt x="12983" y="58030"/>
                                                  </a:cubicBezTo>
                                                  <a:cubicBezTo>
                                                    <a:pt x="9763" y="66616"/>
                                                    <a:pt x="104" y="90228"/>
                                                    <a:pt x="104" y="90228"/>
                                                  </a:cubicBezTo>
                                                  <a:cubicBezTo>
                                                    <a:pt x="-969" y="100961"/>
                                                    <a:pt x="6543" y="122425"/>
                                                    <a:pt x="6543" y="122425"/>
                                                  </a:cubicBezTo>
                                                  <a:lnTo>
                                                    <a:pt x="6543" y="122425"/>
                                                  </a:lnTo>
                                                  <a:cubicBezTo>
                                                    <a:pt x="17275" y="120279"/>
                                                    <a:pt x="55912" y="117059"/>
                                                    <a:pt x="70937" y="109546"/>
                                                  </a:cubicBezTo>
                                                  <a:cubicBezTo>
                                                    <a:pt x="85962" y="102033"/>
                                                    <a:pt x="70937" y="92374"/>
                                                    <a:pt x="96695" y="77349"/>
                                                  </a:cubicBezTo>
                                                  <a:cubicBezTo>
                                                    <a:pt x="122453" y="62324"/>
                                                    <a:pt x="225484" y="19394"/>
                                                    <a:pt x="225484" y="19394"/>
                                                  </a:cubicBezTo>
                                                  <a:cubicBezTo>
                                                    <a:pt x="243729" y="8662"/>
                                                    <a:pt x="206166" y="12954"/>
                                                    <a:pt x="206166" y="12954"/>
                                                  </a:cubicBezTo>
                                                  <a:cubicBezTo>
                                                    <a:pt x="196507" y="9734"/>
                                                    <a:pt x="182554" y="-998"/>
                                                    <a:pt x="167529" y="75"/>
                                                  </a:cubicBezTo>
                                                  <a:cubicBezTo>
                                                    <a:pt x="152504" y="1148"/>
                                                    <a:pt x="127820" y="75"/>
                                                    <a:pt x="103135" y="6515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 cap="flat" cmpd="sng" algn="ctr">
                                              <a:solidFill>
                                                <a:srgbClr val="672F09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70" name="Freeform 69"/>
                                          <p:cNvSpPr/>
                                          <p:nvPr/>
                                        </p:nvSpPr>
                                        <p:spPr>
                                          <a:xfrm rot="9615134" flipV="1">
                                            <a:off x="199622" y="45076"/>
                                            <a:ext cx="230483" cy="122425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03135 w 230483"/>
                                              <a:gd name="connsiteY0" fmla="*/ 6515 h 122425"/>
                                              <a:gd name="connsiteX1" fmla="*/ 19422 w 230483"/>
                                              <a:gd name="connsiteY1" fmla="*/ 38712 h 122425"/>
                                              <a:gd name="connsiteX2" fmla="*/ 12983 w 230483"/>
                                              <a:gd name="connsiteY2" fmla="*/ 58030 h 122425"/>
                                              <a:gd name="connsiteX3" fmla="*/ 104 w 230483"/>
                                              <a:gd name="connsiteY3" fmla="*/ 90228 h 122425"/>
                                              <a:gd name="connsiteX4" fmla="*/ 6543 w 230483"/>
                                              <a:gd name="connsiteY4" fmla="*/ 122425 h 122425"/>
                                              <a:gd name="connsiteX5" fmla="*/ 6543 w 230483"/>
                                              <a:gd name="connsiteY5" fmla="*/ 122425 h 122425"/>
                                              <a:gd name="connsiteX6" fmla="*/ 70937 w 230483"/>
                                              <a:gd name="connsiteY6" fmla="*/ 109546 h 122425"/>
                                              <a:gd name="connsiteX7" fmla="*/ 96695 w 230483"/>
                                              <a:gd name="connsiteY7" fmla="*/ 77349 h 122425"/>
                                              <a:gd name="connsiteX8" fmla="*/ 225484 w 230483"/>
                                              <a:gd name="connsiteY8" fmla="*/ 19394 h 122425"/>
                                              <a:gd name="connsiteX9" fmla="*/ 206166 w 230483"/>
                                              <a:gd name="connsiteY9" fmla="*/ 12954 h 122425"/>
                                              <a:gd name="connsiteX10" fmla="*/ 167529 w 230483"/>
                                              <a:gd name="connsiteY10" fmla="*/ 75 h 122425"/>
                                              <a:gd name="connsiteX11" fmla="*/ 103135 w 230483"/>
                                              <a:gd name="connsiteY11" fmla="*/ 6515 h 122425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230483" h="122425">
                                                <a:moveTo>
                                                  <a:pt x="103135" y="6515"/>
                                                </a:moveTo>
                                                <a:cubicBezTo>
                                                  <a:pt x="78450" y="12955"/>
                                                  <a:pt x="19422" y="38712"/>
                                                  <a:pt x="19422" y="38712"/>
                                                </a:cubicBezTo>
                                                <a:cubicBezTo>
                                                  <a:pt x="4397" y="47298"/>
                                                  <a:pt x="16203" y="49444"/>
                                                  <a:pt x="12983" y="58030"/>
                                                </a:cubicBezTo>
                                                <a:cubicBezTo>
                                                  <a:pt x="9763" y="66616"/>
                                                  <a:pt x="104" y="90228"/>
                                                  <a:pt x="104" y="90228"/>
                                                </a:cubicBezTo>
                                                <a:cubicBezTo>
                                                  <a:pt x="-969" y="100961"/>
                                                  <a:pt x="6543" y="122425"/>
                                                  <a:pt x="6543" y="122425"/>
                                                </a:cubicBezTo>
                                                <a:lnTo>
                                                  <a:pt x="6543" y="122425"/>
                                                </a:lnTo>
                                                <a:cubicBezTo>
                                                  <a:pt x="17275" y="120279"/>
                                                  <a:pt x="55912" y="117059"/>
                                                  <a:pt x="70937" y="109546"/>
                                                </a:cubicBezTo>
                                                <a:cubicBezTo>
                                                  <a:pt x="85962" y="102033"/>
                                                  <a:pt x="70937" y="92374"/>
                                                  <a:pt x="96695" y="77349"/>
                                                </a:cubicBezTo>
                                                <a:cubicBezTo>
                                                  <a:pt x="122453" y="62324"/>
                                                  <a:pt x="225484" y="19394"/>
                                                  <a:pt x="225484" y="19394"/>
                                                </a:cubicBezTo>
                                                <a:cubicBezTo>
                                                  <a:pt x="243729" y="8662"/>
                                                  <a:pt x="206166" y="12954"/>
                                                  <a:pt x="206166" y="12954"/>
                                                </a:cubicBezTo>
                                                <a:cubicBezTo>
                                                  <a:pt x="196507" y="9734"/>
                                                  <a:pt x="182554" y="-998"/>
                                                  <a:pt x="167529" y="75"/>
                                                </a:cubicBezTo>
                                                <a:cubicBezTo>
                                                  <a:pt x="152504" y="1148"/>
                                                  <a:pt x="127820" y="75"/>
                                                  <a:pt x="103135" y="6515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 cap="flat" cmpd="sng" algn="ctr">
                                            <a:solidFill>
                                              <a:srgbClr val="672F09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</p:grpSp>
                                </p:grpSp>
                                <p:sp>
                                  <p:nvSpPr>
                                    <p:cNvPr id="61" name="Freeform 60"/>
                                    <p:cNvSpPr/>
                                    <p:nvPr/>
                                  </p:nvSpPr>
                                  <p:spPr>
                                    <a:xfrm rot="3704343" flipV="1">
                                      <a:off x="531254" y="305873"/>
                                      <a:ext cx="184150" cy="107950"/>
                                    </a:xfrm>
                                    <a:custGeom>
                                      <a:avLst/>
                                      <a:gdLst>
                                        <a:gd name="connsiteX0" fmla="*/ 103135 w 230483"/>
                                        <a:gd name="connsiteY0" fmla="*/ 6515 h 122425"/>
                                        <a:gd name="connsiteX1" fmla="*/ 19422 w 230483"/>
                                        <a:gd name="connsiteY1" fmla="*/ 38712 h 122425"/>
                                        <a:gd name="connsiteX2" fmla="*/ 12983 w 230483"/>
                                        <a:gd name="connsiteY2" fmla="*/ 58030 h 122425"/>
                                        <a:gd name="connsiteX3" fmla="*/ 104 w 230483"/>
                                        <a:gd name="connsiteY3" fmla="*/ 90228 h 122425"/>
                                        <a:gd name="connsiteX4" fmla="*/ 6543 w 230483"/>
                                        <a:gd name="connsiteY4" fmla="*/ 122425 h 122425"/>
                                        <a:gd name="connsiteX5" fmla="*/ 6543 w 230483"/>
                                        <a:gd name="connsiteY5" fmla="*/ 122425 h 122425"/>
                                        <a:gd name="connsiteX6" fmla="*/ 70937 w 230483"/>
                                        <a:gd name="connsiteY6" fmla="*/ 109546 h 122425"/>
                                        <a:gd name="connsiteX7" fmla="*/ 96695 w 230483"/>
                                        <a:gd name="connsiteY7" fmla="*/ 77349 h 122425"/>
                                        <a:gd name="connsiteX8" fmla="*/ 225484 w 230483"/>
                                        <a:gd name="connsiteY8" fmla="*/ 19394 h 122425"/>
                                        <a:gd name="connsiteX9" fmla="*/ 206166 w 230483"/>
                                        <a:gd name="connsiteY9" fmla="*/ 12954 h 122425"/>
                                        <a:gd name="connsiteX10" fmla="*/ 167529 w 230483"/>
                                        <a:gd name="connsiteY10" fmla="*/ 75 h 122425"/>
                                        <a:gd name="connsiteX11" fmla="*/ 103135 w 230483"/>
                                        <a:gd name="connsiteY11" fmla="*/ 6515 h 122425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</a:cxnLst>
                                      <a:rect l="l" t="t" r="r" b="b"/>
                                      <a:pathLst>
                                        <a:path w="230483" h="122425">
                                          <a:moveTo>
                                            <a:pt x="103135" y="6515"/>
                                          </a:moveTo>
                                          <a:cubicBezTo>
                                            <a:pt x="78450" y="12955"/>
                                            <a:pt x="19422" y="38712"/>
                                            <a:pt x="19422" y="38712"/>
                                          </a:cubicBezTo>
                                          <a:cubicBezTo>
                                            <a:pt x="4397" y="47298"/>
                                            <a:pt x="16203" y="49444"/>
                                            <a:pt x="12983" y="58030"/>
                                          </a:cubicBezTo>
                                          <a:cubicBezTo>
                                            <a:pt x="9763" y="66616"/>
                                            <a:pt x="104" y="90228"/>
                                            <a:pt x="104" y="90228"/>
                                          </a:cubicBezTo>
                                          <a:cubicBezTo>
                                            <a:pt x="-969" y="100961"/>
                                            <a:pt x="6543" y="122425"/>
                                            <a:pt x="6543" y="122425"/>
                                          </a:cubicBezTo>
                                          <a:lnTo>
                                            <a:pt x="6543" y="122425"/>
                                          </a:lnTo>
                                          <a:cubicBezTo>
                                            <a:pt x="17275" y="120279"/>
                                            <a:pt x="55912" y="117059"/>
                                            <a:pt x="70937" y="109546"/>
                                          </a:cubicBezTo>
                                          <a:cubicBezTo>
                                            <a:pt x="85962" y="102033"/>
                                            <a:pt x="70937" y="92374"/>
                                            <a:pt x="96695" y="77349"/>
                                          </a:cubicBezTo>
                                          <a:cubicBezTo>
                                            <a:pt x="122453" y="62324"/>
                                            <a:pt x="225484" y="19394"/>
                                            <a:pt x="225484" y="19394"/>
                                          </a:cubicBezTo>
                                          <a:cubicBezTo>
                                            <a:pt x="243729" y="8662"/>
                                            <a:pt x="206166" y="12954"/>
                                            <a:pt x="206166" y="12954"/>
                                          </a:cubicBezTo>
                                          <a:cubicBezTo>
                                            <a:pt x="196507" y="9734"/>
                                            <a:pt x="182554" y="-998"/>
                                            <a:pt x="167529" y="75"/>
                                          </a:cubicBezTo>
                                          <a:cubicBezTo>
                                            <a:pt x="152504" y="1148"/>
                                            <a:pt x="127820" y="75"/>
                                            <a:pt x="103135" y="6515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BA6D4E"/>
                                    </a:solidFill>
                                    <a:ln w="12700" cap="flat" cmpd="sng" algn="ctr">
                                      <a:solidFill>
                                        <a:srgbClr val="672F09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59" name="Freeform 58"/>
                                  <p:cNvSpPr/>
                                  <p:nvPr/>
                                </p:nvSpPr>
                                <p:spPr>
                                  <a:xfrm rot="15250856" flipH="1" flipV="1">
                                    <a:off x="653604" y="537692"/>
                                    <a:ext cx="229235" cy="63500"/>
                                  </a:xfrm>
                                  <a:custGeom>
                                    <a:avLst/>
                                    <a:gdLst>
                                      <a:gd name="connsiteX0" fmla="*/ 103135 w 230483"/>
                                      <a:gd name="connsiteY0" fmla="*/ 6515 h 122425"/>
                                      <a:gd name="connsiteX1" fmla="*/ 19422 w 230483"/>
                                      <a:gd name="connsiteY1" fmla="*/ 38712 h 122425"/>
                                      <a:gd name="connsiteX2" fmla="*/ 12983 w 230483"/>
                                      <a:gd name="connsiteY2" fmla="*/ 58030 h 122425"/>
                                      <a:gd name="connsiteX3" fmla="*/ 104 w 230483"/>
                                      <a:gd name="connsiteY3" fmla="*/ 90228 h 122425"/>
                                      <a:gd name="connsiteX4" fmla="*/ 6543 w 230483"/>
                                      <a:gd name="connsiteY4" fmla="*/ 122425 h 122425"/>
                                      <a:gd name="connsiteX5" fmla="*/ 6543 w 230483"/>
                                      <a:gd name="connsiteY5" fmla="*/ 122425 h 122425"/>
                                      <a:gd name="connsiteX6" fmla="*/ 70937 w 230483"/>
                                      <a:gd name="connsiteY6" fmla="*/ 109546 h 122425"/>
                                      <a:gd name="connsiteX7" fmla="*/ 96695 w 230483"/>
                                      <a:gd name="connsiteY7" fmla="*/ 77349 h 122425"/>
                                      <a:gd name="connsiteX8" fmla="*/ 225484 w 230483"/>
                                      <a:gd name="connsiteY8" fmla="*/ 19394 h 122425"/>
                                      <a:gd name="connsiteX9" fmla="*/ 206166 w 230483"/>
                                      <a:gd name="connsiteY9" fmla="*/ 12954 h 122425"/>
                                      <a:gd name="connsiteX10" fmla="*/ 167529 w 230483"/>
                                      <a:gd name="connsiteY10" fmla="*/ 75 h 122425"/>
                                      <a:gd name="connsiteX11" fmla="*/ 103135 w 230483"/>
                                      <a:gd name="connsiteY11" fmla="*/ 6515 h 122425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</a:cxnLst>
                                    <a:rect l="l" t="t" r="r" b="b"/>
                                    <a:pathLst>
                                      <a:path w="230483" h="122425">
                                        <a:moveTo>
                                          <a:pt x="103135" y="6515"/>
                                        </a:moveTo>
                                        <a:cubicBezTo>
                                          <a:pt x="78450" y="12955"/>
                                          <a:pt x="19422" y="38712"/>
                                          <a:pt x="19422" y="38712"/>
                                        </a:cubicBezTo>
                                        <a:cubicBezTo>
                                          <a:pt x="4397" y="47298"/>
                                          <a:pt x="16203" y="49444"/>
                                          <a:pt x="12983" y="58030"/>
                                        </a:cubicBezTo>
                                        <a:cubicBezTo>
                                          <a:pt x="9763" y="66616"/>
                                          <a:pt x="104" y="90228"/>
                                          <a:pt x="104" y="90228"/>
                                        </a:cubicBezTo>
                                        <a:cubicBezTo>
                                          <a:pt x="-969" y="100961"/>
                                          <a:pt x="6543" y="122425"/>
                                          <a:pt x="6543" y="122425"/>
                                        </a:cubicBezTo>
                                        <a:lnTo>
                                          <a:pt x="6543" y="122425"/>
                                        </a:lnTo>
                                        <a:cubicBezTo>
                                          <a:pt x="17275" y="120279"/>
                                          <a:pt x="55912" y="117059"/>
                                          <a:pt x="70937" y="109546"/>
                                        </a:cubicBezTo>
                                        <a:cubicBezTo>
                                          <a:pt x="85962" y="102033"/>
                                          <a:pt x="70937" y="92374"/>
                                          <a:pt x="96695" y="77349"/>
                                        </a:cubicBezTo>
                                        <a:cubicBezTo>
                                          <a:pt x="122453" y="62324"/>
                                          <a:pt x="225484" y="19394"/>
                                          <a:pt x="225484" y="19394"/>
                                        </a:cubicBezTo>
                                        <a:cubicBezTo>
                                          <a:pt x="243729" y="8662"/>
                                          <a:pt x="206166" y="12954"/>
                                          <a:pt x="206166" y="12954"/>
                                        </a:cubicBezTo>
                                        <a:cubicBezTo>
                                          <a:pt x="196507" y="9734"/>
                                          <a:pt x="182554" y="-998"/>
                                          <a:pt x="167529" y="75"/>
                                        </a:cubicBezTo>
                                        <a:cubicBezTo>
                                          <a:pt x="152504" y="1148"/>
                                          <a:pt x="127820" y="75"/>
                                          <a:pt x="103135" y="6515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BA6D4E"/>
                                  </a:solidFill>
                                  <a:ln w="1270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52" name="Freeform 51"/>
                                <p:cNvSpPr/>
                                <p:nvPr/>
                              </p:nvSpPr>
                              <p:spPr>
                                <a:xfrm rot="212886" flipV="1">
                                  <a:off x="766293" y="618186"/>
                                  <a:ext cx="187477" cy="94780"/>
                                </a:xfrm>
                                <a:custGeom>
                                  <a:avLst/>
                                  <a:gdLst>
                                    <a:gd name="connsiteX0" fmla="*/ 103135 w 230483"/>
                                    <a:gd name="connsiteY0" fmla="*/ 6515 h 122425"/>
                                    <a:gd name="connsiteX1" fmla="*/ 19422 w 230483"/>
                                    <a:gd name="connsiteY1" fmla="*/ 38712 h 122425"/>
                                    <a:gd name="connsiteX2" fmla="*/ 12983 w 230483"/>
                                    <a:gd name="connsiteY2" fmla="*/ 58030 h 122425"/>
                                    <a:gd name="connsiteX3" fmla="*/ 104 w 230483"/>
                                    <a:gd name="connsiteY3" fmla="*/ 90228 h 122425"/>
                                    <a:gd name="connsiteX4" fmla="*/ 6543 w 230483"/>
                                    <a:gd name="connsiteY4" fmla="*/ 122425 h 122425"/>
                                    <a:gd name="connsiteX5" fmla="*/ 6543 w 230483"/>
                                    <a:gd name="connsiteY5" fmla="*/ 122425 h 122425"/>
                                    <a:gd name="connsiteX6" fmla="*/ 70937 w 230483"/>
                                    <a:gd name="connsiteY6" fmla="*/ 109546 h 122425"/>
                                    <a:gd name="connsiteX7" fmla="*/ 96695 w 230483"/>
                                    <a:gd name="connsiteY7" fmla="*/ 77349 h 122425"/>
                                    <a:gd name="connsiteX8" fmla="*/ 225484 w 230483"/>
                                    <a:gd name="connsiteY8" fmla="*/ 19394 h 122425"/>
                                    <a:gd name="connsiteX9" fmla="*/ 206166 w 230483"/>
                                    <a:gd name="connsiteY9" fmla="*/ 12954 h 122425"/>
                                    <a:gd name="connsiteX10" fmla="*/ 167529 w 230483"/>
                                    <a:gd name="connsiteY10" fmla="*/ 75 h 122425"/>
                                    <a:gd name="connsiteX11" fmla="*/ 103135 w 230483"/>
                                    <a:gd name="connsiteY11" fmla="*/ 6515 h 122425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  <a:cxn ang="0">
                                      <a:pos x="connsiteX7" y="connsiteY7"/>
                                    </a:cxn>
                                    <a:cxn ang="0">
                                      <a:pos x="connsiteX8" y="connsiteY8"/>
                                    </a:cxn>
                                    <a:cxn ang="0">
                                      <a:pos x="connsiteX9" y="connsiteY9"/>
                                    </a:cxn>
                                    <a:cxn ang="0">
                                      <a:pos x="connsiteX10" y="connsiteY10"/>
                                    </a:cxn>
                                    <a:cxn ang="0">
                                      <a:pos x="connsiteX11" y="connsiteY11"/>
                                    </a:cxn>
                                  </a:cxnLst>
                                  <a:rect l="l" t="t" r="r" b="b"/>
                                  <a:pathLst>
                                    <a:path w="230483" h="122425">
                                      <a:moveTo>
                                        <a:pt x="103135" y="6515"/>
                                      </a:moveTo>
                                      <a:cubicBezTo>
                                        <a:pt x="78450" y="12955"/>
                                        <a:pt x="19422" y="38712"/>
                                        <a:pt x="19422" y="38712"/>
                                      </a:cubicBezTo>
                                      <a:cubicBezTo>
                                        <a:pt x="4397" y="47298"/>
                                        <a:pt x="16203" y="49444"/>
                                        <a:pt x="12983" y="58030"/>
                                      </a:cubicBezTo>
                                      <a:cubicBezTo>
                                        <a:pt x="9763" y="66616"/>
                                        <a:pt x="104" y="90228"/>
                                        <a:pt x="104" y="90228"/>
                                      </a:cubicBezTo>
                                      <a:cubicBezTo>
                                        <a:pt x="-969" y="100961"/>
                                        <a:pt x="6543" y="122425"/>
                                        <a:pt x="6543" y="122425"/>
                                      </a:cubicBezTo>
                                      <a:lnTo>
                                        <a:pt x="6543" y="122425"/>
                                      </a:lnTo>
                                      <a:cubicBezTo>
                                        <a:pt x="17275" y="120279"/>
                                        <a:pt x="55912" y="117059"/>
                                        <a:pt x="70937" y="109546"/>
                                      </a:cubicBezTo>
                                      <a:cubicBezTo>
                                        <a:pt x="85962" y="102033"/>
                                        <a:pt x="70937" y="92374"/>
                                        <a:pt x="96695" y="77349"/>
                                      </a:cubicBezTo>
                                      <a:cubicBezTo>
                                        <a:pt x="122453" y="62324"/>
                                        <a:pt x="225484" y="19394"/>
                                        <a:pt x="225484" y="19394"/>
                                      </a:cubicBezTo>
                                      <a:cubicBezTo>
                                        <a:pt x="243729" y="8662"/>
                                        <a:pt x="206166" y="12954"/>
                                        <a:pt x="206166" y="12954"/>
                                      </a:cubicBezTo>
                                      <a:cubicBezTo>
                                        <a:pt x="196507" y="9734"/>
                                        <a:pt x="182554" y="-998"/>
                                        <a:pt x="167529" y="75"/>
                                      </a:cubicBezTo>
                                      <a:cubicBezTo>
                                        <a:pt x="152504" y="1148"/>
                                        <a:pt x="127820" y="75"/>
                                        <a:pt x="103135" y="6515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BA6D4E"/>
                                </a:solidFill>
                                <a:ln w="12700" cap="flat" cmpd="sng" algn="ctr">
                                  <a:solidFill>
                                    <a:srgbClr val="672F09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grpSp>
                              <p:nvGrpSpPr>
                                <p:cNvPr id="53" name="Group 52"/>
                                <p:cNvGrpSpPr/>
                                <p:nvPr/>
                              </p:nvGrpSpPr>
                              <p:grpSpPr>
                                <a:xfrm>
                                  <a:off x="457199" y="57955"/>
                                  <a:ext cx="141606" cy="339090"/>
                                  <a:chOff x="-33612" y="0"/>
                                  <a:chExt cx="192600" cy="359410"/>
                                </a:xfrm>
                              </p:grpSpPr>
                              <p:grpSp>
                                <p:nvGrpSpPr>
                                  <p:cNvPr id="54" name="Group 53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158988" cy="359410"/>
                                    <a:chOff x="0" y="0"/>
                                    <a:chExt cx="158988" cy="359410"/>
                                  </a:xfrm>
                                </p:grpSpPr>
                                <p:sp>
                                  <p:nvSpPr>
                                    <p:cNvPr id="56" name="Freeform 55"/>
                                    <p:cNvSpPr/>
                                    <p:nvPr/>
                                  </p:nvSpPr>
                                  <p:spPr>
                                    <a:xfrm rot="1304777" flipH="1">
                                      <a:off x="0" y="0"/>
                                      <a:ext cx="158988" cy="359410"/>
                                    </a:xfrm>
                                    <a:custGeom>
                                      <a:avLst/>
                                      <a:gdLst>
                                        <a:gd name="connsiteX0" fmla="*/ 33210 w 97772"/>
                                        <a:gd name="connsiteY0" fmla="*/ 264512 h 309624"/>
                                        <a:gd name="connsiteX1" fmla="*/ 1013 w 97772"/>
                                        <a:gd name="connsiteY1" fmla="*/ 167921 h 309624"/>
                                        <a:gd name="connsiteX2" fmla="*/ 7452 w 97772"/>
                                        <a:gd name="connsiteY2" fmla="*/ 148602 h 309624"/>
                                        <a:gd name="connsiteX3" fmla="*/ 33210 w 97772"/>
                                        <a:gd name="connsiteY3" fmla="*/ 71329 h 309624"/>
                                        <a:gd name="connsiteX4" fmla="*/ 46089 w 97772"/>
                                        <a:gd name="connsiteY4" fmla="*/ 32692 h 309624"/>
                                        <a:gd name="connsiteX5" fmla="*/ 58968 w 97772"/>
                                        <a:gd name="connsiteY5" fmla="*/ 495 h 309624"/>
                                        <a:gd name="connsiteX6" fmla="*/ 71847 w 97772"/>
                                        <a:gd name="connsiteY6" fmla="*/ 58450 h 309624"/>
                                        <a:gd name="connsiteX7" fmla="*/ 78286 w 97772"/>
                                        <a:gd name="connsiteY7" fmla="*/ 90647 h 309624"/>
                                        <a:gd name="connsiteX8" fmla="*/ 91165 w 97772"/>
                                        <a:gd name="connsiteY8" fmla="*/ 142163 h 309624"/>
                                        <a:gd name="connsiteX9" fmla="*/ 97604 w 97772"/>
                                        <a:gd name="connsiteY9" fmla="*/ 193678 h 309624"/>
                                        <a:gd name="connsiteX10" fmla="*/ 84726 w 97772"/>
                                        <a:gd name="connsiteY10" fmla="*/ 270952 h 309624"/>
                                        <a:gd name="connsiteX11" fmla="*/ 84726 w 97772"/>
                                        <a:gd name="connsiteY11" fmla="*/ 283830 h 309624"/>
                                        <a:gd name="connsiteX12" fmla="*/ 58968 w 97772"/>
                                        <a:gd name="connsiteY12" fmla="*/ 309588 h 309624"/>
                                        <a:gd name="connsiteX13" fmla="*/ 33210 w 97772"/>
                                        <a:gd name="connsiteY13" fmla="*/ 264512 h 30962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  <a:cxn ang="0">
                                          <a:pos x="connsiteX12" y="connsiteY12"/>
                                        </a:cxn>
                                        <a:cxn ang="0">
                                          <a:pos x="connsiteX13" y="connsiteY13"/>
                                        </a:cxn>
                                      </a:cxnLst>
                                      <a:rect l="l" t="t" r="r" b="b"/>
                                      <a:pathLst>
                                        <a:path w="97772" h="309624">
                                          <a:moveTo>
                                            <a:pt x="33210" y="264512"/>
                                          </a:moveTo>
                                          <a:cubicBezTo>
                                            <a:pt x="23551" y="240901"/>
                                            <a:pt x="5306" y="187239"/>
                                            <a:pt x="1013" y="167921"/>
                                          </a:cubicBezTo>
                                          <a:cubicBezTo>
                                            <a:pt x="-3280" y="148603"/>
                                            <a:pt x="7452" y="148602"/>
                                            <a:pt x="7452" y="148602"/>
                                          </a:cubicBezTo>
                                          <a:lnTo>
                                            <a:pt x="33210" y="71329"/>
                                          </a:lnTo>
                                          <a:cubicBezTo>
                                            <a:pt x="39649" y="52011"/>
                                            <a:pt x="41796" y="44498"/>
                                            <a:pt x="46089" y="32692"/>
                                          </a:cubicBezTo>
                                          <a:cubicBezTo>
                                            <a:pt x="50382" y="20886"/>
                                            <a:pt x="54675" y="-3798"/>
                                            <a:pt x="58968" y="495"/>
                                          </a:cubicBezTo>
                                          <a:cubicBezTo>
                                            <a:pt x="63261" y="4788"/>
                                            <a:pt x="68627" y="43425"/>
                                            <a:pt x="71847" y="58450"/>
                                          </a:cubicBezTo>
                                          <a:cubicBezTo>
                                            <a:pt x="75067" y="73475"/>
                                            <a:pt x="75066" y="76695"/>
                                            <a:pt x="78286" y="90647"/>
                                          </a:cubicBezTo>
                                          <a:cubicBezTo>
                                            <a:pt x="81506" y="104599"/>
                                            <a:pt x="87945" y="124991"/>
                                            <a:pt x="91165" y="142163"/>
                                          </a:cubicBezTo>
                                          <a:cubicBezTo>
                                            <a:pt x="94385" y="159335"/>
                                            <a:pt x="98677" y="172213"/>
                                            <a:pt x="97604" y="193678"/>
                                          </a:cubicBezTo>
                                          <a:cubicBezTo>
                                            <a:pt x="96531" y="215143"/>
                                            <a:pt x="84726" y="270952"/>
                                            <a:pt x="84726" y="270952"/>
                                          </a:cubicBezTo>
                                          <a:cubicBezTo>
                                            <a:pt x="82580" y="285977"/>
                                            <a:pt x="89019" y="277391"/>
                                            <a:pt x="84726" y="283830"/>
                                          </a:cubicBezTo>
                                          <a:cubicBezTo>
                                            <a:pt x="80433" y="290269"/>
                                            <a:pt x="67554" y="308515"/>
                                            <a:pt x="58968" y="309588"/>
                                          </a:cubicBezTo>
                                          <a:cubicBezTo>
                                            <a:pt x="50382" y="310661"/>
                                            <a:pt x="42869" y="288123"/>
                                            <a:pt x="33210" y="264512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8E410C"/>
                                    </a:solidFill>
                                    <a:ln w="12700" cap="flat" cmpd="sng" algn="ctr">
                                      <a:solidFill>
                                        <a:srgbClr val="672F09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  <p:sp>
                                  <p:nvSpPr>
                                    <p:cNvPr id="57" name="Freeform 56"/>
                                    <p:cNvSpPr/>
                                    <p:nvPr/>
                                  </p:nvSpPr>
                                  <p:spPr>
                                    <a:xfrm rot="1686700" flipH="1">
                                      <a:off x="19318" y="64394"/>
                                      <a:ext cx="86360" cy="273050"/>
                                    </a:xfrm>
                                    <a:custGeom>
                                      <a:avLst/>
                                      <a:gdLst>
                                        <a:gd name="connsiteX0" fmla="*/ 33210 w 97772"/>
                                        <a:gd name="connsiteY0" fmla="*/ 264512 h 309624"/>
                                        <a:gd name="connsiteX1" fmla="*/ 1013 w 97772"/>
                                        <a:gd name="connsiteY1" fmla="*/ 167921 h 309624"/>
                                        <a:gd name="connsiteX2" fmla="*/ 7452 w 97772"/>
                                        <a:gd name="connsiteY2" fmla="*/ 148602 h 309624"/>
                                        <a:gd name="connsiteX3" fmla="*/ 33210 w 97772"/>
                                        <a:gd name="connsiteY3" fmla="*/ 71329 h 309624"/>
                                        <a:gd name="connsiteX4" fmla="*/ 46089 w 97772"/>
                                        <a:gd name="connsiteY4" fmla="*/ 32692 h 309624"/>
                                        <a:gd name="connsiteX5" fmla="*/ 58968 w 97772"/>
                                        <a:gd name="connsiteY5" fmla="*/ 495 h 309624"/>
                                        <a:gd name="connsiteX6" fmla="*/ 71847 w 97772"/>
                                        <a:gd name="connsiteY6" fmla="*/ 58450 h 309624"/>
                                        <a:gd name="connsiteX7" fmla="*/ 78286 w 97772"/>
                                        <a:gd name="connsiteY7" fmla="*/ 90647 h 309624"/>
                                        <a:gd name="connsiteX8" fmla="*/ 91165 w 97772"/>
                                        <a:gd name="connsiteY8" fmla="*/ 142163 h 309624"/>
                                        <a:gd name="connsiteX9" fmla="*/ 97604 w 97772"/>
                                        <a:gd name="connsiteY9" fmla="*/ 193678 h 309624"/>
                                        <a:gd name="connsiteX10" fmla="*/ 84726 w 97772"/>
                                        <a:gd name="connsiteY10" fmla="*/ 270952 h 309624"/>
                                        <a:gd name="connsiteX11" fmla="*/ 84726 w 97772"/>
                                        <a:gd name="connsiteY11" fmla="*/ 283830 h 309624"/>
                                        <a:gd name="connsiteX12" fmla="*/ 58968 w 97772"/>
                                        <a:gd name="connsiteY12" fmla="*/ 309588 h 309624"/>
                                        <a:gd name="connsiteX13" fmla="*/ 33210 w 97772"/>
                                        <a:gd name="connsiteY13" fmla="*/ 264512 h 30962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  <a:cxn ang="0">
                                          <a:pos x="connsiteX12" y="connsiteY12"/>
                                        </a:cxn>
                                        <a:cxn ang="0">
                                          <a:pos x="connsiteX13" y="connsiteY13"/>
                                        </a:cxn>
                                      </a:cxnLst>
                                      <a:rect l="l" t="t" r="r" b="b"/>
                                      <a:pathLst>
                                        <a:path w="97772" h="309624">
                                          <a:moveTo>
                                            <a:pt x="33210" y="264512"/>
                                          </a:moveTo>
                                          <a:cubicBezTo>
                                            <a:pt x="23551" y="240901"/>
                                            <a:pt x="5306" y="187239"/>
                                            <a:pt x="1013" y="167921"/>
                                          </a:cubicBezTo>
                                          <a:cubicBezTo>
                                            <a:pt x="-3280" y="148603"/>
                                            <a:pt x="7452" y="148602"/>
                                            <a:pt x="7452" y="148602"/>
                                          </a:cubicBezTo>
                                          <a:lnTo>
                                            <a:pt x="33210" y="71329"/>
                                          </a:lnTo>
                                          <a:cubicBezTo>
                                            <a:pt x="39649" y="52011"/>
                                            <a:pt x="41796" y="44498"/>
                                            <a:pt x="46089" y="32692"/>
                                          </a:cubicBezTo>
                                          <a:cubicBezTo>
                                            <a:pt x="50382" y="20886"/>
                                            <a:pt x="54675" y="-3798"/>
                                            <a:pt x="58968" y="495"/>
                                          </a:cubicBezTo>
                                          <a:cubicBezTo>
                                            <a:pt x="63261" y="4788"/>
                                            <a:pt x="68627" y="43425"/>
                                            <a:pt x="71847" y="58450"/>
                                          </a:cubicBezTo>
                                          <a:cubicBezTo>
                                            <a:pt x="75067" y="73475"/>
                                            <a:pt x="75066" y="76695"/>
                                            <a:pt x="78286" y="90647"/>
                                          </a:cubicBezTo>
                                          <a:cubicBezTo>
                                            <a:pt x="81506" y="104599"/>
                                            <a:pt x="87945" y="124991"/>
                                            <a:pt x="91165" y="142163"/>
                                          </a:cubicBezTo>
                                          <a:cubicBezTo>
                                            <a:pt x="94385" y="159335"/>
                                            <a:pt x="98677" y="172213"/>
                                            <a:pt x="97604" y="193678"/>
                                          </a:cubicBezTo>
                                          <a:cubicBezTo>
                                            <a:pt x="96531" y="215143"/>
                                            <a:pt x="84726" y="270952"/>
                                            <a:pt x="84726" y="270952"/>
                                          </a:cubicBezTo>
                                          <a:cubicBezTo>
                                            <a:pt x="82580" y="285977"/>
                                            <a:pt x="89019" y="277391"/>
                                            <a:pt x="84726" y="283830"/>
                                          </a:cubicBezTo>
                                          <a:cubicBezTo>
                                            <a:pt x="80433" y="290269"/>
                                            <a:pt x="67554" y="308515"/>
                                            <a:pt x="58968" y="309588"/>
                                          </a:cubicBezTo>
                                          <a:cubicBezTo>
                                            <a:pt x="50382" y="310661"/>
                                            <a:pt x="42869" y="288123"/>
                                            <a:pt x="33210" y="264512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BA6D4E"/>
                                    </a:solidFill>
                                    <a:ln w="12700" cap="flat" cmpd="sng" algn="ctr">
                                      <a:solidFill>
                                        <a:srgbClr val="672F09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cxnSp>
                                <p:nvCxnSpPr>
                                  <p:cNvPr id="55" name="Straight Connector 54"/>
                                  <p:cNvCxnSpPr/>
                                  <p:nvPr/>
                                </p:nvCxnSpPr>
                                <p:spPr>
                                  <a:xfrm flipV="1">
                                    <a:off x="-33612" y="141986"/>
                                    <a:ext cx="109392" cy="176028"/>
                                  </a:xfrm>
                                  <a:prstGeom prst="line">
                                    <a:avLst/>
                                  </a:prstGeom>
                                  <a:noFill/>
                                  <a:ln w="635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</p:cxnSp>
                            </p:grpSp>
                          </p:grpSp>
                          <p:sp>
                            <p:nvSpPr>
                              <p:cNvPr id="49" name="Freeform 48"/>
                              <p:cNvSpPr/>
                              <p:nvPr/>
                            </p:nvSpPr>
                            <p:spPr>
                              <a:xfrm rot="419018">
                                <a:off x="1254626" y="974158"/>
                                <a:ext cx="549671" cy="786341"/>
                              </a:xfrm>
                              <a:custGeom>
                                <a:avLst/>
                                <a:gdLst>
                                  <a:gd name="connsiteX0" fmla="*/ 143576 w 479256"/>
                                  <a:gd name="connsiteY0" fmla="*/ 90999 h 773676"/>
                                  <a:gd name="connsiteX1" fmla="*/ 27666 w 479256"/>
                                  <a:gd name="connsiteY1" fmla="*/ 264864 h 773676"/>
                                  <a:gd name="connsiteX2" fmla="*/ 1908 w 479256"/>
                                  <a:gd name="connsiteY2" fmla="*/ 316380 h 773676"/>
                                  <a:gd name="connsiteX3" fmla="*/ 1908 w 479256"/>
                                  <a:gd name="connsiteY3" fmla="*/ 348577 h 773676"/>
                                  <a:gd name="connsiteX4" fmla="*/ 14787 w 479256"/>
                                  <a:gd name="connsiteY4" fmla="*/ 367895 h 773676"/>
                                  <a:gd name="connsiteX5" fmla="*/ 34106 w 479256"/>
                                  <a:gd name="connsiteY5" fmla="*/ 406532 h 773676"/>
                                  <a:gd name="connsiteX6" fmla="*/ 53424 w 479256"/>
                                  <a:gd name="connsiteY6" fmla="*/ 412971 h 773676"/>
                                  <a:gd name="connsiteX7" fmla="*/ 92060 w 479256"/>
                                  <a:gd name="connsiteY7" fmla="*/ 432290 h 773676"/>
                                  <a:gd name="connsiteX8" fmla="*/ 143576 w 479256"/>
                                  <a:gd name="connsiteY8" fmla="*/ 458047 h 773676"/>
                                  <a:gd name="connsiteX9" fmla="*/ 182213 w 479256"/>
                                  <a:gd name="connsiteY9" fmla="*/ 470926 h 773676"/>
                                  <a:gd name="connsiteX10" fmla="*/ 246607 w 479256"/>
                                  <a:gd name="connsiteY10" fmla="*/ 490245 h 773676"/>
                                  <a:gd name="connsiteX11" fmla="*/ 253046 w 479256"/>
                                  <a:gd name="connsiteY11" fmla="*/ 503123 h 773676"/>
                                  <a:gd name="connsiteX12" fmla="*/ 220849 w 479256"/>
                                  <a:gd name="connsiteY12" fmla="*/ 541760 h 773676"/>
                                  <a:gd name="connsiteX13" fmla="*/ 188652 w 479256"/>
                                  <a:gd name="connsiteY13" fmla="*/ 593276 h 773676"/>
                                  <a:gd name="connsiteX14" fmla="*/ 150015 w 479256"/>
                                  <a:gd name="connsiteY14" fmla="*/ 638352 h 773676"/>
                                  <a:gd name="connsiteX15" fmla="*/ 130697 w 479256"/>
                                  <a:gd name="connsiteY15" fmla="*/ 676988 h 773676"/>
                                  <a:gd name="connsiteX16" fmla="*/ 92060 w 479256"/>
                                  <a:gd name="connsiteY16" fmla="*/ 734943 h 773676"/>
                                  <a:gd name="connsiteX17" fmla="*/ 150015 w 479256"/>
                                  <a:gd name="connsiteY17" fmla="*/ 696307 h 773676"/>
                                  <a:gd name="connsiteX18" fmla="*/ 124258 w 479256"/>
                                  <a:gd name="connsiteY18" fmla="*/ 747822 h 773676"/>
                                  <a:gd name="connsiteX19" fmla="*/ 169334 w 479256"/>
                                  <a:gd name="connsiteY19" fmla="*/ 728504 h 773676"/>
                                  <a:gd name="connsiteX20" fmla="*/ 156455 w 479256"/>
                                  <a:gd name="connsiteY20" fmla="*/ 773580 h 773676"/>
                                  <a:gd name="connsiteX21" fmla="*/ 188652 w 479256"/>
                                  <a:gd name="connsiteY21" fmla="*/ 741383 h 773676"/>
                                  <a:gd name="connsiteX22" fmla="*/ 214410 w 479256"/>
                                  <a:gd name="connsiteY22" fmla="*/ 715625 h 773676"/>
                                  <a:gd name="connsiteX23" fmla="*/ 253046 w 479256"/>
                                  <a:gd name="connsiteY23" fmla="*/ 651230 h 773676"/>
                                  <a:gd name="connsiteX24" fmla="*/ 291683 w 479256"/>
                                  <a:gd name="connsiteY24" fmla="*/ 593276 h 773676"/>
                                  <a:gd name="connsiteX25" fmla="*/ 317441 w 479256"/>
                                  <a:gd name="connsiteY25" fmla="*/ 567518 h 773676"/>
                                  <a:gd name="connsiteX26" fmla="*/ 323880 w 479256"/>
                                  <a:gd name="connsiteY26" fmla="*/ 554639 h 773676"/>
                                  <a:gd name="connsiteX27" fmla="*/ 368956 w 479256"/>
                                  <a:gd name="connsiteY27" fmla="*/ 503123 h 773676"/>
                                  <a:gd name="connsiteX28" fmla="*/ 401153 w 479256"/>
                                  <a:gd name="connsiteY28" fmla="*/ 458047 h 773676"/>
                                  <a:gd name="connsiteX29" fmla="*/ 368956 w 479256"/>
                                  <a:gd name="connsiteY29" fmla="*/ 432290 h 773676"/>
                                  <a:gd name="connsiteX30" fmla="*/ 311001 w 479256"/>
                                  <a:gd name="connsiteY30" fmla="*/ 406532 h 773676"/>
                                  <a:gd name="connsiteX31" fmla="*/ 285244 w 479256"/>
                                  <a:gd name="connsiteY31" fmla="*/ 380774 h 773676"/>
                                  <a:gd name="connsiteX32" fmla="*/ 278804 w 479256"/>
                                  <a:gd name="connsiteY32" fmla="*/ 361456 h 773676"/>
                                  <a:gd name="connsiteX33" fmla="*/ 291683 w 479256"/>
                                  <a:gd name="connsiteY33" fmla="*/ 303501 h 773676"/>
                                  <a:gd name="connsiteX34" fmla="*/ 298122 w 479256"/>
                                  <a:gd name="connsiteY34" fmla="*/ 284183 h 773676"/>
                                  <a:gd name="connsiteX35" fmla="*/ 323880 w 479256"/>
                                  <a:gd name="connsiteY35" fmla="*/ 277743 h 773676"/>
                                  <a:gd name="connsiteX36" fmla="*/ 343198 w 479256"/>
                                  <a:gd name="connsiteY36" fmla="*/ 251985 h 773676"/>
                                  <a:gd name="connsiteX37" fmla="*/ 394714 w 479256"/>
                                  <a:gd name="connsiteY37" fmla="*/ 206909 h 773676"/>
                                  <a:gd name="connsiteX38" fmla="*/ 426911 w 479256"/>
                                  <a:gd name="connsiteY38" fmla="*/ 161833 h 773676"/>
                                  <a:gd name="connsiteX39" fmla="*/ 446229 w 479256"/>
                                  <a:gd name="connsiteY39" fmla="*/ 123197 h 773676"/>
                                  <a:gd name="connsiteX40" fmla="*/ 471987 w 479256"/>
                                  <a:gd name="connsiteY40" fmla="*/ 45923 h 773676"/>
                                  <a:gd name="connsiteX41" fmla="*/ 471987 w 479256"/>
                                  <a:gd name="connsiteY41" fmla="*/ 847 h 773676"/>
                                  <a:gd name="connsiteX42" fmla="*/ 388275 w 479256"/>
                                  <a:gd name="connsiteY42" fmla="*/ 20166 h 773676"/>
                                  <a:gd name="connsiteX43" fmla="*/ 330320 w 479256"/>
                                  <a:gd name="connsiteY43" fmla="*/ 65242 h 773676"/>
                                  <a:gd name="connsiteX44" fmla="*/ 233728 w 479256"/>
                                  <a:gd name="connsiteY44" fmla="*/ 71681 h 773676"/>
                                  <a:gd name="connsiteX45" fmla="*/ 143576 w 479256"/>
                                  <a:gd name="connsiteY45" fmla="*/ 90999 h 77367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  <a:cxn ang="0">
                                    <a:pos x="connsiteX7" y="connsiteY7"/>
                                  </a:cxn>
                                  <a:cxn ang="0">
                                    <a:pos x="connsiteX8" y="connsiteY8"/>
                                  </a:cxn>
                                  <a:cxn ang="0">
                                    <a:pos x="connsiteX9" y="connsiteY9"/>
                                  </a:cxn>
                                  <a:cxn ang="0">
                                    <a:pos x="connsiteX10" y="connsiteY10"/>
                                  </a:cxn>
                                  <a:cxn ang="0">
                                    <a:pos x="connsiteX11" y="connsiteY11"/>
                                  </a:cxn>
                                  <a:cxn ang="0">
                                    <a:pos x="connsiteX12" y="connsiteY12"/>
                                  </a:cxn>
                                  <a:cxn ang="0">
                                    <a:pos x="connsiteX13" y="connsiteY13"/>
                                  </a:cxn>
                                  <a:cxn ang="0">
                                    <a:pos x="connsiteX14" y="connsiteY14"/>
                                  </a:cxn>
                                  <a:cxn ang="0">
                                    <a:pos x="connsiteX15" y="connsiteY15"/>
                                  </a:cxn>
                                  <a:cxn ang="0">
                                    <a:pos x="connsiteX16" y="connsiteY16"/>
                                  </a:cxn>
                                  <a:cxn ang="0">
                                    <a:pos x="connsiteX17" y="connsiteY17"/>
                                  </a:cxn>
                                  <a:cxn ang="0">
                                    <a:pos x="connsiteX18" y="connsiteY18"/>
                                  </a:cxn>
                                  <a:cxn ang="0">
                                    <a:pos x="connsiteX19" y="connsiteY19"/>
                                  </a:cxn>
                                  <a:cxn ang="0">
                                    <a:pos x="connsiteX20" y="connsiteY20"/>
                                  </a:cxn>
                                  <a:cxn ang="0">
                                    <a:pos x="connsiteX21" y="connsiteY21"/>
                                  </a:cxn>
                                  <a:cxn ang="0">
                                    <a:pos x="connsiteX22" y="connsiteY22"/>
                                  </a:cxn>
                                  <a:cxn ang="0">
                                    <a:pos x="connsiteX23" y="connsiteY23"/>
                                  </a:cxn>
                                  <a:cxn ang="0">
                                    <a:pos x="connsiteX24" y="connsiteY24"/>
                                  </a:cxn>
                                  <a:cxn ang="0">
                                    <a:pos x="connsiteX25" y="connsiteY25"/>
                                  </a:cxn>
                                  <a:cxn ang="0">
                                    <a:pos x="connsiteX26" y="connsiteY26"/>
                                  </a:cxn>
                                  <a:cxn ang="0">
                                    <a:pos x="connsiteX27" y="connsiteY27"/>
                                  </a:cxn>
                                  <a:cxn ang="0">
                                    <a:pos x="connsiteX28" y="connsiteY28"/>
                                  </a:cxn>
                                  <a:cxn ang="0">
                                    <a:pos x="connsiteX29" y="connsiteY29"/>
                                  </a:cxn>
                                  <a:cxn ang="0">
                                    <a:pos x="connsiteX30" y="connsiteY30"/>
                                  </a:cxn>
                                  <a:cxn ang="0">
                                    <a:pos x="connsiteX31" y="connsiteY31"/>
                                  </a:cxn>
                                  <a:cxn ang="0">
                                    <a:pos x="connsiteX32" y="connsiteY32"/>
                                  </a:cxn>
                                  <a:cxn ang="0">
                                    <a:pos x="connsiteX33" y="connsiteY33"/>
                                  </a:cxn>
                                  <a:cxn ang="0">
                                    <a:pos x="connsiteX34" y="connsiteY34"/>
                                  </a:cxn>
                                  <a:cxn ang="0">
                                    <a:pos x="connsiteX35" y="connsiteY35"/>
                                  </a:cxn>
                                  <a:cxn ang="0">
                                    <a:pos x="connsiteX36" y="connsiteY36"/>
                                  </a:cxn>
                                  <a:cxn ang="0">
                                    <a:pos x="connsiteX37" y="connsiteY37"/>
                                  </a:cxn>
                                  <a:cxn ang="0">
                                    <a:pos x="connsiteX38" y="connsiteY38"/>
                                  </a:cxn>
                                  <a:cxn ang="0">
                                    <a:pos x="connsiteX39" y="connsiteY39"/>
                                  </a:cxn>
                                  <a:cxn ang="0">
                                    <a:pos x="connsiteX40" y="connsiteY40"/>
                                  </a:cxn>
                                  <a:cxn ang="0">
                                    <a:pos x="connsiteX41" y="connsiteY41"/>
                                  </a:cxn>
                                  <a:cxn ang="0">
                                    <a:pos x="connsiteX42" y="connsiteY42"/>
                                  </a:cxn>
                                  <a:cxn ang="0">
                                    <a:pos x="connsiteX43" y="connsiteY43"/>
                                  </a:cxn>
                                  <a:cxn ang="0">
                                    <a:pos x="connsiteX44" y="connsiteY44"/>
                                  </a:cxn>
                                  <a:cxn ang="0">
                                    <a:pos x="connsiteX45" y="connsiteY45"/>
                                  </a:cxn>
                                </a:cxnLst>
                                <a:rect l="l" t="t" r="r" b="b"/>
                                <a:pathLst>
                                  <a:path w="479256" h="773676">
                                    <a:moveTo>
                                      <a:pt x="143576" y="90999"/>
                                    </a:moveTo>
                                    <a:cubicBezTo>
                                      <a:pt x="109232" y="123196"/>
                                      <a:pt x="51277" y="227301"/>
                                      <a:pt x="27666" y="264864"/>
                                    </a:cubicBezTo>
                                    <a:cubicBezTo>
                                      <a:pt x="4055" y="302427"/>
                                      <a:pt x="1908" y="316380"/>
                                      <a:pt x="1908" y="316380"/>
                                    </a:cubicBezTo>
                                    <a:cubicBezTo>
                                      <a:pt x="-2385" y="330332"/>
                                      <a:pt x="1908" y="348577"/>
                                      <a:pt x="1908" y="348577"/>
                                    </a:cubicBezTo>
                                    <a:cubicBezTo>
                                      <a:pt x="4054" y="357163"/>
                                      <a:pt x="9421" y="358236"/>
                                      <a:pt x="14787" y="367895"/>
                                    </a:cubicBezTo>
                                    <a:cubicBezTo>
                                      <a:pt x="20153" y="377554"/>
                                      <a:pt x="34106" y="406532"/>
                                      <a:pt x="34106" y="406532"/>
                                    </a:cubicBezTo>
                                    <a:cubicBezTo>
                                      <a:pt x="40545" y="414045"/>
                                      <a:pt x="43765" y="408678"/>
                                      <a:pt x="53424" y="412971"/>
                                    </a:cubicBezTo>
                                    <a:cubicBezTo>
                                      <a:pt x="63083" y="417264"/>
                                      <a:pt x="92060" y="432290"/>
                                      <a:pt x="92060" y="432290"/>
                                    </a:cubicBezTo>
                                    <a:cubicBezTo>
                                      <a:pt x="107085" y="439803"/>
                                      <a:pt x="128551" y="451608"/>
                                      <a:pt x="143576" y="458047"/>
                                    </a:cubicBezTo>
                                    <a:cubicBezTo>
                                      <a:pt x="158601" y="464486"/>
                                      <a:pt x="165041" y="465560"/>
                                      <a:pt x="182213" y="470926"/>
                                    </a:cubicBezTo>
                                    <a:cubicBezTo>
                                      <a:pt x="199385" y="476292"/>
                                      <a:pt x="246607" y="490245"/>
                                      <a:pt x="246607" y="490245"/>
                                    </a:cubicBezTo>
                                    <a:cubicBezTo>
                                      <a:pt x="258413" y="495611"/>
                                      <a:pt x="257339" y="494537"/>
                                      <a:pt x="253046" y="503123"/>
                                    </a:cubicBezTo>
                                    <a:cubicBezTo>
                                      <a:pt x="248753" y="511709"/>
                                      <a:pt x="231581" y="526735"/>
                                      <a:pt x="220849" y="541760"/>
                                    </a:cubicBezTo>
                                    <a:cubicBezTo>
                                      <a:pt x="210117" y="556785"/>
                                      <a:pt x="200458" y="577177"/>
                                      <a:pt x="188652" y="593276"/>
                                    </a:cubicBezTo>
                                    <a:cubicBezTo>
                                      <a:pt x="176846" y="609375"/>
                                      <a:pt x="159674" y="624400"/>
                                      <a:pt x="150015" y="638352"/>
                                    </a:cubicBezTo>
                                    <a:cubicBezTo>
                                      <a:pt x="140356" y="652304"/>
                                      <a:pt x="140356" y="660890"/>
                                      <a:pt x="130697" y="676988"/>
                                    </a:cubicBezTo>
                                    <a:cubicBezTo>
                                      <a:pt x="121038" y="693087"/>
                                      <a:pt x="88840" y="731723"/>
                                      <a:pt x="92060" y="734943"/>
                                    </a:cubicBezTo>
                                    <a:cubicBezTo>
                                      <a:pt x="95280" y="738163"/>
                                      <a:pt x="144649" y="694161"/>
                                      <a:pt x="150015" y="696307"/>
                                    </a:cubicBezTo>
                                    <a:cubicBezTo>
                                      <a:pt x="155381" y="698454"/>
                                      <a:pt x="121038" y="742456"/>
                                      <a:pt x="124258" y="747822"/>
                                    </a:cubicBezTo>
                                    <a:cubicBezTo>
                                      <a:pt x="127478" y="753188"/>
                                      <a:pt x="163968" y="724211"/>
                                      <a:pt x="169334" y="728504"/>
                                    </a:cubicBezTo>
                                    <a:cubicBezTo>
                                      <a:pt x="174700" y="732797"/>
                                      <a:pt x="153235" y="771434"/>
                                      <a:pt x="156455" y="773580"/>
                                    </a:cubicBezTo>
                                    <a:cubicBezTo>
                                      <a:pt x="159675" y="775726"/>
                                      <a:pt x="188652" y="741383"/>
                                      <a:pt x="188652" y="741383"/>
                                    </a:cubicBezTo>
                                    <a:cubicBezTo>
                                      <a:pt x="198311" y="731724"/>
                                      <a:pt x="203678" y="730650"/>
                                      <a:pt x="214410" y="715625"/>
                                    </a:cubicBezTo>
                                    <a:cubicBezTo>
                                      <a:pt x="225142" y="700600"/>
                                      <a:pt x="240167" y="671621"/>
                                      <a:pt x="253046" y="651230"/>
                                    </a:cubicBezTo>
                                    <a:cubicBezTo>
                                      <a:pt x="265925" y="630839"/>
                                      <a:pt x="291683" y="593276"/>
                                      <a:pt x="291683" y="593276"/>
                                    </a:cubicBezTo>
                                    <a:cubicBezTo>
                                      <a:pt x="302416" y="579324"/>
                                      <a:pt x="317441" y="567518"/>
                                      <a:pt x="317441" y="567518"/>
                                    </a:cubicBezTo>
                                    <a:cubicBezTo>
                                      <a:pt x="322807" y="561079"/>
                                      <a:pt x="315294" y="565371"/>
                                      <a:pt x="323880" y="554639"/>
                                    </a:cubicBezTo>
                                    <a:cubicBezTo>
                                      <a:pt x="332466" y="543907"/>
                                      <a:pt x="356077" y="519222"/>
                                      <a:pt x="368956" y="503123"/>
                                    </a:cubicBezTo>
                                    <a:cubicBezTo>
                                      <a:pt x="381835" y="487024"/>
                                      <a:pt x="401153" y="458047"/>
                                      <a:pt x="401153" y="458047"/>
                                    </a:cubicBezTo>
                                    <a:cubicBezTo>
                                      <a:pt x="401153" y="446242"/>
                                      <a:pt x="383981" y="440876"/>
                                      <a:pt x="368956" y="432290"/>
                                    </a:cubicBezTo>
                                    <a:cubicBezTo>
                                      <a:pt x="353931" y="423704"/>
                                      <a:pt x="311001" y="406532"/>
                                      <a:pt x="311001" y="406532"/>
                                    </a:cubicBezTo>
                                    <a:cubicBezTo>
                                      <a:pt x="297049" y="397946"/>
                                      <a:pt x="285244" y="380774"/>
                                      <a:pt x="285244" y="380774"/>
                                    </a:cubicBezTo>
                                    <a:cubicBezTo>
                                      <a:pt x="279878" y="373261"/>
                                      <a:pt x="277731" y="374335"/>
                                      <a:pt x="278804" y="361456"/>
                                    </a:cubicBezTo>
                                    <a:cubicBezTo>
                                      <a:pt x="279877" y="348577"/>
                                      <a:pt x="288463" y="316380"/>
                                      <a:pt x="291683" y="303501"/>
                                    </a:cubicBezTo>
                                    <a:cubicBezTo>
                                      <a:pt x="294903" y="290622"/>
                                      <a:pt x="298122" y="284183"/>
                                      <a:pt x="298122" y="284183"/>
                                    </a:cubicBezTo>
                                    <a:cubicBezTo>
                                      <a:pt x="303488" y="279890"/>
                                      <a:pt x="323880" y="277743"/>
                                      <a:pt x="323880" y="277743"/>
                                    </a:cubicBezTo>
                                    <a:cubicBezTo>
                                      <a:pt x="331393" y="272377"/>
                                      <a:pt x="331392" y="263791"/>
                                      <a:pt x="343198" y="251985"/>
                                    </a:cubicBezTo>
                                    <a:cubicBezTo>
                                      <a:pt x="355004" y="240179"/>
                                      <a:pt x="380762" y="221934"/>
                                      <a:pt x="394714" y="206909"/>
                                    </a:cubicBezTo>
                                    <a:cubicBezTo>
                                      <a:pt x="408666" y="191884"/>
                                      <a:pt x="418325" y="175785"/>
                                      <a:pt x="426911" y="161833"/>
                                    </a:cubicBezTo>
                                    <a:cubicBezTo>
                                      <a:pt x="435497" y="147881"/>
                                      <a:pt x="438716" y="142515"/>
                                      <a:pt x="446229" y="123197"/>
                                    </a:cubicBezTo>
                                    <a:cubicBezTo>
                                      <a:pt x="453742" y="103879"/>
                                      <a:pt x="467694" y="66315"/>
                                      <a:pt x="471987" y="45923"/>
                                    </a:cubicBezTo>
                                    <a:cubicBezTo>
                                      <a:pt x="476280" y="25531"/>
                                      <a:pt x="485939" y="5140"/>
                                      <a:pt x="471987" y="847"/>
                                    </a:cubicBezTo>
                                    <a:cubicBezTo>
                                      <a:pt x="458035" y="-3446"/>
                                      <a:pt x="411886" y="9434"/>
                                      <a:pt x="388275" y="20166"/>
                                    </a:cubicBezTo>
                                    <a:cubicBezTo>
                                      <a:pt x="364664" y="30898"/>
                                      <a:pt x="356078" y="56656"/>
                                      <a:pt x="330320" y="65242"/>
                                    </a:cubicBezTo>
                                    <a:cubicBezTo>
                                      <a:pt x="304562" y="73828"/>
                                      <a:pt x="268072" y="67388"/>
                                      <a:pt x="233728" y="71681"/>
                                    </a:cubicBezTo>
                                    <a:cubicBezTo>
                                      <a:pt x="199384" y="75974"/>
                                      <a:pt x="177920" y="58802"/>
                                      <a:pt x="143576" y="90999"/>
                                    </a:cubicBezTo>
                                    <a:close/>
                                  </a:path>
                                </a:pathLst>
                              </a:custGeom>
                              <a:gradFill flip="none" rotWithShape="1">
                                <a:gsLst>
                                  <a:gs pos="0">
                                    <a:srgbClr val="8E410C">
                                      <a:shade val="30000"/>
                                      <a:satMod val="115000"/>
                                    </a:srgbClr>
                                  </a:gs>
                                  <a:gs pos="50000">
                                    <a:srgbClr val="8E410C">
                                      <a:shade val="67500"/>
                                      <a:satMod val="115000"/>
                                    </a:srgbClr>
                                  </a:gs>
                                  <a:gs pos="100000">
                                    <a:srgbClr val="8E410C">
                                      <a:shade val="100000"/>
                                      <a:satMod val="115000"/>
                                    </a:srgbClr>
                                  </a:gs>
                                </a:gsLst>
                                <a:lin ang="10800000" scaled="1"/>
                                <a:tileRect/>
                              </a:gradFill>
                              <a:ln w="12700" cap="flat" cmpd="sng" algn="ctr">
                                <a:noFill/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47" name="Freeform 46"/>
                            <p:cNvSpPr/>
                            <p:nvPr/>
                          </p:nvSpPr>
                          <p:spPr>
                            <a:xfrm rot="21424292">
                              <a:off x="714777" y="1023870"/>
                              <a:ext cx="191069" cy="782725"/>
                            </a:xfrm>
                            <a:custGeom>
                              <a:avLst/>
                              <a:gdLst>
                                <a:gd name="connsiteX0" fmla="*/ 26452 w 191069"/>
                                <a:gd name="connsiteY0" fmla="*/ 3520 h 782725"/>
                                <a:gd name="connsiteX1" fmla="*/ 52210 w 191069"/>
                                <a:gd name="connsiteY1" fmla="*/ 151627 h 782725"/>
                                <a:gd name="connsiteX2" fmla="*/ 39331 w 191069"/>
                                <a:gd name="connsiteY2" fmla="*/ 267537 h 782725"/>
                                <a:gd name="connsiteX3" fmla="*/ 39331 w 191069"/>
                                <a:gd name="connsiteY3" fmla="*/ 351250 h 782725"/>
                                <a:gd name="connsiteX4" fmla="*/ 26452 w 191069"/>
                                <a:gd name="connsiteY4" fmla="*/ 389886 h 782725"/>
                                <a:gd name="connsiteX5" fmla="*/ 45771 w 191069"/>
                                <a:gd name="connsiteY5" fmla="*/ 415644 h 782725"/>
                                <a:gd name="connsiteX6" fmla="*/ 45771 w 191069"/>
                                <a:gd name="connsiteY6" fmla="*/ 460720 h 782725"/>
                                <a:gd name="connsiteX7" fmla="*/ 13574 w 191069"/>
                                <a:gd name="connsiteY7" fmla="*/ 615267 h 782725"/>
                                <a:gd name="connsiteX8" fmla="*/ 695 w 191069"/>
                                <a:gd name="connsiteY8" fmla="*/ 731177 h 782725"/>
                                <a:gd name="connsiteX9" fmla="*/ 32892 w 191069"/>
                                <a:gd name="connsiteY9" fmla="*/ 692540 h 782725"/>
                                <a:gd name="connsiteX10" fmla="*/ 32892 w 191069"/>
                                <a:gd name="connsiteY10" fmla="*/ 763374 h 782725"/>
                                <a:gd name="connsiteX11" fmla="*/ 58650 w 191069"/>
                                <a:gd name="connsiteY11" fmla="*/ 724737 h 782725"/>
                                <a:gd name="connsiteX12" fmla="*/ 77968 w 191069"/>
                                <a:gd name="connsiteY12" fmla="*/ 782692 h 782725"/>
                                <a:gd name="connsiteX13" fmla="*/ 97286 w 191069"/>
                                <a:gd name="connsiteY13" fmla="*/ 731177 h 782725"/>
                                <a:gd name="connsiteX14" fmla="*/ 110165 w 191069"/>
                                <a:gd name="connsiteY14" fmla="*/ 782692 h 782725"/>
                                <a:gd name="connsiteX15" fmla="*/ 129483 w 191069"/>
                                <a:gd name="connsiteY15" fmla="*/ 737616 h 782725"/>
                                <a:gd name="connsiteX16" fmla="*/ 135923 w 191069"/>
                                <a:gd name="connsiteY16" fmla="*/ 653903 h 782725"/>
                                <a:gd name="connsiteX17" fmla="*/ 129483 w 191069"/>
                                <a:gd name="connsiteY17" fmla="*/ 621706 h 782725"/>
                                <a:gd name="connsiteX18" fmla="*/ 129483 w 191069"/>
                                <a:gd name="connsiteY18" fmla="*/ 563751 h 782725"/>
                                <a:gd name="connsiteX19" fmla="*/ 129483 w 191069"/>
                                <a:gd name="connsiteY19" fmla="*/ 480039 h 782725"/>
                                <a:gd name="connsiteX20" fmla="*/ 142362 w 191069"/>
                                <a:gd name="connsiteY20" fmla="*/ 402765 h 782725"/>
                                <a:gd name="connsiteX21" fmla="*/ 161681 w 191069"/>
                                <a:gd name="connsiteY21" fmla="*/ 377008 h 782725"/>
                                <a:gd name="connsiteX22" fmla="*/ 174559 w 191069"/>
                                <a:gd name="connsiteY22" fmla="*/ 273977 h 782725"/>
                                <a:gd name="connsiteX23" fmla="*/ 187438 w 191069"/>
                                <a:gd name="connsiteY23" fmla="*/ 196703 h 782725"/>
                                <a:gd name="connsiteX24" fmla="*/ 103726 w 191069"/>
                                <a:gd name="connsiteY24" fmla="*/ 132309 h 782725"/>
                                <a:gd name="connsiteX25" fmla="*/ 58650 w 191069"/>
                                <a:gd name="connsiteY25" fmla="*/ 55036 h 782725"/>
                                <a:gd name="connsiteX26" fmla="*/ 26452 w 191069"/>
                                <a:gd name="connsiteY26" fmla="*/ 3520 h 78272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</a:cxnLst>
                              <a:rect l="l" t="t" r="r" b="b"/>
                              <a:pathLst>
                                <a:path w="191069" h="782725">
                                  <a:moveTo>
                                    <a:pt x="26452" y="3520"/>
                                  </a:moveTo>
                                  <a:cubicBezTo>
                                    <a:pt x="25379" y="19618"/>
                                    <a:pt x="50064" y="107624"/>
                                    <a:pt x="52210" y="151627"/>
                                  </a:cubicBezTo>
                                  <a:cubicBezTo>
                                    <a:pt x="54356" y="195630"/>
                                    <a:pt x="41477" y="234267"/>
                                    <a:pt x="39331" y="267537"/>
                                  </a:cubicBezTo>
                                  <a:cubicBezTo>
                                    <a:pt x="37185" y="300807"/>
                                    <a:pt x="41478" y="330858"/>
                                    <a:pt x="39331" y="351250"/>
                                  </a:cubicBezTo>
                                  <a:cubicBezTo>
                                    <a:pt x="37184" y="371642"/>
                                    <a:pt x="25379" y="379154"/>
                                    <a:pt x="26452" y="389886"/>
                                  </a:cubicBezTo>
                                  <a:cubicBezTo>
                                    <a:pt x="27525" y="400618"/>
                                    <a:pt x="42551" y="403838"/>
                                    <a:pt x="45771" y="415644"/>
                                  </a:cubicBezTo>
                                  <a:cubicBezTo>
                                    <a:pt x="48991" y="427450"/>
                                    <a:pt x="51137" y="427450"/>
                                    <a:pt x="45771" y="460720"/>
                                  </a:cubicBezTo>
                                  <a:cubicBezTo>
                                    <a:pt x="40405" y="493990"/>
                                    <a:pt x="21087" y="570191"/>
                                    <a:pt x="13574" y="615267"/>
                                  </a:cubicBezTo>
                                  <a:cubicBezTo>
                                    <a:pt x="6061" y="660343"/>
                                    <a:pt x="-2525" y="718298"/>
                                    <a:pt x="695" y="731177"/>
                                  </a:cubicBezTo>
                                  <a:cubicBezTo>
                                    <a:pt x="3915" y="744056"/>
                                    <a:pt x="27526" y="687174"/>
                                    <a:pt x="32892" y="692540"/>
                                  </a:cubicBezTo>
                                  <a:cubicBezTo>
                                    <a:pt x="38258" y="697906"/>
                                    <a:pt x="28599" y="758008"/>
                                    <a:pt x="32892" y="763374"/>
                                  </a:cubicBezTo>
                                  <a:cubicBezTo>
                                    <a:pt x="37185" y="768740"/>
                                    <a:pt x="51137" y="721517"/>
                                    <a:pt x="58650" y="724737"/>
                                  </a:cubicBezTo>
                                  <a:cubicBezTo>
                                    <a:pt x="66163" y="727957"/>
                                    <a:pt x="71529" y="781619"/>
                                    <a:pt x="77968" y="782692"/>
                                  </a:cubicBezTo>
                                  <a:cubicBezTo>
                                    <a:pt x="84407" y="783765"/>
                                    <a:pt x="91920" y="731177"/>
                                    <a:pt x="97286" y="731177"/>
                                  </a:cubicBezTo>
                                  <a:cubicBezTo>
                                    <a:pt x="102652" y="731177"/>
                                    <a:pt x="104799" y="781619"/>
                                    <a:pt x="110165" y="782692"/>
                                  </a:cubicBezTo>
                                  <a:cubicBezTo>
                                    <a:pt x="115531" y="783765"/>
                                    <a:pt x="125190" y="759081"/>
                                    <a:pt x="129483" y="737616"/>
                                  </a:cubicBezTo>
                                  <a:cubicBezTo>
                                    <a:pt x="133776" y="716151"/>
                                    <a:pt x="135923" y="673221"/>
                                    <a:pt x="135923" y="653903"/>
                                  </a:cubicBezTo>
                                  <a:cubicBezTo>
                                    <a:pt x="135923" y="634585"/>
                                    <a:pt x="130556" y="636731"/>
                                    <a:pt x="129483" y="621706"/>
                                  </a:cubicBezTo>
                                  <a:cubicBezTo>
                                    <a:pt x="128410" y="606681"/>
                                    <a:pt x="129483" y="563751"/>
                                    <a:pt x="129483" y="563751"/>
                                  </a:cubicBezTo>
                                  <a:cubicBezTo>
                                    <a:pt x="129483" y="540140"/>
                                    <a:pt x="127337" y="506870"/>
                                    <a:pt x="129483" y="480039"/>
                                  </a:cubicBezTo>
                                  <a:cubicBezTo>
                                    <a:pt x="131629" y="453208"/>
                                    <a:pt x="142362" y="402765"/>
                                    <a:pt x="142362" y="402765"/>
                                  </a:cubicBezTo>
                                  <a:cubicBezTo>
                                    <a:pt x="147728" y="385593"/>
                                    <a:pt x="156315" y="398473"/>
                                    <a:pt x="161681" y="377008"/>
                                  </a:cubicBezTo>
                                  <a:cubicBezTo>
                                    <a:pt x="167047" y="355543"/>
                                    <a:pt x="170266" y="304028"/>
                                    <a:pt x="174559" y="273977"/>
                                  </a:cubicBezTo>
                                  <a:cubicBezTo>
                                    <a:pt x="178852" y="243926"/>
                                    <a:pt x="199244" y="220314"/>
                                    <a:pt x="187438" y="196703"/>
                                  </a:cubicBezTo>
                                  <a:cubicBezTo>
                                    <a:pt x="175633" y="173092"/>
                                    <a:pt x="125191" y="155920"/>
                                    <a:pt x="103726" y="132309"/>
                                  </a:cubicBezTo>
                                  <a:cubicBezTo>
                                    <a:pt x="82261" y="108698"/>
                                    <a:pt x="70456" y="79721"/>
                                    <a:pt x="58650" y="55036"/>
                                  </a:cubicBezTo>
                                  <a:cubicBezTo>
                                    <a:pt x="46844" y="30352"/>
                                    <a:pt x="27525" y="-12578"/>
                                    <a:pt x="26452" y="3520"/>
                                  </a:cubicBezTo>
                                  <a:close/>
                                </a:path>
                              </a:pathLst>
                            </a:custGeom>
                            <a:gradFill flip="none" rotWithShape="1">
                              <a:gsLst>
                                <a:gs pos="0">
                                  <a:srgbClr val="8E410C">
                                    <a:shade val="30000"/>
                                    <a:satMod val="115000"/>
                                  </a:srgbClr>
                                </a:gs>
                                <a:gs pos="50000">
                                  <a:srgbClr val="8E410C">
                                    <a:shade val="67500"/>
                                    <a:satMod val="115000"/>
                                  </a:srgbClr>
                                </a:gs>
                                <a:gs pos="100000">
                                  <a:srgbClr val="8E410C">
                                    <a:shade val="100000"/>
                                    <a:satMod val="115000"/>
                                  </a:srgbClr>
                                </a:gs>
                              </a:gsLst>
                              <a:lin ang="10800000" scaled="1"/>
                              <a:tileRect/>
                            </a:gradFill>
                            <a:ln w="12700" cap="flat" cmpd="sng" algn="ctr">
                              <a:noFill/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</p:grpSp>
                  </p:grpSp>
                </p:grpSp>
              </p:grpSp>
              <p:sp>
                <p:nvSpPr>
                  <p:cNvPr id="33" name="Freeform 32"/>
                  <p:cNvSpPr/>
                  <p:nvPr/>
                </p:nvSpPr>
                <p:spPr>
                  <a:xfrm rot="12320522">
                    <a:off x="2041301" y="1043188"/>
                    <a:ext cx="348972" cy="77131"/>
                  </a:xfrm>
                  <a:custGeom>
                    <a:avLst/>
                    <a:gdLst>
                      <a:gd name="connsiteX0" fmla="*/ 199 w 244897"/>
                      <a:gd name="connsiteY0" fmla="*/ 10981 h 140530"/>
                      <a:gd name="connsiteX1" fmla="*/ 71033 w 244897"/>
                      <a:gd name="connsiteY1" fmla="*/ 4541 h 140530"/>
                      <a:gd name="connsiteX2" fmla="*/ 128988 w 244897"/>
                      <a:gd name="connsiteY2" fmla="*/ 4541 h 140530"/>
                      <a:gd name="connsiteX3" fmla="*/ 193382 w 244897"/>
                      <a:gd name="connsiteY3" fmla="*/ 62496 h 140530"/>
                      <a:gd name="connsiteX4" fmla="*/ 219140 w 244897"/>
                      <a:gd name="connsiteY4" fmla="*/ 107572 h 140530"/>
                      <a:gd name="connsiteX5" fmla="*/ 244897 w 244897"/>
                      <a:gd name="connsiteY5" fmla="*/ 139769 h 140530"/>
                      <a:gd name="connsiteX6" fmla="*/ 212700 w 244897"/>
                      <a:gd name="connsiteY6" fmla="*/ 126891 h 140530"/>
                      <a:gd name="connsiteX7" fmla="*/ 174064 w 244897"/>
                      <a:gd name="connsiteY7" fmla="*/ 88254 h 140530"/>
                      <a:gd name="connsiteX8" fmla="*/ 154745 w 244897"/>
                      <a:gd name="connsiteY8" fmla="*/ 62496 h 140530"/>
                      <a:gd name="connsiteX9" fmla="*/ 109669 w 244897"/>
                      <a:gd name="connsiteY9" fmla="*/ 49617 h 140530"/>
                      <a:gd name="connsiteX10" fmla="*/ 103230 w 244897"/>
                      <a:gd name="connsiteY10" fmla="*/ 49617 h 140530"/>
                      <a:gd name="connsiteX11" fmla="*/ 51714 w 244897"/>
                      <a:gd name="connsiteY11" fmla="*/ 36738 h 140530"/>
                      <a:gd name="connsiteX12" fmla="*/ 199 w 244897"/>
                      <a:gd name="connsiteY12" fmla="*/ 10981 h 14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897" h="140530">
                        <a:moveTo>
                          <a:pt x="199" y="10981"/>
                        </a:moveTo>
                        <a:cubicBezTo>
                          <a:pt x="3419" y="5615"/>
                          <a:pt x="49568" y="5614"/>
                          <a:pt x="71033" y="4541"/>
                        </a:cubicBezTo>
                        <a:cubicBezTo>
                          <a:pt x="92498" y="3468"/>
                          <a:pt x="108597" y="-5118"/>
                          <a:pt x="128988" y="4541"/>
                        </a:cubicBezTo>
                        <a:cubicBezTo>
                          <a:pt x="149379" y="14200"/>
                          <a:pt x="178357" y="45324"/>
                          <a:pt x="193382" y="62496"/>
                        </a:cubicBezTo>
                        <a:cubicBezTo>
                          <a:pt x="208407" y="79668"/>
                          <a:pt x="210554" y="94693"/>
                          <a:pt x="219140" y="107572"/>
                        </a:cubicBezTo>
                        <a:cubicBezTo>
                          <a:pt x="227726" y="120451"/>
                          <a:pt x="244897" y="139769"/>
                          <a:pt x="244897" y="139769"/>
                        </a:cubicBezTo>
                        <a:cubicBezTo>
                          <a:pt x="243824" y="142989"/>
                          <a:pt x="224506" y="135477"/>
                          <a:pt x="212700" y="126891"/>
                        </a:cubicBezTo>
                        <a:cubicBezTo>
                          <a:pt x="200895" y="118305"/>
                          <a:pt x="183723" y="98986"/>
                          <a:pt x="174064" y="88254"/>
                        </a:cubicBezTo>
                        <a:cubicBezTo>
                          <a:pt x="164405" y="77522"/>
                          <a:pt x="165477" y="68935"/>
                          <a:pt x="154745" y="62496"/>
                        </a:cubicBezTo>
                        <a:cubicBezTo>
                          <a:pt x="144013" y="56057"/>
                          <a:pt x="109669" y="49617"/>
                          <a:pt x="109669" y="49617"/>
                        </a:cubicBezTo>
                        <a:cubicBezTo>
                          <a:pt x="101083" y="47471"/>
                          <a:pt x="112889" y="51763"/>
                          <a:pt x="103230" y="49617"/>
                        </a:cubicBezTo>
                        <a:cubicBezTo>
                          <a:pt x="93571" y="47471"/>
                          <a:pt x="69959" y="39958"/>
                          <a:pt x="51714" y="36738"/>
                        </a:cubicBezTo>
                        <a:cubicBezTo>
                          <a:pt x="33469" y="33518"/>
                          <a:pt x="-3021" y="16347"/>
                          <a:pt x="199" y="10981"/>
                        </a:cubicBezTo>
                        <a:close/>
                      </a:path>
                    </a:pathLst>
                  </a:custGeom>
                  <a:solidFill>
                    <a:srgbClr val="BA6D4E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4" name="Freeform 33"/>
                  <p:cNvSpPr/>
                  <p:nvPr/>
                </p:nvSpPr>
                <p:spPr>
                  <a:xfrm rot="13583459">
                    <a:off x="1870656" y="943377"/>
                    <a:ext cx="244475" cy="90018"/>
                  </a:xfrm>
                  <a:custGeom>
                    <a:avLst/>
                    <a:gdLst>
                      <a:gd name="connsiteX0" fmla="*/ 199 w 244897"/>
                      <a:gd name="connsiteY0" fmla="*/ 10981 h 140530"/>
                      <a:gd name="connsiteX1" fmla="*/ 71033 w 244897"/>
                      <a:gd name="connsiteY1" fmla="*/ 4541 h 140530"/>
                      <a:gd name="connsiteX2" fmla="*/ 128988 w 244897"/>
                      <a:gd name="connsiteY2" fmla="*/ 4541 h 140530"/>
                      <a:gd name="connsiteX3" fmla="*/ 193382 w 244897"/>
                      <a:gd name="connsiteY3" fmla="*/ 62496 h 140530"/>
                      <a:gd name="connsiteX4" fmla="*/ 219140 w 244897"/>
                      <a:gd name="connsiteY4" fmla="*/ 107572 h 140530"/>
                      <a:gd name="connsiteX5" fmla="*/ 244897 w 244897"/>
                      <a:gd name="connsiteY5" fmla="*/ 139769 h 140530"/>
                      <a:gd name="connsiteX6" fmla="*/ 212700 w 244897"/>
                      <a:gd name="connsiteY6" fmla="*/ 126891 h 140530"/>
                      <a:gd name="connsiteX7" fmla="*/ 174064 w 244897"/>
                      <a:gd name="connsiteY7" fmla="*/ 88254 h 140530"/>
                      <a:gd name="connsiteX8" fmla="*/ 154745 w 244897"/>
                      <a:gd name="connsiteY8" fmla="*/ 62496 h 140530"/>
                      <a:gd name="connsiteX9" fmla="*/ 109669 w 244897"/>
                      <a:gd name="connsiteY9" fmla="*/ 49617 h 140530"/>
                      <a:gd name="connsiteX10" fmla="*/ 103230 w 244897"/>
                      <a:gd name="connsiteY10" fmla="*/ 49617 h 140530"/>
                      <a:gd name="connsiteX11" fmla="*/ 51714 w 244897"/>
                      <a:gd name="connsiteY11" fmla="*/ 36738 h 140530"/>
                      <a:gd name="connsiteX12" fmla="*/ 199 w 244897"/>
                      <a:gd name="connsiteY12" fmla="*/ 10981 h 14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897" h="140530">
                        <a:moveTo>
                          <a:pt x="199" y="10981"/>
                        </a:moveTo>
                        <a:cubicBezTo>
                          <a:pt x="3419" y="5615"/>
                          <a:pt x="49568" y="5614"/>
                          <a:pt x="71033" y="4541"/>
                        </a:cubicBezTo>
                        <a:cubicBezTo>
                          <a:pt x="92498" y="3468"/>
                          <a:pt x="108597" y="-5118"/>
                          <a:pt x="128988" y="4541"/>
                        </a:cubicBezTo>
                        <a:cubicBezTo>
                          <a:pt x="149379" y="14200"/>
                          <a:pt x="178357" y="45324"/>
                          <a:pt x="193382" y="62496"/>
                        </a:cubicBezTo>
                        <a:cubicBezTo>
                          <a:pt x="208407" y="79668"/>
                          <a:pt x="210554" y="94693"/>
                          <a:pt x="219140" y="107572"/>
                        </a:cubicBezTo>
                        <a:cubicBezTo>
                          <a:pt x="227726" y="120451"/>
                          <a:pt x="244897" y="139769"/>
                          <a:pt x="244897" y="139769"/>
                        </a:cubicBezTo>
                        <a:cubicBezTo>
                          <a:pt x="243824" y="142989"/>
                          <a:pt x="224506" y="135477"/>
                          <a:pt x="212700" y="126891"/>
                        </a:cubicBezTo>
                        <a:cubicBezTo>
                          <a:pt x="200895" y="118305"/>
                          <a:pt x="183723" y="98986"/>
                          <a:pt x="174064" y="88254"/>
                        </a:cubicBezTo>
                        <a:cubicBezTo>
                          <a:pt x="164405" y="77522"/>
                          <a:pt x="165477" y="68935"/>
                          <a:pt x="154745" y="62496"/>
                        </a:cubicBezTo>
                        <a:cubicBezTo>
                          <a:pt x="144013" y="56057"/>
                          <a:pt x="109669" y="49617"/>
                          <a:pt x="109669" y="49617"/>
                        </a:cubicBezTo>
                        <a:cubicBezTo>
                          <a:pt x="101083" y="47471"/>
                          <a:pt x="112889" y="51763"/>
                          <a:pt x="103230" y="49617"/>
                        </a:cubicBezTo>
                        <a:cubicBezTo>
                          <a:pt x="93571" y="47471"/>
                          <a:pt x="69959" y="39958"/>
                          <a:pt x="51714" y="36738"/>
                        </a:cubicBezTo>
                        <a:cubicBezTo>
                          <a:pt x="33469" y="33518"/>
                          <a:pt x="-3021" y="16347"/>
                          <a:pt x="199" y="10981"/>
                        </a:cubicBezTo>
                        <a:close/>
                      </a:path>
                    </a:pathLst>
                  </a:custGeom>
                  <a:solidFill>
                    <a:srgbClr val="BA6D4E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5" name="Freeform 34"/>
                  <p:cNvSpPr/>
                  <p:nvPr/>
                </p:nvSpPr>
                <p:spPr>
                  <a:xfrm rot="1532529">
                    <a:off x="1687132" y="740535"/>
                    <a:ext cx="374966" cy="103833"/>
                  </a:xfrm>
                  <a:custGeom>
                    <a:avLst/>
                    <a:gdLst>
                      <a:gd name="connsiteX0" fmla="*/ 199 w 244897"/>
                      <a:gd name="connsiteY0" fmla="*/ 10981 h 140530"/>
                      <a:gd name="connsiteX1" fmla="*/ 71033 w 244897"/>
                      <a:gd name="connsiteY1" fmla="*/ 4541 h 140530"/>
                      <a:gd name="connsiteX2" fmla="*/ 128988 w 244897"/>
                      <a:gd name="connsiteY2" fmla="*/ 4541 h 140530"/>
                      <a:gd name="connsiteX3" fmla="*/ 193382 w 244897"/>
                      <a:gd name="connsiteY3" fmla="*/ 62496 h 140530"/>
                      <a:gd name="connsiteX4" fmla="*/ 219140 w 244897"/>
                      <a:gd name="connsiteY4" fmla="*/ 107572 h 140530"/>
                      <a:gd name="connsiteX5" fmla="*/ 244897 w 244897"/>
                      <a:gd name="connsiteY5" fmla="*/ 139769 h 140530"/>
                      <a:gd name="connsiteX6" fmla="*/ 212700 w 244897"/>
                      <a:gd name="connsiteY6" fmla="*/ 126891 h 140530"/>
                      <a:gd name="connsiteX7" fmla="*/ 174064 w 244897"/>
                      <a:gd name="connsiteY7" fmla="*/ 88254 h 140530"/>
                      <a:gd name="connsiteX8" fmla="*/ 154745 w 244897"/>
                      <a:gd name="connsiteY8" fmla="*/ 62496 h 140530"/>
                      <a:gd name="connsiteX9" fmla="*/ 109669 w 244897"/>
                      <a:gd name="connsiteY9" fmla="*/ 49617 h 140530"/>
                      <a:gd name="connsiteX10" fmla="*/ 103230 w 244897"/>
                      <a:gd name="connsiteY10" fmla="*/ 49617 h 140530"/>
                      <a:gd name="connsiteX11" fmla="*/ 51714 w 244897"/>
                      <a:gd name="connsiteY11" fmla="*/ 36738 h 140530"/>
                      <a:gd name="connsiteX12" fmla="*/ 199 w 244897"/>
                      <a:gd name="connsiteY12" fmla="*/ 10981 h 14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897" h="140530">
                        <a:moveTo>
                          <a:pt x="199" y="10981"/>
                        </a:moveTo>
                        <a:cubicBezTo>
                          <a:pt x="3419" y="5615"/>
                          <a:pt x="49568" y="5614"/>
                          <a:pt x="71033" y="4541"/>
                        </a:cubicBezTo>
                        <a:cubicBezTo>
                          <a:pt x="92498" y="3468"/>
                          <a:pt x="108597" y="-5118"/>
                          <a:pt x="128988" y="4541"/>
                        </a:cubicBezTo>
                        <a:cubicBezTo>
                          <a:pt x="149379" y="14200"/>
                          <a:pt x="178357" y="45324"/>
                          <a:pt x="193382" y="62496"/>
                        </a:cubicBezTo>
                        <a:cubicBezTo>
                          <a:pt x="208407" y="79668"/>
                          <a:pt x="210554" y="94693"/>
                          <a:pt x="219140" y="107572"/>
                        </a:cubicBezTo>
                        <a:cubicBezTo>
                          <a:pt x="227726" y="120451"/>
                          <a:pt x="244897" y="139769"/>
                          <a:pt x="244897" y="139769"/>
                        </a:cubicBezTo>
                        <a:cubicBezTo>
                          <a:pt x="243824" y="142989"/>
                          <a:pt x="224506" y="135477"/>
                          <a:pt x="212700" y="126891"/>
                        </a:cubicBezTo>
                        <a:cubicBezTo>
                          <a:pt x="200895" y="118305"/>
                          <a:pt x="183723" y="98986"/>
                          <a:pt x="174064" y="88254"/>
                        </a:cubicBezTo>
                        <a:cubicBezTo>
                          <a:pt x="164405" y="77522"/>
                          <a:pt x="165477" y="68935"/>
                          <a:pt x="154745" y="62496"/>
                        </a:cubicBezTo>
                        <a:cubicBezTo>
                          <a:pt x="144013" y="56057"/>
                          <a:pt x="109669" y="49617"/>
                          <a:pt x="109669" y="49617"/>
                        </a:cubicBezTo>
                        <a:cubicBezTo>
                          <a:pt x="101083" y="47471"/>
                          <a:pt x="112889" y="51763"/>
                          <a:pt x="103230" y="49617"/>
                        </a:cubicBezTo>
                        <a:cubicBezTo>
                          <a:pt x="93571" y="47471"/>
                          <a:pt x="69959" y="39958"/>
                          <a:pt x="51714" y="36738"/>
                        </a:cubicBezTo>
                        <a:cubicBezTo>
                          <a:pt x="33469" y="33518"/>
                          <a:pt x="-3021" y="16347"/>
                          <a:pt x="199" y="10981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31" name="Freeform 30"/>
                <p:cNvSpPr/>
                <p:nvPr/>
              </p:nvSpPr>
              <p:spPr>
                <a:xfrm rot="1336882">
                  <a:off x="1745087" y="753414"/>
                  <a:ext cx="244475" cy="97309"/>
                </a:xfrm>
                <a:custGeom>
                  <a:avLst/>
                  <a:gdLst>
                    <a:gd name="connsiteX0" fmla="*/ 199 w 244897"/>
                    <a:gd name="connsiteY0" fmla="*/ 10981 h 140530"/>
                    <a:gd name="connsiteX1" fmla="*/ 71033 w 244897"/>
                    <a:gd name="connsiteY1" fmla="*/ 4541 h 140530"/>
                    <a:gd name="connsiteX2" fmla="*/ 128988 w 244897"/>
                    <a:gd name="connsiteY2" fmla="*/ 4541 h 140530"/>
                    <a:gd name="connsiteX3" fmla="*/ 193382 w 244897"/>
                    <a:gd name="connsiteY3" fmla="*/ 62496 h 140530"/>
                    <a:gd name="connsiteX4" fmla="*/ 219140 w 244897"/>
                    <a:gd name="connsiteY4" fmla="*/ 107572 h 140530"/>
                    <a:gd name="connsiteX5" fmla="*/ 244897 w 244897"/>
                    <a:gd name="connsiteY5" fmla="*/ 139769 h 140530"/>
                    <a:gd name="connsiteX6" fmla="*/ 212700 w 244897"/>
                    <a:gd name="connsiteY6" fmla="*/ 126891 h 140530"/>
                    <a:gd name="connsiteX7" fmla="*/ 174064 w 244897"/>
                    <a:gd name="connsiteY7" fmla="*/ 88254 h 140530"/>
                    <a:gd name="connsiteX8" fmla="*/ 154745 w 244897"/>
                    <a:gd name="connsiteY8" fmla="*/ 62496 h 140530"/>
                    <a:gd name="connsiteX9" fmla="*/ 109669 w 244897"/>
                    <a:gd name="connsiteY9" fmla="*/ 49617 h 140530"/>
                    <a:gd name="connsiteX10" fmla="*/ 103230 w 244897"/>
                    <a:gd name="connsiteY10" fmla="*/ 49617 h 140530"/>
                    <a:gd name="connsiteX11" fmla="*/ 51714 w 244897"/>
                    <a:gd name="connsiteY11" fmla="*/ 36738 h 140530"/>
                    <a:gd name="connsiteX12" fmla="*/ 199 w 244897"/>
                    <a:gd name="connsiteY12" fmla="*/ 10981 h 14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4897" h="140530">
                      <a:moveTo>
                        <a:pt x="199" y="10981"/>
                      </a:moveTo>
                      <a:cubicBezTo>
                        <a:pt x="3419" y="5615"/>
                        <a:pt x="49568" y="5614"/>
                        <a:pt x="71033" y="4541"/>
                      </a:cubicBezTo>
                      <a:cubicBezTo>
                        <a:pt x="92498" y="3468"/>
                        <a:pt x="108597" y="-5118"/>
                        <a:pt x="128988" y="4541"/>
                      </a:cubicBezTo>
                      <a:cubicBezTo>
                        <a:pt x="149379" y="14200"/>
                        <a:pt x="178357" y="45324"/>
                        <a:pt x="193382" y="62496"/>
                      </a:cubicBezTo>
                      <a:cubicBezTo>
                        <a:pt x="208407" y="79668"/>
                        <a:pt x="210554" y="94693"/>
                        <a:pt x="219140" y="107572"/>
                      </a:cubicBezTo>
                      <a:cubicBezTo>
                        <a:pt x="227726" y="120451"/>
                        <a:pt x="244897" y="139769"/>
                        <a:pt x="244897" y="139769"/>
                      </a:cubicBezTo>
                      <a:cubicBezTo>
                        <a:pt x="243824" y="142989"/>
                        <a:pt x="224506" y="135477"/>
                        <a:pt x="212700" y="126891"/>
                      </a:cubicBezTo>
                      <a:cubicBezTo>
                        <a:pt x="200895" y="118305"/>
                        <a:pt x="183723" y="98986"/>
                        <a:pt x="174064" y="88254"/>
                      </a:cubicBezTo>
                      <a:cubicBezTo>
                        <a:pt x="164405" y="77522"/>
                        <a:pt x="165477" y="68935"/>
                        <a:pt x="154745" y="62496"/>
                      </a:cubicBezTo>
                      <a:cubicBezTo>
                        <a:pt x="144013" y="56057"/>
                        <a:pt x="109669" y="49617"/>
                        <a:pt x="109669" y="49617"/>
                      </a:cubicBezTo>
                      <a:cubicBezTo>
                        <a:pt x="101083" y="47471"/>
                        <a:pt x="112889" y="51763"/>
                        <a:pt x="103230" y="49617"/>
                      </a:cubicBezTo>
                      <a:cubicBezTo>
                        <a:pt x="93571" y="47471"/>
                        <a:pt x="69959" y="39958"/>
                        <a:pt x="51714" y="36738"/>
                      </a:cubicBezTo>
                      <a:cubicBezTo>
                        <a:pt x="33469" y="33518"/>
                        <a:pt x="-3021" y="16347"/>
                        <a:pt x="199" y="10981"/>
                      </a:cubicBezTo>
                      <a:close/>
                    </a:path>
                  </a:pathLst>
                </a:custGeom>
                <a:solidFill>
                  <a:srgbClr val="BA6D4E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sp>
            <p:nvSpPr>
              <p:cNvPr id="29" name="Freeform 28"/>
              <p:cNvSpPr/>
              <p:nvPr/>
            </p:nvSpPr>
            <p:spPr>
              <a:xfrm rot="736421">
                <a:off x="1996225" y="888642"/>
                <a:ext cx="244475" cy="86046"/>
              </a:xfrm>
              <a:custGeom>
                <a:avLst/>
                <a:gdLst>
                  <a:gd name="connsiteX0" fmla="*/ 199 w 244897"/>
                  <a:gd name="connsiteY0" fmla="*/ 10981 h 140530"/>
                  <a:gd name="connsiteX1" fmla="*/ 71033 w 244897"/>
                  <a:gd name="connsiteY1" fmla="*/ 4541 h 140530"/>
                  <a:gd name="connsiteX2" fmla="*/ 128988 w 244897"/>
                  <a:gd name="connsiteY2" fmla="*/ 4541 h 140530"/>
                  <a:gd name="connsiteX3" fmla="*/ 193382 w 244897"/>
                  <a:gd name="connsiteY3" fmla="*/ 62496 h 140530"/>
                  <a:gd name="connsiteX4" fmla="*/ 219140 w 244897"/>
                  <a:gd name="connsiteY4" fmla="*/ 107572 h 140530"/>
                  <a:gd name="connsiteX5" fmla="*/ 244897 w 244897"/>
                  <a:gd name="connsiteY5" fmla="*/ 139769 h 140530"/>
                  <a:gd name="connsiteX6" fmla="*/ 212700 w 244897"/>
                  <a:gd name="connsiteY6" fmla="*/ 126891 h 140530"/>
                  <a:gd name="connsiteX7" fmla="*/ 174064 w 244897"/>
                  <a:gd name="connsiteY7" fmla="*/ 88254 h 140530"/>
                  <a:gd name="connsiteX8" fmla="*/ 154745 w 244897"/>
                  <a:gd name="connsiteY8" fmla="*/ 62496 h 140530"/>
                  <a:gd name="connsiteX9" fmla="*/ 109669 w 244897"/>
                  <a:gd name="connsiteY9" fmla="*/ 49617 h 140530"/>
                  <a:gd name="connsiteX10" fmla="*/ 103230 w 244897"/>
                  <a:gd name="connsiteY10" fmla="*/ 49617 h 140530"/>
                  <a:gd name="connsiteX11" fmla="*/ 51714 w 244897"/>
                  <a:gd name="connsiteY11" fmla="*/ 36738 h 140530"/>
                  <a:gd name="connsiteX12" fmla="*/ 199 w 244897"/>
                  <a:gd name="connsiteY12" fmla="*/ 10981 h 140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4897" h="140530">
                    <a:moveTo>
                      <a:pt x="199" y="10981"/>
                    </a:moveTo>
                    <a:cubicBezTo>
                      <a:pt x="3419" y="5615"/>
                      <a:pt x="49568" y="5614"/>
                      <a:pt x="71033" y="4541"/>
                    </a:cubicBezTo>
                    <a:cubicBezTo>
                      <a:pt x="92498" y="3468"/>
                      <a:pt x="108597" y="-5118"/>
                      <a:pt x="128988" y="4541"/>
                    </a:cubicBezTo>
                    <a:cubicBezTo>
                      <a:pt x="149379" y="14200"/>
                      <a:pt x="178357" y="45324"/>
                      <a:pt x="193382" y="62496"/>
                    </a:cubicBezTo>
                    <a:cubicBezTo>
                      <a:pt x="208407" y="79668"/>
                      <a:pt x="210554" y="94693"/>
                      <a:pt x="219140" y="107572"/>
                    </a:cubicBezTo>
                    <a:cubicBezTo>
                      <a:pt x="227726" y="120451"/>
                      <a:pt x="244897" y="139769"/>
                      <a:pt x="244897" y="139769"/>
                    </a:cubicBezTo>
                    <a:cubicBezTo>
                      <a:pt x="243824" y="142989"/>
                      <a:pt x="224506" y="135477"/>
                      <a:pt x="212700" y="126891"/>
                    </a:cubicBezTo>
                    <a:cubicBezTo>
                      <a:pt x="200895" y="118305"/>
                      <a:pt x="183723" y="98986"/>
                      <a:pt x="174064" y="88254"/>
                    </a:cubicBezTo>
                    <a:cubicBezTo>
                      <a:pt x="164405" y="77522"/>
                      <a:pt x="165477" y="68935"/>
                      <a:pt x="154745" y="62496"/>
                    </a:cubicBezTo>
                    <a:cubicBezTo>
                      <a:pt x="144013" y="56057"/>
                      <a:pt x="109669" y="49617"/>
                      <a:pt x="109669" y="49617"/>
                    </a:cubicBezTo>
                    <a:cubicBezTo>
                      <a:pt x="101083" y="47471"/>
                      <a:pt x="112889" y="51763"/>
                      <a:pt x="103230" y="49617"/>
                    </a:cubicBezTo>
                    <a:cubicBezTo>
                      <a:pt x="93571" y="47471"/>
                      <a:pt x="69959" y="39958"/>
                      <a:pt x="51714" y="36738"/>
                    </a:cubicBezTo>
                    <a:cubicBezTo>
                      <a:pt x="33469" y="33518"/>
                      <a:pt x="-3021" y="16347"/>
                      <a:pt x="199" y="10981"/>
                    </a:cubicBezTo>
                    <a:close/>
                  </a:path>
                </a:pathLst>
              </a:custGeom>
              <a:solidFill>
                <a:srgbClr val="BA6D4E"/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 rot="987185">
              <a:off x="115910" y="341290"/>
              <a:ext cx="86360" cy="151130"/>
              <a:chOff x="0" y="0"/>
              <a:chExt cx="265430" cy="466725"/>
            </a:xfrm>
          </p:grpSpPr>
          <p:sp>
            <p:nvSpPr>
              <p:cNvPr id="25" name="Oval 24"/>
              <p:cNvSpPr/>
              <p:nvPr/>
            </p:nvSpPr>
            <p:spPr>
              <a:xfrm rot="990106">
                <a:off x="0" y="0"/>
                <a:ext cx="265430" cy="466725"/>
              </a:xfrm>
              <a:prstGeom prst="ellipse">
                <a:avLst/>
              </a:prstGeom>
              <a:solidFill>
                <a:srgbClr val="A5A5A5">
                  <a:lumMod val="20000"/>
                  <a:lumOff val="80000"/>
                </a:srgbClr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6" name="Oval 25"/>
              <p:cNvSpPr/>
              <p:nvPr/>
            </p:nvSpPr>
            <p:spPr>
              <a:xfrm rot="772979">
                <a:off x="0" y="173864"/>
                <a:ext cx="213995" cy="283210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7" name="Oval 26"/>
              <p:cNvSpPr/>
              <p:nvPr/>
            </p:nvSpPr>
            <p:spPr>
              <a:xfrm rot="997361">
                <a:off x="6439" y="180304"/>
                <a:ext cx="105410" cy="2419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14" name="Group 13"/>
            <p:cNvGrpSpPr/>
            <p:nvPr/>
          </p:nvGrpSpPr>
          <p:grpSpPr>
            <a:xfrm rot="987185">
              <a:off x="257578" y="367047"/>
              <a:ext cx="86360" cy="151130"/>
              <a:chOff x="0" y="0"/>
              <a:chExt cx="265430" cy="466725"/>
            </a:xfrm>
          </p:grpSpPr>
          <p:sp>
            <p:nvSpPr>
              <p:cNvPr id="22" name="Oval 21"/>
              <p:cNvSpPr/>
              <p:nvPr/>
            </p:nvSpPr>
            <p:spPr>
              <a:xfrm rot="990106">
                <a:off x="0" y="0"/>
                <a:ext cx="265430" cy="466725"/>
              </a:xfrm>
              <a:prstGeom prst="ellipse">
                <a:avLst/>
              </a:prstGeom>
              <a:solidFill>
                <a:srgbClr val="A5A5A5">
                  <a:lumMod val="20000"/>
                  <a:lumOff val="80000"/>
                </a:srgbClr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3" name="Oval 22"/>
              <p:cNvSpPr/>
              <p:nvPr/>
            </p:nvSpPr>
            <p:spPr>
              <a:xfrm rot="772979">
                <a:off x="0" y="173864"/>
                <a:ext cx="213995" cy="283210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4" name="Oval 23"/>
              <p:cNvSpPr/>
              <p:nvPr/>
            </p:nvSpPr>
            <p:spPr>
              <a:xfrm rot="997361">
                <a:off x="6439" y="180304"/>
                <a:ext cx="105410" cy="2419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 rot="397196">
              <a:off x="1" y="585989"/>
              <a:ext cx="111128" cy="85089"/>
              <a:chOff x="0" y="0"/>
              <a:chExt cx="423418" cy="394043"/>
            </a:xfrm>
          </p:grpSpPr>
          <p:sp>
            <p:nvSpPr>
              <p:cNvPr id="18" name="Oval 17"/>
              <p:cNvSpPr/>
              <p:nvPr/>
            </p:nvSpPr>
            <p:spPr>
              <a:xfrm rot="20350447">
                <a:off x="95124" y="196260"/>
                <a:ext cx="115351" cy="197783"/>
              </a:xfrm>
              <a:prstGeom prst="ellipse">
                <a:avLst/>
              </a:prstGeom>
              <a:solidFill>
                <a:srgbClr val="672F09"/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19" name="Oval 18"/>
              <p:cNvSpPr/>
              <p:nvPr/>
            </p:nvSpPr>
            <p:spPr>
              <a:xfrm rot="20134001">
                <a:off x="276953" y="128481"/>
                <a:ext cx="115162" cy="194875"/>
              </a:xfrm>
              <a:prstGeom prst="ellipse">
                <a:avLst/>
              </a:prstGeom>
              <a:solidFill>
                <a:srgbClr val="672F09"/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0" name="Arc 19"/>
              <p:cNvSpPr/>
              <p:nvPr/>
            </p:nvSpPr>
            <p:spPr>
              <a:xfrm rot="19029815">
                <a:off x="0" y="57955"/>
                <a:ext cx="217981" cy="285416"/>
              </a:xfrm>
              <a:prstGeom prst="arc">
                <a:avLst>
                  <a:gd name="adj1" fmla="val 13697362"/>
                  <a:gd name="adj2" fmla="val 0"/>
                </a:avLst>
              </a:prstGeom>
              <a:noFill/>
              <a:ln w="1905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21" name="Arc 20"/>
              <p:cNvSpPr/>
              <p:nvPr/>
            </p:nvSpPr>
            <p:spPr>
              <a:xfrm rot="19029815">
                <a:off x="206062" y="0"/>
                <a:ext cx="217356" cy="305435"/>
              </a:xfrm>
              <a:prstGeom prst="arc">
                <a:avLst>
                  <a:gd name="adj1" fmla="val 13697362"/>
                  <a:gd name="adj2" fmla="val 0"/>
                </a:avLst>
              </a:prstGeom>
              <a:noFill/>
              <a:ln w="1905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sp>
          <p:nvSpPr>
            <p:cNvPr id="16" name="Freeform 15"/>
            <p:cNvSpPr/>
            <p:nvPr/>
          </p:nvSpPr>
          <p:spPr>
            <a:xfrm>
              <a:off x="115910" y="598867"/>
              <a:ext cx="203835" cy="153035"/>
            </a:xfrm>
            <a:custGeom>
              <a:avLst/>
              <a:gdLst>
                <a:gd name="connsiteX0" fmla="*/ 224 w 203910"/>
                <a:gd name="connsiteY0" fmla="*/ 151740 h 153463"/>
                <a:gd name="connsiteX1" fmla="*/ 45300 w 203910"/>
                <a:gd name="connsiteY1" fmla="*/ 113103 h 153463"/>
                <a:gd name="connsiteX2" fmla="*/ 96816 w 203910"/>
                <a:gd name="connsiteY2" fmla="*/ 87346 h 153463"/>
                <a:gd name="connsiteX3" fmla="*/ 129013 w 203910"/>
                <a:gd name="connsiteY3" fmla="*/ 61588 h 153463"/>
                <a:gd name="connsiteX4" fmla="*/ 148331 w 203910"/>
                <a:gd name="connsiteY4" fmla="*/ 35830 h 153463"/>
                <a:gd name="connsiteX5" fmla="*/ 161210 w 203910"/>
                <a:gd name="connsiteY5" fmla="*/ 3633 h 153463"/>
                <a:gd name="connsiteX6" fmla="*/ 199847 w 203910"/>
                <a:gd name="connsiteY6" fmla="*/ 3633 h 153463"/>
                <a:gd name="connsiteX7" fmla="*/ 199847 w 203910"/>
                <a:gd name="connsiteY7" fmla="*/ 29391 h 153463"/>
                <a:gd name="connsiteX8" fmla="*/ 174089 w 203910"/>
                <a:gd name="connsiteY8" fmla="*/ 74467 h 153463"/>
                <a:gd name="connsiteX9" fmla="*/ 154771 w 203910"/>
                <a:gd name="connsiteY9" fmla="*/ 93785 h 153463"/>
                <a:gd name="connsiteX10" fmla="*/ 109695 w 203910"/>
                <a:gd name="connsiteY10" fmla="*/ 119543 h 153463"/>
                <a:gd name="connsiteX11" fmla="*/ 103255 w 203910"/>
                <a:gd name="connsiteY11" fmla="*/ 132422 h 153463"/>
                <a:gd name="connsiteX12" fmla="*/ 64619 w 203910"/>
                <a:gd name="connsiteY12" fmla="*/ 145301 h 153463"/>
                <a:gd name="connsiteX13" fmla="*/ 224 w 203910"/>
                <a:gd name="connsiteY13" fmla="*/ 151740 h 15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910" h="153463">
                  <a:moveTo>
                    <a:pt x="224" y="151740"/>
                  </a:moveTo>
                  <a:cubicBezTo>
                    <a:pt x="-2996" y="146374"/>
                    <a:pt x="29201" y="123835"/>
                    <a:pt x="45300" y="113103"/>
                  </a:cubicBezTo>
                  <a:cubicBezTo>
                    <a:pt x="61399" y="102371"/>
                    <a:pt x="82864" y="95932"/>
                    <a:pt x="96816" y="87346"/>
                  </a:cubicBezTo>
                  <a:cubicBezTo>
                    <a:pt x="110768" y="78760"/>
                    <a:pt x="129013" y="61588"/>
                    <a:pt x="129013" y="61588"/>
                  </a:cubicBezTo>
                  <a:cubicBezTo>
                    <a:pt x="137599" y="53002"/>
                    <a:pt x="142965" y="45489"/>
                    <a:pt x="148331" y="35830"/>
                  </a:cubicBezTo>
                  <a:cubicBezTo>
                    <a:pt x="153697" y="26171"/>
                    <a:pt x="152624" y="8999"/>
                    <a:pt x="161210" y="3633"/>
                  </a:cubicBezTo>
                  <a:cubicBezTo>
                    <a:pt x="169796" y="-1733"/>
                    <a:pt x="193408" y="-660"/>
                    <a:pt x="199847" y="3633"/>
                  </a:cubicBezTo>
                  <a:cubicBezTo>
                    <a:pt x="206286" y="7926"/>
                    <a:pt x="204140" y="17585"/>
                    <a:pt x="199847" y="29391"/>
                  </a:cubicBezTo>
                  <a:cubicBezTo>
                    <a:pt x="195554" y="41197"/>
                    <a:pt x="174089" y="74467"/>
                    <a:pt x="174089" y="74467"/>
                  </a:cubicBezTo>
                  <a:cubicBezTo>
                    <a:pt x="166576" y="85199"/>
                    <a:pt x="154771" y="93785"/>
                    <a:pt x="154771" y="93785"/>
                  </a:cubicBezTo>
                  <a:cubicBezTo>
                    <a:pt x="144039" y="101298"/>
                    <a:pt x="109695" y="119543"/>
                    <a:pt x="109695" y="119543"/>
                  </a:cubicBezTo>
                  <a:cubicBezTo>
                    <a:pt x="101109" y="125982"/>
                    <a:pt x="103255" y="132422"/>
                    <a:pt x="103255" y="132422"/>
                  </a:cubicBezTo>
                  <a:cubicBezTo>
                    <a:pt x="95742" y="136715"/>
                    <a:pt x="75351" y="142081"/>
                    <a:pt x="64619" y="145301"/>
                  </a:cubicBezTo>
                  <a:cubicBezTo>
                    <a:pt x="53887" y="148521"/>
                    <a:pt x="3444" y="157106"/>
                    <a:pt x="224" y="15174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solidFill>
                <a:srgbClr val="672F09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17" name="Arc 16"/>
            <p:cNvSpPr/>
            <p:nvPr/>
          </p:nvSpPr>
          <p:spPr>
            <a:xfrm rot="1923841">
              <a:off x="251138" y="553791"/>
              <a:ext cx="109262" cy="116224"/>
            </a:xfrm>
            <a:prstGeom prst="arc">
              <a:avLst>
                <a:gd name="adj1" fmla="val 13697362"/>
                <a:gd name="adj2" fmla="val 0"/>
              </a:avLst>
            </a:prstGeom>
            <a:noFill/>
            <a:ln w="19050" cap="flat" cmpd="sng" algn="ctr">
              <a:solidFill>
                <a:srgbClr val="672F09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sp>
        <p:nvSpPr>
          <p:cNvPr id="11" name="Text Box 401912182"/>
          <p:cNvSpPr txBox="1"/>
          <p:nvPr/>
        </p:nvSpPr>
        <p:spPr>
          <a:xfrm>
            <a:off x="3948323" y="104556"/>
            <a:ext cx="5329236" cy="915670"/>
          </a:xfrm>
          <a:prstGeom prst="rect">
            <a:avLst/>
          </a:prstGeom>
          <a:noFill/>
          <a:ln w="6350">
            <a:noFill/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en-AU" sz="2800" kern="100" dirty="0" smtClean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The Horseman picked </a:t>
            </a:r>
            <a:r>
              <a:rPr lang="en-AU" sz="28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up Humpty </a:t>
            </a:r>
            <a:r>
              <a:rPr lang="en-AU" sz="2800" kern="100" dirty="0" smtClean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and said “Are </a:t>
            </a:r>
            <a:r>
              <a:rPr lang="en-AU" sz="28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you </a:t>
            </a:r>
            <a:r>
              <a:rPr lang="en-AU" sz="2800" kern="100" dirty="0" smtClean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okay?”</a:t>
            </a:r>
            <a:endParaRPr lang="en-AU" sz="28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397" name="Group 396"/>
          <p:cNvGrpSpPr/>
          <p:nvPr/>
        </p:nvGrpSpPr>
        <p:grpSpPr>
          <a:xfrm flipH="1">
            <a:off x="8667654" y="6336370"/>
            <a:ext cx="697865" cy="361314"/>
            <a:chOff x="0" y="0"/>
            <a:chExt cx="1407160" cy="651502"/>
          </a:xfrm>
        </p:grpSpPr>
        <p:grpSp>
          <p:nvGrpSpPr>
            <p:cNvPr id="517" name="Group 516"/>
            <p:cNvGrpSpPr/>
            <p:nvPr/>
          </p:nvGrpSpPr>
          <p:grpSpPr>
            <a:xfrm>
              <a:off x="0" y="0"/>
              <a:ext cx="499746" cy="519431"/>
              <a:chOff x="-26722" y="0"/>
              <a:chExt cx="500094" cy="520434"/>
            </a:xfrm>
          </p:grpSpPr>
          <p:sp>
            <p:nvSpPr>
              <p:cNvPr id="523" name="Trapezoid 522"/>
              <p:cNvSpPr/>
              <p:nvPr/>
            </p:nvSpPr>
            <p:spPr>
              <a:xfrm rot="13102361" flipH="1">
                <a:off x="-26722" y="313442"/>
                <a:ext cx="426193" cy="206992"/>
              </a:xfrm>
              <a:prstGeom prst="trapezoid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24" name="Chord 523"/>
              <p:cNvSpPr/>
              <p:nvPr/>
            </p:nvSpPr>
            <p:spPr>
              <a:xfrm rot="10456534" flipH="1">
                <a:off x="76200" y="0"/>
                <a:ext cx="397172" cy="341296"/>
              </a:xfrm>
              <a:prstGeom prst="chord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518" name="Group 517"/>
            <p:cNvGrpSpPr/>
            <p:nvPr/>
          </p:nvGrpSpPr>
          <p:grpSpPr>
            <a:xfrm>
              <a:off x="177802" y="196850"/>
              <a:ext cx="1229358" cy="454652"/>
              <a:chOff x="2" y="0"/>
              <a:chExt cx="1229358" cy="454652"/>
            </a:xfrm>
          </p:grpSpPr>
          <p:grpSp>
            <p:nvGrpSpPr>
              <p:cNvPr id="519" name="Group 518"/>
              <p:cNvGrpSpPr/>
              <p:nvPr/>
            </p:nvGrpSpPr>
            <p:grpSpPr>
              <a:xfrm>
                <a:off x="101600" y="0"/>
                <a:ext cx="1127760" cy="454652"/>
                <a:chOff x="0" y="0"/>
                <a:chExt cx="1127760" cy="441960"/>
              </a:xfrm>
            </p:grpSpPr>
            <p:sp>
              <p:nvSpPr>
                <p:cNvPr id="521" name="Chord 520"/>
                <p:cNvSpPr/>
                <p:nvPr/>
              </p:nvSpPr>
              <p:spPr>
                <a:xfrm rot="12814914">
                  <a:off x="0" y="0"/>
                  <a:ext cx="1127760" cy="441960"/>
                </a:xfrm>
                <a:prstGeom prst="chord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522" name="Bevel 521"/>
                <p:cNvSpPr/>
                <p:nvPr/>
              </p:nvSpPr>
              <p:spPr>
                <a:xfrm rot="2034871" flipH="1">
                  <a:off x="330199" y="6348"/>
                  <a:ext cx="447387" cy="276577"/>
                </a:xfrm>
                <a:prstGeom prst="bevel">
                  <a:avLst/>
                </a:prstGeom>
                <a:gradFill rotWithShape="1">
                  <a:gsLst>
                    <a:gs pos="0">
                      <a:sysClr val="windowText" lastClr="000000">
                        <a:lumMod val="110000"/>
                        <a:satMod val="105000"/>
                        <a:tint val="67000"/>
                      </a:sysClr>
                    </a:gs>
                    <a:gs pos="50000">
                      <a:sysClr val="windowText" lastClr="000000">
                        <a:lumMod val="105000"/>
                        <a:satMod val="103000"/>
                        <a:tint val="73000"/>
                      </a:sysClr>
                    </a:gs>
                    <a:gs pos="100000">
                      <a:sysClr val="windowText" lastClr="000000">
                        <a:lumMod val="105000"/>
                        <a:satMod val="109000"/>
                        <a:tint val="81000"/>
                      </a:sysClr>
                    </a:gs>
                  </a:gsLst>
                  <a:lin ang="5400000" scaled="0"/>
                </a:gradFill>
                <a:ln w="6350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sp>
            <p:nvSpPr>
              <p:cNvPr id="520" name="Flowchart: Terminator 519"/>
              <p:cNvSpPr/>
              <p:nvPr/>
            </p:nvSpPr>
            <p:spPr>
              <a:xfrm rot="1829441" flipH="1">
                <a:off x="2" y="114299"/>
                <a:ext cx="779145" cy="268718"/>
              </a:xfrm>
              <a:prstGeom prst="flowChartTerminator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sp>
        <p:nvSpPr>
          <p:cNvPr id="398" name="Lightning Bolt 397"/>
          <p:cNvSpPr/>
          <p:nvPr/>
        </p:nvSpPr>
        <p:spPr>
          <a:xfrm rot="9201506">
            <a:off x="10029097" y="5721359"/>
            <a:ext cx="329565" cy="349885"/>
          </a:xfrm>
          <a:prstGeom prst="lightningBolt">
            <a:avLst/>
          </a:prstGeom>
          <a:solidFill>
            <a:srgbClr val="E4D5BA"/>
          </a:solidFill>
          <a:ln w="12700" cap="flat" cmpd="sng" algn="ctr">
            <a:solidFill>
              <a:srgbClr val="996633"/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sp>
        <p:nvSpPr>
          <p:cNvPr id="399" name="Freeform 398"/>
          <p:cNvSpPr/>
          <p:nvPr/>
        </p:nvSpPr>
        <p:spPr>
          <a:xfrm rot="14960537" flipH="1">
            <a:off x="819875" y="5741232"/>
            <a:ext cx="828040" cy="505460"/>
          </a:xfrm>
          <a:custGeom>
            <a:avLst/>
            <a:gdLst>
              <a:gd name="connsiteX0" fmla="*/ 123836 w 468716"/>
              <a:gd name="connsiteY0" fmla="*/ 251278 h 361314"/>
              <a:gd name="connsiteX1" fmla="*/ 123836 w 468716"/>
              <a:gd name="connsiteY1" fmla="*/ 174005 h 361314"/>
              <a:gd name="connsiteX2" fmla="*/ 123836 w 468716"/>
              <a:gd name="connsiteY2" fmla="*/ 83852 h 361314"/>
              <a:gd name="connsiteX3" fmla="*/ 123836 w 468716"/>
              <a:gd name="connsiteY3" fmla="*/ 32337 h 361314"/>
              <a:gd name="connsiteX4" fmla="*/ 123836 w 468716"/>
              <a:gd name="connsiteY4" fmla="*/ 19458 h 361314"/>
              <a:gd name="connsiteX5" fmla="*/ 143154 w 468716"/>
              <a:gd name="connsiteY5" fmla="*/ 13019 h 361314"/>
              <a:gd name="connsiteX6" fmla="*/ 278382 w 468716"/>
              <a:gd name="connsiteY6" fmla="*/ 6579 h 361314"/>
              <a:gd name="connsiteX7" fmla="*/ 355655 w 468716"/>
              <a:gd name="connsiteY7" fmla="*/ 140 h 361314"/>
              <a:gd name="connsiteX8" fmla="*/ 420050 w 468716"/>
              <a:gd name="connsiteY8" fmla="*/ 13019 h 361314"/>
              <a:gd name="connsiteX9" fmla="*/ 465126 w 468716"/>
              <a:gd name="connsiteY9" fmla="*/ 51655 h 361314"/>
              <a:gd name="connsiteX10" fmla="*/ 465126 w 468716"/>
              <a:gd name="connsiteY10" fmla="*/ 141807 h 361314"/>
              <a:gd name="connsiteX11" fmla="*/ 458686 w 468716"/>
              <a:gd name="connsiteY11" fmla="*/ 206202 h 361314"/>
              <a:gd name="connsiteX12" fmla="*/ 452247 w 468716"/>
              <a:gd name="connsiteY12" fmla="*/ 315672 h 361314"/>
              <a:gd name="connsiteX13" fmla="*/ 452247 w 468716"/>
              <a:gd name="connsiteY13" fmla="*/ 360748 h 361314"/>
              <a:gd name="connsiteX14" fmla="*/ 381413 w 468716"/>
              <a:gd name="connsiteY14" fmla="*/ 341430 h 361314"/>
              <a:gd name="connsiteX15" fmla="*/ 143154 w 468716"/>
              <a:gd name="connsiteY15" fmla="*/ 347869 h 361314"/>
              <a:gd name="connsiteX16" fmla="*/ 78760 w 468716"/>
              <a:gd name="connsiteY16" fmla="*/ 347869 h 361314"/>
              <a:gd name="connsiteX17" fmla="*/ 1486 w 468716"/>
              <a:gd name="connsiteY17" fmla="*/ 341430 h 361314"/>
              <a:gd name="connsiteX18" fmla="*/ 33683 w 468716"/>
              <a:gd name="connsiteY18" fmla="*/ 302793 h 361314"/>
              <a:gd name="connsiteX19" fmla="*/ 123836 w 468716"/>
              <a:gd name="connsiteY19" fmla="*/ 251278 h 361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8716" h="361314">
                <a:moveTo>
                  <a:pt x="123836" y="251278"/>
                </a:moveTo>
                <a:lnTo>
                  <a:pt x="123836" y="174005"/>
                </a:lnTo>
                <a:lnTo>
                  <a:pt x="123836" y="83852"/>
                </a:lnTo>
                <a:lnTo>
                  <a:pt x="123836" y="32337"/>
                </a:lnTo>
                <a:lnTo>
                  <a:pt x="123836" y="19458"/>
                </a:lnTo>
                <a:cubicBezTo>
                  <a:pt x="127056" y="16238"/>
                  <a:pt x="117396" y="15166"/>
                  <a:pt x="143154" y="13019"/>
                </a:cubicBezTo>
                <a:cubicBezTo>
                  <a:pt x="168912" y="10872"/>
                  <a:pt x="242965" y="8725"/>
                  <a:pt x="278382" y="6579"/>
                </a:cubicBezTo>
                <a:cubicBezTo>
                  <a:pt x="313799" y="4433"/>
                  <a:pt x="332044" y="-933"/>
                  <a:pt x="355655" y="140"/>
                </a:cubicBezTo>
                <a:cubicBezTo>
                  <a:pt x="379266" y="1213"/>
                  <a:pt x="401805" y="4433"/>
                  <a:pt x="420050" y="13019"/>
                </a:cubicBezTo>
                <a:cubicBezTo>
                  <a:pt x="438295" y="21605"/>
                  <a:pt x="457613" y="30190"/>
                  <a:pt x="465126" y="51655"/>
                </a:cubicBezTo>
                <a:cubicBezTo>
                  <a:pt x="472639" y="73120"/>
                  <a:pt x="466199" y="116049"/>
                  <a:pt x="465126" y="141807"/>
                </a:cubicBezTo>
                <a:cubicBezTo>
                  <a:pt x="464053" y="167565"/>
                  <a:pt x="460832" y="177225"/>
                  <a:pt x="458686" y="206202"/>
                </a:cubicBezTo>
                <a:cubicBezTo>
                  <a:pt x="456540" y="235179"/>
                  <a:pt x="453320" y="289914"/>
                  <a:pt x="452247" y="315672"/>
                </a:cubicBezTo>
                <a:cubicBezTo>
                  <a:pt x="451174" y="341430"/>
                  <a:pt x="464053" y="356455"/>
                  <a:pt x="452247" y="360748"/>
                </a:cubicBezTo>
                <a:cubicBezTo>
                  <a:pt x="440441" y="365041"/>
                  <a:pt x="432928" y="343576"/>
                  <a:pt x="381413" y="341430"/>
                </a:cubicBezTo>
                <a:cubicBezTo>
                  <a:pt x="329898" y="339284"/>
                  <a:pt x="193596" y="346796"/>
                  <a:pt x="143154" y="347869"/>
                </a:cubicBezTo>
                <a:cubicBezTo>
                  <a:pt x="92712" y="348942"/>
                  <a:pt x="102371" y="348942"/>
                  <a:pt x="78760" y="347869"/>
                </a:cubicBezTo>
                <a:cubicBezTo>
                  <a:pt x="55149" y="346796"/>
                  <a:pt x="8999" y="348943"/>
                  <a:pt x="1486" y="341430"/>
                </a:cubicBezTo>
                <a:cubicBezTo>
                  <a:pt x="-6027" y="333917"/>
                  <a:pt x="16511" y="312452"/>
                  <a:pt x="33683" y="302793"/>
                </a:cubicBezTo>
                <a:cubicBezTo>
                  <a:pt x="50855" y="293134"/>
                  <a:pt x="77686" y="288304"/>
                  <a:pt x="123836" y="251278"/>
                </a:cubicBezTo>
                <a:close/>
              </a:path>
            </a:pathLst>
          </a:custGeom>
          <a:gradFill flip="none" rotWithShape="1">
            <a:gsLst>
              <a:gs pos="0">
                <a:srgbClr val="FF0000">
                  <a:shade val="30000"/>
                  <a:satMod val="115000"/>
                </a:srgbClr>
              </a:gs>
              <a:gs pos="50000">
                <a:srgbClr val="FF0000">
                  <a:shade val="67500"/>
                  <a:satMod val="115000"/>
                </a:srgbClr>
              </a:gs>
              <a:gs pos="100000">
                <a:srgbClr val="FF0000">
                  <a:shade val="100000"/>
                  <a:satMod val="115000"/>
                </a:srgbClr>
              </a:gs>
            </a:gsLst>
            <a:lin ang="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grpSp>
        <p:nvGrpSpPr>
          <p:cNvPr id="400" name="Group 399"/>
          <p:cNvGrpSpPr/>
          <p:nvPr/>
        </p:nvGrpSpPr>
        <p:grpSpPr>
          <a:xfrm rot="10800000">
            <a:off x="1827476" y="5383651"/>
            <a:ext cx="2334260" cy="1347470"/>
            <a:chOff x="0" y="0"/>
            <a:chExt cx="2334337" cy="1347540"/>
          </a:xfrm>
        </p:grpSpPr>
        <p:sp>
          <p:nvSpPr>
            <p:cNvPr id="514" name="Freeform: Shape 92"/>
            <p:cNvSpPr/>
            <p:nvPr/>
          </p:nvSpPr>
          <p:spPr>
            <a:xfrm rot="771838">
              <a:off x="537029" y="232229"/>
              <a:ext cx="1797308" cy="821474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515" name="Freeform: Shape 92"/>
            <p:cNvSpPr/>
            <p:nvPr/>
          </p:nvSpPr>
          <p:spPr>
            <a:xfrm rot="1963345" flipH="1">
              <a:off x="0" y="0"/>
              <a:ext cx="1080770" cy="796605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516" name="Freeform: Shape 92"/>
            <p:cNvSpPr/>
            <p:nvPr/>
          </p:nvSpPr>
          <p:spPr>
            <a:xfrm rot="18418683" flipH="1">
              <a:off x="841828" y="362858"/>
              <a:ext cx="1148836" cy="820528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sp>
        <p:nvSpPr>
          <p:cNvPr id="525" name="Rectangle 524"/>
          <p:cNvSpPr/>
          <p:nvPr/>
        </p:nvSpPr>
        <p:spPr>
          <a:xfrm rot="14960537" flipH="1">
            <a:off x="971165" y="6069757"/>
            <a:ext cx="627298" cy="63985"/>
          </a:xfrm>
          <a:prstGeom prst="rect">
            <a:avLst/>
          </a:prstGeom>
          <a:solidFill>
            <a:sysClr val="windowText" lastClr="00000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grpSp>
        <p:nvGrpSpPr>
          <p:cNvPr id="607" name="Group 606"/>
          <p:cNvGrpSpPr/>
          <p:nvPr/>
        </p:nvGrpSpPr>
        <p:grpSpPr>
          <a:xfrm>
            <a:off x="6781319" y="3471441"/>
            <a:ext cx="1862647" cy="3190601"/>
            <a:chOff x="763" y="-6711"/>
            <a:chExt cx="1863013" cy="3191041"/>
          </a:xfrm>
        </p:grpSpPr>
        <p:grpSp>
          <p:nvGrpSpPr>
            <p:cNvPr id="608" name="Group 607"/>
            <p:cNvGrpSpPr/>
            <p:nvPr/>
          </p:nvGrpSpPr>
          <p:grpSpPr>
            <a:xfrm>
              <a:off x="589085" y="1459523"/>
              <a:ext cx="704216" cy="1680845"/>
              <a:chOff x="0" y="0"/>
              <a:chExt cx="704324" cy="1681232"/>
            </a:xfrm>
          </p:grpSpPr>
          <p:sp>
            <p:nvSpPr>
              <p:cNvPr id="640" name="Freeform 639"/>
              <p:cNvSpPr/>
              <p:nvPr/>
            </p:nvSpPr>
            <p:spPr>
              <a:xfrm>
                <a:off x="0" y="0"/>
                <a:ext cx="331969" cy="1487265"/>
              </a:xfrm>
              <a:custGeom>
                <a:avLst/>
                <a:gdLst>
                  <a:gd name="connsiteX0" fmla="*/ 268486 w 331969"/>
                  <a:gd name="connsiteY0" fmla="*/ 27810 h 1487265"/>
                  <a:gd name="connsiteX1" fmla="*/ 171209 w 331969"/>
                  <a:gd name="connsiteY1" fmla="*/ 3491 h 1487265"/>
                  <a:gd name="connsiteX2" fmla="*/ 20430 w 331969"/>
                  <a:gd name="connsiteY2" fmla="*/ 52130 h 1487265"/>
                  <a:gd name="connsiteX3" fmla="*/ 975 w 331969"/>
                  <a:gd name="connsiteY3" fmla="*/ 139678 h 1487265"/>
                  <a:gd name="connsiteX4" fmla="*/ 15567 w 331969"/>
                  <a:gd name="connsiteY4" fmla="*/ 309913 h 1487265"/>
                  <a:gd name="connsiteX5" fmla="*/ 30158 w 331969"/>
                  <a:gd name="connsiteY5" fmla="*/ 450964 h 1487265"/>
                  <a:gd name="connsiteX6" fmla="*/ 49613 w 331969"/>
                  <a:gd name="connsiteY6" fmla="*/ 572559 h 1487265"/>
                  <a:gd name="connsiteX7" fmla="*/ 73933 w 331969"/>
                  <a:gd name="connsiteY7" fmla="*/ 757385 h 1487265"/>
                  <a:gd name="connsiteX8" fmla="*/ 88524 w 331969"/>
                  <a:gd name="connsiteY8" fmla="*/ 791432 h 1487265"/>
                  <a:gd name="connsiteX9" fmla="*/ 93388 w 331969"/>
                  <a:gd name="connsiteY9" fmla="*/ 835206 h 1487265"/>
                  <a:gd name="connsiteX10" fmla="*/ 83660 w 331969"/>
                  <a:gd name="connsiteY10" fmla="*/ 942210 h 1487265"/>
                  <a:gd name="connsiteX11" fmla="*/ 83660 w 331969"/>
                  <a:gd name="connsiteY11" fmla="*/ 1078398 h 1487265"/>
                  <a:gd name="connsiteX12" fmla="*/ 83660 w 331969"/>
                  <a:gd name="connsiteY12" fmla="*/ 1112444 h 1487265"/>
                  <a:gd name="connsiteX13" fmla="*/ 132299 w 331969"/>
                  <a:gd name="connsiteY13" fmla="*/ 1258359 h 1487265"/>
                  <a:gd name="connsiteX14" fmla="*/ 151754 w 331969"/>
                  <a:gd name="connsiteY14" fmla="*/ 1394547 h 1487265"/>
                  <a:gd name="connsiteX15" fmla="*/ 195528 w 331969"/>
                  <a:gd name="connsiteY15" fmla="*/ 1477232 h 1487265"/>
                  <a:gd name="connsiteX16" fmla="*/ 249030 w 331969"/>
                  <a:gd name="connsiteY16" fmla="*/ 1477232 h 1487265"/>
                  <a:gd name="connsiteX17" fmla="*/ 263622 w 331969"/>
                  <a:gd name="connsiteY17" fmla="*/ 1399410 h 1487265"/>
                  <a:gd name="connsiteX18" fmla="*/ 263622 w 331969"/>
                  <a:gd name="connsiteY18" fmla="*/ 1253495 h 1487265"/>
                  <a:gd name="connsiteX19" fmla="*/ 292805 w 331969"/>
                  <a:gd name="connsiteY19" fmla="*/ 1092989 h 1487265"/>
                  <a:gd name="connsiteX20" fmla="*/ 297669 w 331969"/>
                  <a:gd name="connsiteY20" fmla="*/ 966530 h 1487265"/>
                  <a:gd name="connsiteX21" fmla="*/ 297669 w 331969"/>
                  <a:gd name="connsiteY21" fmla="*/ 878981 h 1487265"/>
                  <a:gd name="connsiteX22" fmla="*/ 278213 w 331969"/>
                  <a:gd name="connsiteY22" fmla="*/ 806023 h 1487265"/>
                  <a:gd name="connsiteX23" fmla="*/ 278213 w 331969"/>
                  <a:gd name="connsiteY23" fmla="*/ 708747 h 1487265"/>
                  <a:gd name="connsiteX24" fmla="*/ 302533 w 331969"/>
                  <a:gd name="connsiteY24" fmla="*/ 611470 h 1487265"/>
                  <a:gd name="connsiteX25" fmla="*/ 312260 w 331969"/>
                  <a:gd name="connsiteY25" fmla="*/ 485010 h 1487265"/>
                  <a:gd name="connsiteX26" fmla="*/ 331716 w 331969"/>
                  <a:gd name="connsiteY26" fmla="*/ 290457 h 1487265"/>
                  <a:gd name="connsiteX27" fmla="*/ 321988 w 331969"/>
                  <a:gd name="connsiteY27" fmla="*/ 217500 h 1487265"/>
                  <a:gd name="connsiteX28" fmla="*/ 268486 w 331969"/>
                  <a:gd name="connsiteY28" fmla="*/ 27810 h 1487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31969" h="1487265">
                    <a:moveTo>
                      <a:pt x="268486" y="27810"/>
                    </a:moveTo>
                    <a:cubicBezTo>
                      <a:pt x="243356" y="-7858"/>
                      <a:pt x="212552" y="-562"/>
                      <a:pt x="171209" y="3491"/>
                    </a:cubicBezTo>
                    <a:cubicBezTo>
                      <a:pt x="129866" y="7544"/>
                      <a:pt x="48802" y="29432"/>
                      <a:pt x="20430" y="52130"/>
                    </a:cubicBezTo>
                    <a:cubicBezTo>
                      <a:pt x="-7942" y="74828"/>
                      <a:pt x="1785" y="96714"/>
                      <a:pt x="975" y="139678"/>
                    </a:cubicBezTo>
                    <a:cubicBezTo>
                      <a:pt x="164" y="182642"/>
                      <a:pt x="10703" y="258032"/>
                      <a:pt x="15567" y="309913"/>
                    </a:cubicBezTo>
                    <a:cubicBezTo>
                      <a:pt x="20431" y="361794"/>
                      <a:pt x="24484" y="407190"/>
                      <a:pt x="30158" y="450964"/>
                    </a:cubicBezTo>
                    <a:cubicBezTo>
                      <a:pt x="35832" y="494738"/>
                      <a:pt x="42317" y="521489"/>
                      <a:pt x="49613" y="572559"/>
                    </a:cubicBezTo>
                    <a:cubicBezTo>
                      <a:pt x="56909" y="623629"/>
                      <a:pt x="67448" y="720906"/>
                      <a:pt x="73933" y="757385"/>
                    </a:cubicBezTo>
                    <a:cubicBezTo>
                      <a:pt x="80418" y="793864"/>
                      <a:pt x="85281" y="778462"/>
                      <a:pt x="88524" y="791432"/>
                    </a:cubicBezTo>
                    <a:cubicBezTo>
                      <a:pt x="91767" y="804402"/>
                      <a:pt x="94199" y="810076"/>
                      <a:pt x="93388" y="835206"/>
                    </a:cubicBezTo>
                    <a:cubicBezTo>
                      <a:pt x="92577" y="860336"/>
                      <a:pt x="85281" y="901678"/>
                      <a:pt x="83660" y="942210"/>
                    </a:cubicBezTo>
                    <a:cubicBezTo>
                      <a:pt x="82039" y="982742"/>
                      <a:pt x="83660" y="1078398"/>
                      <a:pt x="83660" y="1078398"/>
                    </a:cubicBezTo>
                    <a:cubicBezTo>
                      <a:pt x="83660" y="1106770"/>
                      <a:pt x="75554" y="1082451"/>
                      <a:pt x="83660" y="1112444"/>
                    </a:cubicBezTo>
                    <a:cubicBezTo>
                      <a:pt x="91766" y="1142437"/>
                      <a:pt x="120950" y="1211342"/>
                      <a:pt x="132299" y="1258359"/>
                    </a:cubicBezTo>
                    <a:cubicBezTo>
                      <a:pt x="143648" y="1305376"/>
                      <a:pt x="141216" y="1358068"/>
                      <a:pt x="151754" y="1394547"/>
                    </a:cubicBezTo>
                    <a:cubicBezTo>
                      <a:pt x="162292" y="1431026"/>
                      <a:pt x="179316" y="1463451"/>
                      <a:pt x="195528" y="1477232"/>
                    </a:cubicBezTo>
                    <a:cubicBezTo>
                      <a:pt x="211740" y="1491013"/>
                      <a:pt x="237681" y="1490202"/>
                      <a:pt x="249030" y="1477232"/>
                    </a:cubicBezTo>
                    <a:cubicBezTo>
                      <a:pt x="260379" y="1464262"/>
                      <a:pt x="261190" y="1436700"/>
                      <a:pt x="263622" y="1399410"/>
                    </a:cubicBezTo>
                    <a:cubicBezTo>
                      <a:pt x="266054" y="1362120"/>
                      <a:pt x="258758" y="1304565"/>
                      <a:pt x="263622" y="1253495"/>
                    </a:cubicBezTo>
                    <a:cubicBezTo>
                      <a:pt x="268486" y="1202425"/>
                      <a:pt x="287131" y="1140817"/>
                      <a:pt x="292805" y="1092989"/>
                    </a:cubicBezTo>
                    <a:cubicBezTo>
                      <a:pt x="298480" y="1045162"/>
                      <a:pt x="296858" y="1002198"/>
                      <a:pt x="297669" y="966530"/>
                    </a:cubicBezTo>
                    <a:cubicBezTo>
                      <a:pt x="298480" y="930862"/>
                      <a:pt x="300912" y="905732"/>
                      <a:pt x="297669" y="878981"/>
                    </a:cubicBezTo>
                    <a:cubicBezTo>
                      <a:pt x="294426" y="852230"/>
                      <a:pt x="281456" y="834395"/>
                      <a:pt x="278213" y="806023"/>
                    </a:cubicBezTo>
                    <a:cubicBezTo>
                      <a:pt x="274970" y="777651"/>
                      <a:pt x="274160" y="741173"/>
                      <a:pt x="278213" y="708747"/>
                    </a:cubicBezTo>
                    <a:cubicBezTo>
                      <a:pt x="282266" y="676322"/>
                      <a:pt x="296858" y="648760"/>
                      <a:pt x="302533" y="611470"/>
                    </a:cubicBezTo>
                    <a:cubicBezTo>
                      <a:pt x="308208" y="574180"/>
                      <a:pt x="307396" y="538512"/>
                      <a:pt x="312260" y="485010"/>
                    </a:cubicBezTo>
                    <a:cubicBezTo>
                      <a:pt x="317124" y="431508"/>
                      <a:pt x="330095" y="335042"/>
                      <a:pt x="331716" y="290457"/>
                    </a:cubicBezTo>
                    <a:cubicBezTo>
                      <a:pt x="333337" y="245872"/>
                      <a:pt x="326852" y="255600"/>
                      <a:pt x="321988" y="217500"/>
                    </a:cubicBezTo>
                    <a:cubicBezTo>
                      <a:pt x="317124" y="179400"/>
                      <a:pt x="293616" y="63478"/>
                      <a:pt x="268486" y="27810"/>
                    </a:cubicBezTo>
                    <a:close/>
                  </a:path>
                </a:pathLst>
              </a:custGeom>
              <a:solidFill>
                <a:srgbClr val="E7E6E6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641" name="Freeform 640"/>
              <p:cNvSpPr/>
              <p:nvPr/>
            </p:nvSpPr>
            <p:spPr>
              <a:xfrm rot="227925" flipH="1">
                <a:off x="111869" y="1376464"/>
                <a:ext cx="592455" cy="304768"/>
              </a:xfrm>
              <a:custGeom>
                <a:avLst/>
                <a:gdLst>
                  <a:gd name="connsiteX0" fmla="*/ 187885 w 299576"/>
                  <a:gd name="connsiteY0" fmla="*/ 26710 h 129909"/>
                  <a:gd name="connsiteX1" fmla="*/ 84854 w 299576"/>
                  <a:gd name="connsiteY1" fmla="*/ 58907 h 129909"/>
                  <a:gd name="connsiteX2" fmla="*/ 39778 w 299576"/>
                  <a:gd name="connsiteY2" fmla="*/ 65347 h 129909"/>
                  <a:gd name="connsiteX3" fmla="*/ 1141 w 299576"/>
                  <a:gd name="connsiteY3" fmla="*/ 84665 h 129909"/>
                  <a:gd name="connsiteX4" fmla="*/ 14020 w 299576"/>
                  <a:gd name="connsiteY4" fmla="*/ 110423 h 129909"/>
                  <a:gd name="connsiteX5" fmla="*/ 52657 w 299576"/>
                  <a:gd name="connsiteY5" fmla="*/ 123302 h 129909"/>
                  <a:gd name="connsiteX6" fmla="*/ 91294 w 299576"/>
                  <a:gd name="connsiteY6" fmla="*/ 129741 h 129909"/>
                  <a:gd name="connsiteX7" fmla="*/ 194324 w 299576"/>
                  <a:gd name="connsiteY7" fmla="*/ 116862 h 129909"/>
                  <a:gd name="connsiteX8" fmla="*/ 245840 w 299576"/>
                  <a:gd name="connsiteY8" fmla="*/ 116862 h 129909"/>
                  <a:gd name="connsiteX9" fmla="*/ 297355 w 299576"/>
                  <a:gd name="connsiteY9" fmla="*/ 110423 h 129909"/>
                  <a:gd name="connsiteX10" fmla="*/ 290916 w 299576"/>
                  <a:gd name="connsiteY10" fmla="*/ 78226 h 129909"/>
                  <a:gd name="connsiteX11" fmla="*/ 284477 w 299576"/>
                  <a:gd name="connsiteY11" fmla="*/ 58907 h 129909"/>
                  <a:gd name="connsiteX12" fmla="*/ 284477 w 299576"/>
                  <a:gd name="connsiteY12" fmla="*/ 39589 h 129909"/>
                  <a:gd name="connsiteX13" fmla="*/ 290916 w 299576"/>
                  <a:gd name="connsiteY13" fmla="*/ 13831 h 129909"/>
                  <a:gd name="connsiteX14" fmla="*/ 297355 w 299576"/>
                  <a:gd name="connsiteY14" fmla="*/ 953 h 129909"/>
                  <a:gd name="connsiteX15" fmla="*/ 284477 w 299576"/>
                  <a:gd name="connsiteY15" fmla="*/ 953 h 129909"/>
                  <a:gd name="connsiteX16" fmla="*/ 245840 w 299576"/>
                  <a:gd name="connsiteY16" fmla="*/ 953 h 129909"/>
                  <a:gd name="connsiteX17" fmla="*/ 187885 w 299576"/>
                  <a:gd name="connsiteY17" fmla="*/ 26710 h 129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9576" h="129909">
                    <a:moveTo>
                      <a:pt x="187885" y="26710"/>
                    </a:moveTo>
                    <a:cubicBezTo>
                      <a:pt x="161054" y="36369"/>
                      <a:pt x="109538" y="52468"/>
                      <a:pt x="84854" y="58907"/>
                    </a:cubicBezTo>
                    <a:cubicBezTo>
                      <a:pt x="60169" y="65347"/>
                      <a:pt x="53730" y="61054"/>
                      <a:pt x="39778" y="65347"/>
                    </a:cubicBezTo>
                    <a:cubicBezTo>
                      <a:pt x="25826" y="69640"/>
                      <a:pt x="1141" y="84665"/>
                      <a:pt x="1141" y="84665"/>
                    </a:cubicBezTo>
                    <a:cubicBezTo>
                      <a:pt x="-3152" y="92178"/>
                      <a:pt x="5434" y="103984"/>
                      <a:pt x="14020" y="110423"/>
                    </a:cubicBezTo>
                    <a:cubicBezTo>
                      <a:pt x="22606" y="116863"/>
                      <a:pt x="39778" y="120082"/>
                      <a:pt x="52657" y="123302"/>
                    </a:cubicBezTo>
                    <a:cubicBezTo>
                      <a:pt x="65536" y="126522"/>
                      <a:pt x="67683" y="130814"/>
                      <a:pt x="91294" y="129741"/>
                    </a:cubicBezTo>
                    <a:cubicBezTo>
                      <a:pt x="114905" y="128668"/>
                      <a:pt x="168566" y="119009"/>
                      <a:pt x="194324" y="116862"/>
                    </a:cubicBezTo>
                    <a:cubicBezTo>
                      <a:pt x="220082" y="114715"/>
                      <a:pt x="228668" y="117935"/>
                      <a:pt x="245840" y="116862"/>
                    </a:cubicBezTo>
                    <a:cubicBezTo>
                      <a:pt x="263012" y="115789"/>
                      <a:pt x="297355" y="110423"/>
                      <a:pt x="297355" y="110423"/>
                    </a:cubicBezTo>
                    <a:cubicBezTo>
                      <a:pt x="304868" y="103984"/>
                      <a:pt x="290916" y="78226"/>
                      <a:pt x="290916" y="78226"/>
                    </a:cubicBezTo>
                    <a:cubicBezTo>
                      <a:pt x="288770" y="69640"/>
                      <a:pt x="284477" y="58907"/>
                      <a:pt x="284477" y="58907"/>
                    </a:cubicBezTo>
                    <a:cubicBezTo>
                      <a:pt x="283404" y="52468"/>
                      <a:pt x="284477" y="39589"/>
                      <a:pt x="284477" y="39589"/>
                    </a:cubicBezTo>
                    <a:cubicBezTo>
                      <a:pt x="285550" y="32076"/>
                      <a:pt x="290916" y="13831"/>
                      <a:pt x="290916" y="13831"/>
                    </a:cubicBezTo>
                    <a:cubicBezTo>
                      <a:pt x="293062" y="7392"/>
                      <a:pt x="297355" y="953"/>
                      <a:pt x="297355" y="953"/>
                    </a:cubicBezTo>
                    <a:cubicBezTo>
                      <a:pt x="296282" y="-1193"/>
                      <a:pt x="284477" y="953"/>
                      <a:pt x="284477" y="953"/>
                    </a:cubicBezTo>
                    <a:cubicBezTo>
                      <a:pt x="275891" y="953"/>
                      <a:pt x="259792" y="-1193"/>
                      <a:pt x="245840" y="953"/>
                    </a:cubicBezTo>
                    <a:cubicBezTo>
                      <a:pt x="231888" y="3099"/>
                      <a:pt x="214716" y="17051"/>
                      <a:pt x="187885" y="26710"/>
                    </a:cubicBez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609" name="Group 608"/>
            <p:cNvGrpSpPr/>
            <p:nvPr/>
          </p:nvGrpSpPr>
          <p:grpSpPr>
            <a:xfrm>
              <a:off x="763" y="-6711"/>
              <a:ext cx="1863013" cy="3191041"/>
              <a:chOff x="763" y="-6711"/>
              <a:chExt cx="1863013" cy="3191041"/>
            </a:xfrm>
          </p:grpSpPr>
          <p:grpSp>
            <p:nvGrpSpPr>
              <p:cNvPr id="610" name="Group 609"/>
              <p:cNvGrpSpPr/>
              <p:nvPr/>
            </p:nvGrpSpPr>
            <p:grpSpPr>
              <a:xfrm>
                <a:off x="325316" y="1503485"/>
                <a:ext cx="704216" cy="1680845"/>
                <a:chOff x="0" y="0"/>
                <a:chExt cx="704324" cy="1681232"/>
              </a:xfrm>
            </p:grpSpPr>
            <p:sp>
              <p:nvSpPr>
                <p:cNvPr id="638" name="Freeform 637"/>
                <p:cNvSpPr/>
                <p:nvPr/>
              </p:nvSpPr>
              <p:spPr>
                <a:xfrm>
                  <a:off x="0" y="0"/>
                  <a:ext cx="331969" cy="1487265"/>
                </a:xfrm>
                <a:custGeom>
                  <a:avLst/>
                  <a:gdLst>
                    <a:gd name="connsiteX0" fmla="*/ 268486 w 331969"/>
                    <a:gd name="connsiteY0" fmla="*/ 27810 h 1487265"/>
                    <a:gd name="connsiteX1" fmla="*/ 171209 w 331969"/>
                    <a:gd name="connsiteY1" fmla="*/ 3491 h 1487265"/>
                    <a:gd name="connsiteX2" fmla="*/ 20430 w 331969"/>
                    <a:gd name="connsiteY2" fmla="*/ 52130 h 1487265"/>
                    <a:gd name="connsiteX3" fmla="*/ 975 w 331969"/>
                    <a:gd name="connsiteY3" fmla="*/ 139678 h 1487265"/>
                    <a:gd name="connsiteX4" fmla="*/ 15567 w 331969"/>
                    <a:gd name="connsiteY4" fmla="*/ 309913 h 1487265"/>
                    <a:gd name="connsiteX5" fmla="*/ 30158 w 331969"/>
                    <a:gd name="connsiteY5" fmla="*/ 450964 h 1487265"/>
                    <a:gd name="connsiteX6" fmla="*/ 49613 w 331969"/>
                    <a:gd name="connsiteY6" fmla="*/ 572559 h 1487265"/>
                    <a:gd name="connsiteX7" fmla="*/ 73933 w 331969"/>
                    <a:gd name="connsiteY7" fmla="*/ 757385 h 1487265"/>
                    <a:gd name="connsiteX8" fmla="*/ 88524 w 331969"/>
                    <a:gd name="connsiteY8" fmla="*/ 791432 h 1487265"/>
                    <a:gd name="connsiteX9" fmla="*/ 93388 w 331969"/>
                    <a:gd name="connsiteY9" fmla="*/ 835206 h 1487265"/>
                    <a:gd name="connsiteX10" fmla="*/ 83660 w 331969"/>
                    <a:gd name="connsiteY10" fmla="*/ 942210 h 1487265"/>
                    <a:gd name="connsiteX11" fmla="*/ 83660 w 331969"/>
                    <a:gd name="connsiteY11" fmla="*/ 1078398 h 1487265"/>
                    <a:gd name="connsiteX12" fmla="*/ 83660 w 331969"/>
                    <a:gd name="connsiteY12" fmla="*/ 1112444 h 1487265"/>
                    <a:gd name="connsiteX13" fmla="*/ 132299 w 331969"/>
                    <a:gd name="connsiteY13" fmla="*/ 1258359 h 1487265"/>
                    <a:gd name="connsiteX14" fmla="*/ 151754 w 331969"/>
                    <a:gd name="connsiteY14" fmla="*/ 1394547 h 1487265"/>
                    <a:gd name="connsiteX15" fmla="*/ 195528 w 331969"/>
                    <a:gd name="connsiteY15" fmla="*/ 1477232 h 1487265"/>
                    <a:gd name="connsiteX16" fmla="*/ 249030 w 331969"/>
                    <a:gd name="connsiteY16" fmla="*/ 1477232 h 1487265"/>
                    <a:gd name="connsiteX17" fmla="*/ 263622 w 331969"/>
                    <a:gd name="connsiteY17" fmla="*/ 1399410 h 1487265"/>
                    <a:gd name="connsiteX18" fmla="*/ 263622 w 331969"/>
                    <a:gd name="connsiteY18" fmla="*/ 1253495 h 1487265"/>
                    <a:gd name="connsiteX19" fmla="*/ 292805 w 331969"/>
                    <a:gd name="connsiteY19" fmla="*/ 1092989 h 1487265"/>
                    <a:gd name="connsiteX20" fmla="*/ 297669 w 331969"/>
                    <a:gd name="connsiteY20" fmla="*/ 966530 h 1487265"/>
                    <a:gd name="connsiteX21" fmla="*/ 297669 w 331969"/>
                    <a:gd name="connsiteY21" fmla="*/ 878981 h 1487265"/>
                    <a:gd name="connsiteX22" fmla="*/ 278213 w 331969"/>
                    <a:gd name="connsiteY22" fmla="*/ 806023 h 1487265"/>
                    <a:gd name="connsiteX23" fmla="*/ 278213 w 331969"/>
                    <a:gd name="connsiteY23" fmla="*/ 708747 h 1487265"/>
                    <a:gd name="connsiteX24" fmla="*/ 302533 w 331969"/>
                    <a:gd name="connsiteY24" fmla="*/ 611470 h 1487265"/>
                    <a:gd name="connsiteX25" fmla="*/ 312260 w 331969"/>
                    <a:gd name="connsiteY25" fmla="*/ 485010 h 1487265"/>
                    <a:gd name="connsiteX26" fmla="*/ 331716 w 331969"/>
                    <a:gd name="connsiteY26" fmla="*/ 290457 h 1487265"/>
                    <a:gd name="connsiteX27" fmla="*/ 321988 w 331969"/>
                    <a:gd name="connsiteY27" fmla="*/ 217500 h 1487265"/>
                    <a:gd name="connsiteX28" fmla="*/ 268486 w 331969"/>
                    <a:gd name="connsiteY28" fmla="*/ 27810 h 1487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31969" h="1487265">
                      <a:moveTo>
                        <a:pt x="268486" y="27810"/>
                      </a:moveTo>
                      <a:cubicBezTo>
                        <a:pt x="243356" y="-7858"/>
                        <a:pt x="212552" y="-562"/>
                        <a:pt x="171209" y="3491"/>
                      </a:cubicBezTo>
                      <a:cubicBezTo>
                        <a:pt x="129866" y="7544"/>
                        <a:pt x="48802" y="29432"/>
                        <a:pt x="20430" y="52130"/>
                      </a:cubicBezTo>
                      <a:cubicBezTo>
                        <a:pt x="-7942" y="74828"/>
                        <a:pt x="1785" y="96714"/>
                        <a:pt x="975" y="139678"/>
                      </a:cubicBezTo>
                      <a:cubicBezTo>
                        <a:pt x="164" y="182642"/>
                        <a:pt x="10703" y="258032"/>
                        <a:pt x="15567" y="309913"/>
                      </a:cubicBezTo>
                      <a:cubicBezTo>
                        <a:pt x="20431" y="361794"/>
                        <a:pt x="24484" y="407190"/>
                        <a:pt x="30158" y="450964"/>
                      </a:cubicBezTo>
                      <a:cubicBezTo>
                        <a:pt x="35832" y="494738"/>
                        <a:pt x="42317" y="521489"/>
                        <a:pt x="49613" y="572559"/>
                      </a:cubicBezTo>
                      <a:cubicBezTo>
                        <a:pt x="56909" y="623629"/>
                        <a:pt x="67448" y="720906"/>
                        <a:pt x="73933" y="757385"/>
                      </a:cubicBezTo>
                      <a:cubicBezTo>
                        <a:pt x="80418" y="793864"/>
                        <a:pt x="85281" y="778462"/>
                        <a:pt x="88524" y="791432"/>
                      </a:cubicBezTo>
                      <a:cubicBezTo>
                        <a:pt x="91767" y="804402"/>
                        <a:pt x="94199" y="810076"/>
                        <a:pt x="93388" y="835206"/>
                      </a:cubicBezTo>
                      <a:cubicBezTo>
                        <a:pt x="92577" y="860336"/>
                        <a:pt x="85281" y="901678"/>
                        <a:pt x="83660" y="942210"/>
                      </a:cubicBezTo>
                      <a:cubicBezTo>
                        <a:pt x="82039" y="982742"/>
                        <a:pt x="83660" y="1078398"/>
                        <a:pt x="83660" y="1078398"/>
                      </a:cubicBezTo>
                      <a:cubicBezTo>
                        <a:pt x="83660" y="1106770"/>
                        <a:pt x="75554" y="1082451"/>
                        <a:pt x="83660" y="1112444"/>
                      </a:cubicBezTo>
                      <a:cubicBezTo>
                        <a:pt x="91766" y="1142437"/>
                        <a:pt x="120950" y="1211342"/>
                        <a:pt x="132299" y="1258359"/>
                      </a:cubicBezTo>
                      <a:cubicBezTo>
                        <a:pt x="143648" y="1305376"/>
                        <a:pt x="141216" y="1358068"/>
                        <a:pt x="151754" y="1394547"/>
                      </a:cubicBezTo>
                      <a:cubicBezTo>
                        <a:pt x="162292" y="1431026"/>
                        <a:pt x="179316" y="1463451"/>
                        <a:pt x="195528" y="1477232"/>
                      </a:cubicBezTo>
                      <a:cubicBezTo>
                        <a:pt x="211740" y="1491013"/>
                        <a:pt x="237681" y="1490202"/>
                        <a:pt x="249030" y="1477232"/>
                      </a:cubicBezTo>
                      <a:cubicBezTo>
                        <a:pt x="260379" y="1464262"/>
                        <a:pt x="261190" y="1436700"/>
                        <a:pt x="263622" y="1399410"/>
                      </a:cubicBezTo>
                      <a:cubicBezTo>
                        <a:pt x="266054" y="1362120"/>
                        <a:pt x="258758" y="1304565"/>
                        <a:pt x="263622" y="1253495"/>
                      </a:cubicBezTo>
                      <a:cubicBezTo>
                        <a:pt x="268486" y="1202425"/>
                        <a:pt x="287131" y="1140817"/>
                        <a:pt x="292805" y="1092989"/>
                      </a:cubicBezTo>
                      <a:cubicBezTo>
                        <a:pt x="298480" y="1045162"/>
                        <a:pt x="296858" y="1002198"/>
                        <a:pt x="297669" y="966530"/>
                      </a:cubicBezTo>
                      <a:cubicBezTo>
                        <a:pt x="298480" y="930862"/>
                        <a:pt x="300912" y="905732"/>
                        <a:pt x="297669" y="878981"/>
                      </a:cubicBezTo>
                      <a:cubicBezTo>
                        <a:pt x="294426" y="852230"/>
                        <a:pt x="281456" y="834395"/>
                        <a:pt x="278213" y="806023"/>
                      </a:cubicBezTo>
                      <a:cubicBezTo>
                        <a:pt x="274970" y="777651"/>
                        <a:pt x="274160" y="741173"/>
                        <a:pt x="278213" y="708747"/>
                      </a:cubicBezTo>
                      <a:cubicBezTo>
                        <a:pt x="282266" y="676322"/>
                        <a:pt x="296858" y="648760"/>
                        <a:pt x="302533" y="611470"/>
                      </a:cubicBezTo>
                      <a:cubicBezTo>
                        <a:pt x="308208" y="574180"/>
                        <a:pt x="307396" y="538512"/>
                        <a:pt x="312260" y="485010"/>
                      </a:cubicBezTo>
                      <a:cubicBezTo>
                        <a:pt x="317124" y="431508"/>
                        <a:pt x="330095" y="335042"/>
                        <a:pt x="331716" y="290457"/>
                      </a:cubicBezTo>
                      <a:cubicBezTo>
                        <a:pt x="333337" y="245872"/>
                        <a:pt x="326852" y="255600"/>
                        <a:pt x="321988" y="217500"/>
                      </a:cubicBezTo>
                      <a:cubicBezTo>
                        <a:pt x="317124" y="179400"/>
                        <a:pt x="293616" y="63478"/>
                        <a:pt x="268486" y="27810"/>
                      </a:cubicBezTo>
                      <a:close/>
                    </a:path>
                  </a:pathLst>
                </a:custGeom>
                <a:solidFill>
                  <a:srgbClr val="E7E6E6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639" name="Freeform 638"/>
                <p:cNvSpPr/>
                <p:nvPr/>
              </p:nvSpPr>
              <p:spPr>
                <a:xfrm rot="227925" flipH="1">
                  <a:off x="111869" y="1376464"/>
                  <a:ext cx="592455" cy="304768"/>
                </a:xfrm>
                <a:custGeom>
                  <a:avLst/>
                  <a:gdLst>
                    <a:gd name="connsiteX0" fmla="*/ 187885 w 299576"/>
                    <a:gd name="connsiteY0" fmla="*/ 26710 h 129909"/>
                    <a:gd name="connsiteX1" fmla="*/ 84854 w 299576"/>
                    <a:gd name="connsiteY1" fmla="*/ 58907 h 129909"/>
                    <a:gd name="connsiteX2" fmla="*/ 39778 w 299576"/>
                    <a:gd name="connsiteY2" fmla="*/ 65347 h 129909"/>
                    <a:gd name="connsiteX3" fmla="*/ 1141 w 299576"/>
                    <a:gd name="connsiteY3" fmla="*/ 84665 h 129909"/>
                    <a:gd name="connsiteX4" fmla="*/ 14020 w 299576"/>
                    <a:gd name="connsiteY4" fmla="*/ 110423 h 129909"/>
                    <a:gd name="connsiteX5" fmla="*/ 52657 w 299576"/>
                    <a:gd name="connsiteY5" fmla="*/ 123302 h 129909"/>
                    <a:gd name="connsiteX6" fmla="*/ 91294 w 299576"/>
                    <a:gd name="connsiteY6" fmla="*/ 129741 h 129909"/>
                    <a:gd name="connsiteX7" fmla="*/ 194324 w 299576"/>
                    <a:gd name="connsiteY7" fmla="*/ 116862 h 129909"/>
                    <a:gd name="connsiteX8" fmla="*/ 245840 w 299576"/>
                    <a:gd name="connsiteY8" fmla="*/ 116862 h 129909"/>
                    <a:gd name="connsiteX9" fmla="*/ 297355 w 299576"/>
                    <a:gd name="connsiteY9" fmla="*/ 110423 h 129909"/>
                    <a:gd name="connsiteX10" fmla="*/ 290916 w 299576"/>
                    <a:gd name="connsiteY10" fmla="*/ 78226 h 129909"/>
                    <a:gd name="connsiteX11" fmla="*/ 284477 w 299576"/>
                    <a:gd name="connsiteY11" fmla="*/ 58907 h 129909"/>
                    <a:gd name="connsiteX12" fmla="*/ 284477 w 299576"/>
                    <a:gd name="connsiteY12" fmla="*/ 39589 h 129909"/>
                    <a:gd name="connsiteX13" fmla="*/ 290916 w 299576"/>
                    <a:gd name="connsiteY13" fmla="*/ 13831 h 129909"/>
                    <a:gd name="connsiteX14" fmla="*/ 297355 w 299576"/>
                    <a:gd name="connsiteY14" fmla="*/ 953 h 129909"/>
                    <a:gd name="connsiteX15" fmla="*/ 284477 w 299576"/>
                    <a:gd name="connsiteY15" fmla="*/ 953 h 129909"/>
                    <a:gd name="connsiteX16" fmla="*/ 245840 w 299576"/>
                    <a:gd name="connsiteY16" fmla="*/ 953 h 129909"/>
                    <a:gd name="connsiteX17" fmla="*/ 187885 w 299576"/>
                    <a:gd name="connsiteY17" fmla="*/ 26710 h 129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9576" h="129909">
                      <a:moveTo>
                        <a:pt x="187885" y="26710"/>
                      </a:moveTo>
                      <a:cubicBezTo>
                        <a:pt x="161054" y="36369"/>
                        <a:pt x="109538" y="52468"/>
                        <a:pt x="84854" y="58907"/>
                      </a:cubicBezTo>
                      <a:cubicBezTo>
                        <a:pt x="60169" y="65347"/>
                        <a:pt x="53730" y="61054"/>
                        <a:pt x="39778" y="65347"/>
                      </a:cubicBezTo>
                      <a:cubicBezTo>
                        <a:pt x="25826" y="69640"/>
                        <a:pt x="1141" y="84665"/>
                        <a:pt x="1141" y="84665"/>
                      </a:cubicBezTo>
                      <a:cubicBezTo>
                        <a:pt x="-3152" y="92178"/>
                        <a:pt x="5434" y="103984"/>
                        <a:pt x="14020" y="110423"/>
                      </a:cubicBezTo>
                      <a:cubicBezTo>
                        <a:pt x="22606" y="116863"/>
                        <a:pt x="39778" y="120082"/>
                        <a:pt x="52657" y="123302"/>
                      </a:cubicBezTo>
                      <a:cubicBezTo>
                        <a:pt x="65536" y="126522"/>
                        <a:pt x="67683" y="130814"/>
                        <a:pt x="91294" y="129741"/>
                      </a:cubicBezTo>
                      <a:cubicBezTo>
                        <a:pt x="114905" y="128668"/>
                        <a:pt x="168566" y="119009"/>
                        <a:pt x="194324" y="116862"/>
                      </a:cubicBezTo>
                      <a:cubicBezTo>
                        <a:pt x="220082" y="114715"/>
                        <a:pt x="228668" y="117935"/>
                        <a:pt x="245840" y="116862"/>
                      </a:cubicBezTo>
                      <a:cubicBezTo>
                        <a:pt x="263012" y="115789"/>
                        <a:pt x="297355" y="110423"/>
                        <a:pt x="297355" y="110423"/>
                      </a:cubicBezTo>
                      <a:cubicBezTo>
                        <a:pt x="304868" y="103984"/>
                        <a:pt x="290916" y="78226"/>
                        <a:pt x="290916" y="78226"/>
                      </a:cubicBezTo>
                      <a:cubicBezTo>
                        <a:pt x="288770" y="69640"/>
                        <a:pt x="284477" y="58907"/>
                        <a:pt x="284477" y="58907"/>
                      </a:cubicBezTo>
                      <a:cubicBezTo>
                        <a:pt x="283404" y="52468"/>
                        <a:pt x="284477" y="39589"/>
                        <a:pt x="284477" y="39589"/>
                      </a:cubicBezTo>
                      <a:cubicBezTo>
                        <a:pt x="285550" y="32076"/>
                        <a:pt x="290916" y="13831"/>
                        <a:pt x="290916" y="13831"/>
                      </a:cubicBezTo>
                      <a:cubicBezTo>
                        <a:pt x="293062" y="7392"/>
                        <a:pt x="297355" y="953"/>
                        <a:pt x="297355" y="953"/>
                      </a:cubicBezTo>
                      <a:cubicBezTo>
                        <a:pt x="296282" y="-1193"/>
                        <a:pt x="284477" y="953"/>
                        <a:pt x="284477" y="953"/>
                      </a:cubicBezTo>
                      <a:cubicBezTo>
                        <a:pt x="275891" y="953"/>
                        <a:pt x="259792" y="-1193"/>
                        <a:pt x="245840" y="953"/>
                      </a:cubicBezTo>
                      <a:cubicBezTo>
                        <a:pt x="231888" y="3099"/>
                        <a:pt x="214716" y="17051"/>
                        <a:pt x="187885" y="2671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611" name="Group 610"/>
              <p:cNvGrpSpPr/>
              <p:nvPr/>
            </p:nvGrpSpPr>
            <p:grpSpPr>
              <a:xfrm rot="773830" flipH="1">
                <a:off x="763" y="-6711"/>
                <a:ext cx="1863013" cy="1950064"/>
                <a:chOff x="200772" y="241222"/>
                <a:chExt cx="1863630" cy="1950124"/>
              </a:xfrm>
            </p:grpSpPr>
            <p:grpSp>
              <p:nvGrpSpPr>
                <p:cNvPr id="612" name="Group 611"/>
                <p:cNvGrpSpPr/>
                <p:nvPr/>
              </p:nvGrpSpPr>
              <p:grpSpPr>
                <a:xfrm rot="2690130">
                  <a:off x="200772" y="697354"/>
                  <a:ext cx="1021722" cy="719481"/>
                  <a:chOff x="134577" y="66317"/>
                  <a:chExt cx="1021722" cy="719481"/>
                </a:xfrm>
              </p:grpSpPr>
              <p:sp>
                <p:nvSpPr>
                  <p:cNvPr id="636" name="Freeform 635"/>
                  <p:cNvSpPr/>
                  <p:nvPr/>
                </p:nvSpPr>
                <p:spPr>
                  <a:xfrm rot="20769087">
                    <a:off x="134577" y="421941"/>
                    <a:ext cx="408132" cy="259730"/>
                  </a:xfrm>
                  <a:custGeom>
                    <a:avLst/>
                    <a:gdLst>
                      <a:gd name="connsiteX0" fmla="*/ 1702204 w 1780281"/>
                      <a:gd name="connsiteY0" fmla="*/ 624843 h 1062815"/>
                      <a:gd name="connsiteX1" fmla="*/ 1554097 w 1780281"/>
                      <a:gd name="connsiteY1" fmla="*/ 624843 h 1062815"/>
                      <a:gd name="connsiteX2" fmla="*/ 1496142 w 1780281"/>
                      <a:gd name="connsiteY2" fmla="*/ 618403 h 1062815"/>
                      <a:gd name="connsiteX3" fmla="*/ 1463945 w 1780281"/>
                      <a:gd name="connsiteY3" fmla="*/ 592645 h 1062815"/>
                      <a:gd name="connsiteX4" fmla="*/ 1425308 w 1780281"/>
                      <a:gd name="connsiteY4" fmla="*/ 541130 h 1062815"/>
                      <a:gd name="connsiteX5" fmla="*/ 1380232 w 1780281"/>
                      <a:gd name="connsiteY5" fmla="*/ 476736 h 1062815"/>
                      <a:gd name="connsiteX6" fmla="*/ 1348035 w 1780281"/>
                      <a:gd name="connsiteY6" fmla="*/ 405902 h 1062815"/>
                      <a:gd name="connsiteX7" fmla="*/ 1309399 w 1780281"/>
                      <a:gd name="connsiteY7" fmla="*/ 341507 h 1062815"/>
                      <a:gd name="connsiteX8" fmla="*/ 1232125 w 1780281"/>
                      <a:gd name="connsiteY8" fmla="*/ 296431 h 1062815"/>
                      <a:gd name="connsiteX9" fmla="*/ 1129094 w 1780281"/>
                      <a:gd name="connsiteY9" fmla="*/ 244916 h 1062815"/>
                      <a:gd name="connsiteX10" fmla="*/ 1032503 w 1780281"/>
                      <a:gd name="connsiteY10" fmla="*/ 199840 h 1062815"/>
                      <a:gd name="connsiteX11" fmla="*/ 993866 w 1780281"/>
                      <a:gd name="connsiteY11" fmla="*/ 180521 h 1062815"/>
                      <a:gd name="connsiteX12" fmla="*/ 890835 w 1780281"/>
                      <a:gd name="connsiteY12" fmla="*/ 129006 h 1062815"/>
                      <a:gd name="connsiteX13" fmla="*/ 820001 w 1780281"/>
                      <a:gd name="connsiteY13" fmla="*/ 51733 h 1062815"/>
                      <a:gd name="connsiteX14" fmla="*/ 710531 w 1780281"/>
                      <a:gd name="connsiteY14" fmla="*/ 217 h 1062815"/>
                      <a:gd name="connsiteX15" fmla="*/ 613939 w 1780281"/>
                      <a:gd name="connsiteY15" fmla="*/ 71051 h 1062815"/>
                      <a:gd name="connsiteX16" fmla="*/ 659016 w 1780281"/>
                      <a:gd name="connsiteY16" fmla="*/ 141885 h 1062815"/>
                      <a:gd name="connsiteX17" fmla="*/ 762047 w 1780281"/>
                      <a:gd name="connsiteY17" fmla="*/ 199840 h 1062815"/>
                      <a:gd name="connsiteX18" fmla="*/ 877956 w 1780281"/>
                      <a:gd name="connsiteY18" fmla="*/ 283552 h 1062815"/>
                      <a:gd name="connsiteX19" fmla="*/ 955230 w 1780281"/>
                      <a:gd name="connsiteY19" fmla="*/ 386583 h 1062815"/>
                      <a:gd name="connsiteX20" fmla="*/ 980987 w 1780281"/>
                      <a:gd name="connsiteY20" fmla="*/ 450978 h 1062815"/>
                      <a:gd name="connsiteX21" fmla="*/ 961669 w 1780281"/>
                      <a:gd name="connsiteY21" fmla="*/ 438099 h 1062815"/>
                      <a:gd name="connsiteX22" fmla="*/ 826441 w 1780281"/>
                      <a:gd name="connsiteY22" fmla="*/ 354386 h 1062815"/>
                      <a:gd name="connsiteX23" fmla="*/ 755607 w 1780281"/>
                      <a:gd name="connsiteY23" fmla="*/ 309310 h 1062815"/>
                      <a:gd name="connsiteX24" fmla="*/ 671894 w 1780281"/>
                      <a:gd name="connsiteY24" fmla="*/ 238476 h 1062815"/>
                      <a:gd name="connsiteX25" fmla="*/ 568863 w 1780281"/>
                      <a:gd name="connsiteY25" fmla="*/ 180521 h 1062815"/>
                      <a:gd name="connsiteX26" fmla="*/ 414317 w 1780281"/>
                      <a:gd name="connsiteY26" fmla="*/ 83930 h 1062815"/>
                      <a:gd name="connsiteX27" fmla="*/ 291968 w 1780281"/>
                      <a:gd name="connsiteY27" fmla="*/ 25975 h 1062815"/>
                      <a:gd name="connsiteX28" fmla="*/ 163179 w 1780281"/>
                      <a:gd name="connsiteY28" fmla="*/ 38854 h 1062815"/>
                      <a:gd name="connsiteX29" fmla="*/ 163179 w 1780281"/>
                      <a:gd name="connsiteY29" fmla="*/ 90369 h 1062815"/>
                      <a:gd name="connsiteX30" fmla="*/ 234013 w 1780281"/>
                      <a:gd name="connsiteY30" fmla="*/ 135445 h 1062815"/>
                      <a:gd name="connsiteX31" fmla="*/ 298407 w 1780281"/>
                      <a:gd name="connsiteY31" fmla="*/ 161203 h 1062815"/>
                      <a:gd name="connsiteX32" fmla="*/ 394999 w 1780281"/>
                      <a:gd name="connsiteY32" fmla="*/ 206279 h 1062815"/>
                      <a:gd name="connsiteX33" fmla="*/ 555985 w 1780281"/>
                      <a:gd name="connsiteY33" fmla="*/ 283552 h 1062815"/>
                      <a:gd name="connsiteX34" fmla="*/ 684773 w 1780281"/>
                      <a:gd name="connsiteY34" fmla="*/ 405902 h 1062815"/>
                      <a:gd name="connsiteX35" fmla="*/ 774925 w 1780281"/>
                      <a:gd name="connsiteY35" fmla="*/ 470296 h 1062815"/>
                      <a:gd name="connsiteX36" fmla="*/ 865077 w 1780281"/>
                      <a:gd name="connsiteY36" fmla="*/ 521812 h 1062815"/>
                      <a:gd name="connsiteX37" fmla="*/ 845759 w 1780281"/>
                      <a:gd name="connsiteY37" fmla="*/ 528251 h 1062815"/>
                      <a:gd name="connsiteX38" fmla="*/ 781365 w 1780281"/>
                      <a:gd name="connsiteY38" fmla="*/ 489614 h 1062815"/>
                      <a:gd name="connsiteX39" fmla="*/ 613939 w 1780281"/>
                      <a:gd name="connsiteY39" fmla="*/ 399462 h 1062815"/>
                      <a:gd name="connsiteX40" fmla="*/ 536666 w 1780281"/>
                      <a:gd name="connsiteY40" fmla="*/ 322189 h 1062815"/>
                      <a:gd name="connsiteX41" fmla="*/ 343483 w 1780281"/>
                      <a:gd name="connsiteY41" fmla="*/ 232037 h 1062815"/>
                      <a:gd name="connsiteX42" fmla="*/ 253331 w 1780281"/>
                      <a:gd name="connsiteY42" fmla="*/ 186961 h 1062815"/>
                      <a:gd name="connsiteX43" fmla="*/ 156739 w 1780281"/>
                      <a:gd name="connsiteY43" fmla="*/ 167643 h 1062815"/>
                      <a:gd name="connsiteX44" fmla="*/ 15072 w 1780281"/>
                      <a:gd name="connsiteY44" fmla="*/ 135445 h 1062815"/>
                      <a:gd name="connsiteX45" fmla="*/ 21511 w 1780281"/>
                      <a:gd name="connsiteY45" fmla="*/ 232037 h 1062815"/>
                      <a:gd name="connsiteX46" fmla="*/ 169618 w 1780281"/>
                      <a:gd name="connsiteY46" fmla="*/ 277113 h 1062815"/>
                      <a:gd name="connsiteX47" fmla="*/ 330604 w 1780281"/>
                      <a:gd name="connsiteY47" fmla="*/ 347947 h 1062815"/>
                      <a:gd name="connsiteX48" fmla="*/ 452954 w 1780281"/>
                      <a:gd name="connsiteY48" fmla="*/ 399462 h 1062815"/>
                      <a:gd name="connsiteX49" fmla="*/ 543106 w 1780281"/>
                      <a:gd name="connsiteY49" fmla="*/ 450978 h 1062815"/>
                      <a:gd name="connsiteX50" fmla="*/ 659016 w 1780281"/>
                      <a:gd name="connsiteY50" fmla="*/ 528251 h 1062815"/>
                      <a:gd name="connsiteX51" fmla="*/ 710531 w 1780281"/>
                      <a:gd name="connsiteY51" fmla="*/ 586206 h 1062815"/>
                      <a:gd name="connsiteX52" fmla="*/ 762047 w 1780281"/>
                      <a:gd name="connsiteY52" fmla="*/ 657040 h 1062815"/>
                      <a:gd name="connsiteX53" fmla="*/ 684773 w 1780281"/>
                      <a:gd name="connsiteY53" fmla="*/ 573327 h 1062815"/>
                      <a:gd name="connsiteX54" fmla="*/ 575303 w 1780281"/>
                      <a:gd name="connsiteY54" fmla="*/ 508933 h 1062815"/>
                      <a:gd name="connsiteX55" fmla="*/ 465832 w 1780281"/>
                      <a:gd name="connsiteY55" fmla="*/ 450978 h 1062815"/>
                      <a:gd name="connsiteX56" fmla="*/ 246892 w 1780281"/>
                      <a:gd name="connsiteY56" fmla="*/ 354386 h 1062815"/>
                      <a:gd name="connsiteX57" fmla="*/ 137421 w 1780281"/>
                      <a:gd name="connsiteY57" fmla="*/ 315750 h 1062815"/>
                      <a:gd name="connsiteX58" fmla="*/ 47269 w 1780281"/>
                      <a:gd name="connsiteY58" fmla="*/ 354386 h 1062815"/>
                      <a:gd name="connsiteX59" fmla="*/ 66587 w 1780281"/>
                      <a:gd name="connsiteY59" fmla="*/ 412341 h 1062815"/>
                      <a:gd name="connsiteX60" fmla="*/ 105224 w 1780281"/>
                      <a:gd name="connsiteY60" fmla="*/ 438099 h 1062815"/>
                      <a:gd name="connsiteX61" fmla="*/ 195376 w 1780281"/>
                      <a:gd name="connsiteY61" fmla="*/ 457417 h 1062815"/>
                      <a:gd name="connsiteX62" fmla="*/ 272649 w 1780281"/>
                      <a:gd name="connsiteY62" fmla="*/ 476736 h 1062815"/>
                      <a:gd name="connsiteX63" fmla="*/ 382120 w 1780281"/>
                      <a:gd name="connsiteY63" fmla="*/ 541130 h 1062815"/>
                      <a:gd name="connsiteX64" fmla="*/ 478711 w 1780281"/>
                      <a:gd name="connsiteY64" fmla="*/ 592645 h 1062815"/>
                      <a:gd name="connsiteX65" fmla="*/ 575303 w 1780281"/>
                      <a:gd name="connsiteY65" fmla="*/ 631282 h 1062815"/>
                      <a:gd name="connsiteX66" fmla="*/ 652576 w 1780281"/>
                      <a:gd name="connsiteY66" fmla="*/ 676358 h 1062815"/>
                      <a:gd name="connsiteX67" fmla="*/ 684773 w 1780281"/>
                      <a:gd name="connsiteY67" fmla="*/ 702116 h 1062815"/>
                      <a:gd name="connsiteX68" fmla="*/ 697652 w 1780281"/>
                      <a:gd name="connsiteY68" fmla="*/ 747192 h 1062815"/>
                      <a:gd name="connsiteX69" fmla="*/ 639697 w 1780281"/>
                      <a:gd name="connsiteY69" fmla="*/ 702116 h 1062815"/>
                      <a:gd name="connsiteX70" fmla="*/ 562424 w 1780281"/>
                      <a:gd name="connsiteY70" fmla="*/ 650600 h 1062815"/>
                      <a:gd name="connsiteX71" fmla="*/ 452954 w 1780281"/>
                      <a:gd name="connsiteY71" fmla="*/ 605524 h 1062815"/>
                      <a:gd name="connsiteX72" fmla="*/ 375680 w 1780281"/>
                      <a:gd name="connsiteY72" fmla="*/ 579767 h 1062815"/>
                      <a:gd name="connsiteX73" fmla="*/ 259770 w 1780281"/>
                      <a:gd name="connsiteY73" fmla="*/ 560448 h 1062815"/>
                      <a:gd name="connsiteX74" fmla="*/ 266210 w 1780281"/>
                      <a:gd name="connsiteY74" fmla="*/ 599085 h 1062815"/>
                      <a:gd name="connsiteX75" fmla="*/ 304847 w 1780281"/>
                      <a:gd name="connsiteY75" fmla="*/ 637721 h 1062815"/>
                      <a:gd name="connsiteX76" fmla="*/ 394999 w 1780281"/>
                      <a:gd name="connsiteY76" fmla="*/ 676358 h 1062815"/>
                      <a:gd name="connsiteX77" fmla="*/ 452954 w 1780281"/>
                      <a:gd name="connsiteY77" fmla="*/ 708555 h 1062815"/>
                      <a:gd name="connsiteX78" fmla="*/ 536666 w 1780281"/>
                      <a:gd name="connsiteY78" fmla="*/ 740752 h 1062815"/>
                      <a:gd name="connsiteX79" fmla="*/ 697652 w 1780281"/>
                      <a:gd name="connsiteY79" fmla="*/ 824465 h 1062815"/>
                      <a:gd name="connsiteX80" fmla="*/ 716970 w 1780281"/>
                      <a:gd name="connsiteY80" fmla="*/ 856662 h 1062815"/>
                      <a:gd name="connsiteX81" fmla="*/ 774925 w 1780281"/>
                      <a:gd name="connsiteY81" fmla="*/ 908178 h 1062815"/>
                      <a:gd name="connsiteX82" fmla="*/ 865077 w 1780281"/>
                      <a:gd name="connsiteY82" fmla="*/ 959693 h 1062815"/>
                      <a:gd name="connsiteX83" fmla="*/ 935911 w 1780281"/>
                      <a:gd name="connsiteY83" fmla="*/ 985451 h 1062815"/>
                      <a:gd name="connsiteX84" fmla="*/ 974548 w 1780281"/>
                      <a:gd name="connsiteY84" fmla="*/ 998330 h 1062815"/>
                      <a:gd name="connsiteX85" fmla="*/ 1019624 w 1780281"/>
                      <a:gd name="connsiteY85" fmla="*/ 1024088 h 1062815"/>
                      <a:gd name="connsiteX86" fmla="*/ 1051821 w 1780281"/>
                      <a:gd name="connsiteY86" fmla="*/ 1043406 h 1062815"/>
                      <a:gd name="connsiteX87" fmla="*/ 1180610 w 1780281"/>
                      <a:gd name="connsiteY87" fmla="*/ 1062724 h 1062815"/>
                      <a:gd name="connsiteX88" fmla="*/ 1257883 w 1780281"/>
                      <a:gd name="connsiteY88" fmla="*/ 1049845 h 1062815"/>
                      <a:gd name="connsiteX89" fmla="*/ 1354475 w 1780281"/>
                      <a:gd name="connsiteY89" fmla="*/ 1030527 h 1062815"/>
                      <a:gd name="connsiteX90" fmla="*/ 1554097 w 1780281"/>
                      <a:gd name="connsiteY90" fmla="*/ 985451 h 1062815"/>
                      <a:gd name="connsiteX91" fmla="*/ 1579855 w 1780281"/>
                      <a:gd name="connsiteY91" fmla="*/ 979012 h 1062815"/>
                      <a:gd name="connsiteX92" fmla="*/ 1682886 w 1780281"/>
                      <a:gd name="connsiteY92" fmla="*/ 966133 h 1062815"/>
                      <a:gd name="connsiteX93" fmla="*/ 1734401 w 1780281"/>
                      <a:gd name="connsiteY93" fmla="*/ 972572 h 1062815"/>
                      <a:gd name="connsiteX94" fmla="*/ 1773038 w 1780281"/>
                      <a:gd name="connsiteY94" fmla="*/ 959693 h 1062815"/>
                      <a:gd name="connsiteX95" fmla="*/ 1779477 w 1780281"/>
                      <a:gd name="connsiteY95" fmla="*/ 940375 h 1062815"/>
                      <a:gd name="connsiteX96" fmla="*/ 1779477 w 1780281"/>
                      <a:gd name="connsiteY96" fmla="*/ 863102 h 1062815"/>
                      <a:gd name="connsiteX97" fmla="*/ 1773038 w 1780281"/>
                      <a:gd name="connsiteY97" fmla="*/ 779389 h 1062815"/>
                      <a:gd name="connsiteX98" fmla="*/ 1766599 w 1780281"/>
                      <a:gd name="connsiteY98" fmla="*/ 708555 h 1062815"/>
                      <a:gd name="connsiteX99" fmla="*/ 1702204 w 1780281"/>
                      <a:gd name="connsiteY99" fmla="*/ 624843 h 1062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</a:cxnLst>
                    <a:rect l="l" t="t" r="r" b="b"/>
                    <a:pathLst>
                      <a:path w="1780281" h="1062815">
                        <a:moveTo>
                          <a:pt x="1702204" y="624843"/>
                        </a:moveTo>
                        <a:cubicBezTo>
                          <a:pt x="1666787" y="610891"/>
                          <a:pt x="1588441" y="625916"/>
                          <a:pt x="1554097" y="624843"/>
                        </a:cubicBezTo>
                        <a:cubicBezTo>
                          <a:pt x="1519753" y="623770"/>
                          <a:pt x="1511167" y="623769"/>
                          <a:pt x="1496142" y="618403"/>
                        </a:cubicBezTo>
                        <a:cubicBezTo>
                          <a:pt x="1481117" y="613037"/>
                          <a:pt x="1475751" y="605524"/>
                          <a:pt x="1463945" y="592645"/>
                        </a:cubicBezTo>
                        <a:cubicBezTo>
                          <a:pt x="1452139" y="579766"/>
                          <a:pt x="1439260" y="560448"/>
                          <a:pt x="1425308" y="541130"/>
                        </a:cubicBezTo>
                        <a:cubicBezTo>
                          <a:pt x="1411356" y="521812"/>
                          <a:pt x="1393111" y="499274"/>
                          <a:pt x="1380232" y="476736"/>
                        </a:cubicBezTo>
                        <a:cubicBezTo>
                          <a:pt x="1367353" y="454198"/>
                          <a:pt x="1359840" y="428440"/>
                          <a:pt x="1348035" y="405902"/>
                        </a:cubicBezTo>
                        <a:cubicBezTo>
                          <a:pt x="1336230" y="383364"/>
                          <a:pt x="1328717" y="359752"/>
                          <a:pt x="1309399" y="341507"/>
                        </a:cubicBezTo>
                        <a:cubicBezTo>
                          <a:pt x="1290081" y="323262"/>
                          <a:pt x="1262176" y="312530"/>
                          <a:pt x="1232125" y="296431"/>
                        </a:cubicBezTo>
                        <a:cubicBezTo>
                          <a:pt x="1202074" y="280332"/>
                          <a:pt x="1162364" y="261015"/>
                          <a:pt x="1129094" y="244916"/>
                        </a:cubicBezTo>
                        <a:cubicBezTo>
                          <a:pt x="1095824" y="228817"/>
                          <a:pt x="1055041" y="210572"/>
                          <a:pt x="1032503" y="199840"/>
                        </a:cubicBezTo>
                        <a:cubicBezTo>
                          <a:pt x="1009965" y="189108"/>
                          <a:pt x="993866" y="180521"/>
                          <a:pt x="993866" y="180521"/>
                        </a:cubicBezTo>
                        <a:cubicBezTo>
                          <a:pt x="970255" y="168715"/>
                          <a:pt x="919812" y="150471"/>
                          <a:pt x="890835" y="129006"/>
                        </a:cubicBezTo>
                        <a:cubicBezTo>
                          <a:pt x="861858" y="107541"/>
                          <a:pt x="850052" y="73198"/>
                          <a:pt x="820001" y="51733"/>
                        </a:cubicBezTo>
                        <a:cubicBezTo>
                          <a:pt x="789950" y="30268"/>
                          <a:pt x="744875" y="-3003"/>
                          <a:pt x="710531" y="217"/>
                        </a:cubicBezTo>
                        <a:cubicBezTo>
                          <a:pt x="676187" y="3437"/>
                          <a:pt x="622525" y="47440"/>
                          <a:pt x="613939" y="71051"/>
                        </a:cubicBezTo>
                        <a:cubicBezTo>
                          <a:pt x="605353" y="94662"/>
                          <a:pt x="634331" y="120420"/>
                          <a:pt x="659016" y="141885"/>
                        </a:cubicBezTo>
                        <a:cubicBezTo>
                          <a:pt x="683701" y="163350"/>
                          <a:pt x="725557" y="176229"/>
                          <a:pt x="762047" y="199840"/>
                        </a:cubicBezTo>
                        <a:cubicBezTo>
                          <a:pt x="798537" y="223451"/>
                          <a:pt x="845759" y="252428"/>
                          <a:pt x="877956" y="283552"/>
                        </a:cubicBezTo>
                        <a:cubicBezTo>
                          <a:pt x="910153" y="314676"/>
                          <a:pt x="938058" y="358679"/>
                          <a:pt x="955230" y="386583"/>
                        </a:cubicBezTo>
                        <a:cubicBezTo>
                          <a:pt x="972402" y="414487"/>
                          <a:pt x="980987" y="450978"/>
                          <a:pt x="980987" y="450978"/>
                        </a:cubicBezTo>
                        <a:cubicBezTo>
                          <a:pt x="982060" y="459564"/>
                          <a:pt x="961669" y="438099"/>
                          <a:pt x="961669" y="438099"/>
                        </a:cubicBezTo>
                        <a:lnTo>
                          <a:pt x="826441" y="354386"/>
                        </a:lnTo>
                        <a:cubicBezTo>
                          <a:pt x="792097" y="332921"/>
                          <a:pt x="781365" y="328628"/>
                          <a:pt x="755607" y="309310"/>
                        </a:cubicBezTo>
                        <a:cubicBezTo>
                          <a:pt x="729849" y="289992"/>
                          <a:pt x="703018" y="259941"/>
                          <a:pt x="671894" y="238476"/>
                        </a:cubicBezTo>
                        <a:cubicBezTo>
                          <a:pt x="640770" y="217011"/>
                          <a:pt x="611792" y="206279"/>
                          <a:pt x="568863" y="180521"/>
                        </a:cubicBezTo>
                        <a:cubicBezTo>
                          <a:pt x="525934" y="154763"/>
                          <a:pt x="460466" y="109688"/>
                          <a:pt x="414317" y="83930"/>
                        </a:cubicBezTo>
                        <a:cubicBezTo>
                          <a:pt x="368168" y="58172"/>
                          <a:pt x="333824" y="33488"/>
                          <a:pt x="291968" y="25975"/>
                        </a:cubicBezTo>
                        <a:cubicBezTo>
                          <a:pt x="250112" y="18462"/>
                          <a:pt x="184644" y="28122"/>
                          <a:pt x="163179" y="38854"/>
                        </a:cubicBezTo>
                        <a:cubicBezTo>
                          <a:pt x="141714" y="49586"/>
                          <a:pt x="151373" y="74270"/>
                          <a:pt x="163179" y="90369"/>
                        </a:cubicBezTo>
                        <a:cubicBezTo>
                          <a:pt x="174985" y="106467"/>
                          <a:pt x="211475" y="123639"/>
                          <a:pt x="234013" y="135445"/>
                        </a:cubicBezTo>
                        <a:cubicBezTo>
                          <a:pt x="256551" y="147251"/>
                          <a:pt x="271576" y="149397"/>
                          <a:pt x="298407" y="161203"/>
                        </a:cubicBezTo>
                        <a:cubicBezTo>
                          <a:pt x="325238" y="173009"/>
                          <a:pt x="394999" y="206279"/>
                          <a:pt x="394999" y="206279"/>
                        </a:cubicBezTo>
                        <a:cubicBezTo>
                          <a:pt x="437929" y="226671"/>
                          <a:pt x="507689" y="250281"/>
                          <a:pt x="555985" y="283552"/>
                        </a:cubicBezTo>
                        <a:cubicBezTo>
                          <a:pt x="604281" y="316823"/>
                          <a:pt x="648283" y="374778"/>
                          <a:pt x="684773" y="405902"/>
                        </a:cubicBezTo>
                        <a:cubicBezTo>
                          <a:pt x="721263" y="437026"/>
                          <a:pt x="744875" y="450978"/>
                          <a:pt x="774925" y="470296"/>
                        </a:cubicBezTo>
                        <a:cubicBezTo>
                          <a:pt x="804975" y="489614"/>
                          <a:pt x="865077" y="521812"/>
                          <a:pt x="865077" y="521812"/>
                        </a:cubicBezTo>
                        <a:cubicBezTo>
                          <a:pt x="876883" y="531471"/>
                          <a:pt x="859711" y="533617"/>
                          <a:pt x="845759" y="528251"/>
                        </a:cubicBezTo>
                        <a:cubicBezTo>
                          <a:pt x="831807" y="522885"/>
                          <a:pt x="820002" y="511079"/>
                          <a:pt x="781365" y="489614"/>
                        </a:cubicBezTo>
                        <a:cubicBezTo>
                          <a:pt x="742728" y="468149"/>
                          <a:pt x="654722" y="427366"/>
                          <a:pt x="613939" y="399462"/>
                        </a:cubicBezTo>
                        <a:cubicBezTo>
                          <a:pt x="573156" y="371558"/>
                          <a:pt x="581742" y="350093"/>
                          <a:pt x="536666" y="322189"/>
                        </a:cubicBezTo>
                        <a:cubicBezTo>
                          <a:pt x="491590" y="294285"/>
                          <a:pt x="390705" y="254575"/>
                          <a:pt x="343483" y="232037"/>
                        </a:cubicBezTo>
                        <a:cubicBezTo>
                          <a:pt x="296260" y="209499"/>
                          <a:pt x="284455" y="197693"/>
                          <a:pt x="253331" y="186961"/>
                        </a:cubicBezTo>
                        <a:cubicBezTo>
                          <a:pt x="222207" y="176229"/>
                          <a:pt x="196449" y="176229"/>
                          <a:pt x="156739" y="167643"/>
                        </a:cubicBezTo>
                        <a:cubicBezTo>
                          <a:pt x="117029" y="159057"/>
                          <a:pt x="37610" y="124713"/>
                          <a:pt x="15072" y="135445"/>
                        </a:cubicBezTo>
                        <a:cubicBezTo>
                          <a:pt x="-7466" y="146177"/>
                          <a:pt x="-4247" y="208426"/>
                          <a:pt x="21511" y="232037"/>
                        </a:cubicBezTo>
                        <a:cubicBezTo>
                          <a:pt x="47269" y="255648"/>
                          <a:pt x="118103" y="257795"/>
                          <a:pt x="169618" y="277113"/>
                        </a:cubicBezTo>
                        <a:cubicBezTo>
                          <a:pt x="221133" y="296431"/>
                          <a:pt x="283381" y="327556"/>
                          <a:pt x="330604" y="347947"/>
                        </a:cubicBezTo>
                        <a:cubicBezTo>
                          <a:pt x="377827" y="368338"/>
                          <a:pt x="417537" y="382290"/>
                          <a:pt x="452954" y="399462"/>
                        </a:cubicBezTo>
                        <a:cubicBezTo>
                          <a:pt x="488371" y="416634"/>
                          <a:pt x="508762" y="429513"/>
                          <a:pt x="543106" y="450978"/>
                        </a:cubicBezTo>
                        <a:cubicBezTo>
                          <a:pt x="577450" y="472443"/>
                          <a:pt x="631112" y="505713"/>
                          <a:pt x="659016" y="528251"/>
                        </a:cubicBezTo>
                        <a:cubicBezTo>
                          <a:pt x="686920" y="550789"/>
                          <a:pt x="693359" y="564741"/>
                          <a:pt x="710531" y="586206"/>
                        </a:cubicBezTo>
                        <a:cubicBezTo>
                          <a:pt x="727703" y="607671"/>
                          <a:pt x="766340" y="659187"/>
                          <a:pt x="762047" y="657040"/>
                        </a:cubicBezTo>
                        <a:cubicBezTo>
                          <a:pt x="757754" y="654893"/>
                          <a:pt x="715897" y="598011"/>
                          <a:pt x="684773" y="573327"/>
                        </a:cubicBezTo>
                        <a:cubicBezTo>
                          <a:pt x="653649" y="548642"/>
                          <a:pt x="611793" y="529324"/>
                          <a:pt x="575303" y="508933"/>
                        </a:cubicBezTo>
                        <a:cubicBezTo>
                          <a:pt x="538813" y="488542"/>
                          <a:pt x="520567" y="476736"/>
                          <a:pt x="465832" y="450978"/>
                        </a:cubicBezTo>
                        <a:cubicBezTo>
                          <a:pt x="411097" y="425220"/>
                          <a:pt x="301627" y="376924"/>
                          <a:pt x="246892" y="354386"/>
                        </a:cubicBezTo>
                        <a:cubicBezTo>
                          <a:pt x="192157" y="331848"/>
                          <a:pt x="170691" y="315750"/>
                          <a:pt x="137421" y="315750"/>
                        </a:cubicBezTo>
                        <a:cubicBezTo>
                          <a:pt x="104151" y="315750"/>
                          <a:pt x="59075" y="338287"/>
                          <a:pt x="47269" y="354386"/>
                        </a:cubicBezTo>
                        <a:cubicBezTo>
                          <a:pt x="35463" y="370484"/>
                          <a:pt x="56928" y="398389"/>
                          <a:pt x="66587" y="412341"/>
                        </a:cubicBezTo>
                        <a:cubicBezTo>
                          <a:pt x="76246" y="426293"/>
                          <a:pt x="83759" y="430586"/>
                          <a:pt x="105224" y="438099"/>
                        </a:cubicBezTo>
                        <a:cubicBezTo>
                          <a:pt x="126689" y="445612"/>
                          <a:pt x="167472" y="450977"/>
                          <a:pt x="195376" y="457417"/>
                        </a:cubicBezTo>
                        <a:cubicBezTo>
                          <a:pt x="223280" y="463856"/>
                          <a:pt x="241525" y="462784"/>
                          <a:pt x="272649" y="476736"/>
                        </a:cubicBezTo>
                        <a:cubicBezTo>
                          <a:pt x="303773" y="490688"/>
                          <a:pt x="347776" y="521812"/>
                          <a:pt x="382120" y="541130"/>
                        </a:cubicBezTo>
                        <a:cubicBezTo>
                          <a:pt x="416464" y="560448"/>
                          <a:pt x="446514" y="577620"/>
                          <a:pt x="478711" y="592645"/>
                        </a:cubicBezTo>
                        <a:cubicBezTo>
                          <a:pt x="510908" y="607670"/>
                          <a:pt x="546325" y="617330"/>
                          <a:pt x="575303" y="631282"/>
                        </a:cubicBezTo>
                        <a:cubicBezTo>
                          <a:pt x="604280" y="645234"/>
                          <a:pt x="634331" y="664552"/>
                          <a:pt x="652576" y="676358"/>
                        </a:cubicBezTo>
                        <a:cubicBezTo>
                          <a:pt x="670821" y="688164"/>
                          <a:pt x="677260" y="690310"/>
                          <a:pt x="684773" y="702116"/>
                        </a:cubicBezTo>
                        <a:cubicBezTo>
                          <a:pt x="692286" y="713922"/>
                          <a:pt x="705165" y="747192"/>
                          <a:pt x="697652" y="747192"/>
                        </a:cubicBezTo>
                        <a:cubicBezTo>
                          <a:pt x="690139" y="747192"/>
                          <a:pt x="662235" y="718215"/>
                          <a:pt x="639697" y="702116"/>
                        </a:cubicBezTo>
                        <a:cubicBezTo>
                          <a:pt x="617159" y="686017"/>
                          <a:pt x="593548" y="666699"/>
                          <a:pt x="562424" y="650600"/>
                        </a:cubicBezTo>
                        <a:cubicBezTo>
                          <a:pt x="531300" y="634501"/>
                          <a:pt x="484078" y="617329"/>
                          <a:pt x="452954" y="605524"/>
                        </a:cubicBezTo>
                        <a:cubicBezTo>
                          <a:pt x="421830" y="593719"/>
                          <a:pt x="407877" y="587280"/>
                          <a:pt x="375680" y="579767"/>
                        </a:cubicBezTo>
                        <a:cubicBezTo>
                          <a:pt x="343483" y="572254"/>
                          <a:pt x="278015" y="557228"/>
                          <a:pt x="259770" y="560448"/>
                        </a:cubicBezTo>
                        <a:cubicBezTo>
                          <a:pt x="241525" y="563668"/>
                          <a:pt x="258697" y="586206"/>
                          <a:pt x="266210" y="599085"/>
                        </a:cubicBezTo>
                        <a:cubicBezTo>
                          <a:pt x="273723" y="611964"/>
                          <a:pt x="283382" y="624842"/>
                          <a:pt x="304847" y="637721"/>
                        </a:cubicBezTo>
                        <a:cubicBezTo>
                          <a:pt x="326312" y="650600"/>
                          <a:pt x="370314" y="664552"/>
                          <a:pt x="394999" y="676358"/>
                        </a:cubicBezTo>
                        <a:cubicBezTo>
                          <a:pt x="419683" y="688164"/>
                          <a:pt x="429343" y="697823"/>
                          <a:pt x="452954" y="708555"/>
                        </a:cubicBezTo>
                        <a:cubicBezTo>
                          <a:pt x="476565" y="719287"/>
                          <a:pt x="495883" y="721434"/>
                          <a:pt x="536666" y="740752"/>
                        </a:cubicBezTo>
                        <a:cubicBezTo>
                          <a:pt x="577449" y="760070"/>
                          <a:pt x="667602" y="805147"/>
                          <a:pt x="697652" y="824465"/>
                        </a:cubicBezTo>
                        <a:cubicBezTo>
                          <a:pt x="727702" y="843783"/>
                          <a:pt x="704091" y="842710"/>
                          <a:pt x="716970" y="856662"/>
                        </a:cubicBezTo>
                        <a:cubicBezTo>
                          <a:pt x="729849" y="870614"/>
                          <a:pt x="750241" y="891006"/>
                          <a:pt x="774925" y="908178"/>
                        </a:cubicBezTo>
                        <a:cubicBezTo>
                          <a:pt x="799609" y="925350"/>
                          <a:pt x="838246" y="946814"/>
                          <a:pt x="865077" y="959693"/>
                        </a:cubicBezTo>
                        <a:cubicBezTo>
                          <a:pt x="891908" y="972572"/>
                          <a:pt x="917666" y="979012"/>
                          <a:pt x="935911" y="985451"/>
                        </a:cubicBezTo>
                        <a:cubicBezTo>
                          <a:pt x="954156" y="991891"/>
                          <a:pt x="960596" y="991891"/>
                          <a:pt x="974548" y="998330"/>
                        </a:cubicBezTo>
                        <a:cubicBezTo>
                          <a:pt x="988500" y="1004770"/>
                          <a:pt x="1019624" y="1024088"/>
                          <a:pt x="1019624" y="1024088"/>
                        </a:cubicBezTo>
                        <a:cubicBezTo>
                          <a:pt x="1032503" y="1031601"/>
                          <a:pt x="1024990" y="1036967"/>
                          <a:pt x="1051821" y="1043406"/>
                        </a:cubicBezTo>
                        <a:cubicBezTo>
                          <a:pt x="1078652" y="1049845"/>
                          <a:pt x="1146266" y="1061651"/>
                          <a:pt x="1180610" y="1062724"/>
                        </a:cubicBezTo>
                        <a:cubicBezTo>
                          <a:pt x="1214954" y="1063797"/>
                          <a:pt x="1228906" y="1055211"/>
                          <a:pt x="1257883" y="1049845"/>
                        </a:cubicBezTo>
                        <a:cubicBezTo>
                          <a:pt x="1286860" y="1044479"/>
                          <a:pt x="1354475" y="1030527"/>
                          <a:pt x="1354475" y="1030527"/>
                        </a:cubicBezTo>
                        <a:lnTo>
                          <a:pt x="1554097" y="985451"/>
                        </a:lnTo>
                        <a:cubicBezTo>
                          <a:pt x="1591660" y="976865"/>
                          <a:pt x="1558390" y="982232"/>
                          <a:pt x="1579855" y="979012"/>
                        </a:cubicBezTo>
                        <a:cubicBezTo>
                          <a:pt x="1601320" y="975792"/>
                          <a:pt x="1657128" y="967206"/>
                          <a:pt x="1682886" y="966133"/>
                        </a:cubicBezTo>
                        <a:cubicBezTo>
                          <a:pt x="1708644" y="965060"/>
                          <a:pt x="1719376" y="973645"/>
                          <a:pt x="1734401" y="972572"/>
                        </a:cubicBezTo>
                        <a:cubicBezTo>
                          <a:pt x="1749426" y="971499"/>
                          <a:pt x="1773038" y="959693"/>
                          <a:pt x="1773038" y="959693"/>
                        </a:cubicBezTo>
                        <a:cubicBezTo>
                          <a:pt x="1780551" y="954327"/>
                          <a:pt x="1778404" y="956473"/>
                          <a:pt x="1779477" y="940375"/>
                        </a:cubicBezTo>
                        <a:cubicBezTo>
                          <a:pt x="1780550" y="924277"/>
                          <a:pt x="1780550" y="889933"/>
                          <a:pt x="1779477" y="863102"/>
                        </a:cubicBezTo>
                        <a:cubicBezTo>
                          <a:pt x="1778404" y="836271"/>
                          <a:pt x="1775184" y="805147"/>
                          <a:pt x="1773038" y="779389"/>
                        </a:cubicBezTo>
                        <a:cubicBezTo>
                          <a:pt x="1770892" y="753631"/>
                          <a:pt x="1770892" y="732166"/>
                          <a:pt x="1766599" y="708555"/>
                        </a:cubicBezTo>
                        <a:cubicBezTo>
                          <a:pt x="1762306" y="684944"/>
                          <a:pt x="1737621" y="638795"/>
                          <a:pt x="1702204" y="624843"/>
                        </a:cubicBezTo>
                        <a:close/>
                      </a:path>
                    </a:pathLst>
                  </a:custGeom>
                  <a:solidFill>
                    <a:srgbClr val="E2C4A6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637" name="Freeform 636"/>
                  <p:cNvSpPr/>
                  <p:nvPr/>
                </p:nvSpPr>
                <p:spPr>
                  <a:xfrm rot="1134316">
                    <a:off x="491002" y="66317"/>
                    <a:ext cx="665297" cy="719481"/>
                  </a:xfrm>
                  <a:custGeom>
                    <a:avLst/>
                    <a:gdLst>
                      <a:gd name="connsiteX0" fmla="*/ 335276 w 406249"/>
                      <a:gd name="connsiteY0" fmla="*/ 1550 h 459422"/>
                      <a:gd name="connsiteX1" fmla="*/ 283760 w 406249"/>
                      <a:gd name="connsiteY1" fmla="*/ 20868 h 459422"/>
                      <a:gd name="connsiteX2" fmla="*/ 264442 w 406249"/>
                      <a:gd name="connsiteY2" fmla="*/ 65944 h 459422"/>
                      <a:gd name="connsiteX3" fmla="*/ 258002 w 406249"/>
                      <a:gd name="connsiteY3" fmla="*/ 130339 h 459422"/>
                      <a:gd name="connsiteX4" fmla="*/ 264442 w 406249"/>
                      <a:gd name="connsiteY4" fmla="*/ 207612 h 459422"/>
                      <a:gd name="connsiteX5" fmla="*/ 270881 w 406249"/>
                      <a:gd name="connsiteY5" fmla="*/ 278446 h 459422"/>
                      <a:gd name="connsiteX6" fmla="*/ 283760 w 406249"/>
                      <a:gd name="connsiteY6" fmla="*/ 291325 h 459422"/>
                      <a:gd name="connsiteX7" fmla="*/ 283760 w 406249"/>
                      <a:gd name="connsiteY7" fmla="*/ 297764 h 459422"/>
                      <a:gd name="connsiteX8" fmla="*/ 232245 w 406249"/>
                      <a:gd name="connsiteY8" fmla="*/ 304204 h 459422"/>
                      <a:gd name="connsiteX9" fmla="*/ 180729 w 406249"/>
                      <a:gd name="connsiteY9" fmla="*/ 310643 h 459422"/>
                      <a:gd name="connsiteX10" fmla="*/ 109895 w 406249"/>
                      <a:gd name="connsiteY10" fmla="*/ 329961 h 459422"/>
                      <a:gd name="connsiteX11" fmla="*/ 71259 w 406249"/>
                      <a:gd name="connsiteY11" fmla="*/ 349280 h 459422"/>
                      <a:gd name="connsiteX12" fmla="*/ 32622 w 406249"/>
                      <a:gd name="connsiteY12" fmla="*/ 381477 h 459422"/>
                      <a:gd name="connsiteX13" fmla="*/ 425 w 406249"/>
                      <a:gd name="connsiteY13" fmla="*/ 407235 h 459422"/>
                      <a:gd name="connsiteX14" fmla="*/ 13304 w 406249"/>
                      <a:gd name="connsiteY14" fmla="*/ 439432 h 459422"/>
                      <a:gd name="connsiteX15" fmla="*/ 13304 w 406249"/>
                      <a:gd name="connsiteY15" fmla="*/ 458750 h 459422"/>
                      <a:gd name="connsiteX16" fmla="*/ 39062 w 406249"/>
                      <a:gd name="connsiteY16" fmla="*/ 452311 h 459422"/>
                      <a:gd name="connsiteX17" fmla="*/ 122774 w 406249"/>
                      <a:gd name="connsiteY17" fmla="*/ 426553 h 459422"/>
                      <a:gd name="connsiteX18" fmla="*/ 225805 w 406249"/>
                      <a:gd name="connsiteY18" fmla="*/ 407235 h 459422"/>
                      <a:gd name="connsiteX19" fmla="*/ 328836 w 406249"/>
                      <a:gd name="connsiteY19" fmla="*/ 387916 h 459422"/>
                      <a:gd name="connsiteX20" fmla="*/ 386791 w 406249"/>
                      <a:gd name="connsiteY20" fmla="*/ 368598 h 459422"/>
                      <a:gd name="connsiteX21" fmla="*/ 406109 w 406249"/>
                      <a:gd name="connsiteY21" fmla="*/ 317082 h 459422"/>
                      <a:gd name="connsiteX22" fmla="*/ 393231 w 406249"/>
                      <a:gd name="connsiteY22" fmla="*/ 310643 h 459422"/>
                      <a:gd name="connsiteX23" fmla="*/ 406109 w 406249"/>
                      <a:gd name="connsiteY23" fmla="*/ 207612 h 459422"/>
                      <a:gd name="connsiteX24" fmla="*/ 399670 w 406249"/>
                      <a:gd name="connsiteY24" fmla="*/ 123899 h 459422"/>
                      <a:gd name="connsiteX25" fmla="*/ 393231 w 406249"/>
                      <a:gd name="connsiteY25" fmla="*/ 59505 h 459422"/>
                      <a:gd name="connsiteX26" fmla="*/ 335276 w 406249"/>
                      <a:gd name="connsiteY26" fmla="*/ 1550 h 45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406249" h="459422">
                        <a:moveTo>
                          <a:pt x="335276" y="1550"/>
                        </a:moveTo>
                        <a:cubicBezTo>
                          <a:pt x="317031" y="-4890"/>
                          <a:pt x="295566" y="10136"/>
                          <a:pt x="283760" y="20868"/>
                        </a:cubicBezTo>
                        <a:cubicBezTo>
                          <a:pt x="271954" y="31600"/>
                          <a:pt x="268735" y="47699"/>
                          <a:pt x="264442" y="65944"/>
                        </a:cubicBezTo>
                        <a:cubicBezTo>
                          <a:pt x="260149" y="84189"/>
                          <a:pt x="258002" y="106728"/>
                          <a:pt x="258002" y="130339"/>
                        </a:cubicBezTo>
                        <a:cubicBezTo>
                          <a:pt x="258002" y="153950"/>
                          <a:pt x="262295" y="182927"/>
                          <a:pt x="264442" y="207612"/>
                        </a:cubicBezTo>
                        <a:cubicBezTo>
                          <a:pt x="266589" y="232297"/>
                          <a:pt x="267661" y="264494"/>
                          <a:pt x="270881" y="278446"/>
                        </a:cubicBezTo>
                        <a:cubicBezTo>
                          <a:pt x="274101" y="292398"/>
                          <a:pt x="283760" y="291325"/>
                          <a:pt x="283760" y="291325"/>
                        </a:cubicBezTo>
                        <a:cubicBezTo>
                          <a:pt x="285906" y="294545"/>
                          <a:pt x="292346" y="295618"/>
                          <a:pt x="283760" y="297764"/>
                        </a:cubicBezTo>
                        <a:cubicBezTo>
                          <a:pt x="275174" y="299910"/>
                          <a:pt x="232245" y="304204"/>
                          <a:pt x="232245" y="304204"/>
                        </a:cubicBezTo>
                        <a:cubicBezTo>
                          <a:pt x="215073" y="306350"/>
                          <a:pt x="201121" y="306350"/>
                          <a:pt x="180729" y="310643"/>
                        </a:cubicBezTo>
                        <a:cubicBezTo>
                          <a:pt x="160337" y="314936"/>
                          <a:pt x="128140" y="323522"/>
                          <a:pt x="109895" y="329961"/>
                        </a:cubicBezTo>
                        <a:cubicBezTo>
                          <a:pt x="91650" y="336401"/>
                          <a:pt x="84138" y="340694"/>
                          <a:pt x="71259" y="349280"/>
                        </a:cubicBezTo>
                        <a:cubicBezTo>
                          <a:pt x="58380" y="357866"/>
                          <a:pt x="44428" y="371818"/>
                          <a:pt x="32622" y="381477"/>
                        </a:cubicBezTo>
                        <a:cubicBezTo>
                          <a:pt x="20816" y="391136"/>
                          <a:pt x="3645" y="397576"/>
                          <a:pt x="425" y="407235"/>
                        </a:cubicBezTo>
                        <a:cubicBezTo>
                          <a:pt x="-2795" y="416894"/>
                          <a:pt x="13304" y="439432"/>
                          <a:pt x="13304" y="439432"/>
                        </a:cubicBezTo>
                        <a:cubicBezTo>
                          <a:pt x="15450" y="448018"/>
                          <a:pt x="13304" y="458750"/>
                          <a:pt x="13304" y="458750"/>
                        </a:cubicBezTo>
                        <a:cubicBezTo>
                          <a:pt x="17597" y="460897"/>
                          <a:pt x="20817" y="457677"/>
                          <a:pt x="39062" y="452311"/>
                        </a:cubicBezTo>
                        <a:cubicBezTo>
                          <a:pt x="57307" y="446945"/>
                          <a:pt x="91650" y="434066"/>
                          <a:pt x="122774" y="426553"/>
                        </a:cubicBezTo>
                        <a:cubicBezTo>
                          <a:pt x="153898" y="419040"/>
                          <a:pt x="225805" y="407235"/>
                          <a:pt x="225805" y="407235"/>
                        </a:cubicBezTo>
                        <a:cubicBezTo>
                          <a:pt x="260149" y="400796"/>
                          <a:pt x="302005" y="394356"/>
                          <a:pt x="328836" y="387916"/>
                        </a:cubicBezTo>
                        <a:cubicBezTo>
                          <a:pt x="355667" y="381477"/>
                          <a:pt x="373912" y="380404"/>
                          <a:pt x="386791" y="368598"/>
                        </a:cubicBezTo>
                        <a:cubicBezTo>
                          <a:pt x="399670" y="356792"/>
                          <a:pt x="405036" y="326741"/>
                          <a:pt x="406109" y="317082"/>
                        </a:cubicBezTo>
                        <a:cubicBezTo>
                          <a:pt x="407182" y="307423"/>
                          <a:pt x="393231" y="328888"/>
                          <a:pt x="393231" y="310643"/>
                        </a:cubicBezTo>
                        <a:cubicBezTo>
                          <a:pt x="393231" y="292398"/>
                          <a:pt x="405036" y="238736"/>
                          <a:pt x="406109" y="207612"/>
                        </a:cubicBezTo>
                        <a:cubicBezTo>
                          <a:pt x="407182" y="176488"/>
                          <a:pt x="401816" y="148584"/>
                          <a:pt x="399670" y="123899"/>
                        </a:cubicBezTo>
                        <a:cubicBezTo>
                          <a:pt x="397524" y="99214"/>
                          <a:pt x="396451" y="78823"/>
                          <a:pt x="393231" y="59505"/>
                        </a:cubicBezTo>
                        <a:cubicBezTo>
                          <a:pt x="390011" y="40187"/>
                          <a:pt x="353521" y="7990"/>
                          <a:pt x="335276" y="155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613" name="Group 612"/>
                <p:cNvGrpSpPr/>
                <p:nvPr/>
              </p:nvGrpSpPr>
              <p:grpSpPr>
                <a:xfrm>
                  <a:off x="734024" y="241222"/>
                  <a:ext cx="1330378" cy="1950124"/>
                  <a:chOff x="-59726" y="241222"/>
                  <a:chExt cx="1330378" cy="1950124"/>
                </a:xfrm>
              </p:grpSpPr>
              <p:grpSp>
                <p:nvGrpSpPr>
                  <p:cNvPr id="614" name="Group 613"/>
                  <p:cNvGrpSpPr>
                    <a:grpSpLocks/>
                  </p:cNvGrpSpPr>
                  <p:nvPr/>
                </p:nvGrpSpPr>
                <p:grpSpPr>
                  <a:xfrm rot="1030660">
                    <a:off x="201286" y="241222"/>
                    <a:ext cx="1069366" cy="1950124"/>
                    <a:chOff x="502276" y="186744"/>
                    <a:chExt cx="652233" cy="1244386"/>
                  </a:xfrm>
                </p:grpSpPr>
                <p:sp>
                  <p:nvSpPr>
                    <p:cNvPr id="618" name="Freeform 617"/>
                    <p:cNvSpPr/>
                    <p:nvPr/>
                  </p:nvSpPr>
                  <p:spPr>
                    <a:xfrm>
                      <a:off x="579549" y="811370"/>
                      <a:ext cx="482600" cy="619760"/>
                    </a:xfrm>
                    <a:custGeom>
                      <a:avLst/>
                      <a:gdLst>
                        <a:gd name="connsiteX0" fmla="*/ 163132 w 483225"/>
                        <a:gd name="connsiteY0" fmla="*/ 7871 h 620049"/>
                        <a:gd name="connsiteX1" fmla="*/ 79420 w 483225"/>
                        <a:gd name="connsiteY1" fmla="*/ 40068 h 620049"/>
                        <a:gd name="connsiteX2" fmla="*/ 53662 w 483225"/>
                        <a:gd name="connsiteY2" fmla="*/ 40068 h 620049"/>
                        <a:gd name="connsiteX3" fmla="*/ 40783 w 483225"/>
                        <a:gd name="connsiteY3" fmla="*/ 72265 h 620049"/>
                        <a:gd name="connsiteX4" fmla="*/ 40783 w 483225"/>
                        <a:gd name="connsiteY4" fmla="*/ 136659 h 620049"/>
                        <a:gd name="connsiteX5" fmla="*/ 40783 w 483225"/>
                        <a:gd name="connsiteY5" fmla="*/ 201054 h 620049"/>
                        <a:gd name="connsiteX6" fmla="*/ 60101 w 483225"/>
                        <a:gd name="connsiteY6" fmla="*/ 297645 h 620049"/>
                        <a:gd name="connsiteX7" fmla="*/ 72980 w 483225"/>
                        <a:gd name="connsiteY7" fmla="*/ 368479 h 620049"/>
                        <a:gd name="connsiteX8" fmla="*/ 34344 w 483225"/>
                        <a:gd name="connsiteY8" fmla="*/ 439313 h 620049"/>
                        <a:gd name="connsiteX9" fmla="*/ 2146 w 483225"/>
                        <a:gd name="connsiteY9" fmla="*/ 535904 h 620049"/>
                        <a:gd name="connsiteX10" fmla="*/ 8586 w 483225"/>
                        <a:gd name="connsiteY10" fmla="*/ 555223 h 620049"/>
                        <a:gd name="connsiteX11" fmla="*/ 53662 w 483225"/>
                        <a:gd name="connsiteY11" fmla="*/ 568102 h 620049"/>
                        <a:gd name="connsiteX12" fmla="*/ 163132 w 483225"/>
                        <a:gd name="connsiteY12" fmla="*/ 587420 h 620049"/>
                        <a:gd name="connsiteX13" fmla="*/ 233966 w 483225"/>
                        <a:gd name="connsiteY13" fmla="*/ 593859 h 620049"/>
                        <a:gd name="connsiteX14" fmla="*/ 266163 w 483225"/>
                        <a:gd name="connsiteY14" fmla="*/ 606738 h 620049"/>
                        <a:gd name="connsiteX15" fmla="*/ 356315 w 483225"/>
                        <a:gd name="connsiteY15" fmla="*/ 613178 h 620049"/>
                        <a:gd name="connsiteX16" fmla="*/ 407831 w 483225"/>
                        <a:gd name="connsiteY16" fmla="*/ 619617 h 620049"/>
                        <a:gd name="connsiteX17" fmla="*/ 478665 w 483225"/>
                        <a:gd name="connsiteY17" fmla="*/ 600299 h 620049"/>
                        <a:gd name="connsiteX18" fmla="*/ 472225 w 483225"/>
                        <a:gd name="connsiteY18" fmla="*/ 555223 h 620049"/>
                        <a:gd name="connsiteX19" fmla="*/ 440028 w 483225"/>
                        <a:gd name="connsiteY19" fmla="*/ 439313 h 620049"/>
                        <a:gd name="connsiteX20" fmla="*/ 414270 w 483225"/>
                        <a:gd name="connsiteY20" fmla="*/ 342721 h 620049"/>
                        <a:gd name="connsiteX21" fmla="*/ 427149 w 483225"/>
                        <a:gd name="connsiteY21" fmla="*/ 246130 h 620049"/>
                        <a:gd name="connsiteX22" fmla="*/ 459346 w 483225"/>
                        <a:gd name="connsiteY22" fmla="*/ 123780 h 620049"/>
                        <a:gd name="connsiteX23" fmla="*/ 465786 w 483225"/>
                        <a:gd name="connsiteY23" fmla="*/ 59386 h 620049"/>
                        <a:gd name="connsiteX24" fmla="*/ 465786 w 483225"/>
                        <a:gd name="connsiteY24" fmla="*/ 52947 h 620049"/>
                        <a:gd name="connsiteX25" fmla="*/ 459346 w 483225"/>
                        <a:gd name="connsiteY25" fmla="*/ 33628 h 620049"/>
                        <a:gd name="connsiteX26" fmla="*/ 440028 w 483225"/>
                        <a:gd name="connsiteY26" fmla="*/ 33628 h 620049"/>
                        <a:gd name="connsiteX27" fmla="*/ 388513 w 483225"/>
                        <a:gd name="connsiteY27" fmla="*/ 27189 h 620049"/>
                        <a:gd name="connsiteX28" fmla="*/ 343437 w 483225"/>
                        <a:gd name="connsiteY28" fmla="*/ 27189 h 620049"/>
                        <a:gd name="connsiteX29" fmla="*/ 336997 w 483225"/>
                        <a:gd name="connsiteY29" fmla="*/ 20749 h 620049"/>
                        <a:gd name="connsiteX30" fmla="*/ 336997 w 483225"/>
                        <a:gd name="connsiteY30" fmla="*/ 1431 h 620049"/>
                        <a:gd name="connsiteX31" fmla="*/ 317679 w 483225"/>
                        <a:gd name="connsiteY31" fmla="*/ 1431 h 620049"/>
                        <a:gd name="connsiteX32" fmla="*/ 285482 w 483225"/>
                        <a:gd name="connsiteY32" fmla="*/ 1431 h 620049"/>
                        <a:gd name="connsiteX33" fmla="*/ 163132 w 483225"/>
                        <a:gd name="connsiteY33" fmla="*/ 7871 h 6200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</a:cxnLst>
                      <a:rect l="l" t="t" r="r" b="b"/>
                      <a:pathLst>
                        <a:path w="483225" h="620049">
                          <a:moveTo>
                            <a:pt x="163132" y="7871"/>
                          </a:moveTo>
                          <a:cubicBezTo>
                            <a:pt x="128788" y="14310"/>
                            <a:pt x="97665" y="34702"/>
                            <a:pt x="79420" y="40068"/>
                          </a:cubicBezTo>
                          <a:cubicBezTo>
                            <a:pt x="61175" y="45434"/>
                            <a:pt x="53662" y="40068"/>
                            <a:pt x="53662" y="40068"/>
                          </a:cubicBezTo>
                          <a:cubicBezTo>
                            <a:pt x="47222" y="45434"/>
                            <a:pt x="42930" y="56166"/>
                            <a:pt x="40783" y="72265"/>
                          </a:cubicBezTo>
                          <a:cubicBezTo>
                            <a:pt x="38636" y="88364"/>
                            <a:pt x="40783" y="136659"/>
                            <a:pt x="40783" y="136659"/>
                          </a:cubicBezTo>
                          <a:cubicBezTo>
                            <a:pt x="40783" y="158124"/>
                            <a:pt x="37563" y="174223"/>
                            <a:pt x="40783" y="201054"/>
                          </a:cubicBezTo>
                          <a:cubicBezTo>
                            <a:pt x="44003" y="227885"/>
                            <a:pt x="54735" y="269741"/>
                            <a:pt x="60101" y="297645"/>
                          </a:cubicBezTo>
                          <a:cubicBezTo>
                            <a:pt x="65467" y="325549"/>
                            <a:pt x="77273" y="344868"/>
                            <a:pt x="72980" y="368479"/>
                          </a:cubicBezTo>
                          <a:cubicBezTo>
                            <a:pt x="68687" y="392090"/>
                            <a:pt x="46150" y="411409"/>
                            <a:pt x="34344" y="439313"/>
                          </a:cubicBezTo>
                          <a:cubicBezTo>
                            <a:pt x="22538" y="467217"/>
                            <a:pt x="6439" y="516586"/>
                            <a:pt x="2146" y="535904"/>
                          </a:cubicBezTo>
                          <a:cubicBezTo>
                            <a:pt x="-2147" y="555222"/>
                            <a:pt x="0" y="549857"/>
                            <a:pt x="8586" y="555223"/>
                          </a:cubicBezTo>
                          <a:cubicBezTo>
                            <a:pt x="17172" y="560589"/>
                            <a:pt x="27904" y="562736"/>
                            <a:pt x="53662" y="568102"/>
                          </a:cubicBezTo>
                          <a:cubicBezTo>
                            <a:pt x="79420" y="573468"/>
                            <a:pt x="133081" y="583127"/>
                            <a:pt x="163132" y="587420"/>
                          </a:cubicBezTo>
                          <a:cubicBezTo>
                            <a:pt x="193183" y="591713"/>
                            <a:pt x="233966" y="593859"/>
                            <a:pt x="233966" y="593859"/>
                          </a:cubicBezTo>
                          <a:cubicBezTo>
                            <a:pt x="251138" y="597079"/>
                            <a:pt x="245772" y="603518"/>
                            <a:pt x="266163" y="606738"/>
                          </a:cubicBezTo>
                          <a:cubicBezTo>
                            <a:pt x="286554" y="609958"/>
                            <a:pt x="332704" y="611032"/>
                            <a:pt x="356315" y="613178"/>
                          </a:cubicBezTo>
                          <a:cubicBezTo>
                            <a:pt x="379926" y="615324"/>
                            <a:pt x="387439" y="621764"/>
                            <a:pt x="407831" y="619617"/>
                          </a:cubicBezTo>
                          <a:cubicBezTo>
                            <a:pt x="428223" y="617470"/>
                            <a:pt x="467933" y="611031"/>
                            <a:pt x="478665" y="600299"/>
                          </a:cubicBezTo>
                          <a:cubicBezTo>
                            <a:pt x="489397" y="589567"/>
                            <a:pt x="478665" y="582054"/>
                            <a:pt x="472225" y="555223"/>
                          </a:cubicBezTo>
                          <a:cubicBezTo>
                            <a:pt x="465786" y="528392"/>
                            <a:pt x="449687" y="474730"/>
                            <a:pt x="440028" y="439313"/>
                          </a:cubicBezTo>
                          <a:cubicBezTo>
                            <a:pt x="430369" y="403896"/>
                            <a:pt x="416416" y="374918"/>
                            <a:pt x="414270" y="342721"/>
                          </a:cubicBezTo>
                          <a:cubicBezTo>
                            <a:pt x="412124" y="310524"/>
                            <a:pt x="419636" y="282620"/>
                            <a:pt x="427149" y="246130"/>
                          </a:cubicBezTo>
                          <a:cubicBezTo>
                            <a:pt x="434662" y="209640"/>
                            <a:pt x="452907" y="154904"/>
                            <a:pt x="459346" y="123780"/>
                          </a:cubicBezTo>
                          <a:cubicBezTo>
                            <a:pt x="465785" y="92656"/>
                            <a:pt x="464713" y="71191"/>
                            <a:pt x="465786" y="59386"/>
                          </a:cubicBezTo>
                          <a:cubicBezTo>
                            <a:pt x="466859" y="47581"/>
                            <a:pt x="465786" y="52947"/>
                            <a:pt x="465786" y="52947"/>
                          </a:cubicBezTo>
                          <a:cubicBezTo>
                            <a:pt x="464713" y="48654"/>
                            <a:pt x="459346" y="33628"/>
                            <a:pt x="459346" y="33628"/>
                          </a:cubicBezTo>
                          <a:cubicBezTo>
                            <a:pt x="455053" y="30408"/>
                            <a:pt x="451833" y="34701"/>
                            <a:pt x="440028" y="33628"/>
                          </a:cubicBezTo>
                          <a:cubicBezTo>
                            <a:pt x="428223" y="32555"/>
                            <a:pt x="404611" y="28262"/>
                            <a:pt x="388513" y="27189"/>
                          </a:cubicBezTo>
                          <a:cubicBezTo>
                            <a:pt x="372415" y="26116"/>
                            <a:pt x="343437" y="27189"/>
                            <a:pt x="343437" y="27189"/>
                          </a:cubicBezTo>
                          <a:cubicBezTo>
                            <a:pt x="334851" y="26116"/>
                            <a:pt x="336997" y="20749"/>
                            <a:pt x="336997" y="20749"/>
                          </a:cubicBezTo>
                          <a:cubicBezTo>
                            <a:pt x="335924" y="16456"/>
                            <a:pt x="336997" y="1431"/>
                            <a:pt x="336997" y="1431"/>
                          </a:cubicBezTo>
                          <a:cubicBezTo>
                            <a:pt x="333777" y="-1789"/>
                            <a:pt x="317679" y="1431"/>
                            <a:pt x="317679" y="1431"/>
                          </a:cubicBezTo>
                          <a:cubicBezTo>
                            <a:pt x="309093" y="1431"/>
                            <a:pt x="309093" y="2504"/>
                            <a:pt x="285482" y="1431"/>
                          </a:cubicBezTo>
                          <a:cubicBezTo>
                            <a:pt x="261871" y="358"/>
                            <a:pt x="197476" y="1432"/>
                            <a:pt x="163132" y="7871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grpSp>
                  <p:nvGrpSpPr>
                    <p:cNvPr id="619" name="Group 618"/>
                    <p:cNvGrpSpPr/>
                    <p:nvPr/>
                  </p:nvGrpSpPr>
                  <p:grpSpPr>
                    <a:xfrm>
                      <a:off x="502276" y="186744"/>
                      <a:ext cx="652233" cy="656821"/>
                      <a:chOff x="0" y="0"/>
                      <a:chExt cx="1390918" cy="1365160"/>
                    </a:xfrm>
                  </p:grpSpPr>
                  <p:grpSp>
                    <p:nvGrpSpPr>
                      <p:cNvPr id="620" name="Group 619"/>
                      <p:cNvGrpSpPr/>
                      <p:nvPr/>
                    </p:nvGrpSpPr>
                    <p:grpSpPr>
                      <a:xfrm>
                        <a:off x="103031" y="83712"/>
                        <a:ext cx="1107583" cy="1281448"/>
                        <a:chOff x="0" y="0"/>
                        <a:chExt cx="1107583" cy="1281448"/>
                      </a:xfrm>
                    </p:grpSpPr>
                    <p:sp>
                      <p:nvSpPr>
                        <p:cNvPr id="622" name="Freeform 621"/>
                        <p:cNvSpPr/>
                        <p:nvPr/>
                      </p:nvSpPr>
                      <p:spPr>
                        <a:xfrm>
                          <a:off x="0" y="0"/>
                          <a:ext cx="1107583" cy="1281448"/>
                        </a:xfrm>
                        <a:custGeom>
                          <a:avLst/>
                          <a:gdLst>
                            <a:gd name="connsiteX0" fmla="*/ 219149 w 414973"/>
                            <a:gd name="connsiteY0" fmla="*/ 805 h 466054"/>
                            <a:gd name="connsiteX1" fmla="*/ 154754 w 414973"/>
                            <a:gd name="connsiteY1" fmla="*/ 20124 h 466054"/>
                            <a:gd name="connsiteX2" fmla="*/ 116118 w 414973"/>
                            <a:gd name="connsiteY2" fmla="*/ 33002 h 466054"/>
                            <a:gd name="connsiteX3" fmla="*/ 77481 w 414973"/>
                            <a:gd name="connsiteY3" fmla="*/ 97397 h 466054"/>
                            <a:gd name="connsiteX4" fmla="*/ 64602 w 414973"/>
                            <a:gd name="connsiteY4" fmla="*/ 103836 h 466054"/>
                            <a:gd name="connsiteX5" fmla="*/ 38844 w 414973"/>
                            <a:gd name="connsiteY5" fmla="*/ 136033 h 466054"/>
                            <a:gd name="connsiteX6" fmla="*/ 38844 w 414973"/>
                            <a:gd name="connsiteY6" fmla="*/ 181109 h 466054"/>
                            <a:gd name="connsiteX7" fmla="*/ 19526 w 414973"/>
                            <a:gd name="connsiteY7" fmla="*/ 193988 h 466054"/>
                            <a:gd name="connsiteX8" fmla="*/ 208 w 414973"/>
                            <a:gd name="connsiteY8" fmla="*/ 239064 h 466054"/>
                            <a:gd name="connsiteX9" fmla="*/ 32405 w 414973"/>
                            <a:gd name="connsiteY9" fmla="*/ 264822 h 466054"/>
                            <a:gd name="connsiteX10" fmla="*/ 58163 w 414973"/>
                            <a:gd name="connsiteY10" fmla="*/ 316338 h 466054"/>
                            <a:gd name="connsiteX11" fmla="*/ 116118 w 414973"/>
                            <a:gd name="connsiteY11" fmla="*/ 387171 h 466054"/>
                            <a:gd name="connsiteX12" fmla="*/ 154754 w 414973"/>
                            <a:gd name="connsiteY12" fmla="*/ 419369 h 466054"/>
                            <a:gd name="connsiteX13" fmla="*/ 167633 w 414973"/>
                            <a:gd name="connsiteY13" fmla="*/ 451566 h 466054"/>
                            <a:gd name="connsiteX14" fmla="*/ 199830 w 414973"/>
                            <a:gd name="connsiteY14" fmla="*/ 464445 h 466054"/>
                            <a:gd name="connsiteX15" fmla="*/ 219149 w 414973"/>
                            <a:gd name="connsiteY15" fmla="*/ 464445 h 466054"/>
                            <a:gd name="connsiteX16" fmla="*/ 277103 w 414973"/>
                            <a:gd name="connsiteY16" fmla="*/ 451566 h 466054"/>
                            <a:gd name="connsiteX17" fmla="*/ 283543 w 414973"/>
                            <a:gd name="connsiteY17" fmla="*/ 406490 h 466054"/>
                            <a:gd name="connsiteX18" fmla="*/ 309301 w 414973"/>
                            <a:gd name="connsiteY18" fmla="*/ 374293 h 466054"/>
                            <a:gd name="connsiteX19" fmla="*/ 373695 w 414973"/>
                            <a:gd name="connsiteY19" fmla="*/ 297019 h 466054"/>
                            <a:gd name="connsiteX20" fmla="*/ 380134 w 414973"/>
                            <a:gd name="connsiteY20" fmla="*/ 264822 h 466054"/>
                            <a:gd name="connsiteX21" fmla="*/ 405892 w 414973"/>
                            <a:gd name="connsiteY21" fmla="*/ 226186 h 466054"/>
                            <a:gd name="connsiteX22" fmla="*/ 412332 w 414973"/>
                            <a:gd name="connsiteY22" fmla="*/ 213307 h 466054"/>
                            <a:gd name="connsiteX23" fmla="*/ 412332 w 414973"/>
                            <a:gd name="connsiteY23" fmla="*/ 193988 h 466054"/>
                            <a:gd name="connsiteX24" fmla="*/ 380134 w 414973"/>
                            <a:gd name="connsiteY24" fmla="*/ 136033 h 466054"/>
                            <a:gd name="connsiteX25" fmla="*/ 335058 w 414973"/>
                            <a:gd name="connsiteY25" fmla="*/ 71639 h 466054"/>
                            <a:gd name="connsiteX26" fmla="*/ 309301 w 414973"/>
                            <a:gd name="connsiteY26" fmla="*/ 39442 h 466054"/>
                            <a:gd name="connsiteX27" fmla="*/ 277103 w 414973"/>
                            <a:gd name="connsiteY27" fmla="*/ 7245 h 466054"/>
                            <a:gd name="connsiteX28" fmla="*/ 219149 w 414973"/>
                            <a:gd name="connsiteY28" fmla="*/ 805 h 4660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414973" h="466054">
                              <a:moveTo>
                                <a:pt x="219149" y="805"/>
                              </a:moveTo>
                              <a:cubicBezTo>
                                <a:pt x="198757" y="2952"/>
                                <a:pt x="171926" y="14758"/>
                                <a:pt x="154754" y="20124"/>
                              </a:cubicBezTo>
                              <a:cubicBezTo>
                                <a:pt x="137582" y="25490"/>
                                <a:pt x="128997" y="20123"/>
                                <a:pt x="116118" y="33002"/>
                              </a:cubicBezTo>
                              <a:cubicBezTo>
                                <a:pt x="103239" y="45881"/>
                                <a:pt x="77481" y="97397"/>
                                <a:pt x="77481" y="97397"/>
                              </a:cubicBezTo>
                              <a:cubicBezTo>
                                <a:pt x="68895" y="109203"/>
                                <a:pt x="64602" y="103836"/>
                                <a:pt x="64602" y="103836"/>
                              </a:cubicBezTo>
                              <a:cubicBezTo>
                                <a:pt x="58163" y="110275"/>
                                <a:pt x="43137" y="123154"/>
                                <a:pt x="38844" y="136033"/>
                              </a:cubicBezTo>
                              <a:cubicBezTo>
                                <a:pt x="34551" y="148912"/>
                                <a:pt x="38844" y="181109"/>
                                <a:pt x="38844" y="181109"/>
                              </a:cubicBezTo>
                              <a:cubicBezTo>
                                <a:pt x="35624" y="190768"/>
                                <a:pt x="25965" y="184329"/>
                                <a:pt x="19526" y="193988"/>
                              </a:cubicBezTo>
                              <a:cubicBezTo>
                                <a:pt x="13087" y="203647"/>
                                <a:pt x="-1939" y="227258"/>
                                <a:pt x="208" y="239064"/>
                              </a:cubicBezTo>
                              <a:cubicBezTo>
                                <a:pt x="2355" y="250870"/>
                                <a:pt x="22746" y="251943"/>
                                <a:pt x="32405" y="264822"/>
                              </a:cubicBezTo>
                              <a:cubicBezTo>
                                <a:pt x="42064" y="277701"/>
                                <a:pt x="44211" y="295947"/>
                                <a:pt x="58163" y="316338"/>
                              </a:cubicBezTo>
                              <a:cubicBezTo>
                                <a:pt x="72115" y="336730"/>
                                <a:pt x="100020" y="369999"/>
                                <a:pt x="116118" y="387171"/>
                              </a:cubicBezTo>
                              <a:cubicBezTo>
                                <a:pt x="132216" y="404343"/>
                                <a:pt x="146168" y="408637"/>
                                <a:pt x="154754" y="419369"/>
                              </a:cubicBezTo>
                              <a:cubicBezTo>
                                <a:pt x="163340" y="430101"/>
                                <a:pt x="167633" y="451566"/>
                                <a:pt x="167633" y="451566"/>
                              </a:cubicBezTo>
                              <a:cubicBezTo>
                                <a:pt x="175146" y="459079"/>
                                <a:pt x="191244" y="462299"/>
                                <a:pt x="199830" y="464445"/>
                              </a:cubicBezTo>
                              <a:cubicBezTo>
                                <a:pt x="208416" y="466591"/>
                                <a:pt x="206270" y="466591"/>
                                <a:pt x="219149" y="464445"/>
                              </a:cubicBezTo>
                              <a:cubicBezTo>
                                <a:pt x="232028" y="462299"/>
                                <a:pt x="266371" y="461225"/>
                                <a:pt x="277103" y="451566"/>
                              </a:cubicBezTo>
                              <a:cubicBezTo>
                                <a:pt x="287835" y="441907"/>
                                <a:pt x="278177" y="419369"/>
                                <a:pt x="283543" y="406490"/>
                              </a:cubicBezTo>
                              <a:cubicBezTo>
                                <a:pt x="288909" y="393611"/>
                                <a:pt x="294276" y="392538"/>
                                <a:pt x="309301" y="374293"/>
                              </a:cubicBezTo>
                              <a:cubicBezTo>
                                <a:pt x="324326" y="356048"/>
                                <a:pt x="361890" y="315264"/>
                                <a:pt x="373695" y="297019"/>
                              </a:cubicBezTo>
                              <a:cubicBezTo>
                                <a:pt x="385500" y="278774"/>
                                <a:pt x="380134" y="264822"/>
                                <a:pt x="380134" y="264822"/>
                              </a:cubicBezTo>
                              <a:cubicBezTo>
                                <a:pt x="385500" y="253017"/>
                                <a:pt x="400526" y="234772"/>
                                <a:pt x="405892" y="226186"/>
                              </a:cubicBezTo>
                              <a:cubicBezTo>
                                <a:pt x="411258" y="217600"/>
                                <a:pt x="412332" y="213307"/>
                                <a:pt x="412332" y="213307"/>
                              </a:cubicBezTo>
                              <a:cubicBezTo>
                                <a:pt x="413405" y="207941"/>
                                <a:pt x="417698" y="206867"/>
                                <a:pt x="412332" y="193988"/>
                              </a:cubicBezTo>
                              <a:cubicBezTo>
                                <a:pt x="406966" y="181109"/>
                                <a:pt x="393013" y="156425"/>
                                <a:pt x="380134" y="136033"/>
                              </a:cubicBezTo>
                              <a:cubicBezTo>
                                <a:pt x="367255" y="115642"/>
                                <a:pt x="346863" y="87737"/>
                                <a:pt x="335058" y="71639"/>
                              </a:cubicBezTo>
                              <a:cubicBezTo>
                                <a:pt x="323253" y="55541"/>
                                <a:pt x="318960" y="50174"/>
                                <a:pt x="309301" y="39442"/>
                              </a:cubicBezTo>
                              <a:cubicBezTo>
                                <a:pt x="299642" y="28710"/>
                                <a:pt x="298568" y="13684"/>
                                <a:pt x="277103" y="7245"/>
                              </a:cubicBezTo>
                              <a:cubicBezTo>
                                <a:pt x="255638" y="806"/>
                                <a:pt x="239541" y="-1342"/>
                                <a:pt x="219149" y="8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2C4A6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grpSp>
                      <p:nvGrpSpPr>
                        <p:cNvPr id="623" name="Group 622"/>
                        <p:cNvGrpSpPr/>
                        <p:nvPr/>
                      </p:nvGrpSpPr>
                      <p:grpSpPr>
                        <a:xfrm>
                          <a:off x="309093" y="212501"/>
                          <a:ext cx="173990" cy="320040"/>
                          <a:chOff x="0" y="0"/>
                          <a:chExt cx="265430" cy="466725"/>
                        </a:xfrm>
                      </p:grpSpPr>
                      <p:sp>
                        <p:nvSpPr>
                          <p:cNvPr id="633" name="Oval 632"/>
                          <p:cNvSpPr/>
                          <p:nvPr/>
                        </p:nvSpPr>
                        <p:spPr>
                          <a:xfrm rot="990106">
                            <a:off x="0" y="0"/>
                            <a:ext cx="265430" cy="466725"/>
                          </a:xfrm>
                          <a:prstGeom prst="ellipse">
                            <a:avLst/>
                          </a:prstGeom>
                          <a:solidFill>
                            <a:srgbClr val="A5A5A5">
                              <a:lumMod val="20000"/>
                              <a:lumOff val="80000"/>
                            </a:srgbClr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634" name="Oval 633"/>
                          <p:cNvSpPr/>
                          <p:nvPr/>
                        </p:nvSpPr>
                        <p:spPr>
                          <a:xfrm rot="772979">
                            <a:off x="0" y="173864"/>
                            <a:ext cx="213995" cy="283210"/>
                          </a:xfrm>
                          <a:prstGeom prst="ellipse">
                            <a:avLst/>
                          </a:pr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635" name="Oval 634"/>
                          <p:cNvSpPr/>
                          <p:nvPr/>
                        </p:nvSpPr>
                        <p:spPr>
                          <a:xfrm rot="997361">
                            <a:off x="6439" y="180304"/>
                            <a:ext cx="105410" cy="241935"/>
                          </a:xfrm>
                          <a:prstGeom prst="ellipse">
                            <a:avLst/>
                          </a:prstGeom>
                          <a:solidFill>
                            <a:sysClr val="window" lastClr="FFFFFF"/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624" name="Group 623"/>
                        <p:cNvGrpSpPr/>
                        <p:nvPr/>
                      </p:nvGrpSpPr>
                      <p:grpSpPr>
                        <a:xfrm>
                          <a:off x="566670" y="212501"/>
                          <a:ext cx="197485" cy="320675"/>
                          <a:chOff x="0" y="0"/>
                          <a:chExt cx="265430" cy="466725"/>
                        </a:xfrm>
                      </p:grpSpPr>
                      <p:sp>
                        <p:nvSpPr>
                          <p:cNvPr id="630" name="Oval 629"/>
                          <p:cNvSpPr/>
                          <p:nvPr/>
                        </p:nvSpPr>
                        <p:spPr>
                          <a:xfrm rot="990106">
                            <a:off x="0" y="0"/>
                            <a:ext cx="265430" cy="466725"/>
                          </a:xfrm>
                          <a:prstGeom prst="ellipse">
                            <a:avLst/>
                          </a:prstGeom>
                          <a:solidFill>
                            <a:srgbClr val="A5A5A5">
                              <a:lumMod val="20000"/>
                              <a:lumOff val="80000"/>
                            </a:srgbClr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631" name="Oval 630"/>
                          <p:cNvSpPr/>
                          <p:nvPr/>
                        </p:nvSpPr>
                        <p:spPr>
                          <a:xfrm rot="772979">
                            <a:off x="0" y="173864"/>
                            <a:ext cx="213995" cy="283210"/>
                          </a:xfrm>
                          <a:prstGeom prst="ellipse">
                            <a:avLst/>
                          </a:pr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632" name="Oval 631"/>
                          <p:cNvSpPr/>
                          <p:nvPr/>
                        </p:nvSpPr>
                        <p:spPr>
                          <a:xfrm rot="997361">
                            <a:off x="6439" y="180304"/>
                            <a:ext cx="105410" cy="241935"/>
                          </a:xfrm>
                          <a:prstGeom prst="ellipse">
                            <a:avLst/>
                          </a:prstGeom>
                          <a:solidFill>
                            <a:sysClr val="window" lastClr="FFFFFF"/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625" name="Freeform 624"/>
                        <p:cNvSpPr/>
                        <p:nvPr/>
                      </p:nvSpPr>
                      <p:spPr>
                        <a:xfrm>
                          <a:off x="328411" y="135228"/>
                          <a:ext cx="196215" cy="45085"/>
                        </a:xfrm>
                        <a:custGeom>
                          <a:avLst/>
                          <a:gdLst>
                            <a:gd name="connsiteX0" fmla="*/ 634 w 206696"/>
                            <a:gd name="connsiteY0" fmla="*/ 65686 h 91484"/>
                            <a:gd name="connsiteX1" fmla="*/ 39270 w 206696"/>
                            <a:gd name="connsiteY1" fmla="*/ 20610 h 91484"/>
                            <a:gd name="connsiteX2" fmla="*/ 84347 w 206696"/>
                            <a:gd name="connsiteY2" fmla="*/ 7731 h 91484"/>
                            <a:gd name="connsiteX3" fmla="*/ 168059 w 206696"/>
                            <a:gd name="connsiteY3" fmla="*/ 1292 h 91484"/>
                            <a:gd name="connsiteX4" fmla="*/ 187377 w 206696"/>
                            <a:gd name="connsiteY4" fmla="*/ 33489 h 91484"/>
                            <a:gd name="connsiteX5" fmla="*/ 193817 w 206696"/>
                            <a:gd name="connsiteY5" fmla="*/ 65686 h 91484"/>
                            <a:gd name="connsiteX6" fmla="*/ 206696 w 206696"/>
                            <a:gd name="connsiteY6" fmla="*/ 91444 h 91484"/>
                            <a:gd name="connsiteX7" fmla="*/ 180938 w 206696"/>
                            <a:gd name="connsiteY7" fmla="*/ 72126 h 91484"/>
                            <a:gd name="connsiteX8" fmla="*/ 155180 w 206696"/>
                            <a:gd name="connsiteY8" fmla="*/ 33489 h 91484"/>
                            <a:gd name="connsiteX9" fmla="*/ 155180 w 206696"/>
                            <a:gd name="connsiteY9" fmla="*/ 27050 h 91484"/>
                            <a:gd name="connsiteX10" fmla="*/ 129423 w 206696"/>
                            <a:gd name="connsiteY10" fmla="*/ 27050 h 91484"/>
                            <a:gd name="connsiteX11" fmla="*/ 90786 w 206696"/>
                            <a:gd name="connsiteY11" fmla="*/ 39929 h 91484"/>
                            <a:gd name="connsiteX12" fmla="*/ 71468 w 206696"/>
                            <a:gd name="connsiteY12" fmla="*/ 46368 h 91484"/>
                            <a:gd name="connsiteX13" fmla="*/ 634 w 206696"/>
                            <a:gd name="connsiteY13" fmla="*/ 65686 h 9148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</a:cxnLst>
                          <a:rect l="l" t="t" r="r" b="b"/>
                          <a:pathLst>
                            <a:path w="206696" h="91484">
                              <a:moveTo>
                                <a:pt x="634" y="65686"/>
                              </a:moveTo>
                              <a:cubicBezTo>
                                <a:pt x="-4732" y="61393"/>
                                <a:pt x="25318" y="30269"/>
                                <a:pt x="39270" y="20610"/>
                              </a:cubicBezTo>
                              <a:cubicBezTo>
                                <a:pt x="53222" y="10951"/>
                                <a:pt x="62882" y="10951"/>
                                <a:pt x="84347" y="7731"/>
                              </a:cubicBezTo>
                              <a:cubicBezTo>
                                <a:pt x="105812" y="4511"/>
                                <a:pt x="150887" y="-3001"/>
                                <a:pt x="168059" y="1292"/>
                              </a:cubicBezTo>
                              <a:cubicBezTo>
                                <a:pt x="185231" y="5585"/>
                                <a:pt x="183084" y="22757"/>
                                <a:pt x="187377" y="33489"/>
                              </a:cubicBezTo>
                              <a:cubicBezTo>
                                <a:pt x="191670" y="44221"/>
                                <a:pt x="190597" y="56027"/>
                                <a:pt x="193817" y="65686"/>
                              </a:cubicBezTo>
                              <a:cubicBezTo>
                                <a:pt x="197037" y="75345"/>
                                <a:pt x="206696" y="91444"/>
                                <a:pt x="206696" y="91444"/>
                              </a:cubicBezTo>
                              <a:cubicBezTo>
                                <a:pt x="204550" y="92517"/>
                                <a:pt x="180938" y="72126"/>
                                <a:pt x="180938" y="72126"/>
                              </a:cubicBezTo>
                              <a:cubicBezTo>
                                <a:pt x="172352" y="62467"/>
                                <a:pt x="155180" y="33489"/>
                                <a:pt x="155180" y="33489"/>
                              </a:cubicBezTo>
                              <a:cubicBezTo>
                                <a:pt x="150887" y="25976"/>
                                <a:pt x="155180" y="27050"/>
                                <a:pt x="155180" y="27050"/>
                              </a:cubicBezTo>
                              <a:cubicBezTo>
                                <a:pt x="150887" y="25977"/>
                                <a:pt x="140155" y="24904"/>
                                <a:pt x="129423" y="27050"/>
                              </a:cubicBezTo>
                              <a:cubicBezTo>
                                <a:pt x="118691" y="29196"/>
                                <a:pt x="90786" y="39929"/>
                                <a:pt x="90786" y="39929"/>
                              </a:cubicBezTo>
                              <a:lnTo>
                                <a:pt x="71468" y="46368"/>
                              </a:lnTo>
                              <a:cubicBezTo>
                                <a:pt x="55369" y="53881"/>
                                <a:pt x="6000" y="69979"/>
                                <a:pt x="634" y="656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72F09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626" name="Freeform 625"/>
                        <p:cNvSpPr/>
                        <p:nvPr/>
                      </p:nvSpPr>
                      <p:spPr>
                        <a:xfrm flipH="1">
                          <a:off x="605307" y="135228"/>
                          <a:ext cx="196542" cy="45719"/>
                        </a:xfrm>
                        <a:custGeom>
                          <a:avLst/>
                          <a:gdLst>
                            <a:gd name="connsiteX0" fmla="*/ 634 w 206696"/>
                            <a:gd name="connsiteY0" fmla="*/ 65686 h 91484"/>
                            <a:gd name="connsiteX1" fmla="*/ 39270 w 206696"/>
                            <a:gd name="connsiteY1" fmla="*/ 20610 h 91484"/>
                            <a:gd name="connsiteX2" fmla="*/ 84347 w 206696"/>
                            <a:gd name="connsiteY2" fmla="*/ 7731 h 91484"/>
                            <a:gd name="connsiteX3" fmla="*/ 168059 w 206696"/>
                            <a:gd name="connsiteY3" fmla="*/ 1292 h 91484"/>
                            <a:gd name="connsiteX4" fmla="*/ 187377 w 206696"/>
                            <a:gd name="connsiteY4" fmla="*/ 33489 h 91484"/>
                            <a:gd name="connsiteX5" fmla="*/ 193817 w 206696"/>
                            <a:gd name="connsiteY5" fmla="*/ 65686 h 91484"/>
                            <a:gd name="connsiteX6" fmla="*/ 206696 w 206696"/>
                            <a:gd name="connsiteY6" fmla="*/ 91444 h 91484"/>
                            <a:gd name="connsiteX7" fmla="*/ 180938 w 206696"/>
                            <a:gd name="connsiteY7" fmla="*/ 72126 h 91484"/>
                            <a:gd name="connsiteX8" fmla="*/ 155180 w 206696"/>
                            <a:gd name="connsiteY8" fmla="*/ 33489 h 91484"/>
                            <a:gd name="connsiteX9" fmla="*/ 155180 w 206696"/>
                            <a:gd name="connsiteY9" fmla="*/ 27050 h 91484"/>
                            <a:gd name="connsiteX10" fmla="*/ 129423 w 206696"/>
                            <a:gd name="connsiteY10" fmla="*/ 27050 h 91484"/>
                            <a:gd name="connsiteX11" fmla="*/ 90786 w 206696"/>
                            <a:gd name="connsiteY11" fmla="*/ 39929 h 91484"/>
                            <a:gd name="connsiteX12" fmla="*/ 71468 w 206696"/>
                            <a:gd name="connsiteY12" fmla="*/ 46368 h 91484"/>
                            <a:gd name="connsiteX13" fmla="*/ 634 w 206696"/>
                            <a:gd name="connsiteY13" fmla="*/ 65686 h 9148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</a:cxnLst>
                          <a:rect l="l" t="t" r="r" b="b"/>
                          <a:pathLst>
                            <a:path w="206696" h="91484">
                              <a:moveTo>
                                <a:pt x="634" y="65686"/>
                              </a:moveTo>
                              <a:cubicBezTo>
                                <a:pt x="-4732" y="61393"/>
                                <a:pt x="25318" y="30269"/>
                                <a:pt x="39270" y="20610"/>
                              </a:cubicBezTo>
                              <a:cubicBezTo>
                                <a:pt x="53222" y="10951"/>
                                <a:pt x="62882" y="10951"/>
                                <a:pt x="84347" y="7731"/>
                              </a:cubicBezTo>
                              <a:cubicBezTo>
                                <a:pt x="105812" y="4511"/>
                                <a:pt x="150887" y="-3001"/>
                                <a:pt x="168059" y="1292"/>
                              </a:cubicBezTo>
                              <a:cubicBezTo>
                                <a:pt x="185231" y="5585"/>
                                <a:pt x="183084" y="22757"/>
                                <a:pt x="187377" y="33489"/>
                              </a:cubicBezTo>
                              <a:cubicBezTo>
                                <a:pt x="191670" y="44221"/>
                                <a:pt x="190597" y="56027"/>
                                <a:pt x="193817" y="65686"/>
                              </a:cubicBezTo>
                              <a:cubicBezTo>
                                <a:pt x="197037" y="75345"/>
                                <a:pt x="206696" y="91444"/>
                                <a:pt x="206696" y="91444"/>
                              </a:cubicBezTo>
                              <a:cubicBezTo>
                                <a:pt x="204550" y="92517"/>
                                <a:pt x="180938" y="72126"/>
                                <a:pt x="180938" y="72126"/>
                              </a:cubicBezTo>
                              <a:cubicBezTo>
                                <a:pt x="172352" y="62467"/>
                                <a:pt x="155180" y="33489"/>
                                <a:pt x="155180" y="33489"/>
                              </a:cubicBezTo>
                              <a:cubicBezTo>
                                <a:pt x="150887" y="25976"/>
                                <a:pt x="155180" y="27050"/>
                                <a:pt x="155180" y="27050"/>
                              </a:cubicBezTo>
                              <a:cubicBezTo>
                                <a:pt x="150887" y="25977"/>
                                <a:pt x="140155" y="24904"/>
                                <a:pt x="129423" y="27050"/>
                              </a:cubicBezTo>
                              <a:cubicBezTo>
                                <a:pt x="118691" y="29196"/>
                                <a:pt x="90786" y="39929"/>
                                <a:pt x="90786" y="39929"/>
                              </a:cubicBezTo>
                              <a:lnTo>
                                <a:pt x="71468" y="46368"/>
                              </a:lnTo>
                              <a:cubicBezTo>
                                <a:pt x="55369" y="53881"/>
                                <a:pt x="6000" y="69979"/>
                                <a:pt x="634" y="656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72F09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627" name="Freeform 626"/>
                        <p:cNvSpPr/>
                        <p:nvPr/>
                      </p:nvSpPr>
                      <p:spPr>
                        <a:xfrm>
                          <a:off x="328410" y="283335"/>
                          <a:ext cx="274081" cy="585989"/>
                        </a:xfrm>
                        <a:custGeom>
                          <a:avLst/>
                          <a:gdLst>
                            <a:gd name="connsiteX0" fmla="*/ 157947 w 274081"/>
                            <a:gd name="connsiteY0" fmla="*/ 0 h 585989"/>
                            <a:gd name="connsiteX1" fmla="*/ 164386 w 274081"/>
                            <a:gd name="connsiteY1" fmla="*/ 83713 h 585989"/>
                            <a:gd name="connsiteX2" fmla="*/ 151507 w 274081"/>
                            <a:gd name="connsiteY2" fmla="*/ 167425 h 585989"/>
                            <a:gd name="connsiteX3" fmla="*/ 119310 w 274081"/>
                            <a:gd name="connsiteY3" fmla="*/ 218941 h 585989"/>
                            <a:gd name="connsiteX4" fmla="*/ 80674 w 274081"/>
                            <a:gd name="connsiteY4" fmla="*/ 244699 h 585989"/>
                            <a:gd name="connsiteX5" fmla="*/ 42037 w 274081"/>
                            <a:gd name="connsiteY5" fmla="*/ 276896 h 585989"/>
                            <a:gd name="connsiteX6" fmla="*/ 3400 w 274081"/>
                            <a:gd name="connsiteY6" fmla="*/ 309093 h 585989"/>
                            <a:gd name="connsiteX7" fmla="*/ 3400 w 274081"/>
                            <a:gd name="connsiteY7" fmla="*/ 373487 h 585989"/>
                            <a:gd name="connsiteX8" fmla="*/ 16279 w 274081"/>
                            <a:gd name="connsiteY8" fmla="*/ 392806 h 585989"/>
                            <a:gd name="connsiteX9" fmla="*/ 48476 w 274081"/>
                            <a:gd name="connsiteY9" fmla="*/ 386366 h 585989"/>
                            <a:gd name="connsiteX10" fmla="*/ 119310 w 274081"/>
                            <a:gd name="connsiteY10" fmla="*/ 379927 h 585989"/>
                            <a:gd name="connsiteX11" fmla="*/ 164386 w 274081"/>
                            <a:gd name="connsiteY11" fmla="*/ 392806 h 585989"/>
                            <a:gd name="connsiteX12" fmla="*/ 170826 w 274081"/>
                            <a:gd name="connsiteY12" fmla="*/ 431442 h 585989"/>
                            <a:gd name="connsiteX13" fmla="*/ 164386 w 274081"/>
                            <a:gd name="connsiteY13" fmla="*/ 476518 h 585989"/>
                            <a:gd name="connsiteX14" fmla="*/ 151507 w 274081"/>
                            <a:gd name="connsiteY14" fmla="*/ 502276 h 585989"/>
                            <a:gd name="connsiteX15" fmla="*/ 106431 w 274081"/>
                            <a:gd name="connsiteY15" fmla="*/ 508716 h 585989"/>
                            <a:gd name="connsiteX16" fmla="*/ 54916 w 274081"/>
                            <a:gd name="connsiteY16" fmla="*/ 515155 h 585989"/>
                            <a:gd name="connsiteX17" fmla="*/ 61355 w 274081"/>
                            <a:gd name="connsiteY17" fmla="*/ 515155 h 585989"/>
                            <a:gd name="connsiteX18" fmla="*/ 42037 w 274081"/>
                            <a:gd name="connsiteY18" fmla="*/ 540913 h 585989"/>
                            <a:gd name="connsiteX19" fmla="*/ 54916 w 274081"/>
                            <a:gd name="connsiteY19" fmla="*/ 553792 h 585989"/>
                            <a:gd name="connsiteX20" fmla="*/ 74234 w 274081"/>
                            <a:gd name="connsiteY20" fmla="*/ 553792 h 585989"/>
                            <a:gd name="connsiteX21" fmla="*/ 106431 w 274081"/>
                            <a:gd name="connsiteY21" fmla="*/ 566671 h 585989"/>
                            <a:gd name="connsiteX22" fmla="*/ 170826 w 274081"/>
                            <a:gd name="connsiteY22" fmla="*/ 585989 h 585989"/>
                            <a:gd name="connsiteX23" fmla="*/ 209462 w 274081"/>
                            <a:gd name="connsiteY23" fmla="*/ 547352 h 585989"/>
                            <a:gd name="connsiteX24" fmla="*/ 273857 w 274081"/>
                            <a:gd name="connsiteY24" fmla="*/ 521594 h 585989"/>
                            <a:gd name="connsiteX25" fmla="*/ 228781 w 274081"/>
                            <a:gd name="connsiteY25" fmla="*/ 508716 h 585989"/>
                            <a:gd name="connsiteX26" fmla="*/ 177265 w 274081"/>
                            <a:gd name="connsiteY26" fmla="*/ 528034 h 585989"/>
                            <a:gd name="connsiteX27" fmla="*/ 164386 w 274081"/>
                            <a:gd name="connsiteY27" fmla="*/ 515155 h 585989"/>
                            <a:gd name="connsiteX28" fmla="*/ 151507 w 274081"/>
                            <a:gd name="connsiteY28" fmla="*/ 489397 h 585989"/>
                            <a:gd name="connsiteX29" fmla="*/ 106431 w 274081"/>
                            <a:gd name="connsiteY29" fmla="*/ 521594 h 585989"/>
                            <a:gd name="connsiteX30" fmla="*/ 80674 w 274081"/>
                            <a:gd name="connsiteY30" fmla="*/ 528034 h 58598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</a:cxnLst>
                          <a:rect l="l" t="t" r="r" b="b"/>
                          <a:pathLst>
                            <a:path w="274081" h="585989">
                              <a:moveTo>
                                <a:pt x="157947" y="0"/>
                              </a:moveTo>
                              <a:cubicBezTo>
                                <a:pt x="161703" y="27904"/>
                                <a:pt x="165459" y="55809"/>
                                <a:pt x="164386" y="83713"/>
                              </a:cubicBezTo>
                              <a:cubicBezTo>
                                <a:pt x="163313" y="111617"/>
                                <a:pt x="159020" y="144887"/>
                                <a:pt x="151507" y="167425"/>
                              </a:cubicBezTo>
                              <a:cubicBezTo>
                                <a:pt x="143994" y="189963"/>
                                <a:pt x="131116" y="206062"/>
                                <a:pt x="119310" y="218941"/>
                              </a:cubicBezTo>
                              <a:cubicBezTo>
                                <a:pt x="107504" y="231820"/>
                                <a:pt x="93553" y="235040"/>
                                <a:pt x="80674" y="244699"/>
                              </a:cubicBezTo>
                              <a:cubicBezTo>
                                <a:pt x="67795" y="254358"/>
                                <a:pt x="42037" y="276896"/>
                                <a:pt x="42037" y="276896"/>
                              </a:cubicBezTo>
                              <a:cubicBezTo>
                                <a:pt x="29158" y="287628"/>
                                <a:pt x="9839" y="292995"/>
                                <a:pt x="3400" y="309093"/>
                              </a:cubicBezTo>
                              <a:cubicBezTo>
                                <a:pt x="-3039" y="325191"/>
                                <a:pt x="1253" y="359535"/>
                                <a:pt x="3400" y="373487"/>
                              </a:cubicBezTo>
                              <a:cubicBezTo>
                                <a:pt x="5547" y="387439"/>
                                <a:pt x="8766" y="390660"/>
                                <a:pt x="16279" y="392806"/>
                              </a:cubicBezTo>
                              <a:cubicBezTo>
                                <a:pt x="23792" y="394952"/>
                                <a:pt x="31304" y="388512"/>
                                <a:pt x="48476" y="386366"/>
                              </a:cubicBezTo>
                              <a:cubicBezTo>
                                <a:pt x="65648" y="384220"/>
                                <a:pt x="99992" y="378854"/>
                                <a:pt x="119310" y="379927"/>
                              </a:cubicBezTo>
                              <a:cubicBezTo>
                                <a:pt x="138628" y="381000"/>
                                <a:pt x="155800" y="384220"/>
                                <a:pt x="164386" y="392806"/>
                              </a:cubicBezTo>
                              <a:cubicBezTo>
                                <a:pt x="172972" y="401392"/>
                                <a:pt x="170826" y="417490"/>
                                <a:pt x="170826" y="431442"/>
                              </a:cubicBezTo>
                              <a:cubicBezTo>
                                <a:pt x="170826" y="445394"/>
                                <a:pt x="164386" y="476518"/>
                                <a:pt x="164386" y="476518"/>
                              </a:cubicBezTo>
                              <a:cubicBezTo>
                                <a:pt x="161166" y="488324"/>
                                <a:pt x="161166" y="496910"/>
                                <a:pt x="151507" y="502276"/>
                              </a:cubicBezTo>
                              <a:cubicBezTo>
                                <a:pt x="141848" y="507642"/>
                                <a:pt x="106431" y="508716"/>
                                <a:pt x="106431" y="508716"/>
                              </a:cubicBezTo>
                              <a:lnTo>
                                <a:pt x="54916" y="515155"/>
                              </a:lnTo>
                              <a:cubicBezTo>
                                <a:pt x="47403" y="516228"/>
                                <a:pt x="61355" y="515155"/>
                                <a:pt x="61355" y="515155"/>
                              </a:cubicBezTo>
                              <a:cubicBezTo>
                                <a:pt x="59208" y="519448"/>
                                <a:pt x="42037" y="540913"/>
                                <a:pt x="42037" y="540913"/>
                              </a:cubicBezTo>
                              <a:cubicBezTo>
                                <a:pt x="40964" y="547352"/>
                                <a:pt x="54916" y="553792"/>
                                <a:pt x="54916" y="553792"/>
                              </a:cubicBezTo>
                              <a:cubicBezTo>
                                <a:pt x="60282" y="555939"/>
                                <a:pt x="65648" y="551646"/>
                                <a:pt x="74234" y="553792"/>
                              </a:cubicBezTo>
                              <a:cubicBezTo>
                                <a:pt x="82820" y="555938"/>
                                <a:pt x="90332" y="561305"/>
                                <a:pt x="106431" y="566671"/>
                              </a:cubicBezTo>
                              <a:cubicBezTo>
                                <a:pt x="122530" y="572037"/>
                                <a:pt x="170826" y="585989"/>
                                <a:pt x="170826" y="585989"/>
                              </a:cubicBezTo>
                              <a:cubicBezTo>
                                <a:pt x="187998" y="582769"/>
                                <a:pt x="192290" y="558084"/>
                                <a:pt x="209462" y="547352"/>
                              </a:cubicBezTo>
                              <a:cubicBezTo>
                                <a:pt x="226634" y="536620"/>
                                <a:pt x="273857" y="521594"/>
                                <a:pt x="273857" y="521594"/>
                              </a:cubicBezTo>
                              <a:cubicBezTo>
                                <a:pt x="277077" y="515155"/>
                                <a:pt x="244880" y="507643"/>
                                <a:pt x="228781" y="508716"/>
                              </a:cubicBezTo>
                              <a:cubicBezTo>
                                <a:pt x="212682" y="509789"/>
                                <a:pt x="177265" y="528034"/>
                                <a:pt x="177265" y="528034"/>
                              </a:cubicBezTo>
                              <a:cubicBezTo>
                                <a:pt x="166532" y="529107"/>
                                <a:pt x="164386" y="515155"/>
                                <a:pt x="164386" y="515155"/>
                              </a:cubicBezTo>
                              <a:cubicBezTo>
                                <a:pt x="160093" y="508716"/>
                                <a:pt x="161166" y="488324"/>
                                <a:pt x="151507" y="489397"/>
                              </a:cubicBezTo>
                              <a:cubicBezTo>
                                <a:pt x="141848" y="490470"/>
                                <a:pt x="118236" y="515155"/>
                                <a:pt x="106431" y="521594"/>
                              </a:cubicBezTo>
                              <a:cubicBezTo>
                                <a:pt x="94626" y="528033"/>
                                <a:pt x="87650" y="528033"/>
                                <a:pt x="80674" y="528034"/>
                              </a:cubicBezTo>
                            </a:path>
                          </a:pathLst>
                        </a:custGeom>
                        <a:noFill/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628" name="Freeform 627"/>
                        <p:cNvSpPr/>
                        <p:nvPr/>
                      </p:nvSpPr>
                      <p:spPr>
                        <a:xfrm>
                          <a:off x="251138" y="721217"/>
                          <a:ext cx="259080" cy="111125"/>
                        </a:xfrm>
                        <a:custGeom>
                          <a:avLst/>
                          <a:gdLst>
                            <a:gd name="connsiteX0" fmla="*/ 214923 w 216709"/>
                            <a:gd name="connsiteY0" fmla="*/ 51877 h 86240"/>
                            <a:gd name="connsiteX1" fmla="*/ 182725 w 216709"/>
                            <a:gd name="connsiteY1" fmla="*/ 13241 h 86240"/>
                            <a:gd name="connsiteX2" fmla="*/ 156968 w 216709"/>
                            <a:gd name="connsiteY2" fmla="*/ 362 h 86240"/>
                            <a:gd name="connsiteX3" fmla="*/ 131210 w 216709"/>
                            <a:gd name="connsiteY3" fmla="*/ 6801 h 86240"/>
                            <a:gd name="connsiteX4" fmla="*/ 99013 w 216709"/>
                            <a:gd name="connsiteY4" fmla="*/ 38998 h 86240"/>
                            <a:gd name="connsiteX5" fmla="*/ 73255 w 216709"/>
                            <a:gd name="connsiteY5" fmla="*/ 71196 h 86240"/>
                            <a:gd name="connsiteX6" fmla="*/ 21740 w 216709"/>
                            <a:gd name="connsiteY6" fmla="*/ 58317 h 86240"/>
                            <a:gd name="connsiteX7" fmla="*/ 2421 w 216709"/>
                            <a:gd name="connsiteY7" fmla="*/ 38998 h 86240"/>
                            <a:gd name="connsiteX8" fmla="*/ 73255 w 216709"/>
                            <a:gd name="connsiteY8" fmla="*/ 84074 h 86240"/>
                            <a:gd name="connsiteX9" fmla="*/ 124771 w 216709"/>
                            <a:gd name="connsiteY9" fmla="*/ 77635 h 86240"/>
                            <a:gd name="connsiteX10" fmla="*/ 214923 w 216709"/>
                            <a:gd name="connsiteY10" fmla="*/ 51877 h 86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216709" h="86240">
                              <a:moveTo>
                                <a:pt x="214923" y="51877"/>
                              </a:moveTo>
                              <a:cubicBezTo>
                                <a:pt x="224582" y="41145"/>
                                <a:pt x="192384" y="21827"/>
                                <a:pt x="182725" y="13241"/>
                              </a:cubicBezTo>
                              <a:cubicBezTo>
                                <a:pt x="173066" y="4655"/>
                                <a:pt x="165554" y="1435"/>
                                <a:pt x="156968" y="362"/>
                              </a:cubicBezTo>
                              <a:cubicBezTo>
                                <a:pt x="148382" y="-711"/>
                                <a:pt x="140869" y="362"/>
                                <a:pt x="131210" y="6801"/>
                              </a:cubicBezTo>
                              <a:cubicBezTo>
                                <a:pt x="121551" y="13240"/>
                                <a:pt x="108672" y="28266"/>
                                <a:pt x="99013" y="38998"/>
                              </a:cubicBezTo>
                              <a:cubicBezTo>
                                <a:pt x="89354" y="49730"/>
                                <a:pt x="86134" y="67976"/>
                                <a:pt x="73255" y="71196"/>
                              </a:cubicBezTo>
                              <a:lnTo>
                                <a:pt x="21740" y="58317"/>
                              </a:lnTo>
                              <a:cubicBezTo>
                                <a:pt x="9934" y="52951"/>
                                <a:pt x="-6165" y="34705"/>
                                <a:pt x="2421" y="38998"/>
                              </a:cubicBezTo>
                              <a:cubicBezTo>
                                <a:pt x="11007" y="43291"/>
                                <a:pt x="52863" y="77634"/>
                                <a:pt x="73255" y="84074"/>
                              </a:cubicBezTo>
                              <a:cubicBezTo>
                                <a:pt x="93647" y="90514"/>
                                <a:pt x="107599" y="80855"/>
                                <a:pt x="124771" y="77635"/>
                              </a:cubicBezTo>
                              <a:cubicBezTo>
                                <a:pt x="141943" y="74415"/>
                                <a:pt x="205264" y="62609"/>
                                <a:pt x="214923" y="5187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72F09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629" name="Freeform 628"/>
                        <p:cNvSpPr/>
                        <p:nvPr/>
                      </p:nvSpPr>
                      <p:spPr>
                        <a:xfrm flipH="1">
                          <a:off x="489397" y="714777"/>
                          <a:ext cx="257577" cy="111483"/>
                        </a:xfrm>
                        <a:custGeom>
                          <a:avLst/>
                          <a:gdLst>
                            <a:gd name="connsiteX0" fmla="*/ 214923 w 216709"/>
                            <a:gd name="connsiteY0" fmla="*/ 51877 h 86240"/>
                            <a:gd name="connsiteX1" fmla="*/ 182725 w 216709"/>
                            <a:gd name="connsiteY1" fmla="*/ 13241 h 86240"/>
                            <a:gd name="connsiteX2" fmla="*/ 156968 w 216709"/>
                            <a:gd name="connsiteY2" fmla="*/ 362 h 86240"/>
                            <a:gd name="connsiteX3" fmla="*/ 131210 w 216709"/>
                            <a:gd name="connsiteY3" fmla="*/ 6801 h 86240"/>
                            <a:gd name="connsiteX4" fmla="*/ 99013 w 216709"/>
                            <a:gd name="connsiteY4" fmla="*/ 38998 h 86240"/>
                            <a:gd name="connsiteX5" fmla="*/ 73255 w 216709"/>
                            <a:gd name="connsiteY5" fmla="*/ 71196 h 86240"/>
                            <a:gd name="connsiteX6" fmla="*/ 21740 w 216709"/>
                            <a:gd name="connsiteY6" fmla="*/ 58317 h 86240"/>
                            <a:gd name="connsiteX7" fmla="*/ 2421 w 216709"/>
                            <a:gd name="connsiteY7" fmla="*/ 38998 h 86240"/>
                            <a:gd name="connsiteX8" fmla="*/ 73255 w 216709"/>
                            <a:gd name="connsiteY8" fmla="*/ 84074 h 86240"/>
                            <a:gd name="connsiteX9" fmla="*/ 124771 w 216709"/>
                            <a:gd name="connsiteY9" fmla="*/ 77635 h 86240"/>
                            <a:gd name="connsiteX10" fmla="*/ 214923 w 216709"/>
                            <a:gd name="connsiteY10" fmla="*/ 51877 h 86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216709" h="86240">
                              <a:moveTo>
                                <a:pt x="214923" y="51877"/>
                              </a:moveTo>
                              <a:cubicBezTo>
                                <a:pt x="224582" y="41145"/>
                                <a:pt x="192384" y="21827"/>
                                <a:pt x="182725" y="13241"/>
                              </a:cubicBezTo>
                              <a:cubicBezTo>
                                <a:pt x="173066" y="4655"/>
                                <a:pt x="165554" y="1435"/>
                                <a:pt x="156968" y="362"/>
                              </a:cubicBezTo>
                              <a:cubicBezTo>
                                <a:pt x="148382" y="-711"/>
                                <a:pt x="140869" y="362"/>
                                <a:pt x="131210" y="6801"/>
                              </a:cubicBezTo>
                              <a:cubicBezTo>
                                <a:pt x="121551" y="13240"/>
                                <a:pt x="108672" y="28266"/>
                                <a:pt x="99013" y="38998"/>
                              </a:cubicBezTo>
                              <a:cubicBezTo>
                                <a:pt x="89354" y="49730"/>
                                <a:pt x="86134" y="67976"/>
                                <a:pt x="73255" y="71196"/>
                              </a:cubicBezTo>
                              <a:lnTo>
                                <a:pt x="21740" y="58317"/>
                              </a:lnTo>
                              <a:cubicBezTo>
                                <a:pt x="9934" y="52951"/>
                                <a:pt x="-6165" y="34705"/>
                                <a:pt x="2421" y="38998"/>
                              </a:cubicBezTo>
                              <a:cubicBezTo>
                                <a:pt x="11007" y="43291"/>
                                <a:pt x="52863" y="77634"/>
                                <a:pt x="73255" y="84074"/>
                              </a:cubicBezTo>
                              <a:cubicBezTo>
                                <a:pt x="93647" y="90514"/>
                                <a:pt x="107599" y="80855"/>
                                <a:pt x="124771" y="77635"/>
                              </a:cubicBezTo>
                              <a:cubicBezTo>
                                <a:pt x="141943" y="74415"/>
                                <a:pt x="205264" y="62609"/>
                                <a:pt x="214923" y="5187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72F09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621" name="Freeform 620"/>
                      <p:cNvSpPr/>
                      <p:nvPr/>
                    </p:nvSpPr>
                    <p:spPr>
                      <a:xfrm>
                        <a:off x="0" y="0"/>
                        <a:ext cx="1390918" cy="991673"/>
                      </a:xfrm>
                      <a:custGeom>
                        <a:avLst/>
                        <a:gdLst>
                          <a:gd name="connsiteX0" fmla="*/ 724132 w 1506957"/>
                          <a:gd name="connsiteY0" fmla="*/ 167647 h 1145987"/>
                          <a:gd name="connsiteX1" fmla="*/ 659738 w 1506957"/>
                          <a:gd name="connsiteY1" fmla="*/ 161208 h 1145987"/>
                          <a:gd name="connsiteX2" fmla="*/ 588904 w 1506957"/>
                          <a:gd name="connsiteY2" fmla="*/ 193405 h 1145987"/>
                          <a:gd name="connsiteX3" fmla="*/ 524509 w 1506957"/>
                          <a:gd name="connsiteY3" fmla="*/ 238481 h 1145987"/>
                          <a:gd name="connsiteX4" fmla="*/ 479433 w 1506957"/>
                          <a:gd name="connsiteY4" fmla="*/ 277118 h 1145987"/>
                          <a:gd name="connsiteX5" fmla="*/ 427918 w 1506957"/>
                          <a:gd name="connsiteY5" fmla="*/ 315754 h 1145987"/>
                          <a:gd name="connsiteX6" fmla="*/ 402160 w 1506957"/>
                          <a:gd name="connsiteY6" fmla="*/ 393028 h 1145987"/>
                          <a:gd name="connsiteX7" fmla="*/ 382842 w 1506957"/>
                          <a:gd name="connsiteY7" fmla="*/ 463861 h 1145987"/>
                          <a:gd name="connsiteX8" fmla="*/ 312008 w 1506957"/>
                          <a:gd name="connsiteY8" fmla="*/ 476740 h 1145987"/>
                          <a:gd name="connsiteX9" fmla="*/ 324887 w 1506957"/>
                          <a:gd name="connsiteY9" fmla="*/ 541135 h 1145987"/>
                          <a:gd name="connsiteX10" fmla="*/ 292690 w 1506957"/>
                          <a:gd name="connsiteY10" fmla="*/ 592650 h 1145987"/>
                          <a:gd name="connsiteX11" fmla="*/ 254053 w 1506957"/>
                          <a:gd name="connsiteY11" fmla="*/ 566892 h 1145987"/>
                          <a:gd name="connsiteX12" fmla="*/ 228295 w 1506957"/>
                          <a:gd name="connsiteY12" fmla="*/ 618408 h 1145987"/>
                          <a:gd name="connsiteX13" fmla="*/ 254053 w 1506957"/>
                          <a:gd name="connsiteY13" fmla="*/ 669923 h 1145987"/>
                          <a:gd name="connsiteX14" fmla="*/ 202538 w 1506957"/>
                          <a:gd name="connsiteY14" fmla="*/ 695681 h 1145987"/>
                          <a:gd name="connsiteX15" fmla="*/ 163901 w 1506957"/>
                          <a:gd name="connsiteY15" fmla="*/ 721439 h 1145987"/>
                          <a:gd name="connsiteX16" fmla="*/ 151022 w 1506957"/>
                          <a:gd name="connsiteY16" fmla="*/ 792273 h 1145987"/>
                          <a:gd name="connsiteX17" fmla="*/ 163901 w 1506957"/>
                          <a:gd name="connsiteY17" fmla="*/ 843788 h 1145987"/>
                          <a:gd name="connsiteX18" fmla="*/ 183219 w 1506957"/>
                          <a:gd name="connsiteY18" fmla="*/ 914622 h 1145987"/>
                          <a:gd name="connsiteX19" fmla="*/ 260493 w 1506957"/>
                          <a:gd name="connsiteY19" fmla="*/ 959698 h 1145987"/>
                          <a:gd name="connsiteX20" fmla="*/ 279811 w 1506957"/>
                          <a:gd name="connsiteY20" fmla="*/ 1049850 h 1145987"/>
                          <a:gd name="connsiteX21" fmla="*/ 292690 w 1506957"/>
                          <a:gd name="connsiteY21" fmla="*/ 1140002 h 1145987"/>
                          <a:gd name="connsiteX22" fmla="*/ 241174 w 1506957"/>
                          <a:gd name="connsiteY22" fmla="*/ 1133563 h 1145987"/>
                          <a:gd name="connsiteX23" fmla="*/ 221856 w 1506957"/>
                          <a:gd name="connsiteY23" fmla="*/ 1101366 h 1145987"/>
                          <a:gd name="connsiteX24" fmla="*/ 93067 w 1506957"/>
                          <a:gd name="connsiteY24" fmla="*/ 966137 h 1145987"/>
                          <a:gd name="connsiteX25" fmla="*/ 22233 w 1506957"/>
                          <a:gd name="connsiteY25" fmla="*/ 837349 h 1145987"/>
                          <a:gd name="connsiteX26" fmla="*/ 35112 w 1506957"/>
                          <a:gd name="connsiteY26" fmla="*/ 792273 h 1145987"/>
                          <a:gd name="connsiteX27" fmla="*/ 73749 w 1506957"/>
                          <a:gd name="connsiteY27" fmla="*/ 708560 h 1145987"/>
                          <a:gd name="connsiteX28" fmla="*/ 35112 w 1506957"/>
                          <a:gd name="connsiteY28" fmla="*/ 579771 h 1145987"/>
                          <a:gd name="connsiteX29" fmla="*/ 2915 w 1506957"/>
                          <a:gd name="connsiteY29" fmla="*/ 502498 h 1145987"/>
                          <a:gd name="connsiteX30" fmla="*/ 112386 w 1506957"/>
                          <a:gd name="connsiteY30" fmla="*/ 476740 h 1145987"/>
                          <a:gd name="connsiteX31" fmla="*/ 144583 w 1506957"/>
                          <a:gd name="connsiteY31" fmla="*/ 399467 h 1145987"/>
                          <a:gd name="connsiteX32" fmla="*/ 266932 w 1506957"/>
                          <a:gd name="connsiteY32" fmla="*/ 251360 h 1145987"/>
                          <a:gd name="connsiteX33" fmla="*/ 331326 w 1506957"/>
                          <a:gd name="connsiteY33" fmla="*/ 219163 h 1145987"/>
                          <a:gd name="connsiteX34" fmla="*/ 440797 w 1506957"/>
                          <a:gd name="connsiteY34" fmla="*/ 135450 h 1145987"/>
                          <a:gd name="connsiteX35" fmla="*/ 550267 w 1506957"/>
                          <a:gd name="connsiteY35" fmla="*/ 58177 h 1145987"/>
                          <a:gd name="connsiteX36" fmla="*/ 730571 w 1506957"/>
                          <a:gd name="connsiteY36" fmla="*/ 64616 h 1145987"/>
                          <a:gd name="connsiteX37" fmla="*/ 878679 w 1506957"/>
                          <a:gd name="connsiteY37" fmla="*/ 222 h 1145987"/>
                          <a:gd name="connsiteX38" fmla="*/ 930194 w 1506957"/>
                          <a:gd name="connsiteY38" fmla="*/ 90374 h 1145987"/>
                          <a:gd name="connsiteX39" fmla="*/ 1058983 w 1506957"/>
                          <a:gd name="connsiteY39" fmla="*/ 141890 h 1145987"/>
                          <a:gd name="connsiteX40" fmla="*/ 1123377 w 1506957"/>
                          <a:gd name="connsiteY40" fmla="*/ 264239 h 1145987"/>
                          <a:gd name="connsiteX41" fmla="*/ 1187771 w 1506957"/>
                          <a:gd name="connsiteY41" fmla="*/ 360830 h 1145987"/>
                          <a:gd name="connsiteX42" fmla="*/ 1323000 w 1506957"/>
                          <a:gd name="connsiteY42" fmla="*/ 457422 h 1145987"/>
                          <a:gd name="connsiteX43" fmla="*/ 1316560 w 1506957"/>
                          <a:gd name="connsiteY43" fmla="*/ 586211 h 1145987"/>
                          <a:gd name="connsiteX44" fmla="*/ 1503304 w 1506957"/>
                          <a:gd name="connsiteY44" fmla="*/ 727878 h 1145987"/>
                          <a:gd name="connsiteX45" fmla="*/ 1432470 w 1506957"/>
                          <a:gd name="connsiteY45" fmla="*/ 863106 h 1145987"/>
                          <a:gd name="connsiteX46" fmla="*/ 1335879 w 1506957"/>
                          <a:gd name="connsiteY46" fmla="*/ 1043411 h 1145987"/>
                          <a:gd name="connsiteX47" fmla="*/ 1374515 w 1506957"/>
                          <a:gd name="connsiteY47" fmla="*/ 1101366 h 1145987"/>
                          <a:gd name="connsiteX48" fmla="*/ 1200650 w 1506957"/>
                          <a:gd name="connsiteY48" fmla="*/ 1088487 h 1145987"/>
                          <a:gd name="connsiteX49" fmla="*/ 1136256 w 1506957"/>
                          <a:gd name="connsiteY49" fmla="*/ 1120684 h 1145987"/>
                          <a:gd name="connsiteX50" fmla="*/ 1013907 w 1506957"/>
                          <a:gd name="connsiteY50" fmla="*/ 1101366 h 1145987"/>
                          <a:gd name="connsiteX51" fmla="*/ 1104059 w 1506957"/>
                          <a:gd name="connsiteY51" fmla="*/ 1024092 h 1145987"/>
                          <a:gd name="connsiteX52" fmla="*/ 1084740 w 1506957"/>
                          <a:gd name="connsiteY52" fmla="*/ 895304 h 1145987"/>
                          <a:gd name="connsiteX53" fmla="*/ 1155574 w 1506957"/>
                          <a:gd name="connsiteY53" fmla="*/ 798712 h 1145987"/>
                          <a:gd name="connsiteX54" fmla="*/ 1078301 w 1506957"/>
                          <a:gd name="connsiteY54" fmla="*/ 689242 h 1145987"/>
                          <a:gd name="connsiteX55" fmla="*/ 1187771 w 1506957"/>
                          <a:gd name="connsiteY55" fmla="*/ 650605 h 1145987"/>
                          <a:gd name="connsiteX56" fmla="*/ 1071862 w 1506957"/>
                          <a:gd name="connsiteY56" fmla="*/ 579771 h 1145987"/>
                          <a:gd name="connsiteX57" fmla="*/ 1058983 w 1506957"/>
                          <a:gd name="connsiteY57" fmla="*/ 463861 h 1145987"/>
                          <a:gd name="connsiteX58" fmla="*/ 1078301 w 1506957"/>
                          <a:gd name="connsiteY58" fmla="*/ 418785 h 1145987"/>
                          <a:gd name="connsiteX59" fmla="*/ 994588 w 1506957"/>
                          <a:gd name="connsiteY59" fmla="*/ 373709 h 1145987"/>
                          <a:gd name="connsiteX60" fmla="*/ 1007467 w 1506957"/>
                          <a:gd name="connsiteY60" fmla="*/ 289997 h 1145987"/>
                          <a:gd name="connsiteX61" fmla="*/ 943073 w 1506957"/>
                          <a:gd name="connsiteY61" fmla="*/ 219163 h 1145987"/>
                          <a:gd name="connsiteX62" fmla="*/ 840042 w 1506957"/>
                          <a:gd name="connsiteY62" fmla="*/ 141890 h 1145987"/>
                          <a:gd name="connsiteX63" fmla="*/ 724132 w 1506957"/>
                          <a:gd name="connsiteY63" fmla="*/ 167647 h 11459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</a:cxnLst>
                        <a:rect l="l" t="t" r="r" b="b"/>
                        <a:pathLst>
                          <a:path w="1506957" h="1145987">
                            <a:moveTo>
                              <a:pt x="724132" y="167647"/>
                            </a:moveTo>
                            <a:cubicBezTo>
                              <a:pt x="694081" y="170867"/>
                              <a:pt x="682276" y="156915"/>
                              <a:pt x="659738" y="161208"/>
                            </a:cubicBezTo>
                            <a:cubicBezTo>
                              <a:pt x="637200" y="165501"/>
                              <a:pt x="611442" y="180526"/>
                              <a:pt x="588904" y="193405"/>
                            </a:cubicBezTo>
                            <a:cubicBezTo>
                              <a:pt x="566366" y="206284"/>
                              <a:pt x="542754" y="224529"/>
                              <a:pt x="524509" y="238481"/>
                            </a:cubicBezTo>
                            <a:cubicBezTo>
                              <a:pt x="506264" y="252433"/>
                              <a:pt x="495531" y="264239"/>
                              <a:pt x="479433" y="277118"/>
                            </a:cubicBezTo>
                            <a:cubicBezTo>
                              <a:pt x="463335" y="289997"/>
                              <a:pt x="440797" y="296436"/>
                              <a:pt x="427918" y="315754"/>
                            </a:cubicBezTo>
                            <a:cubicBezTo>
                              <a:pt x="415039" y="335072"/>
                              <a:pt x="409673" y="368344"/>
                              <a:pt x="402160" y="393028"/>
                            </a:cubicBezTo>
                            <a:cubicBezTo>
                              <a:pt x="394647" y="417713"/>
                              <a:pt x="397867" y="449909"/>
                              <a:pt x="382842" y="463861"/>
                            </a:cubicBezTo>
                            <a:cubicBezTo>
                              <a:pt x="367817" y="477813"/>
                              <a:pt x="321667" y="463861"/>
                              <a:pt x="312008" y="476740"/>
                            </a:cubicBezTo>
                            <a:cubicBezTo>
                              <a:pt x="302349" y="489619"/>
                              <a:pt x="328107" y="521817"/>
                              <a:pt x="324887" y="541135"/>
                            </a:cubicBezTo>
                            <a:cubicBezTo>
                              <a:pt x="321667" y="560453"/>
                              <a:pt x="304495" y="588357"/>
                              <a:pt x="292690" y="592650"/>
                            </a:cubicBezTo>
                            <a:cubicBezTo>
                              <a:pt x="280885" y="596943"/>
                              <a:pt x="264785" y="562599"/>
                              <a:pt x="254053" y="566892"/>
                            </a:cubicBezTo>
                            <a:cubicBezTo>
                              <a:pt x="243321" y="571185"/>
                              <a:pt x="228295" y="601236"/>
                              <a:pt x="228295" y="618408"/>
                            </a:cubicBezTo>
                            <a:cubicBezTo>
                              <a:pt x="228295" y="635580"/>
                              <a:pt x="258346" y="657044"/>
                              <a:pt x="254053" y="669923"/>
                            </a:cubicBezTo>
                            <a:cubicBezTo>
                              <a:pt x="249760" y="682802"/>
                              <a:pt x="217563" y="687095"/>
                              <a:pt x="202538" y="695681"/>
                            </a:cubicBezTo>
                            <a:cubicBezTo>
                              <a:pt x="187513" y="704267"/>
                              <a:pt x="172487" y="705340"/>
                              <a:pt x="163901" y="721439"/>
                            </a:cubicBezTo>
                            <a:cubicBezTo>
                              <a:pt x="155315" y="737538"/>
                              <a:pt x="151022" y="771882"/>
                              <a:pt x="151022" y="792273"/>
                            </a:cubicBezTo>
                            <a:cubicBezTo>
                              <a:pt x="151022" y="812664"/>
                              <a:pt x="158535" y="823397"/>
                              <a:pt x="163901" y="843788"/>
                            </a:cubicBezTo>
                            <a:cubicBezTo>
                              <a:pt x="169267" y="864180"/>
                              <a:pt x="167120" y="895304"/>
                              <a:pt x="183219" y="914622"/>
                            </a:cubicBezTo>
                            <a:cubicBezTo>
                              <a:pt x="199318" y="933940"/>
                              <a:pt x="244394" y="937160"/>
                              <a:pt x="260493" y="959698"/>
                            </a:cubicBezTo>
                            <a:cubicBezTo>
                              <a:pt x="276592" y="982236"/>
                              <a:pt x="274445" y="1019799"/>
                              <a:pt x="279811" y="1049850"/>
                            </a:cubicBezTo>
                            <a:cubicBezTo>
                              <a:pt x="285177" y="1079901"/>
                              <a:pt x="299129" y="1126050"/>
                              <a:pt x="292690" y="1140002"/>
                            </a:cubicBezTo>
                            <a:cubicBezTo>
                              <a:pt x="286250" y="1153954"/>
                              <a:pt x="252979" y="1140002"/>
                              <a:pt x="241174" y="1133563"/>
                            </a:cubicBezTo>
                            <a:cubicBezTo>
                              <a:pt x="229369" y="1127124"/>
                              <a:pt x="246540" y="1129270"/>
                              <a:pt x="221856" y="1101366"/>
                            </a:cubicBezTo>
                            <a:cubicBezTo>
                              <a:pt x="197172" y="1073462"/>
                              <a:pt x="126337" y="1010140"/>
                              <a:pt x="93067" y="966137"/>
                            </a:cubicBezTo>
                            <a:cubicBezTo>
                              <a:pt x="59797" y="922134"/>
                              <a:pt x="31892" y="866326"/>
                              <a:pt x="22233" y="837349"/>
                            </a:cubicBezTo>
                            <a:cubicBezTo>
                              <a:pt x="12574" y="808372"/>
                              <a:pt x="26526" y="813738"/>
                              <a:pt x="35112" y="792273"/>
                            </a:cubicBezTo>
                            <a:cubicBezTo>
                              <a:pt x="43698" y="770808"/>
                              <a:pt x="73749" y="743977"/>
                              <a:pt x="73749" y="708560"/>
                            </a:cubicBezTo>
                            <a:cubicBezTo>
                              <a:pt x="73749" y="673143"/>
                              <a:pt x="46918" y="614115"/>
                              <a:pt x="35112" y="579771"/>
                            </a:cubicBezTo>
                            <a:cubicBezTo>
                              <a:pt x="23306" y="545427"/>
                              <a:pt x="-9964" y="519670"/>
                              <a:pt x="2915" y="502498"/>
                            </a:cubicBezTo>
                            <a:cubicBezTo>
                              <a:pt x="15794" y="485326"/>
                              <a:pt x="88775" y="493912"/>
                              <a:pt x="112386" y="476740"/>
                            </a:cubicBezTo>
                            <a:cubicBezTo>
                              <a:pt x="135997" y="459568"/>
                              <a:pt x="118825" y="437030"/>
                              <a:pt x="144583" y="399467"/>
                            </a:cubicBezTo>
                            <a:cubicBezTo>
                              <a:pt x="170341" y="361904"/>
                              <a:pt x="235808" y="281410"/>
                              <a:pt x="266932" y="251360"/>
                            </a:cubicBezTo>
                            <a:cubicBezTo>
                              <a:pt x="298056" y="221310"/>
                              <a:pt x="302348" y="238481"/>
                              <a:pt x="331326" y="219163"/>
                            </a:cubicBezTo>
                            <a:cubicBezTo>
                              <a:pt x="360304" y="199845"/>
                              <a:pt x="404307" y="162281"/>
                              <a:pt x="440797" y="135450"/>
                            </a:cubicBezTo>
                            <a:cubicBezTo>
                              <a:pt x="477287" y="108619"/>
                              <a:pt x="501971" y="69983"/>
                              <a:pt x="550267" y="58177"/>
                            </a:cubicBezTo>
                            <a:cubicBezTo>
                              <a:pt x="598563" y="46371"/>
                              <a:pt x="675836" y="74275"/>
                              <a:pt x="730571" y="64616"/>
                            </a:cubicBezTo>
                            <a:cubicBezTo>
                              <a:pt x="785306" y="54957"/>
                              <a:pt x="845408" y="-4071"/>
                              <a:pt x="878679" y="222"/>
                            </a:cubicBezTo>
                            <a:cubicBezTo>
                              <a:pt x="911950" y="4515"/>
                              <a:pt x="900143" y="66763"/>
                              <a:pt x="930194" y="90374"/>
                            </a:cubicBezTo>
                            <a:cubicBezTo>
                              <a:pt x="960245" y="113985"/>
                              <a:pt x="1026786" y="112913"/>
                              <a:pt x="1058983" y="141890"/>
                            </a:cubicBezTo>
                            <a:cubicBezTo>
                              <a:pt x="1091180" y="170867"/>
                              <a:pt x="1101912" y="227749"/>
                              <a:pt x="1123377" y="264239"/>
                            </a:cubicBezTo>
                            <a:cubicBezTo>
                              <a:pt x="1144842" y="300729"/>
                              <a:pt x="1154501" y="328633"/>
                              <a:pt x="1187771" y="360830"/>
                            </a:cubicBezTo>
                            <a:cubicBezTo>
                              <a:pt x="1221041" y="393027"/>
                              <a:pt x="1301535" y="419859"/>
                              <a:pt x="1323000" y="457422"/>
                            </a:cubicBezTo>
                            <a:cubicBezTo>
                              <a:pt x="1344465" y="494985"/>
                              <a:pt x="1286509" y="541135"/>
                              <a:pt x="1316560" y="586211"/>
                            </a:cubicBezTo>
                            <a:cubicBezTo>
                              <a:pt x="1346611" y="631287"/>
                              <a:pt x="1483986" y="681729"/>
                              <a:pt x="1503304" y="727878"/>
                            </a:cubicBezTo>
                            <a:cubicBezTo>
                              <a:pt x="1522622" y="774027"/>
                              <a:pt x="1460374" y="810517"/>
                              <a:pt x="1432470" y="863106"/>
                            </a:cubicBezTo>
                            <a:cubicBezTo>
                              <a:pt x="1404566" y="915695"/>
                              <a:pt x="1345538" y="1003701"/>
                              <a:pt x="1335879" y="1043411"/>
                            </a:cubicBezTo>
                            <a:cubicBezTo>
                              <a:pt x="1326220" y="1083121"/>
                              <a:pt x="1397053" y="1093853"/>
                              <a:pt x="1374515" y="1101366"/>
                            </a:cubicBezTo>
                            <a:cubicBezTo>
                              <a:pt x="1351977" y="1108879"/>
                              <a:pt x="1240360" y="1085267"/>
                              <a:pt x="1200650" y="1088487"/>
                            </a:cubicBezTo>
                            <a:cubicBezTo>
                              <a:pt x="1160940" y="1091707"/>
                              <a:pt x="1167380" y="1118538"/>
                              <a:pt x="1136256" y="1120684"/>
                            </a:cubicBezTo>
                            <a:cubicBezTo>
                              <a:pt x="1105132" y="1122830"/>
                              <a:pt x="1019273" y="1117465"/>
                              <a:pt x="1013907" y="1101366"/>
                            </a:cubicBezTo>
                            <a:cubicBezTo>
                              <a:pt x="1008541" y="1085267"/>
                              <a:pt x="1092254" y="1058436"/>
                              <a:pt x="1104059" y="1024092"/>
                            </a:cubicBezTo>
                            <a:cubicBezTo>
                              <a:pt x="1115864" y="989748"/>
                              <a:pt x="1076154" y="932867"/>
                              <a:pt x="1084740" y="895304"/>
                            </a:cubicBezTo>
                            <a:cubicBezTo>
                              <a:pt x="1093326" y="857741"/>
                              <a:pt x="1156647" y="833056"/>
                              <a:pt x="1155574" y="798712"/>
                            </a:cubicBezTo>
                            <a:cubicBezTo>
                              <a:pt x="1154501" y="764368"/>
                              <a:pt x="1072935" y="713927"/>
                              <a:pt x="1078301" y="689242"/>
                            </a:cubicBezTo>
                            <a:cubicBezTo>
                              <a:pt x="1083667" y="664557"/>
                              <a:pt x="1188844" y="668850"/>
                              <a:pt x="1187771" y="650605"/>
                            </a:cubicBezTo>
                            <a:cubicBezTo>
                              <a:pt x="1186698" y="632360"/>
                              <a:pt x="1093327" y="610895"/>
                              <a:pt x="1071862" y="579771"/>
                            </a:cubicBezTo>
                            <a:cubicBezTo>
                              <a:pt x="1050397" y="548647"/>
                              <a:pt x="1057910" y="490692"/>
                              <a:pt x="1058983" y="463861"/>
                            </a:cubicBezTo>
                            <a:cubicBezTo>
                              <a:pt x="1060056" y="437030"/>
                              <a:pt x="1089034" y="433810"/>
                              <a:pt x="1078301" y="418785"/>
                            </a:cubicBezTo>
                            <a:cubicBezTo>
                              <a:pt x="1067569" y="403760"/>
                              <a:pt x="1006394" y="395174"/>
                              <a:pt x="994588" y="373709"/>
                            </a:cubicBezTo>
                            <a:cubicBezTo>
                              <a:pt x="982782" y="352244"/>
                              <a:pt x="1016053" y="315755"/>
                              <a:pt x="1007467" y="289997"/>
                            </a:cubicBezTo>
                            <a:cubicBezTo>
                              <a:pt x="998881" y="264239"/>
                              <a:pt x="970977" y="243848"/>
                              <a:pt x="943073" y="219163"/>
                            </a:cubicBezTo>
                            <a:cubicBezTo>
                              <a:pt x="915169" y="194479"/>
                              <a:pt x="881898" y="149403"/>
                              <a:pt x="840042" y="141890"/>
                            </a:cubicBezTo>
                            <a:cubicBezTo>
                              <a:pt x="798186" y="134377"/>
                              <a:pt x="754183" y="164427"/>
                              <a:pt x="724132" y="167647"/>
                            </a:cubicBezTo>
                            <a:close/>
                          </a:path>
                        </a:pathLst>
                      </a:custGeom>
                      <a:solidFill>
                        <a:srgbClr val="672F09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  <p:grpSp>
                <p:nvGrpSpPr>
                  <p:cNvPr id="615" name="Group 614"/>
                  <p:cNvGrpSpPr/>
                  <p:nvPr/>
                </p:nvGrpSpPr>
                <p:grpSpPr>
                  <a:xfrm rot="1739041">
                    <a:off x="-59726" y="1035034"/>
                    <a:ext cx="1091870" cy="719481"/>
                    <a:chOff x="-63716" y="0"/>
                    <a:chExt cx="1091870" cy="719481"/>
                  </a:xfrm>
                </p:grpSpPr>
                <p:sp>
                  <p:nvSpPr>
                    <p:cNvPr id="616" name="Freeform 615"/>
                    <p:cNvSpPr/>
                    <p:nvPr/>
                  </p:nvSpPr>
                  <p:spPr>
                    <a:xfrm rot="82774">
                      <a:off x="-63716" y="323169"/>
                      <a:ext cx="377939" cy="293564"/>
                    </a:xfrm>
                    <a:custGeom>
                      <a:avLst/>
                      <a:gdLst>
                        <a:gd name="connsiteX0" fmla="*/ 1702204 w 1780281"/>
                        <a:gd name="connsiteY0" fmla="*/ 624843 h 1062815"/>
                        <a:gd name="connsiteX1" fmla="*/ 1554097 w 1780281"/>
                        <a:gd name="connsiteY1" fmla="*/ 624843 h 1062815"/>
                        <a:gd name="connsiteX2" fmla="*/ 1496142 w 1780281"/>
                        <a:gd name="connsiteY2" fmla="*/ 618403 h 1062815"/>
                        <a:gd name="connsiteX3" fmla="*/ 1463945 w 1780281"/>
                        <a:gd name="connsiteY3" fmla="*/ 592645 h 1062815"/>
                        <a:gd name="connsiteX4" fmla="*/ 1425308 w 1780281"/>
                        <a:gd name="connsiteY4" fmla="*/ 541130 h 1062815"/>
                        <a:gd name="connsiteX5" fmla="*/ 1380232 w 1780281"/>
                        <a:gd name="connsiteY5" fmla="*/ 476736 h 1062815"/>
                        <a:gd name="connsiteX6" fmla="*/ 1348035 w 1780281"/>
                        <a:gd name="connsiteY6" fmla="*/ 405902 h 1062815"/>
                        <a:gd name="connsiteX7" fmla="*/ 1309399 w 1780281"/>
                        <a:gd name="connsiteY7" fmla="*/ 341507 h 1062815"/>
                        <a:gd name="connsiteX8" fmla="*/ 1232125 w 1780281"/>
                        <a:gd name="connsiteY8" fmla="*/ 296431 h 1062815"/>
                        <a:gd name="connsiteX9" fmla="*/ 1129094 w 1780281"/>
                        <a:gd name="connsiteY9" fmla="*/ 244916 h 1062815"/>
                        <a:gd name="connsiteX10" fmla="*/ 1032503 w 1780281"/>
                        <a:gd name="connsiteY10" fmla="*/ 199840 h 1062815"/>
                        <a:gd name="connsiteX11" fmla="*/ 993866 w 1780281"/>
                        <a:gd name="connsiteY11" fmla="*/ 180521 h 1062815"/>
                        <a:gd name="connsiteX12" fmla="*/ 890835 w 1780281"/>
                        <a:gd name="connsiteY12" fmla="*/ 129006 h 1062815"/>
                        <a:gd name="connsiteX13" fmla="*/ 820001 w 1780281"/>
                        <a:gd name="connsiteY13" fmla="*/ 51733 h 1062815"/>
                        <a:gd name="connsiteX14" fmla="*/ 710531 w 1780281"/>
                        <a:gd name="connsiteY14" fmla="*/ 217 h 1062815"/>
                        <a:gd name="connsiteX15" fmla="*/ 613939 w 1780281"/>
                        <a:gd name="connsiteY15" fmla="*/ 71051 h 1062815"/>
                        <a:gd name="connsiteX16" fmla="*/ 659016 w 1780281"/>
                        <a:gd name="connsiteY16" fmla="*/ 141885 h 1062815"/>
                        <a:gd name="connsiteX17" fmla="*/ 762047 w 1780281"/>
                        <a:gd name="connsiteY17" fmla="*/ 199840 h 1062815"/>
                        <a:gd name="connsiteX18" fmla="*/ 877956 w 1780281"/>
                        <a:gd name="connsiteY18" fmla="*/ 283552 h 1062815"/>
                        <a:gd name="connsiteX19" fmla="*/ 955230 w 1780281"/>
                        <a:gd name="connsiteY19" fmla="*/ 386583 h 1062815"/>
                        <a:gd name="connsiteX20" fmla="*/ 980987 w 1780281"/>
                        <a:gd name="connsiteY20" fmla="*/ 450978 h 1062815"/>
                        <a:gd name="connsiteX21" fmla="*/ 961669 w 1780281"/>
                        <a:gd name="connsiteY21" fmla="*/ 438099 h 1062815"/>
                        <a:gd name="connsiteX22" fmla="*/ 826441 w 1780281"/>
                        <a:gd name="connsiteY22" fmla="*/ 354386 h 1062815"/>
                        <a:gd name="connsiteX23" fmla="*/ 755607 w 1780281"/>
                        <a:gd name="connsiteY23" fmla="*/ 309310 h 1062815"/>
                        <a:gd name="connsiteX24" fmla="*/ 671894 w 1780281"/>
                        <a:gd name="connsiteY24" fmla="*/ 238476 h 1062815"/>
                        <a:gd name="connsiteX25" fmla="*/ 568863 w 1780281"/>
                        <a:gd name="connsiteY25" fmla="*/ 180521 h 1062815"/>
                        <a:gd name="connsiteX26" fmla="*/ 414317 w 1780281"/>
                        <a:gd name="connsiteY26" fmla="*/ 83930 h 1062815"/>
                        <a:gd name="connsiteX27" fmla="*/ 291968 w 1780281"/>
                        <a:gd name="connsiteY27" fmla="*/ 25975 h 1062815"/>
                        <a:gd name="connsiteX28" fmla="*/ 163179 w 1780281"/>
                        <a:gd name="connsiteY28" fmla="*/ 38854 h 1062815"/>
                        <a:gd name="connsiteX29" fmla="*/ 163179 w 1780281"/>
                        <a:gd name="connsiteY29" fmla="*/ 90369 h 1062815"/>
                        <a:gd name="connsiteX30" fmla="*/ 234013 w 1780281"/>
                        <a:gd name="connsiteY30" fmla="*/ 135445 h 1062815"/>
                        <a:gd name="connsiteX31" fmla="*/ 298407 w 1780281"/>
                        <a:gd name="connsiteY31" fmla="*/ 161203 h 1062815"/>
                        <a:gd name="connsiteX32" fmla="*/ 394999 w 1780281"/>
                        <a:gd name="connsiteY32" fmla="*/ 206279 h 1062815"/>
                        <a:gd name="connsiteX33" fmla="*/ 555985 w 1780281"/>
                        <a:gd name="connsiteY33" fmla="*/ 283552 h 1062815"/>
                        <a:gd name="connsiteX34" fmla="*/ 684773 w 1780281"/>
                        <a:gd name="connsiteY34" fmla="*/ 405902 h 1062815"/>
                        <a:gd name="connsiteX35" fmla="*/ 774925 w 1780281"/>
                        <a:gd name="connsiteY35" fmla="*/ 470296 h 1062815"/>
                        <a:gd name="connsiteX36" fmla="*/ 865077 w 1780281"/>
                        <a:gd name="connsiteY36" fmla="*/ 521812 h 1062815"/>
                        <a:gd name="connsiteX37" fmla="*/ 845759 w 1780281"/>
                        <a:gd name="connsiteY37" fmla="*/ 528251 h 1062815"/>
                        <a:gd name="connsiteX38" fmla="*/ 781365 w 1780281"/>
                        <a:gd name="connsiteY38" fmla="*/ 489614 h 1062815"/>
                        <a:gd name="connsiteX39" fmla="*/ 613939 w 1780281"/>
                        <a:gd name="connsiteY39" fmla="*/ 399462 h 1062815"/>
                        <a:gd name="connsiteX40" fmla="*/ 536666 w 1780281"/>
                        <a:gd name="connsiteY40" fmla="*/ 322189 h 1062815"/>
                        <a:gd name="connsiteX41" fmla="*/ 343483 w 1780281"/>
                        <a:gd name="connsiteY41" fmla="*/ 232037 h 1062815"/>
                        <a:gd name="connsiteX42" fmla="*/ 253331 w 1780281"/>
                        <a:gd name="connsiteY42" fmla="*/ 186961 h 1062815"/>
                        <a:gd name="connsiteX43" fmla="*/ 156739 w 1780281"/>
                        <a:gd name="connsiteY43" fmla="*/ 167643 h 1062815"/>
                        <a:gd name="connsiteX44" fmla="*/ 15072 w 1780281"/>
                        <a:gd name="connsiteY44" fmla="*/ 135445 h 1062815"/>
                        <a:gd name="connsiteX45" fmla="*/ 21511 w 1780281"/>
                        <a:gd name="connsiteY45" fmla="*/ 232037 h 1062815"/>
                        <a:gd name="connsiteX46" fmla="*/ 169618 w 1780281"/>
                        <a:gd name="connsiteY46" fmla="*/ 277113 h 1062815"/>
                        <a:gd name="connsiteX47" fmla="*/ 330604 w 1780281"/>
                        <a:gd name="connsiteY47" fmla="*/ 347947 h 1062815"/>
                        <a:gd name="connsiteX48" fmla="*/ 452954 w 1780281"/>
                        <a:gd name="connsiteY48" fmla="*/ 399462 h 1062815"/>
                        <a:gd name="connsiteX49" fmla="*/ 543106 w 1780281"/>
                        <a:gd name="connsiteY49" fmla="*/ 450978 h 1062815"/>
                        <a:gd name="connsiteX50" fmla="*/ 659016 w 1780281"/>
                        <a:gd name="connsiteY50" fmla="*/ 528251 h 1062815"/>
                        <a:gd name="connsiteX51" fmla="*/ 710531 w 1780281"/>
                        <a:gd name="connsiteY51" fmla="*/ 586206 h 1062815"/>
                        <a:gd name="connsiteX52" fmla="*/ 762047 w 1780281"/>
                        <a:gd name="connsiteY52" fmla="*/ 657040 h 1062815"/>
                        <a:gd name="connsiteX53" fmla="*/ 684773 w 1780281"/>
                        <a:gd name="connsiteY53" fmla="*/ 573327 h 1062815"/>
                        <a:gd name="connsiteX54" fmla="*/ 575303 w 1780281"/>
                        <a:gd name="connsiteY54" fmla="*/ 508933 h 1062815"/>
                        <a:gd name="connsiteX55" fmla="*/ 465832 w 1780281"/>
                        <a:gd name="connsiteY55" fmla="*/ 450978 h 1062815"/>
                        <a:gd name="connsiteX56" fmla="*/ 246892 w 1780281"/>
                        <a:gd name="connsiteY56" fmla="*/ 354386 h 1062815"/>
                        <a:gd name="connsiteX57" fmla="*/ 137421 w 1780281"/>
                        <a:gd name="connsiteY57" fmla="*/ 315750 h 1062815"/>
                        <a:gd name="connsiteX58" fmla="*/ 47269 w 1780281"/>
                        <a:gd name="connsiteY58" fmla="*/ 354386 h 1062815"/>
                        <a:gd name="connsiteX59" fmla="*/ 66587 w 1780281"/>
                        <a:gd name="connsiteY59" fmla="*/ 412341 h 1062815"/>
                        <a:gd name="connsiteX60" fmla="*/ 105224 w 1780281"/>
                        <a:gd name="connsiteY60" fmla="*/ 438099 h 1062815"/>
                        <a:gd name="connsiteX61" fmla="*/ 195376 w 1780281"/>
                        <a:gd name="connsiteY61" fmla="*/ 457417 h 1062815"/>
                        <a:gd name="connsiteX62" fmla="*/ 272649 w 1780281"/>
                        <a:gd name="connsiteY62" fmla="*/ 476736 h 1062815"/>
                        <a:gd name="connsiteX63" fmla="*/ 382120 w 1780281"/>
                        <a:gd name="connsiteY63" fmla="*/ 541130 h 1062815"/>
                        <a:gd name="connsiteX64" fmla="*/ 478711 w 1780281"/>
                        <a:gd name="connsiteY64" fmla="*/ 592645 h 1062815"/>
                        <a:gd name="connsiteX65" fmla="*/ 575303 w 1780281"/>
                        <a:gd name="connsiteY65" fmla="*/ 631282 h 1062815"/>
                        <a:gd name="connsiteX66" fmla="*/ 652576 w 1780281"/>
                        <a:gd name="connsiteY66" fmla="*/ 676358 h 1062815"/>
                        <a:gd name="connsiteX67" fmla="*/ 684773 w 1780281"/>
                        <a:gd name="connsiteY67" fmla="*/ 702116 h 1062815"/>
                        <a:gd name="connsiteX68" fmla="*/ 697652 w 1780281"/>
                        <a:gd name="connsiteY68" fmla="*/ 747192 h 1062815"/>
                        <a:gd name="connsiteX69" fmla="*/ 639697 w 1780281"/>
                        <a:gd name="connsiteY69" fmla="*/ 702116 h 1062815"/>
                        <a:gd name="connsiteX70" fmla="*/ 562424 w 1780281"/>
                        <a:gd name="connsiteY70" fmla="*/ 650600 h 1062815"/>
                        <a:gd name="connsiteX71" fmla="*/ 452954 w 1780281"/>
                        <a:gd name="connsiteY71" fmla="*/ 605524 h 1062815"/>
                        <a:gd name="connsiteX72" fmla="*/ 375680 w 1780281"/>
                        <a:gd name="connsiteY72" fmla="*/ 579767 h 1062815"/>
                        <a:gd name="connsiteX73" fmla="*/ 259770 w 1780281"/>
                        <a:gd name="connsiteY73" fmla="*/ 560448 h 1062815"/>
                        <a:gd name="connsiteX74" fmla="*/ 266210 w 1780281"/>
                        <a:gd name="connsiteY74" fmla="*/ 599085 h 1062815"/>
                        <a:gd name="connsiteX75" fmla="*/ 304847 w 1780281"/>
                        <a:gd name="connsiteY75" fmla="*/ 637721 h 1062815"/>
                        <a:gd name="connsiteX76" fmla="*/ 394999 w 1780281"/>
                        <a:gd name="connsiteY76" fmla="*/ 676358 h 1062815"/>
                        <a:gd name="connsiteX77" fmla="*/ 452954 w 1780281"/>
                        <a:gd name="connsiteY77" fmla="*/ 708555 h 1062815"/>
                        <a:gd name="connsiteX78" fmla="*/ 536666 w 1780281"/>
                        <a:gd name="connsiteY78" fmla="*/ 740752 h 1062815"/>
                        <a:gd name="connsiteX79" fmla="*/ 697652 w 1780281"/>
                        <a:gd name="connsiteY79" fmla="*/ 824465 h 1062815"/>
                        <a:gd name="connsiteX80" fmla="*/ 716970 w 1780281"/>
                        <a:gd name="connsiteY80" fmla="*/ 856662 h 1062815"/>
                        <a:gd name="connsiteX81" fmla="*/ 774925 w 1780281"/>
                        <a:gd name="connsiteY81" fmla="*/ 908178 h 1062815"/>
                        <a:gd name="connsiteX82" fmla="*/ 865077 w 1780281"/>
                        <a:gd name="connsiteY82" fmla="*/ 959693 h 1062815"/>
                        <a:gd name="connsiteX83" fmla="*/ 935911 w 1780281"/>
                        <a:gd name="connsiteY83" fmla="*/ 985451 h 1062815"/>
                        <a:gd name="connsiteX84" fmla="*/ 974548 w 1780281"/>
                        <a:gd name="connsiteY84" fmla="*/ 998330 h 1062815"/>
                        <a:gd name="connsiteX85" fmla="*/ 1019624 w 1780281"/>
                        <a:gd name="connsiteY85" fmla="*/ 1024088 h 1062815"/>
                        <a:gd name="connsiteX86" fmla="*/ 1051821 w 1780281"/>
                        <a:gd name="connsiteY86" fmla="*/ 1043406 h 1062815"/>
                        <a:gd name="connsiteX87" fmla="*/ 1180610 w 1780281"/>
                        <a:gd name="connsiteY87" fmla="*/ 1062724 h 1062815"/>
                        <a:gd name="connsiteX88" fmla="*/ 1257883 w 1780281"/>
                        <a:gd name="connsiteY88" fmla="*/ 1049845 h 1062815"/>
                        <a:gd name="connsiteX89" fmla="*/ 1354475 w 1780281"/>
                        <a:gd name="connsiteY89" fmla="*/ 1030527 h 1062815"/>
                        <a:gd name="connsiteX90" fmla="*/ 1554097 w 1780281"/>
                        <a:gd name="connsiteY90" fmla="*/ 985451 h 1062815"/>
                        <a:gd name="connsiteX91" fmla="*/ 1579855 w 1780281"/>
                        <a:gd name="connsiteY91" fmla="*/ 979012 h 1062815"/>
                        <a:gd name="connsiteX92" fmla="*/ 1682886 w 1780281"/>
                        <a:gd name="connsiteY92" fmla="*/ 966133 h 1062815"/>
                        <a:gd name="connsiteX93" fmla="*/ 1734401 w 1780281"/>
                        <a:gd name="connsiteY93" fmla="*/ 972572 h 1062815"/>
                        <a:gd name="connsiteX94" fmla="*/ 1773038 w 1780281"/>
                        <a:gd name="connsiteY94" fmla="*/ 959693 h 1062815"/>
                        <a:gd name="connsiteX95" fmla="*/ 1779477 w 1780281"/>
                        <a:gd name="connsiteY95" fmla="*/ 940375 h 1062815"/>
                        <a:gd name="connsiteX96" fmla="*/ 1779477 w 1780281"/>
                        <a:gd name="connsiteY96" fmla="*/ 863102 h 1062815"/>
                        <a:gd name="connsiteX97" fmla="*/ 1773038 w 1780281"/>
                        <a:gd name="connsiteY97" fmla="*/ 779389 h 1062815"/>
                        <a:gd name="connsiteX98" fmla="*/ 1766599 w 1780281"/>
                        <a:gd name="connsiteY98" fmla="*/ 708555 h 1062815"/>
                        <a:gd name="connsiteX99" fmla="*/ 1702204 w 1780281"/>
                        <a:gd name="connsiteY99" fmla="*/ 624843 h 106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</a:cxnLst>
                      <a:rect l="l" t="t" r="r" b="b"/>
                      <a:pathLst>
                        <a:path w="1780281" h="1062815">
                          <a:moveTo>
                            <a:pt x="1702204" y="624843"/>
                          </a:moveTo>
                          <a:cubicBezTo>
                            <a:pt x="1666787" y="610891"/>
                            <a:pt x="1588441" y="625916"/>
                            <a:pt x="1554097" y="624843"/>
                          </a:cubicBezTo>
                          <a:cubicBezTo>
                            <a:pt x="1519753" y="623770"/>
                            <a:pt x="1511167" y="623769"/>
                            <a:pt x="1496142" y="618403"/>
                          </a:cubicBezTo>
                          <a:cubicBezTo>
                            <a:pt x="1481117" y="613037"/>
                            <a:pt x="1475751" y="605524"/>
                            <a:pt x="1463945" y="592645"/>
                          </a:cubicBezTo>
                          <a:cubicBezTo>
                            <a:pt x="1452139" y="579766"/>
                            <a:pt x="1439260" y="560448"/>
                            <a:pt x="1425308" y="541130"/>
                          </a:cubicBezTo>
                          <a:cubicBezTo>
                            <a:pt x="1411356" y="521812"/>
                            <a:pt x="1393111" y="499274"/>
                            <a:pt x="1380232" y="476736"/>
                          </a:cubicBezTo>
                          <a:cubicBezTo>
                            <a:pt x="1367353" y="454198"/>
                            <a:pt x="1359840" y="428440"/>
                            <a:pt x="1348035" y="405902"/>
                          </a:cubicBezTo>
                          <a:cubicBezTo>
                            <a:pt x="1336230" y="383364"/>
                            <a:pt x="1328717" y="359752"/>
                            <a:pt x="1309399" y="341507"/>
                          </a:cubicBezTo>
                          <a:cubicBezTo>
                            <a:pt x="1290081" y="323262"/>
                            <a:pt x="1262176" y="312530"/>
                            <a:pt x="1232125" y="296431"/>
                          </a:cubicBezTo>
                          <a:cubicBezTo>
                            <a:pt x="1202074" y="280332"/>
                            <a:pt x="1162364" y="261015"/>
                            <a:pt x="1129094" y="244916"/>
                          </a:cubicBezTo>
                          <a:cubicBezTo>
                            <a:pt x="1095824" y="228817"/>
                            <a:pt x="1055041" y="210572"/>
                            <a:pt x="1032503" y="199840"/>
                          </a:cubicBezTo>
                          <a:cubicBezTo>
                            <a:pt x="1009965" y="189108"/>
                            <a:pt x="993866" y="180521"/>
                            <a:pt x="993866" y="180521"/>
                          </a:cubicBezTo>
                          <a:cubicBezTo>
                            <a:pt x="970255" y="168715"/>
                            <a:pt x="919812" y="150471"/>
                            <a:pt x="890835" y="129006"/>
                          </a:cubicBezTo>
                          <a:cubicBezTo>
                            <a:pt x="861858" y="107541"/>
                            <a:pt x="850052" y="73198"/>
                            <a:pt x="820001" y="51733"/>
                          </a:cubicBezTo>
                          <a:cubicBezTo>
                            <a:pt x="789950" y="30268"/>
                            <a:pt x="744875" y="-3003"/>
                            <a:pt x="710531" y="217"/>
                          </a:cubicBezTo>
                          <a:cubicBezTo>
                            <a:pt x="676187" y="3437"/>
                            <a:pt x="622525" y="47440"/>
                            <a:pt x="613939" y="71051"/>
                          </a:cubicBezTo>
                          <a:cubicBezTo>
                            <a:pt x="605353" y="94662"/>
                            <a:pt x="634331" y="120420"/>
                            <a:pt x="659016" y="141885"/>
                          </a:cubicBezTo>
                          <a:cubicBezTo>
                            <a:pt x="683701" y="163350"/>
                            <a:pt x="725557" y="176229"/>
                            <a:pt x="762047" y="199840"/>
                          </a:cubicBezTo>
                          <a:cubicBezTo>
                            <a:pt x="798537" y="223451"/>
                            <a:pt x="845759" y="252428"/>
                            <a:pt x="877956" y="283552"/>
                          </a:cubicBezTo>
                          <a:cubicBezTo>
                            <a:pt x="910153" y="314676"/>
                            <a:pt x="938058" y="358679"/>
                            <a:pt x="955230" y="386583"/>
                          </a:cubicBezTo>
                          <a:cubicBezTo>
                            <a:pt x="972402" y="414487"/>
                            <a:pt x="980987" y="450978"/>
                            <a:pt x="980987" y="450978"/>
                          </a:cubicBezTo>
                          <a:cubicBezTo>
                            <a:pt x="982060" y="459564"/>
                            <a:pt x="961669" y="438099"/>
                            <a:pt x="961669" y="438099"/>
                          </a:cubicBezTo>
                          <a:lnTo>
                            <a:pt x="826441" y="354386"/>
                          </a:lnTo>
                          <a:cubicBezTo>
                            <a:pt x="792097" y="332921"/>
                            <a:pt x="781365" y="328628"/>
                            <a:pt x="755607" y="309310"/>
                          </a:cubicBezTo>
                          <a:cubicBezTo>
                            <a:pt x="729849" y="289992"/>
                            <a:pt x="703018" y="259941"/>
                            <a:pt x="671894" y="238476"/>
                          </a:cubicBezTo>
                          <a:cubicBezTo>
                            <a:pt x="640770" y="217011"/>
                            <a:pt x="611792" y="206279"/>
                            <a:pt x="568863" y="180521"/>
                          </a:cubicBezTo>
                          <a:cubicBezTo>
                            <a:pt x="525934" y="154763"/>
                            <a:pt x="460466" y="109688"/>
                            <a:pt x="414317" y="83930"/>
                          </a:cubicBezTo>
                          <a:cubicBezTo>
                            <a:pt x="368168" y="58172"/>
                            <a:pt x="333824" y="33488"/>
                            <a:pt x="291968" y="25975"/>
                          </a:cubicBezTo>
                          <a:cubicBezTo>
                            <a:pt x="250112" y="18462"/>
                            <a:pt x="184644" y="28122"/>
                            <a:pt x="163179" y="38854"/>
                          </a:cubicBezTo>
                          <a:cubicBezTo>
                            <a:pt x="141714" y="49586"/>
                            <a:pt x="151373" y="74270"/>
                            <a:pt x="163179" y="90369"/>
                          </a:cubicBezTo>
                          <a:cubicBezTo>
                            <a:pt x="174985" y="106467"/>
                            <a:pt x="211475" y="123639"/>
                            <a:pt x="234013" y="135445"/>
                          </a:cubicBezTo>
                          <a:cubicBezTo>
                            <a:pt x="256551" y="147251"/>
                            <a:pt x="271576" y="149397"/>
                            <a:pt x="298407" y="161203"/>
                          </a:cubicBezTo>
                          <a:cubicBezTo>
                            <a:pt x="325238" y="173009"/>
                            <a:pt x="394999" y="206279"/>
                            <a:pt x="394999" y="206279"/>
                          </a:cubicBezTo>
                          <a:cubicBezTo>
                            <a:pt x="437929" y="226671"/>
                            <a:pt x="507689" y="250281"/>
                            <a:pt x="555985" y="283552"/>
                          </a:cubicBezTo>
                          <a:cubicBezTo>
                            <a:pt x="604281" y="316823"/>
                            <a:pt x="648283" y="374778"/>
                            <a:pt x="684773" y="405902"/>
                          </a:cubicBezTo>
                          <a:cubicBezTo>
                            <a:pt x="721263" y="437026"/>
                            <a:pt x="744875" y="450978"/>
                            <a:pt x="774925" y="470296"/>
                          </a:cubicBezTo>
                          <a:cubicBezTo>
                            <a:pt x="804975" y="489614"/>
                            <a:pt x="865077" y="521812"/>
                            <a:pt x="865077" y="521812"/>
                          </a:cubicBezTo>
                          <a:cubicBezTo>
                            <a:pt x="876883" y="531471"/>
                            <a:pt x="859711" y="533617"/>
                            <a:pt x="845759" y="528251"/>
                          </a:cubicBezTo>
                          <a:cubicBezTo>
                            <a:pt x="831807" y="522885"/>
                            <a:pt x="820002" y="511079"/>
                            <a:pt x="781365" y="489614"/>
                          </a:cubicBezTo>
                          <a:cubicBezTo>
                            <a:pt x="742728" y="468149"/>
                            <a:pt x="654722" y="427366"/>
                            <a:pt x="613939" y="399462"/>
                          </a:cubicBezTo>
                          <a:cubicBezTo>
                            <a:pt x="573156" y="371558"/>
                            <a:pt x="581742" y="350093"/>
                            <a:pt x="536666" y="322189"/>
                          </a:cubicBezTo>
                          <a:cubicBezTo>
                            <a:pt x="491590" y="294285"/>
                            <a:pt x="390705" y="254575"/>
                            <a:pt x="343483" y="232037"/>
                          </a:cubicBezTo>
                          <a:cubicBezTo>
                            <a:pt x="296260" y="209499"/>
                            <a:pt x="284455" y="197693"/>
                            <a:pt x="253331" y="186961"/>
                          </a:cubicBezTo>
                          <a:cubicBezTo>
                            <a:pt x="222207" y="176229"/>
                            <a:pt x="196449" y="176229"/>
                            <a:pt x="156739" y="167643"/>
                          </a:cubicBezTo>
                          <a:cubicBezTo>
                            <a:pt x="117029" y="159057"/>
                            <a:pt x="37610" y="124713"/>
                            <a:pt x="15072" y="135445"/>
                          </a:cubicBezTo>
                          <a:cubicBezTo>
                            <a:pt x="-7466" y="146177"/>
                            <a:pt x="-4247" y="208426"/>
                            <a:pt x="21511" y="232037"/>
                          </a:cubicBezTo>
                          <a:cubicBezTo>
                            <a:pt x="47269" y="255648"/>
                            <a:pt x="118103" y="257795"/>
                            <a:pt x="169618" y="277113"/>
                          </a:cubicBezTo>
                          <a:cubicBezTo>
                            <a:pt x="221133" y="296431"/>
                            <a:pt x="283381" y="327556"/>
                            <a:pt x="330604" y="347947"/>
                          </a:cubicBezTo>
                          <a:cubicBezTo>
                            <a:pt x="377827" y="368338"/>
                            <a:pt x="417537" y="382290"/>
                            <a:pt x="452954" y="399462"/>
                          </a:cubicBezTo>
                          <a:cubicBezTo>
                            <a:pt x="488371" y="416634"/>
                            <a:pt x="508762" y="429513"/>
                            <a:pt x="543106" y="450978"/>
                          </a:cubicBezTo>
                          <a:cubicBezTo>
                            <a:pt x="577450" y="472443"/>
                            <a:pt x="631112" y="505713"/>
                            <a:pt x="659016" y="528251"/>
                          </a:cubicBezTo>
                          <a:cubicBezTo>
                            <a:pt x="686920" y="550789"/>
                            <a:pt x="693359" y="564741"/>
                            <a:pt x="710531" y="586206"/>
                          </a:cubicBezTo>
                          <a:cubicBezTo>
                            <a:pt x="727703" y="607671"/>
                            <a:pt x="766340" y="659187"/>
                            <a:pt x="762047" y="657040"/>
                          </a:cubicBezTo>
                          <a:cubicBezTo>
                            <a:pt x="757754" y="654893"/>
                            <a:pt x="715897" y="598011"/>
                            <a:pt x="684773" y="573327"/>
                          </a:cubicBezTo>
                          <a:cubicBezTo>
                            <a:pt x="653649" y="548642"/>
                            <a:pt x="611793" y="529324"/>
                            <a:pt x="575303" y="508933"/>
                          </a:cubicBezTo>
                          <a:cubicBezTo>
                            <a:pt x="538813" y="488542"/>
                            <a:pt x="520567" y="476736"/>
                            <a:pt x="465832" y="450978"/>
                          </a:cubicBezTo>
                          <a:cubicBezTo>
                            <a:pt x="411097" y="425220"/>
                            <a:pt x="301627" y="376924"/>
                            <a:pt x="246892" y="354386"/>
                          </a:cubicBezTo>
                          <a:cubicBezTo>
                            <a:pt x="192157" y="331848"/>
                            <a:pt x="170691" y="315750"/>
                            <a:pt x="137421" y="315750"/>
                          </a:cubicBezTo>
                          <a:cubicBezTo>
                            <a:pt x="104151" y="315750"/>
                            <a:pt x="59075" y="338287"/>
                            <a:pt x="47269" y="354386"/>
                          </a:cubicBezTo>
                          <a:cubicBezTo>
                            <a:pt x="35463" y="370484"/>
                            <a:pt x="56928" y="398389"/>
                            <a:pt x="66587" y="412341"/>
                          </a:cubicBezTo>
                          <a:cubicBezTo>
                            <a:pt x="76246" y="426293"/>
                            <a:pt x="83759" y="430586"/>
                            <a:pt x="105224" y="438099"/>
                          </a:cubicBezTo>
                          <a:cubicBezTo>
                            <a:pt x="126689" y="445612"/>
                            <a:pt x="167472" y="450977"/>
                            <a:pt x="195376" y="457417"/>
                          </a:cubicBezTo>
                          <a:cubicBezTo>
                            <a:pt x="223280" y="463856"/>
                            <a:pt x="241525" y="462784"/>
                            <a:pt x="272649" y="476736"/>
                          </a:cubicBezTo>
                          <a:cubicBezTo>
                            <a:pt x="303773" y="490688"/>
                            <a:pt x="347776" y="521812"/>
                            <a:pt x="382120" y="541130"/>
                          </a:cubicBezTo>
                          <a:cubicBezTo>
                            <a:pt x="416464" y="560448"/>
                            <a:pt x="446514" y="577620"/>
                            <a:pt x="478711" y="592645"/>
                          </a:cubicBezTo>
                          <a:cubicBezTo>
                            <a:pt x="510908" y="607670"/>
                            <a:pt x="546325" y="617330"/>
                            <a:pt x="575303" y="631282"/>
                          </a:cubicBezTo>
                          <a:cubicBezTo>
                            <a:pt x="604280" y="645234"/>
                            <a:pt x="634331" y="664552"/>
                            <a:pt x="652576" y="676358"/>
                          </a:cubicBezTo>
                          <a:cubicBezTo>
                            <a:pt x="670821" y="688164"/>
                            <a:pt x="677260" y="690310"/>
                            <a:pt x="684773" y="702116"/>
                          </a:cubicBezTo>
                          <a:cubicBezTo>
                            <a:pt x="692286" y="713922"/>
                            <a:pt x="705165" y="747192"/>
                            <a:pt x="697652" y="747192"/>
                          </a:cubicBezTo>
                          <a:cubicBezTo>
                            <a:pt x="690139" y="747192"/>
                            <a:pt x="662235" y="718215"/>
                            <a:pt x="639697" y="702116"/>
                          </a:cubicBezTo>
                          <a:cubicBezTo>
                            <a:pt x="617159" y="686017"/>
                            <a:pt x="593548" y="666699"/>
                            <a:pt x="562424" y="650600"/>
                          </a:cubicBezTo>
                          <a:cubicBezTo>
                            <a:pt x="531300" y="634501"/>
                            <a:pt x="484078" y="617329"/>
                            <a:pt x="452954" y="605524"/>
                          </a:cubicBezTo>
                          <a:cubicBezTo>
                            <a:pt x="421830" y="593719"/>
                            <a:pt x="407877" y="587280"/>
                            <a:pt x="375680" y="579767"/>
                          </a:cubicBezTo>
                          <a:cubicBezTo>
                            <a:pt x="343483" y="572254"/>
                            <a:pt x="278015" y="557228"/>
                            <a:pt x="259770" y="560448"/>
                          </a:cubicBezTo>
                          <a:cubicBezTo>
                            <a:pt x="241525" y="563668"/>
                            <a:pt x="258697" y="586206"/>
                            <a:pt x="266210" y="599085"/>
                          </a:cubicBezTo>
                          <a:cubicBezTo>
                            <a:pt x="273723" y="611964"/>
                            <a:pt x="283382" y="624842"/>
                            <a:pt x="304847" y="637721"/>
                          </a:cubicBezTo>
                          <a:cubicBezTo>
                            <a:pt x="326312" y="650600"/>
                            <a:pt x="370314" y="664552"/>
                            <a:pt x="394999" y="676358"/>
                          </a:cubicBezTo>
                          <a:cubicBezTo>
                            <a:pt x="419683" y="688164"/>
                            <a:pt x="429343" y="697823"/>
                            <a:pt x="452954" y="708555"/>
                          </a:cubicBezTo>
                          <a:cubicBezTo>
                            <a:pt x="476565" y="719287"/>
                            <a:pt x="495883" y="721434"/>
                            <a:pt x="536666" y="740752"/>
                          </a:cubicBezTo>
                          <a:cubicBezTo>
                            <a:pt x="577449" y="760070"/>
                            <a:pt x="667602" y="805147"/>
                            <a:pt x="697652" y="824465"/>
                          </a:cubicBezTo>
                          <a:cubicBezTo>
                            <a:pt x="727702" y="843783"/>
                            <a:pt x="704091" y="842710"/>
                            <a:pt x="716970" y="856662"/>
                          </a:cubicBezTo>
                          <a:cubicBezTo>
                            <a:pt x="729849" y="870614"/>
                            <a:pt x="750241" y="891006"/>
                            <a:pt x="774925" y="908178"/>
                          </a:cubicBezTo>
                          <a:cubicBezTo>
                            <a:pt x="799609" y="925350"/>
                            <a:pt x="838246" y="946814"/>
                            <a:pt x="865077" y="959693"/>
                          </a:cubicBezTo>
                          <a:cubicBezTo>
                            <a:pt x="891908" y="972572"/>
                            <a:pt x="917666" y="979012"/>
                            <a:pt x="935911" y="985451"/>
                          </a:cubicBezTo>
                          <a:cubicBezTo>
                            <a:pt x="954156" y="991891"/>
                            <a:pt x="960596" y="991891"/>
                            <a:pt x="974548" y="998330"/>
                          </a:cubicBezTo>
                          <a:cubicBezTo>
                            <a:pt x="988500" y="1004770"/>
                            <a:pt x="1019624" y="1024088"/>
                            <a:pt x="1019624" y="1024088"/>
                          </a:cubicBezTo>
                          <a:cubicBezTo>
                            <a:pt x="1032503" y="1031601"/>
                            <a:pt x="1024990" y="1036967"/>
                            <a:pt x="1051821" y="1043406"/>
                          </a:cubicBezTo>
                          <a:cubicBezTo>
                            <a:pt x="1078652" y="1049845"/>
                            <a:pt x="1146266" y="1061651"/>
                            <a:pt x="1180610" y="1062724"/>
                          </a:cubicBezTo>
                          <a:cubicBezTo>
                            <a:pt x="1214954" y="1063797"/>
                            <a:pt x="1228906" y="1055211"/>
                            <a:pt x="1257883" y="1049845"/>
                          </a:cubicBezTo>
                          <a:cubicBezTo>
                            <a:pt x="1286860" y="1044479"/>
                            <a:pt x="1354475" y="1030527"/>
                            <a:pt x="1354475" y="1030527"/>
                          </a:cubicBezTo>
                          <a:lnTo>
                            <a:pt x="1554097" y="985451"/>
                          </a:lnTo>
                          <a:cubicBezTo>
                            <a:pt x="1591660" y="976865"/>
                            <a:pt x="1558390" y="982232"/>
                            <a:pt x="1579855" y="979012"/>
                          </a:cubicBezTo>
                          <a:cubicBezTo>
                            <a:pt x="1601320" y="975792"/>
                            <a:pt x="1657128" y="967206"/>
                            <a:pt x="1682886" y="966133"/>
                          </a:cubicBezTo>
                          <a:cubicBezTo>
                            <a:pt x="1708644" y="965060"/>
                            <a:pt x="1719376" y="973645"/>
                            <a:pt x="1734401" y="972572"/>
                          </a:cubicBezTo>
                          <a:cubicBezTo>
                            <a:pt x="1749426" y="971499"/>
                            <a:pt x="1773038" y="959693"/>
                            <a:pt x="1773038" y="959693"/>
                          </a:cubicBezTo>
                          <a:cubicBezTo>
                            <a:pt x="1780551" y="954327"/>
                            <a:pt x="1778404" y="956473"/>
                            <a:pt x="1779477" y="940375"/>
                          </a:cubicBezTo>
                          <a:cubicBezTo>
                            <a:pt x="1780550" y="924277"/>
                            <a:pt x="1780550" y="889933"/>
                            <a:pt x="1779477" y="863102"/>
                          </a:cubicBezTo>
                          <a:cubicBezTo>
                            <a:pt x="1778404" y="836271"/>
                            <a:pt x="1775184" y="805147"/>
                            <a:pt x="1773038" y="779389"/>
                          </a:cubicBezTo>
                          <a:cubicBezTo>
                            <a:pt x="1770892" y="753631"/>
                            <a:pt x="1770892" y="732166"/>
                            <a:pt x="1766599" y="708555"/>
                          </a:cubicBezTo>
                          <a:cubicBezTo>
                            <a:pt x="1762306" y="684944"/>
                            <a:pt x="1737621" y="638795"/>
                            <a:pt x="1702204" y="624843"/>
                          </a:cubicBezTo>
                          <a:close/>
                        </a:path>
                      </a:pathLst>
                    </a:custGeom>
                    <a:solidFill>
                      <a:srgbClr val="E2C4A6"/>
                    </a:soli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17" name="Freeform 616"/>
                    <p:cNvSpPr/>
                    <p:nvPr/>
                  </p:nvSpPr>
                  <p:spPr>
                    <a:xfrm rot="1030660">
                      <a:off x="362857" y="0"/>
                      <a:ext cx="665297" cy="719481"/>
                    </a:xfrm>
                    <a:custGeom>
                      <a:avLst/>
                      <a:gdLst>
                        <a:gd name="connsiteX0" fmla="*/ 335276 w 406249"/>
                        <a:gd name="connsiteY0" fmla="*/ 1550 h 459422"/>
                        <a:gd name="connsiteX1" fmla="*/ 283760 w 406249"/>
                        <a:gd name="connsiteY1" fmla="*/ 20868 h 459422"/>
                        <a:gd name="connsiteX2" fmla="*/ 264442 w 406249"/>
                        <a:gd name="connsiteY2" fmla="*/ 65944 h 459422"/>
                        <a:gd name="connsiteX3" fmla="*/ 258002 w 406249"/>
                        <a:gd name="connsiteY3" fmla="*/ 130339 h 459422"/>
                        <a:gd name="connsiteX4" fmla="*/ 264442 w 406249"/>
                        <a:gd name="connsiteY4" fmla="*/ 207612 h 459422"/>
                        <a:gd name="connsiteX5" fmla="*/ 270881 w 406249"/>
                        <a:gd name="connsiteY5" fmla="*/ 278446 h 459422"/>
                        <a:gd name="connsiteX6" fmla="*/ 283760 w 406249"/>
                        <a:gd name="connsiteY6" fmla="*/ 291325 h 459422"/>
                        <a:gd name="connsiteX7" fmla="*/ 283760 w 406249"/>
                        <a:gd name="connsiteY7" fmla="*/ 297764 h 459422"/>
                        <a:gd name="connsiteX8" fmla="*/ 232245 w 406249"/>
                        <a:gd name="connsiteY8" fmla="*/ 304204 h 459422"/>
                        <a:gd name="connsiteX9" fmla="*/ 180729 w 406249"/>
                        <a:gd name="connsiteY9" fmla="*/ 310643 h 459422"/>
                        <a:gd name="connsiteX10" fmla="*/ 109895 w 406249"/>
                        <a:gd name="connsiteY10" fmla="*/ 329961 h 459422"/>
                        <a:gd name="connsiteX11" fmla="*/ 71259 w 406249"/>
                        <a:gd name="connsiteY11" fmla="*/ 349280 h 459422"/>
                        <a:gd name="connsiteX12" fmla="*/ 32622 w 406249"/>
                        <a:gd name="connsiteY12" fmla="*/ 381477 h 459422"/>
                        <a:gd name="connsiteX13" fmla="*/ 425 w 406249"/>
                        <a:gd name="connsiteY13" fmla="*/ 407235 h 459422"/>
                        <a:gd name="connsiteX14" fmla="*/ 13304 w 406249"/>
                        <a:gd name="connsiteY14" fmla="*/ 439432 h 459422"/>
                        <a:gd name="connsiteX15" fmla="*/ 13304 w 406249"/>
                        <a:gd name="connsiteY15" fmla="*/ 458750 h 459422"/>
                        <a:gd name="connsiteX16" fmla="*/ 39062 w 406249"/>
                        <a:gd name="connsiteY16" fmla="*/ 452311 h 459422"/>
                        <a:gd name="connsiteX17" fmla="*/ 122774 w 406249"/>
                        <a:gd name="connsiteY17" fmla="*/ 426553 h 459422"/>
                        <a:gd name="connsiteX18" fmla="*/ 225805 w 406249"/>
                        <a:gd name="connsiteY18" fmla="*/ 407235 h 459422"/>
                        <a:gd name="connsiteX19" fmla="*/ 328836 w 406249"/>
                        <a:gd name="connsiteY19" fmla="*/ 387916 h 459422"/>
                        <a:gd name="connsiteX20" fmla="*/ 386791 w 406249"/>
                        <a:gd name="connsiteY20" fmla="*/ 368598 h 459422"/>
                        <a:gd name="connsiteX21" fmla="*/ 406109 w 406249"/>
                        <a:gd name="connsiteY21" fmla="*/ 317082 h 459422"/>
                        <a:gd name="connsiteX22" fmla="*/ 393231 w 406249"/>
                        <a:gd name="connsiteY22" fmla="*/ 310643 h 459422"/>
                        <a:gd name="connsiteX23" fmla="*/ 406109 w 406249"/>
                        <a:gd name="connsiteY23" fmla="*/ 207612 h 459422"/>
                        <a:gd name="connsiteX24" fmla="*/ 399670 w 406249"/>
                        <a:gd name="connsiteY24" fmla="*/ 123899 h 459422"/>
                        <a:gd name="connsiteX25" fmla="*/ 393231 w 406249"/>
                        <a:gd name="connsiteY25" fmla="*/ 59505 h 459422"/>
                        <a:gd name="connsiteX26" fmla="*/ 335276 w 406249"/>
                        <a:gd name="connsiteY26" fmla="*/ 1550 h 4594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406249" h="459422">
                          <a:moveTo>
                            <a:pt x="335276" y="1550"/>
                          </a:moveTo>
                          <a:cubicBezTo>
                            <a:pt x="317031" y="-4890"/>
                            <a:pt x="295566" y="10136"/>
                            <a:pt x="283760" y="20868"/>
                          </a:cubicBezTo>
                          <a:cubicBezTo>
                            <a:pt x="271954" y="31600"/>
                            <a:pt x="268735" y="47699"/>
                            <a:pt x="264442" y="65944"/>
                          </a:cubicBezTo>
                          <a:cubicBezTo>
                            <a:pt x="260149" y="84189"/>
                            <a:pt x="258002" y="106728"/>
                            <a:pt x="258002" y="130339"/>
                          </a:cubicBezTo>
                          <a:cubicBezTo>
                            <a:pt x="258002" y="153950"/>
                            <a:pt x="262295" y="182927"/>
                            <a:pt x="264442" y="207612"/>
                          </a:cubicBezTo>
                          <a:cubicBezTo>
                            <a:pt x="266589" y="232297"/>
                            <a:pt x="267661" y="264494"/>
                            <a:pt x="270881" y="278446"/>
                          </a:cubicBezTo>
                          <a:cubicBezTo>
                            <a:pt x="274101" y="292398"/>
                            <a:pt x="283760" y="291325"/>
                            <a:pt x="283760" y="291325"/>
                          </a:cubicBezTo>
                          <a:cubicBezTo>
                            <a:pt x="285906" y="294545"/>
                            <a:pt x="292346" y="295618"/>
                            <a:pt x="283760" y="297764"/>
                          </a:cubicBezTo>
                          <a:cubicBezTo>
                            <a:pt x="275174" y="299910"/>
                            <a:pt x="232245" y="304204"/>
                            <a:pt x="232245" y="304204"/>
                          </a:cubicBezTo>
                          <a:cubicBezTo>
                            <a:pt x="215073" y="306350"/>
                            <a:pt x="201121" y="306350"/>
                            <a:pt x="180729" y="310643"/>
                          </a:cubicBezTo>
                          <a:cubicBezTo>
                            <a:pt x="160337" y="314936"/>
                            <a:pt x="128140" y="323522"/>
                            <a:pt x="109895" y="329961"/>
                          </a:cubicBezTo>
                          <a:cubicBezTo>
                            <a:pt x="91650" y="336401"/>
                            <a:pt x="84138" y="340694"/>
                            <a:pt x="71259" y="349280"/>
                          </a:cubicBezTo>
                          <a:cubicBezTo>
                            <a:pt x="58380" y="357866"/>
                            <a:pt x="44428" y="371818"/>
                            <a:pt x="32622" y="381477"/>
                          </a:cubicBezTo>
                          <a:cubicBezTo>
                            <a:pt x="20816" y="391136"/>
                            <a:pt x="3645" y="397576"/>
                            <a:pt x="425" y="407235"/>
                          </a:cubicBezTo>
                          <a:cubicBezTo>
                            <a:pt x="-2795" y="416894"/>
                            <a:pt x="13304" y="439432"/>
                            <a:pt x="13304" y="439432"/>
                          </a:cubicBezTo>
                          <a:cubicBezTo>
                            <a:pt x="15450" y="448018"/>
                            <a:pt x="13304" y="458750"/>
                            <a:pt x="13304" y="458750"/>
                          </a:cubicBezTo>
                          <a:cubicBezTo>
                            <a:pt x="17597" y="460897"/>
                            <a:pt x="20817" y="457677"/>
                            <a:pt x="39062" y="452311"/>
                          </a:cubicBezTo>
                          <a:cubicBezTo>
                            <a:pt x="57307" y="446945"/>
                            <a:pt x="91650" y="434066"/>
                            <a:pt x="122774" y="426553"/>
                          </a:cubicBezTo>
                          <a:cubicBezTo>
                            <a:pt x="153898" y="419040"/>
                            <a:pt x="225805" y="407235"/>
                            <a:pt x="225805" y="407235"/>
                          </a:cubicBezTo>
                          <a:cubicBezTo>
                            <a:pt x="260149" y="400796"/>
                            <a:pt x="302005" y="394356"/>
                            <a:pt x="328836" y="387916"/>
                          </a:cubicBezTo>
                          <a:cubicBezTo>
                            <a:pt x="355667" y="381477"/>
                            <a:pt x="373912" y="380404"/>
                            <a:pt x="386791" y="368598"/>
                          </a:cubicBezTo>
                          <a:cubicBezTo>
                            <a:pt x="399670" y="356792"/>
                            <a:pt x="405036" y="326741"/>
                            <a:pt x="406109" y="317082"/>
                          </a:cubicBezTo>
                          <a:cubicBezTo>
                            <a:pt x="407182" y="307423"/>
                            <a:pt x="393231" y="328888"/>
                            <a:pt x="393231" y="310643"/>
                          </a:cubicBezTo>
                          <a:cubicBezTo>
                            <a:pt x="393231" y="292398"/>
                            <a:pt x="405036" y="238736"/>
                            <a:pt x="406109" y="207612"/>
                          </a:cubicBezTo>
                          <a:cubicBezTo>
                            <a:pt x="407182" y="176488"/>
                            <a:pt x="401816" y="148584"/>
                            <a:pt x="399670" y="123899"/>
                          </a:cubicBezTo>
                          <a:cubicBezTo>
                            <a:pt x="397524" y="99214"/>
                            <a:pt x="396451" y="78823"/>
                            <a:pt x="393231" y="59505"/>
                          </a:cubicBezTo>
                          <a:cubicBezTo>
                            <a:pt x="390011" y="40187"/>
                            <a:pt x="353521" y="7990"/>
                            <a:pt x="335276" y="1550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</p:grpSp>
        </p:grpSp>
      </p:grpSp>
      <p:grpSp>
        <p:nvGrpSpPr>
          <p:cNvPr id="402" name="Group 401"/>
          <p:cNvGrpSpPr/>
          <p:nvPr/>
        </p:nvGrpSpPr>
        <p:grpSpPr>
          <a:xfrm rot="8289046">
            <a:off x="8474559" y="2930559"/>
            <a:ext cx="2515234" cy="2898776"/>
            <a:chOff x="1" y="-1"/>
            <a:chExt cx="2515234" cy="2899104"/>
          </a:xfrm>
        </p:grpSpPr>
        <p:grpSp>
          <p:nvGrpSpPr>
            <p:cNvPr id="403" name="Group 402"/>
            <p:cNvGrpSpPr/>
            <p:nvPr/>
          </p:nvGrpSpPr>
          <p:grpSpPr>
            <a:xfrm rot="13241347">
              <a:off x="1" y="-1"/>
              <a:ext cx="2515234" cy="2899104"/>
              <a:chOff x="-554521" y="23738"/>
              <a:chExt cx="2826685" cy="3253731"/>
            </a:xfrm>
          </p:grpSpPr>
          <p:sp>
            <p:nvSpPr>
              <p:cNvPr id="405" name="Freeform 404"/>
              <p:cNvSpPr/>
              <p:nvPr/>
            </p:nvSpPr>
            <p:spPr>
              <a:xfrm rot="35316">
                <a:off x="131343" y="1988419"/>
                <a:ext cx="917599" cy="1289050"/>
              </a:xfrm>
              <a:custGeom>
                <a:avLst/>
                <a:gdLst>
                  <a:gd name="connsiteX0" fmla="*/ 911913 w 1027419"/>
                  <a:gd name="connsiteY0" fmla="*/ 790 h 1806740"/>
                  <a:gd name="connsiteX1" fmla="*/ 454713 w 1027419"/>
                  <a:gd name="connsiteY1" fmla="*/ 53544 h 1806740"/>
                  <a:gd name="connsiteX2" fmla="*/ 314036 w 1027419"/>
                  <a:gd name="connsiteY2" fmla="*/ 132674 h 1806740"/>
                  <a:gd name="connsiteX3" fmla="*/ 208528 w 1027419"/>
                  <a:gd name="connsiteY3" fmla="*/ 176636 h 1806740"/>
                  <a:gd name="connsiteX4" fmla="*/ 120605 w 1027419"/>
                  <a:gd name="connsiteY4" fmla="*/ 238182 h 1806740"/>
                  <a:gd name="connsiteX5" fmla="*/ 85436 w 1027419"/>
                  <a:gd name="connsiteY5" fmla="*/ 326105 h 1806740"/>
                  <a:gd name="connsiteX6" fmla="*/ 94228 w 1027419"/>
                  <a:gd name="connsiteY6" fmla="*/ 396444 h 1806740"/>
                  <a:gd name="connsiteX7" fmla="*/ 129398 w 1027419"/>
                  <a:gd name="connsiteY7" fmla="*/ 449197 h 1806740"/>
                  <a:gd name="connsiteX8" fmla="*/ 164567 w 1027419"/>
                  <a:gd name="connsiteY8" fmla="*/ 484367 h 1806740"/>
                  <a:gd name="connsiteX9" fmla="*/ 190944 w 1027419"/>
                  <a:gd name="connsiteY9" fmla="*/ 677797 h 1806740"/>
                  <a:gd name="connsiteX10" fmla="*/ 287659 w 1027419"/>
                  <a:gd name="connsiteY10" fmla="*/ 1214128 h 1806740"/>
                  <a:gd name="connsiteX11" fmla="*/ 322828 w 1027419"/>
                  <a:gd name="connsiteY11" fmla="*/ 1433936 h 1806740"/>
                  <a:gd name="connsiteX12" fmla="*/ 287659 w 1027419"/>
                  <a:gd name="connsiteY12" fmla="*/ 1469105 h 1806740"/>
                  <a:gd name="connsiteX13" fmla="*/ 199736 w 1027419"/>
                  <a:gd name="connsiteY13" fmla="*/ 1521859 h 1806740"/>
                  <a:gd name="connsiteX14" fmla="*/ 23890 w 1027419"/>
                  <a:gd name="connsiteY14" fmla="*/ 1627367 h 1806740"/>
                  <a:gd name="connsiteX15" fmla="*/ 6305 w 1027419"/>
                  <a:gd name="connsiteY15" fmla="*/ 1715290 h 1806740"/>
                  <a:gd name="connsiteX16" fmla="*/ 67852 w 1027419"/>
                  <a:gd name="connsiteY16" fmla="*/ 1803213 h 1806740"/>
                  <a:gd name="connsiteX17" fmla="*/ 111813 w 1027419"/>
                  <a:gd name="connsiteY17" fmla="*/ 1785628 h 1806740"/>
                  <a:gd name="connsiteX18" fmla="*/ 226113 w 1027419"/>
                  <a:gd name="connsiteY18" fmla="*/ 1750459 h 1806740"/>
                  <a:gd name="connsiteX19" fmla="*/ 489882 w 1027419"/>
                  <a:gd name="connsiteY19" fmla="*/ 1592197 h 1806740"/>
                  <a:gd name="connsiteX20" fmla="*/ 560221 w 1027419"/>
                  <a:gd name="connsiteY20" fmla="*/ 1557028 h 1806740"/>
                  <a:gd name="connsiteX21" fmla="*/ 577805 w 1027419"/>
                  <a:gd name="connsiteY21" fmla="*/ 1451521 h 1806740"/>
                  <a:gd name="connsiteX22" fmla="*/ 507467 w 1027419"/>
                  <a:gd name="connsiteY22" fmla="*/ 1398767 h 1806740"/>
                  <a:gd name="connsiteX23" fmla="*/ 481090 w 1027419"/>
                  <a:gd name="connsiteY23" fmla="*/ 1381182 h 1806740"/>
                  <a:gd name="connsiteX24" fmla="*/ 472298 w 1027419"/>
                  <a:gd name="connsiteY24" fmla="*/ 1310844 h 1806740"/>
                  <a:gd name="connsiteX25" fmla="*/ 516259 w 1027419"/>
                  <a:gd name="connsiteY25" fmla="*/ 1099828 h 1806740"/>
                  <a:gd name="connsiteX26" fmla="*/ 507467 w 1027419"/>
                  <a:gd name="connsiteY26" fmla="*/ 959151 h 1806740"/>
                  <a:gd name="connsiteX27" fmla="*/ 498675 w 1027419"/>
                  <a:gd name="connsiteY27" fmla="*/ 818474 h 1806740"/>
                  <a:gd name="connsiteX28" fmla="*/ 472298 w 1027419"/>
                  <a:gd name="connsiteY28" fmla="*/ 651421 h 1806740"/>
                  <a:gd name="connsiteX29" fmla="*/ 375582 w 1027419"/>
                  <a:gd name="connsiteY29" fmla="*/ 484367 h 1806740"/>
                  <a:gd name="connsiteX30" fmla="*/ 340413 w 1027419"/>
                  <a:gd name="connsiteY30" fmla="*/ 422821 h 1806740"/>
                  <a:gd name="connsiteX31" fmla="*/ 445921 w 1027419"/>
                  <a:gd name="connsiteY31" fmla="*/ 387651 h 1806740"/>
                  <a:gd name="connsiteX32" fmla="*/ 595390 w 1027419"/>
                  <a:gd name="connsiteY32" fmla="*/ 334897 h 1806740"/>
                  <a:gd name="connsiteX33" fmla="*/ 876744 w 1027419"/>
                  <a:gd name="connsiteY33" fmla="*/ 238182 h 1806740"/>
                  <a:gd name="connsiteX34" fmla="*/ 947082 w 1027419"/>
                  <a:gd name="connsiteY34" fmla="*/ 176636 h 1806740"/>
                  <a:gd name="connsiteX35" fmla="*/ 1026213 w 1027419"/>
                  <a:gd name="connsiteY35" fmla="*/ 88713 h 1806740"/>
                  <a:gd name="connsiteX36" fmla="*/ 991044 w 1027419"/>
                  <a:gd name="connsiteY36" fmla="*/ 27167 h 1806740"/>
                  <a:gd name="connsiteX37" fmla="*/ 911913 w 1027419"/>
                  <a:gd name="connsiteY37" fmla="*/ 790 h 1806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27419" h="1806740">
                    <a:moveTo>
                      <a:pt x="911913" y="790"/>
                    </a:moveTo>
                    <a:cubicBezTo>
                      <a:pt x="822524" y="5186"/>
                      <a:pt x="554359" y="31563"/>
                      <a:pt x="454713" y="53544"/>
                    </a:cubicBezTo>
                    <a:cubicBezTo>
                      <a:pt x="355067" y="75525"/>
                      <a:pt x="355067" y="112159"/>
                      <a:pt x="314036" y="132674"/>
                    </a:cubicBezTo>
                    <a:cubicBezTo>
                      <a:pt x="273005" y="153189"/>
                      <a:pt x="240766" y="159051"/>
                      <a:pt x="208528" y="176636"/>
                    </a:cubicBezTo>
                    <a:cubicBezTo>
                      <a:pt x="176290" y="194221"/>
                      <a:pt x="141120" y="213271"/>
                      <a:pt x="120605" y="238182"/>
                    </a:cubicBezTo>
                    <a:cubicBezTo>
                      <a:pt x="100090" y="263093"/>
                      <a:pt x="89832" y="299728"/>
                      <a:pt x="85436" y="326105"/>
                    </a:cubicBezTo>
                    <a:cubicBezTo>
                      <a:pt x="81040" y="352482"/>
                      <a:pt x="86901" y="375929"/>
                      <a:pt x="94228" y="396444"/>
                    </a:cubicBezTo>
                    <a:cubicBezTo>
                      <a:pt x="101555" y="416959"/>
                      <a:pt x="117675" y="434543"/>
                      <a:pt x="129398" y="449197"/>
                    </a:cubicBezTo>
                    <a:cubicBezTo>
                      <a:pt x="141121" y="463851"/>
                      <a:pt x="154309" y="446267"/>
                      <a:pt x="164567" y="484367"/>
                    </a:cubicBezTo>
                    <a:cubicBezTo>
                      <a:pt x="174825" y="522467"/>
                      <a:pt x="170429" y="556170"/>
                      <a:pt x="190944" y="677797"/>
                    </a:cubicBezTo>
                    <a:cubicBezTo>
                      <a:pt x="211459" y="799424"/>
                      <a:pt x="265678" y="1088105"/>
                      <a:pt x="287659" y="1214128"/>
                    </a:cubicBezTo>
                    <a:cubicBezTo>
                      <a:pt x="309640" y="1340151"/>
                      <a:pt x="322828" y="1391440"/>
                      <a:pt x="322828" y="1433936"/>
                    </a:cubicBezTo>
                    <a:cubicBezTo>
                      <a:pt x="322828" y="1476432"/>
                      <a:pt x="308174" y="1454451"/>
                      <a:pt x="287659" y="1469105"/>
                    </a:cubicBezTo>
                    <a:cubicBezTo>
                      <a:pt x="267144" y="1483759"/>
                      <a:pt x="199736" y="1521859"/>
                      <a:pt x="199736" y="1521859"/>
                    </a:cubicBezTo>
                    <a:cubicBezTo>
                      <a:pt x="155775" y="1548236"/>
                      <a:pt x="56128" y="1595129"/>
                      <a:pt x="23890" y="1627367"/>
                    </a:cubicBezTo>
                    <a:cubicBezTo>
                      <a:pt x="-8348" y="1659605"/>
                      <a:pt x="-1022" y="1685982"/>
                      <a:pt x="6305" y="1715290"/>
                    </a:cubicBezTo>
                    <a:cubicBezTo>
                      <a:pt x="13632" y="1744598"/>
                      <a:pt x="67852" y="1803213"/>
                      <a:pt x="67852" y="1803213"/>
                    </a:cubicBezTo>
                    <a:cubicBezTo>
                      <a:pt x="85437" y="1814936"/>
                      <a:pt x="85436" y="1794420"/>
                      <a:pt x="111813" y="1785628"/>
                    </a:cubicBezTo>
                    <a:cubicBezTo>
                      <a:pt x="138190" y="1776836"/>
                      <a:pt x="163101" y="1782698"/>
                      <a:pt x="226113" y="1750459"/>
                    </a:cubicBezTo>
                    <a:cubicBezTo>
                      <a:pt x="289125" y="1718220"/>
                      <a:pt x="434197" y="1624435"/>
                      <a:pt x="489882" y="1592197"/>
                    </a:cubicBezTo>
                    <a:cubicBezTo>
                      <a:pt x="545567" y="1559959"/>
                      <a:pt x="545567" y="1580474"/>
                      <a:pt x="560221" y="1557028"/>
                    </a:cubicBezTo>
                    <a:cubicBezTo>
                      <a:pt x="574875" y="1533582"/>
                      <a:pt x="586597" y="1477898"/>
                      <a:pt x="577805" y="1451521"/>
                    </a:cubicBezTo>
                    <a:cubicBezTo>
                      <a:pt x="569013" y="1425144"/>
                      <a:pt x="523586" y="1410490"/>
                      <a:pt x="507467" y="1398767"/>
                    </a:cubicBezTo>
                    <a:cubicBezTo>
                      <a:pt x="491348" y="1387044"/>
                      <a:pt x="486952" y="1395836"/>
                      <a:pt x="481090" y="1381182"/>
                    </a:cubicBezTo>
                    <a:cubicBezTo>
                      <a:pt x="475228" y="1366528"/>
                      <a:pt x="466437" y="1357736"/>
                      <a:pt x="472298" y="1310844"/>
                    </a:cubicBezTo>
                    <a:cubicBezTo>
                      <a:pt x="478159" y="1263952"/>
                      <a:pt x="510398" y="1158443"/>
                      <a:pt x="516259" y="1099828"/>
                    </a:cubicBezTo>
                    <a:cubicBezTo>
                      <a:pt x="522120" y="1041213"/>
                      <a:pt x="507467" y="959151"/>
                      <a:pt x="507467" y="959151"/>
                    </a:cubicBezTo>
                    <a:cubicBezTo>
                      <a:pt x="504536" y="912259"/>
                      <a:pt x="504536" y="869762"/>
                      <a:pt x="498675" y="818474"/>
                    </a:cubicBezTo>
                    <a:cubicBezTo>
                      <a:pt x="492814" y="767186"/>
                      <a:pt x="492813" y="707105"/>
                      <a:pt x="472298" y="651421"/>
                    </a:cubicBezTo>
                    <a:cubicBezTo>
                      <a:pt x="451783" y="595737"/>
                      <a:pt x="397563" y="522467"/>
                      <a:pt x="375582" y="484367"/>
                    </a:cubicBezTo>
                    <a:cubicBezTo>
                      <a:pt x="353601" y="446267"/>
                      <a:pt x="328690" y="438940"/>
                      <a:pt x="340413" y="422821"/>
                    </a:cubicBezTo>
                    <a:cubicBezTo>
                      <a:pt x="352136" y="406702"/>
                      <a:pt x="445921" y="387651"/>
                      <a:pt x="445921" y="387651"/>
                    </a:cubicBezTo>
                    <a:lnTo>
                      <a:pt x="595390" y="334897"/>
                    </a:lnTo>
                    <a:cubicBezTo>
                      <a:pt x="667194" y="309986"/>
                      <a:pt x="818129" y="264559"/>
                      <a:pt x="876744" y="238182"/>
                    </a:cubicBezTo>
                    <a:cubicBezTo>
                      <a:pt x="935359" y="211805"/>
                      <a:pt x="922171" y="201547"/>
                      <a:pt x="947082" y="176636"/>
                    </a:cubicBezTo>
                    <a:cubicBezTo>
                      <a:pt x="971993" y="151725"/>
                      <a:pt x="1018886" y="113624"/>
                      <a:pt x="1026213" y="88713"/>
                    </a:cubicBezTo>
                    <a:cubicBezTo>
                      <a:pt x="1033540" y="63802"/>
                      <a:pt x="1005698" y="43286"/>
                      <a:pt x="991044" y="27167"/>
                    </a:cubicBezTo>
                    <a:cubicBezTo>
                      <a:pt x="976390" y="11048"/>
                      <a:pt x="1001302" y="-3606"/>
                      <a:pt x="911913" y="790"/>
                    </a:cubicBezTo>
                    <a:close/>
                  </a:path>
                </a:pathLst>
              </a:custGeom>
              <a:solidFill>
                <a:srgbClr val="DECFBC"/>
              </a:solidFill>
              <a:ln w="12700" cap="flat" cmpd="sng" algn="ctr">
                <a:solidFill>
                  <a:srgbClr val="44546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grpSp>
            <p:nvGrpSpPr>
              <p:cNvPr id="406" name="Group 405"/>
              <p:cNvGrpSpPr/>
              <p:nvPr/>
            </p:nvGrpSpPr>
            <p:grpSpPr>
              <a:xfrm rot="21021324" flipH="1">
                <a:off x="1038997" y="1977081"/>
                <a:ext cx="910834" cy="1242029"/>
                <a:chOff x="0" y="0"/>
                <a:chExt cx="1759511" cy="3018155"/>
              </a:xfrm>
            </p:grpSpPr>
            <p:sp>
              <p:nvSpPr>
                <p:cNvPr id="471" name="Freeform 470"/>
                <p:cNvSpPr/>
                <p:nvPr/>
              </p:nvSpPr>
              <p:spPr>
                <a:xfrm rot="21119774">
                  <a:off x="50800" y="0"/>
                  <a:ext cx="1708711" cy="3018155"/>
                </a:xfrm>
                <a:custGeom>
                  <a:avLst/>
                  <a:gdLst>
                    <a:gd name="connsiteX0" fmla="*/ 911913 w 1027419"/>
                    <a:gd name="connsiteY0" fmla="*/ 790 h 1806740"/>
                    <a:gd name="connsiteX1" fmla="*/ 454713 w 1027419"/>
                    <a:gd name="connsiteY1" fmla="*/ 53544 h 1806740"/>
                    <a:gd name="connsiteX2" fmla="*/ 314036 w 1027419"/>
                    <a:gd name="connsiteY2" fmla="*/ 132674 h 1806740"/>
                    <a:gd name="connsiteX3" fmla="*/ 208528 w 1027419"/>
                    <a:gd name="connsiteY3" fmla="*/ 176636 h 1806740"/>
                    <a:gd name="connsiteX4" fmla="*/ 120605 w 1027419"/>
                    <a:gd name="connsiteY4" fmla="*/ 238182 h 1806740"/>
                    <a:gd name="connsiteX5" fmla="*/ 85436 w 1027419"/>
                    <a:gd name="connsiteY5" fmla="*/ 326105 h 1806740"/>
                    <a:gd name="connsiteX6" fmla="*/ 94228 w 1027419"/>
                    <a:gd name="connsiteY6" fmla="*/ 396444 h 1806740"/>
                    <a:gd name="connsiteX7" fmla="*/ 129398 w 1027419"/>
                    <a:gd name="connsiteY7" fmla="*/ 449197 h 1806740"/>
                    <a:gd name="connsiteX8" fmla="*/ 164567 w 1027419"/>
                    <a:gd name="connsiteY8" fmla="*/ 484367 h 1806740"/>
                    <a:gd name="connsiteX9" fmla="*/ 190944 w 1027419"/>
                    <a:gd name="connsiteY9" fmla="*/ 677797 h 1806740"/>
                    <a:gd name="connsiteX10" fmla="*/ 287659 w 1027419"/>
                    <a:gd name="connsiteY10" fmla="*/ 1214128 h 1806740"/>
                    <a:gd name="connsiteX11" fmla="*/ 322828 w 1027419"/>
                    <a:gd name="connsiteY11" fmla="*/ 1433936 h 1806740"/>
                    <a:gd name="connsiteX12" fmla="*/ 287659 w 1027419"/>
                    <a:gd name="connsiteY12" fmla="*/ 1469105 h 1806740"/>
                    <a:gd name="connsiteX13" fmla="*/ 199736 w 1027419"/>
                    <a:gd name="connsiteY13" fmla="*/ 1521859 h 1806740"/>
                    <a:gd name="connsiteX14" fmla="*/ 23890 w 1027419"/>
                    <a:gd name="connsiteY14" fmla="*/ 1627367 h 1806740"/>
                    <a:gd name="connsiteX15" fmla="*/ 6305 w 1027419"/>
                    <a:gd name="connsiteY15" fmla="*/ 1715290 h 1806740"/>
                    <a:gd name="connsiteX16" fmla="*/ 67852 w 1027419"/>
                    <a:gd name="connsiteY16" fmla="*/ 1803213 h 1806740"/>
                    <a:gd name="connsiteX17" fmla="*/ 111813 w 1027419"/>
                    <a:gd name="connsiteY17" fmla="*/ 1785628 h 1806740"/>
                    <a:gd name="connsiteX18" fmla="*/ 226113 w 1027419"/>
                    <a:gd name="connsiteY18" fmla="*/ 1750459 h 1806740"/>
                    <a:gd name="connsiteX19" fmla="*/ 489882 w 1027419"/>
                    <a:gd name="connsiteY19" fmla="*/ 1592197 h 1806740"/>
                    <a:gd name="connsiteX20" fmla="*/ 560221 w 1027419"/>
                    <a:gd name="connsiteY20" fmla="*/ 1557028 h 1806740"/>
                    <a:gd name="connsiteX21" fmla="*/ 577805 w 1027419"/>
                    <a:gd name="connsiteY21" fmla="*/ 1451521 h 1806740"/>
                    <a:gd name="connsiteX22" fmla="*/ 507467 w 1027419"/>
                    <a:gd name="connsiteY22" fmla="*/ 1398767 h 1806740"/>
                    <a:gd name="connsiteX23" fmla="*/ 481090 w 1027419"/>
                    <a:gd name="connsiteY23" fmla="*/ 1381182 h 1806740"/>
                    <a:gd name="connsiteX24" fmla="*/ 472298 w 1027419"/>
                    <a:gd name="connsiteY24" fmla="*/ 1310844 h 1806740"/>
                    <a:gd name="connsiteX25" fmla="*/ 516259 w 1027419"/>
                    <a:gd name="connsiteY25" fmla="*/ 1099828 h 1806740"/>
                    <a:gd name="connsiteX26" fmla="*/ 507467 w 1027419"/>
                    <a:gd name="connsiteY26" fmla="*/ 959151 h 1806740"/>
                    <a:gd name="connsiteX27" fmla="*/ 498675 w 1027419"/>
                    <a:gd name="connsiteY27" fmla="*/ 818474 h 1806740"/>
                    <a:gd name="connsiteX28" fmla="*/ 472298 w 1027419"/>
                    <a:gd name="connsiteY28" fmla="*/ 651421 h 1806740"/>
                    <a:gd name="connsiteX29" fmla="*/ 375582 w 1027419"/>
                    <a:gd name="connsiteY29" fmla="*/ 484367 h 1806740"/>
                    <a:gd name="connsiteX30" fmla="*/ 340413 w 1027419"/>
                    <a:gd name="connsiteY30" fmla="*/ 422821 h 1806740"/>
                    <a:gd name="connsiteX31" fmla="*/ 445921 w 1027419"/>
                    <a:gd name="connsiteY31" fmla="*/ 387651 h 1806740"/>
                    <a:gd name="connsiteX32" fmla="*/ 595390 w 1027419"/>
                    <a:gd name="connsiteY32" fmla="*/ 334897 h 1806740"/>
                    <a:gd name="connsiteX33" fmla="*/ 876744 w 1027419"/>
                    <a:gd name="connsiteY33" fmla="*/ 238182 h 1806740"/>
                    <a:gd name="connsiteX34" fmla="*/ 947082 w 1027419"/>
                    <a:gd name="connsiteY34" fmla="*/ 176636 h 1806740"/>
                    <a:gd name="connsiteX35" fmla="*/ 1026213 w 1027419"/>
                    <a:gd name="connsiteY35" fmla="*/ 88713 h 1806740"/>
                    <a:gd name="connsiteX36" fmla="*/ 991044 w 1027419"/>
                    <a:gd name="connsiteY36" fmla="*/ 27167 h 1806740"/>
                    <a:gd name="connsiteX37" fmla="*/ 911913 w 1027419"/>
                    <a:gd name="connsiteY37" fmla="*/ 790 h 1806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027419" h="1806740">
                      <a:moveTo>
                        <a:pt x="911913" y="790"/>
                      </a:moveTo>
                      <a:cubicBezTo>
                        <a:pt x="822524" y="5186"/>
                        <a:pt x="554359" y="31563"/>
                        <a:pt x="454713" y="53544"/>
                      </a:cubicBezTo>
                      <a:cubicBezTo>
                        <a:pt x="355067" y="75525"/>
                        <a:pt x="355067" y="112159"/>
                        <a:pt x="314036" y="132674"/>
                      </a:cubicBezTo>
                      <a:cubicBezTo>
                        <a:pt x="273005" y="153189"/>
                        <a:pt x="240766" y="159051"/>
                        <a:pt x="208528" y="176636"/>
                      </a:cubicBezTo>
                      <a:cubicBezTo>
                        <a:pt x="176290" y="194221"/>
                        <a:pt x="141120" y="213271"/>
                        <a:pt x="120605" y="238182"/>
                      </a:cubicBezTo>
                      <a:cubicBezTo>
                        <a:pt x="100090" y="263093"/>
                        <a:pt x="89832" y="299728"/>
                        <a:pt x="85436" y="326105"/>
                      </a:cubicBezTo>
                      <a:cubicBezTo>
                        <a:pt x="81040" y="352482"/>
                        <a:pt x="86901" y="375929"/>
                        <a:pt x="94228" y="396444"/>
                      </a:cubicBezTo>
                      <a:cubicBezTo>
                        <a:pt x="101555" y="416959"/>
                        <a:pt x="117675" y="434543"/>
                        <a:pt x="129398" y="449197"/>
                      </a:cubicBezTo>
                      <a:cubicBezTo>
                        <a:pt x="141121" y="463851"/>
                        <a:pt x="154309" y="446267"/>
                        <a:pt x="164567" y="484367"/>
                      </a:cubicBezTo>
                      <a:cubicBezTo>
                        <a:pt x="174825" y="522467"/>
                        <a:pt x="170429" y="556170"/>
                        <a:pt x="190944" y="677797"/>
                      </a:cubicBezTo>
                      <a:cubicBezTo>
                        <a:pt x="211459" y="799424"/>
                        <a:pt x="265678" y="1088105"/>
                        <a:pt x="287659" y="1214128"/>
                      </a:cubicBezTo>
                      <a:cubicBezTo>
                        <a:pt x="309640" y="1340151"/>
                        <a:pt x="322828" y="1391440"/>
                        <a:pt x="322828" y="1433936"/>
                      </a:cubicBezTo>
                      <a:cubicBezTo>
                        <a:pt x="322828" y="1476432"/>
                        <a:pt x="308174" y="1454451"/>
                        <a:pt x="287659" y="1469105"/>
                      </a:cubicBezTo>
                      <a:cubicBezTo>
                        <a:pt x="267144" y="1483759"/>
                        <a:pt x="199736" y="1521859"/>
                        <a:pt x="199736" y="1521859"/>
                      </a:cubicBezTo>
                      <a:cubicBezTo>
                        <a:pt x="155775" y="1548236"/>
                        <a:pt x="56128" y="1595129"/>
                        <a:pt x="23890" y="1627367"/>
                      </a:cubicBezTo>
                      <a:cubicBezTo>
                        <a:pt x="-8348" y="1659605"/>
                        <a:pt x="-1022" y="1685982"/>
                        <a:pt x="6305" y="1715290"/>
                      </a:cubicBezTo>
                      <a:cubicBezTo>
                        <a:pt x="13632" y="1744598"/>
                        <a:pt x="67852" y="1803213"/>
                        <a:pt x="67852" y="1803213"/>
                      </a:cubicBezTo>
                      <a:cubicBezTo>
                        <a:pt x="85437" y="1814936"/>
                        <a:pt x="85436" y="1794420"/>
                        <a:pt x="111813" y="1785628"/>
                      </a:cubicBezTo>
                      <a:cubicBezTo>
                        <a:pt x="138190" y="1776836"/>
                        <a:pt x="163101" y="1782698"/>
                        <a:pt x="226113" y="1750459"/>
                      </a:cubicBezTo>
                      <a:cubicBezTo>
                        <a:pt x="289125" y="1718220"/>
                        <a:pt x="434197" y="1624435"/>
                        <a:pt x="489882" y="1592197"/>
                      </a:cubicBezTo>
                      <a:cubicBezTo>
                        <a:pt x="545567" y="1559959"/>
                        <a:pt x="545567" y="1580474"/>
                        <a:pt x="560221" y="1557028"/>
                      </a:cubicBezTo>
                      <a:cubicBezTo>
                        <a:pt x="574875" y="1533582"/>
                        <a:pt x="586597" y="1477898"/>
                        <a:pt x="577805" y="1451521"/>
                      </a:cubicBezTo>
                      <a:cubicBezTo>
                        <a:pt x="569013" y="1425144"/>
                        <a:pt x="523586" y="1410490"/>
                        <a:pt x="507467" y="1398767"/>
                      </a:cubicBezTo>
                      <a:cubicBezTo>
                        <a:pt x="491348" y="1387044"/>
                        <a:pt x="486952" y="1395836"/>
                        <a:pt x="481090" y="1381182"/>
                      </a:cubicBezTo>
                      <a:cubicBezTo>
                        <a:pt x="475228" y="1366528"/>
                        <a:pt x="466437" y="1357736"/>
                        <a:pt x="472298" y="1310844"/>
                      </a:cubicBezTo>
                      <a:cubicBezTo>
                        <a:pt x="478159" y="1263952"/>
                        <a:pt x="510398" y="1158443"/>
                        <a:pt x="516259" y="1099828"/>
                      </a:cubicBezTo>
                      <a:cubicBezTo>
                        <a:pt x="522120" y="1041213"/>
                        <a:pt x="507467" y="959151"/>
                        <a:pt x="507467" y="959151"/>
                      </a:cubicBezTo>
                      <a:cubicBezTo>
                        <a:pt x="504536" y="912259"/>
                        <a:pt x="504536" y="869762"/>
                        <a:pt x="498675" y="818474"/>
                      </a:cubicBezTo>
                      <a:cubicBezTo>
                        <a:pt x="492814" y="767186"/>
                        <a:pt x="492813" y="707105"/>
                        <a:pt x="472298" y="651421"/>
                      </a:cubicBezTo>
                      <a:cubicBezTo>
                        <a:pt x="451783" y="595737"/>
                        <a:pt x="397563" y="522467"/>
                        <a:pt x="375582" y="484367"/>
                      </a:cubicBezTo>
                      <a:cubicBezTo>
                        <a:pt x="353601" y="446267"/>
                        <a:pt x="328690" y="438940"/>
                        <a:pt x="340413" y="422821"/>
                      </a:cubicBezTo>
                      <a:cubicBezTo>
                        <a:pt x="352136" y="406702"/>
                        <a:pt x="445921" y="387651"/>
                        <a:pt x="445921" y="387651"/>
                      </a:cubicBezTo>
                      <a:lnTo>
                        <a:pt x="595390" y="334897"/>
                      </a:lnTo>
                      <a:cubicBezTo>
                        <a:pt x="667194" y="309986"/>
                        <a:pt x="818129" y="264559"/>
                        <a:pt x="876744" y="238182"/>
                      </a:cubicBezTo>
                      <a:cubicBezTo>
                        <a:pt x="935359" y="211805"/>
                        <a:pt x="922171" y="201547"/>
                        <a:pt x="947082" y="176636"/>
                      </a:cubicBezTo>
                      <a:cubicBezTo>
                        <a:pt x="971993" y="151725"/>
                        <a:pt x="1018886" y="113624"/>
                        <a:pt x="1026213" y="88713"/>
                      </a:cubicBezTo>
                      <a:cubicBezTo>
                        <a:pt x="1033540" y="63802"/>
                        <a:pt x="1005698" y="43286"/>
                        <a:pt x="991044" y="27167"/>
                      </a:cubicBezTo>
                      <a:cubicBezTo>
                        <a:pt x="976390" y="11048"/>
                        <a:pt x="1001302" y="-3606"/>
                        <a:pt x="911913" y="790"/>
                      </a:cubicBezTo>
                      <a:close/>
                    </a:path>
                  </a:pathLst>
                </a:custGeom>
                <a:solidFill>
                  <a:srgbClr val="DECFBC"/>
                </a:solidFill>
                <a:ln w="12700" cap="flat" cmpd="sng" algn="ctr">
                  <a:solidFill>
                    <a:srgbClr val="44546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grpSp>
              <p:nvGrpSpPr>
                <p:cNvPr id="472" name="Group 471"/>
                <p:cNvGrpSpPr/>
                <p:nvPr/>
              </p:nvGrpSpPr>
              <p:grpSpPr>
                <a:xfrm rot="21229000" flipH="1">
                  <a:off x="0" y="2330450"/>
                  <a:ext cx="1407160" cy="651502"/>
                  <a:chOff x="0" y="0"/>
                  <a:chExt cx="1407160" cy="651502"/>
                </a:xfrm>
              </p:grpSpPr>
              <p:grpSp>
                <p:nvGrpSpPr>
                  <p:cNvPr id="473" name="Group 472"/>
                  <p:cNvGrpSpPr/>
                  <p:nvPr/>
                </p:nvGrpSpPr>
                <p:grpSpPr>
                  <a:xfrm>
                    <a:off x="0" y="0"/>
                    <a:ext cx="499746" cy="519431"/>
                    <a:chOff x="-26722" y="0"/>
                    <a:chExt cx="500094" cy="520434"/>
                  </a:xfrm>
                </p:grpSpPr>
                <p:sp>
                  <p:nvSpPr>
                    <p:cNvPr id="479" name="Trapezoid 478"/>
                    <p:cNvSpPr/>
                    <p:nvPr/>
                  </p:nvSpPr>
                  <p:spPr>
                    <a:xfrm rot="13102361" flipH="1">
                      <a:off x="-26722" y="313442"/>
                      <a:ext cx="426193" cy="206992"/>
                    </a:xfrm>
                    <a:prstGeom prst="trapezoid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80" name="Chord 479"/>
                    <p:cNvSpPr/>
                    <p:nvPr/>
                  </p:nvSpPr>
                  <p:spPr>
                    <a:xfrm rot="10456534" flipH="1">
                      <a:off x="76200" y="0"/>
                      <a:ext cx="397172" cy="341296"/>
                    </a:xfrm>
                    <a:prstGeom prst="chord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474" name="Group 473"/>
                  <p:cNvGrpSpPr/>
                  <p:nvPr/>
                </p:nvGrpSpPr>
                <p:grpSpPr>
                  <a:xfrm>
                    <a:off x="177800" y="196850"/>
                    <a:ext cx="1229360" cy="454652"/>
                    <a:chOff x="0" y="0"/>
                    <a:chExt cx="1229360" cy="454652"/>
                  </a:xfrm>
                </p:grpSpPr>
                <p:grpSp>
                  <p:nvGrpSpPr>
                    <p:cNvPr id="475" name="Group 474"/>
                    <p:cNvGrpSpPr/>
                    <p:nvPr/>
                  </p:nvGrpSpPr>
                  <p:grpSpPr>
                    <a:xfrm>
                      <a:off x="101600" y="0"/>
                      <a:ext cx="1127760" cy="454652"/>
                      <a:chOff x="0" y="0"/>
                      <a:chExt cx="1127760" cy="441960"/>
                    </a:xfrm>
                  </p:grpSpPr>
                  <p:sp>
                    <p:nvSpPr>
                      <p:cNvPr id="477" name="Chord 476"/>
                      <p:cNvSpPr/>
                      <p:nvPr/>
                    </p:nvSpPr>
                    <p:spPr>
                      <a:xfrm rot="12814914">
                        <a:off x="0" y="0"/>
                        <a:ext cx="1127760" cy="441960"/>
                      </a:xfrm>
                      <a:prstGeom prst="chord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5B9BD5">
                            <a:shade val="50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78" name="Bevel 477"/>
                      <p:cNvSpPr/>
                      <p:nvPr/>
                    </p:nvSpPr>
                    <p:spPr>
                      <a:xfrm rot="2034871" flipH="1">
                        <a:off x="330200" y="6350"/>
                        <a:ext cx="447387" cy="276576"/>
                      </a:xfrm>
                      <a:prstGeom prst="bevel">
                        <a:avLst/>
                      </a:prstGeom>
                      <a:gradFill rotWithShape="1">
                        <a:gsLst>
                          <a:gs pos="0">
                            <a:sysClr val="windowText" lastClr="000000">
                              <a:lumMod val="110000"/>
                              <a:satMod val="105000"/>
                              <a:tint val="67000"/>
                            </a:sysClr>
                          </a:gs>
                          <a:gs pos="50000">
                            <a:sysClr val="windowText" lastClr="000000">
                              <a:lumMod val="105000"/>
                              <a:satMod val="103000"/>
                              <a:tint val="73000"/>
                            </a:sysClr>
                          </a:gs>
                          <a:gs pos="100000">
                            <a:sysClr val="windowText" lastClr="000000">
                              <a:lumMod val="105000"/>
                              <a:satMod val="109000"/>
                              <a:tint val="81000"/>
                            </a:sysClr>
                          </a:gs>
                        </a:gsLst>
                        <a:lin ang="5400000" scaled="0"/>
                      </a:gradFill>
                      <a:ln w="6350" cap="flat" cmpd="sng" algn="ctr">
                        <a:solidFill>
                          <a:sysClr val="windowText" lastClr="000000">
                            <a:lumMod val="65000"/>
                            <a:lumOff val="35000"/>
                          </a:sys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476" name="Flowchart: Terminator 475"/>
                    <p:cNvSpPr/>
                    <p:nvPr/>
                  </p:nvSpPr>
                  <p:spPr>
                    <a:xfrm rot="1829441" flipH="1">
                      <a:off x="0" y="114300"/>
                      <a:ext cx="779145" cy="268719"/>
                    </a:xfrm>
                    <a:prstGeom prst="flowChartTerminator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</p:grpSp>
          <p:grpSp>
            <p:nvGrpSpPr>
              <p:cNvPr id="407" name="Group 406"/>
              <p:cNvGrpSpPr/>
              <p:nvPr/>
            </p:nvGrpSpPr>
            <p:grpSpPr>
              <a:xfrm rot="21313107">
                <a:off x="-554521" y="23738"/>
                <a:ext cx="2826685" cy="2126523"/>
                <a:chOff x="-555511" y="1"/>
                <a:chExt cx="2826685" cy="2126523"/>
              </a:xfrm>
            </p:grpSpPr>
            <p:grpSp>
              <p:nvGrpSpPr>
                <p:cNvPr id="408" name="Group 407"/>
                <p:cNvGrpSpPr/>
                <p:nvPr/>
              </p:nvGrpSpPr>
              <p:grpSpPr>
                <a:xfrm>
                  <a:off x="-555511" y="1"/>
                  <a:ext cx="2826685" cy="2126523"/>
                  <a:chOff x="-1174175" y="2"/>
                  <a:chExt cx="5126941" cy="3497406"/>
                </a:xfrm>
              </p:grpSpPr>
              <p:grpSp>
                <p:nvGrpSpPr>
                  <p:cNvPr id="412" name="Group 411"/>
                  <p:cNvGrpSpPr/>
                  <p:nvPr/>
                </p:nvGrpSpPr>
                <p:grpSpPr>
                  <a:xfrm>
                    <a:off x="-1174175" y="2"/>
                    <a:ext cx="5126941" cy="3497406"/>
                    <a:chOff x="-1192823" y="2"/>
                    <a:chExt cx="5128403" cy="3497406"/>
                  </a:xfrm>
                </p:grpSpPr>
                <p:grpSp>
                  <p:nvGrpSpPr>
                    <p:cNvPr id="415" name="Group 414"/>
                    <p:cNvGrpSpPr/>
                    <p:nvPr/>
                  </p:nvGrpSpPr>
                  <p:grpSpPr>
                    <a:xfrm>
                      <a:off x="-1192823" y="2"/>
                      <a:ext cx="5128403" cy="3497406"/>
                      <a:chOff x="-1193015" y="2"/>
                      <a:chExt cx="5129218" cy="3497736"/>
                    </a:xfrm>
                  </p:grpSpPr>
                  <p:sp>
                    <p:nvSpPr>
                      <p:cNvPr id="422" name="Rectangle 421"/>
                      <p:cNvSpPr/>
                      <p:nvPr/>
                    </p:nvSpPr>
                    <p:spPr>
                      <a:xfrm rot="1133762">
                        <a:off x="590931" y="2904560"/>
                        <a:ext cx="1052665" cy="581041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23" name="Rectangle 422"/>
                      <p:cNvSpPr/>
                      <p:nvPr/>
                    </p:nvSpPr>
                    <p:spPr>
                      <a:xfrm rot="20539513" flipH="1">
                        <a:off x="1568757" y="2948915"/>
                        <a:ext cx="917187" cy="548823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grpSp>
                    <p:nvGrpSpPr>
                      <p:cNvPr id="424" name="Group 423"/>
                      <p:cNvGrpSpPr/>
                      <p:nvPr/>
                    </p:nvGrpSpPr>
                    <p:grpSpPr>
                      <a:xfrm>
                        <a:off x="272559" y="2"/>
                        <a:ext cx="2480256" cy="3104513"/>
                        <a:chOff x="-2" y="2"/>
                        <a:chExt cx="2480256" cy="3104513"/>
                      </a:xfrm>
                    </p:grpSpPr>
                    <p:grpSp>
                      <p:nvGrpSpPr>
                        <p:cNvPr id="432" name="Group 431"/>
                        <p:cNvGrpSpPr/>
                        <p:nvPr/>
                      </p:nvGrpSpPr>
                      <p:grpSpPr>
                        <a:xfrm>
                          <a:off x="-2" y="2"/>
                          <a:ext cx="2466340" cy="3104513"/>
                          <a:chOff x="-2" y="2"/>
                          <a:chExt cx="2466340" cy="3104513"/>
                        </a:xfrm>
                      </p:grpSpPr>
                      <p:sp>
                        <p:nvSpPr>
                          <p:cNvPr id="464" name="Oval 463"/>
                          <p:cNvSpPr/>
                          <p:nvPr/>
                        </p:nvSpPr>
                        <p:spPr>
                          <a:xfrm>
                            <a:off x="-2" y="2"/>
                            <a:ext cx="2466340" cy="3104513"/>
                          </a:xfrm>
                          <a:prstGeom prst="ellipse">
                            <a:avLst/>
                          </a:prstGeom>
                          <a:solidFill>
                            <a:srgbClr val="DECFBC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grpSp>
                        <p:nvGrpSpPr>
                          <p:cNvPr id="465" name="Group 464"/>
                          <p:cNvGrpSpPr/>
                          <p:nvPr/>
                        </p:nvGrpSpPr>
                        <p:grpSpPr>
                          <a:xfrm>
                            <a:off x="668215" y="633046"/>
                            <a:ext cx="342890" cy="448393"/>
                            <a:chOff x="0" y="0"/>
                            <a:chExt cx="342890" cy="448393"/>
                          </a:xfrm>
                        </p:grpSpPr>
                        <p:sp>
                          <p:nvSpPr>
                            <p:cNvPr id="469" name="Oval 468"/>
                            <p:cNvSpPr/>
                            <p:nvPr/>
                          </p:nvSpPr>
                          <p:spPr>
                            <a:xfrm>
                              <a:off x="0" y="0"/>
                              <a:ext cx="342890" cy="447647"/>
                            </a:xfrm>
                            <a:prstGeom prst="ellipse">
                              <a:avLst/>
                            </a:prstGeom>
                            <a:solidFill>
                              <a:sysClr val="window" lastClr="FFFFFF"/>
                            </a:solidFill>
                            <a:ln w="12700" cap="flat" cmpd="sng" algn="ctr">
                              <a:solidFill>
                                <a:srgbClr val="44546A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470" name="Oval 469"/>
                            <p:cNvSpPr/>
                            <p:nvPr/>
                          </p:nvSpPr>
                          <p:spPr>
                            <a:xfrm>
                              <a:off x="57176" y="219807"/>
                              <a:ext cx="257167" cy="228586"/>
                            </a:xfrm>
                            <a:prstGeom prst="ellipse">
                              <a:avLst/>
                            </a:prstGeom>
                            <a:solidFill>
                              <a:sysClr val="windowText" lastClr="000000"/>
                            </a:solidFill>
                            <a:ln w="12700" cap="flat" cmpd="sng" algn="ctr">
                              <a:solidFill>
                                <a:srgbClr val="44546A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grpSp>
                        <p:nvGrpSpPr>
                          <p:cNvPr id="466" name="Group 465"/>
                          <p:cNvGrpSpPr/>
                          <p:nvPr/>
                        </p:nvGrpSpPr>
                        <p:grpSpPr>
                          <a:xfrm>
                            <a:off x="1389184" y="633046"/>
                            <a:ext cx="342890" cy="447647"/>
                            <a:chOff x="0" y="0"/>
                            <a:chExt cx="342890" cy="447647"/>
                          </a:xfrm>
                        </p:grpSpPr>
                        <p:sp>
                          <p:nvSpPr>
                            <p:cNvPr id="467" name="Oval 466"/>
                            <p:cNvSpPr/>
                            <p:nvPr/>
                          </p:nvSpPr>
                          <p:spPr>
                            <a:xfrm>
                              <a:off x="0" y="0"/>
                              <a:ext cx="342890" cy="447647"/>
                            </a:xfrm>
                            <a:prstGeom prst="ellipse">
                              <a:avLst/>
                            </a:prstGeom>
                            <a:solidFill>
                              <a:sysClr val="window" lastClr="FFFFFF"/>
                            </a:solidFill>
                            <a:ln w="12700" cap="flat" cmpd="sng" algn="ctr">
                              <a:solidFill>
                                <a:srgbClr val="44546A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468" name="Oval 467"/>
                            <p:cNvSpPr/>
                            <p:nvPr/>
                          </p:nvSpPr>
                          <p:spPr>
                            <a:xfrm>
                              <a:off x="52761" y="219061"/>
                              <a:ext cx="257168" cy="228586"/>
                            </a:xfrm>
                            <a:prstGeom prst="ellipse">
                              <a:avLst/>
                            </a:prstGeom>
                            <a:solidFill>
                              <a:sysClr val="windowText" lastClr="000000"/>
                            </a:solidFill>
                            <a:ln w="12700" cap="flat" cmpd="sng" algn="ctr">
                              <a:solidFill>
                                <a:srgbClr val="44546A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</p:grpSp>
                    <p:sp>
                      <p:nvSpPr>
                        <p:cNvPr id="433" name="Rectangle 432"/>
                        <p:cNvSpPr/>
                        <p:nvPr/>
                      </p:nvSpPr>
                      <p:spPr>
                        <a:xfrm>
                          <a:off x="413239" y="1890346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34" name="Rectangle 433"/>
                        <p:cNvSpPr/>
                        <p:nvPr/>
                      </p:nvSpPr>
                      <p:spPr>
                        <a:xfrm>
                          <a:off x="747347" y="1890346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35" name="Rectangle 434"/>
                        <p:cNvSpPr/>
                        <p:nvPr/>
                      </p:nvSpPr>
                      <p:spPr>
                        <a:xfrm>
                          <a:off x="1081454" y="1890346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36" name="Rectangle 435"/>
                        <p:cNvSpPr/>
                        <p:nvPr/>
                      </p:nvSpPr>
                      <p:spPr>
                        <a:xfrm>
                          <a:off x="1415562" y="1890346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37" name="Rectangle 436"/>
                        <p:cNvSpPr/>
                        <p:nvPr/>
                      </p:nvSpPr>
                      <p:spPr>
                        <a:xfrm>
                          <a:off x="1749670" y="1890346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38" name="Rectangle 437"/>
                        <p:cNvSpPr/>
                        <p:nvPr/>
                      </p:nvSpPr>
                      <p:spPr>
                        <a:xfrm>
                          <a:off x="1248508" y="2127739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39" name="Rectangle 438"/>
                        <p:cNvSpPr/>
                        <p:nvPr/>
                      </p:nvSpPr>
                      <p:spPr>
                        <a:xfrm>
                          <a:off x="580293" y="2127739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0" name="Rectangle 439"/>
                        <p:cNvSpPr/>
                        <p:nvPr/>
                      </p:nvSpPr>
                      <p:spPr>
                        <a:xfrm>
                          <a:off x="1591408" y="2127739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1" name="Rectangle 440"/>
                        <p:cNvSpPr/>
                        <p:nvPr/>
                      </p:nvSpPr>
                      <p:spPr>
                        <a:xfrm>
                          <a:off x="914400" y="2127739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2" name="Rectangle 441"/>
                        <p:cNvSpPr/>
                        <p:nvPr/>
                      </p:nvSpPr>
                      <p:spPr>
                        <a:xfrm>
                          <a:off x="1055077" y="2365131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3" name="Rectangle 442"/>
                        <p:cNvSpPr/>
                        <p:nvPr/>
                      </p:nvSpPr>
                      <p:spPr>
                        <a:xfrm>
                          <a:off x="1389185" y="2365131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4" name="Rectangle 443"/>
                        <p:cNvSpPr/>
                        <p:nvPr/>
                      </p:nvSpPr>
                      <p:spPr>
                        <a:xfrm>
                          <a:off x="747347" y="2365131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5" name="Rectangle 444"/>
                        <p:cNvSpPr/>
                        <p:nvPr/>
                      </p:nvSpPr>
                      <p:spPr>
                        <a:xfrm>
                          <a:off x="1248508" y="2602523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6" name="Rectangle 445"/>
                        <p:cNvSpPr/>
                        <p:nvPr/>
                      </p:nvSpPr>
                      <p:spPr>
                        <a:xfrm>
                          <a:off x="914400" y="2602523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7" name="Flowchart: Data 446"/>
                        <p:cNvSpPr/>
                        <p:nvPr/>
                      </p:nvSpPr>
                      <p:spPr>
                        <a:xfrm>
                          <a:off x="1749671" y="2612424"/>
                          <a:ext cx="457200" cy="228600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8" name="Rectangle 447"/>
                        <p:cNvSpPr/>
                        <p:nvPr/>
                      </p:nvSpPr>
                      <p:spPr>
                        <a:xfrm>
                          <a:off x="1565031" y="2602523"/>
                          <a:ext cx="334010" cy="22860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9" name="Flowchart: Data 448"/>
                        <p:cNvSpPr/>
                        <p:nvPr/>
                      </p:nvSpPr>
                      <p:spPr>
                        <a:xfrm>
                          <a:off x="1960685" y="2136531"/>
                          <a:ext cx="443230" cy="228600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0" name="Flowchart: Data 449"/>
                        <p:cNvSpPr/>
                        <p:nvPr/>
                      </p:nvSpPr>
                      <p:spPr>
                        <a:xfrm rot="151800">
                          <a:off x="1872762" y="2365131"/>
                          <a:ext cx="436245" cy="237490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1" name="Rectangle 450"/>
                        <p:cNvSpPr/>
                        <p:nvPr/>
                      </p:nvSpPr>
                      <p:spPr>
                        <a:xfrm>
                          <a:off x="1723293" y="2365131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2" name="Rectangle 451"/>
                        <p:cNvSpPr/>
                        <p:nvPr/>
                      </p:nvSpPr>
                      <p:spPr>
                        <a:xfrm>
                          <a:off x="1925516" y="2127739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3" name="Flowchart: Data 452"/>
                        <p:cNvSpPr/>
                        <p:nvPr/>
                      </p:nvSpPr>
                      <p:spPr>
                        <a:xfrm rot="21206143" flipH="1">
                          <a:off x="184639" y="2347546"/>
                          <a:ext cx="350520" cy="255905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4" name="Flowchart: Data 453"/>
                        <p:cNvSpPr/>
                        <p:nvPr/>
                      </p:nvSpPr>
                      <p:spPr>
                        <a:xfrm flipH="1">
                          <a:off x="281354" y="2602523"/>
                          <a:ext cx="525780" cy="228600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5" name="Flowchart: Data 454"/>
                        <p:cNvSpPr/>
                        <p:nvPr/>
                      </p:nvSpPr>
                      <p:spPr>
                        <a:xfrm flipH="1">
                          <a:off x="70339" y="2127739"/>
                          <a:ext cx="350520" cy="228600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6" name="Rectangle 455"/>
                        <p:cNvSpPr/>
                        <p:nvPr/>
                      </p:nvSpPr>
                      <p:spPr>
                        <a:xfrm>
                          <a:off x="580293" y="2602523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7" name="Rectangle 456"/>
                        <p:cNvSpPr/>
                        <p:nvPr/>
                      </p:nvSpPr>
                      <p:spPr>
                        <a:xfrm>
                          <a:off x="413239" y="2373923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8" name="Rectangle 457"/>
                        <p:cNvSpPr/>
                        <p:nvPr/>
                      </p:nvSpPr>
                      <p:spPr>
                        <a:xfrm>
                          <a:off x="245525" y="2127739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9" name="Rectangle 458"/>
                        <p:cNvSpPr/>
                        <p:nvPr/>
                      </p:nvSpPr>
                      <p:spPr>
                        <a:xfrm>
                          <a:off x="0" y="1729010"/>
                          <a:ext cx="2480254" cy="176447"/>
                        </a:xfrm>
                        <a:prstGeom prst="rect">
                          <a:avLst/>
                        </a:prstGeom>
                        <a:solidFill>
                          <a:srgbClr val="E7E6E6"/>
                        </a:solidFill>
                        <a:ln w="12700" cap="flat" cmpd="sng" algn="ctr">
                          <a:solidFill>
                            <a:srgbClr val="5B9BD5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0" name="Flowchart: Data 459"/>
                        <p:cNvSpPr/>
                        <p:nvPr/>
                      </p:nvSpPr>
                      <p:spPr>
                        <a:xfrm>
                          <a:off x="2240903" y="1899520"/>
                          <a:ext cx="223588" cy="241864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1" name="Rectangle 460"/>
                        <p:cNvSpPr/>
                        <p:nvPr/>
                      </p:nvSpPr>
                      <p:spPr>
                        <a:xfrm>
                          <a:off x="2057402" y="1905457"/>
                          <a:ext cx="316230" cy="217739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2" name="Flowchart: Data 461"/>
                        <p:cNvSpPr/>
                        <p:nvPr/>
                      </p:nvSpPr>
                      <p:spPr>
                        <a:xfrm flipH="1">
                          <a:off x="10215" y="1913452"/>
                          <a:ext cx="316230" cy="219710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3" name="Rectangle 462"/>
                        <p:cNvSpPr/>
                        <p:nvPr/>
                      </p:nvSpPr>
                      <p:spPr>
                        <a:xfrm>
                          <a:off x="146521" y="1916653"/>
                          <a:ext cx="289560" cy="211183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425" name="Rectangle 424"/>
                      <p:cNvSpPr/>
                      <p:nvPr/>
                    </p:nvSpPr>
                    <p:spPr>
                      <a:xfrm>
                        <a:off x="1378592" y="2841024"/>
                        <a:ext cx="334010" cy="256508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26" name="Rectangle 425"/>
                      <p:cNvSpPr/>
                      <p:nvPr/>
                    </p:nvSpPr>
                    <p:spPr>
                      <a:xfrm>
                        <a:off x="1714500" y="2848708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27" name="Rectangle 426"/>
                      <p:cNvSpPr/>
                      <p:nvPr/>
                    </p:nvSpPr>
                    <p:spPr>
                      <a:xfrm>
                        <a:off x="1037492" y="2848708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28" name="Rectangle 427"/>
                      <p:cNvSpPr/>
                      <p:nvPr/>
                    </p:nvSpPr>
                    <p:spPr>
                      <a:xfrm>
                        <a:off x="2022231" y="2848708"/>
                        <a:ext cx="377825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29" name="Rectangle 428"/>
                      <p:cNvSpPr/>
                      <p:nvPr/>
                    </p:nvSpPr>
                    <p:spPr>
                      <a:xfrm>
                        <a:off x="685800" y="2839916"/>
                        <a:ext cx="413385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30" name="Freeform 429"/>
                      <p:cNvSpPr/>
                      <p:nvPr/>
                    </p:nvSpPr>
                    <p:spPr>
                      <a:xfrm rot="17971067" flipH="1">
                        <a:off x="2824707" y="1722342"/>
                        <a:ext cx="790556" cy="1432437"/>
                      </a:xfrm>
                      <a:custGeom>
                        <a:avLst/>
                        <a:gdLst>
                          <a:gd name="connsiteX0" fmla="*/ 309984 w 823732"/>
                          <a:gd name="connsiteY0" fmla="*/ 27891 h 1374742"/>
                          <a:gd name="connsiteX1" fmla="*/ 222061 w 823732"/>
                          <a:gd name="connsiteY1" fmla="*/ 19099 h 1374742"/>
                          <a:gd name="connsiteX2" fmla="*/ 169307 w 823732"/>
                          <a:gd name="connsiteY2" fmla="*/ 10307 h 1374742"/>
                          <a:gd name="connsiteX3" fmla="*/ 116553 w 823732"/>
                          <a:gd name="connsiteY3" fmla="*/ 80645 h 1374742"/>
                          <a:gd name="connsiteX4" fmla="*/ 134138 w 823732"/>
                          <a:gd name="connsiteY4" fmla="*/ 142191 h 1374742"/>
                          <a:gd name="connsiteX5" fmla="*/ 125345 w 823732"/>
                          <a:gd name="connsiteY5" fmla="*/ 230114 h 1374742"/>
                          <a:gd name="connsiteX6" fmla="*/ 116553 w 823732"/>
                          <a:gd name="connsiteY6" fmla="*/ 309245 h 1374742"/>
                          <a:gd name="connsiteX7" fmla="*/ 72591 w 823732"/>
                          <a:gd name="connsiteY7" fmla="*/ 581807 h 1374742"/>
                          <a:gd name="connsiteX8" fmla="*/ 28630 w 823732"/>
                          <a:gd name="connsiteY8" fmla="*/ 722483 h 1374742"/>
                          <a:gd name="connsiteX9" fmla="*/ 547376 w 823732"/>
                          <a:gd name="connsiteY9" fmla="*/ 1126930 h 1374742"/>
                          <a:gd name="connsiteX10" fmla="*/ 573753 w 823732"/>
                          <a:gd name="connsiteY10" fmla="*/ 1223645 h 1374742"/>
                          <a:gd name="connsiteX11" fmla="*/ 591338 w 823732"/>
                          <a:gd name="connsiteY11" fmla="*/ 1276399 h 1374742"/>
                          <a:gd name="connsiteX12" fmla="*/ 608922 w 823732"/>
                          <a:gd name="connsiteY12" fmla="*/ 1302776 h 1374742"/>
                          <a:gd name="connsiteX13" fmla="*/ 652884 w 823732"/>
                          <a:gd name="connsiteY13" fmla="*/ 1364322 h 1374742"/>
                          <a:gd name="connsiteX14" fmla="*/ 705638 w 823732"/>
                          <a:gd name="connsiteY14" fmla="*/ 1373114 h 1374742"/>
                          <a:gd name="connsiteX15" fmla="*/ 749599 w 823732"/>
                          <a:gd name="connsiteY15" fmla="*/ 1346737 h 1374742"/>
                          <a:gd name="connsiteX16" fmla="*/ 811145 w 823732"/>
                          <a:gd name="connsiteY16" fmla="*/ 1293983 h 1374742"/>
                          <a:gd name="connsiteX17" fmla="*/ 811145 w 823732"/>
                          <a:gd name="connsiteY17" fmla="*/ 1241230 h 1374742"/>
                          <a:gd name="connsiteX18" fmla="*/ 819938 w 823732"/>
                          <a:gd name="connsiteY18" fmla="*/ 1170891 h 1374742"/>
                          <a:gd name="connsiteX19" fmla="*/ 740807 w 823732"/>
                          <a:gd name="connsiteY19" fmla="*/ 1118137 h 1374742"/>
                          <a:gd name="connsiteX20" fmla="*/ 670468 w 823732"/>
                          <a:gd name="connsiteY20" fmla="*/ 1100553 h 1374742"/>
                          <a:gd name="connsiteX21" fmla="*/ 626507 w 823732"/>
                          <a:gd name="connsiteY21" fmla="*/ 1082968 h 1374742"/>
                          <a:gd name="connsiteX22" fmla="*/ 573753 w 823732"/>
                          <a:gd name="connsiteY22" fmla="*/ 1003837 h 1374742"/>
                          <a:gd name="connsiteX23" fmla="*/ 318776 w 823732"/>
                          <a:gd name="connsiteY23" fmla="*/ 704899 h 1374742"/>
                          <a:gd name="connsiteX24" fmla="*/ 186891 w 823732"/>
                          <a:gd name="connsiteY24" fmla="*/ 616976 h 1374742"/>
                          <a:gd name="connsiteX25" fmla="*/ 283607 w 823732"/>
                          <a:gd name="connsiteY25" fmla="*/ 370791 h 1374742"/>
                          <a:gd name="connsiteX26" fmla="*/ 309984 w 823732"/>
                          <a:gd name="connsiteY26" fmla="*/ 282868 h 1374742"/>
                          <a:gd name="connsiteX27" fmla="*/ 371530 w 823732"/>
                          <a:gd name="connsiteY27" fmla="*/ 186153 h 1374742"/>
                          <a:gd name="connsiteX28" fmla="*/ 371530 w 823732"/>
                          <a:gd name="connsiteY28" fmla="*/ 63060 h 1374742"/>
                          <a:gd name="connsiteX29" fmla="*/ 353945 w 823732"/>
                          <a:gd name="connsiteY29" fmla="*/ 1514 h 1374742"/>
                          <a:gd name="connsiteX30" fmla="*/ 309984 w 823732"/>
                          <a:gd name="connsiteY30" fmla="*/ 27891 h 13747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823732" h="1374742">
                            <a:moveTo>
                              <a:pt x="309984" y="27891"/>
                            </a:moveTo>
                            <a:cubicBezTo>
                              <a:pt x="288003" y="30822"/>
                              <a:pt x="245507" y="22030"/>
                              <a:pt x="222061" y="19099"/>
                            </a:cubicBezTo>
                            <a:cubicBezTo>
                              <a:pt x="198615" y="16168"/>
                              <a:pt x="186892" y="49"/>
                              <a:pt x="169307" y="10307"/>
                            </a:cubicBezTo>
                            <a:cubicBezTo>
                              <a:pt x="151722" y="20565"/>
                              <a:pt x="122414" y="58664"/>
                              <a:pt x="116553" y="80645"/>
                            </a:cubicBezTo>
                            <a:cubicBezTo>
                              <a:pt x="110692" y="102626"/>
                              <a:pt x="132673" y="117280"/>
                              <a:pt x="134138" y="142191"/>
                            </a:cubicBezTo>
                            <a:cubicBezTo>
                              <a:pt x="135603" y="167102"/>
                              <a:pt x="128276" y="202272"/>
                              <a:pt x="125345" y="230114"/>
                            </a:cubicBezTo>
                            <a:cubicBezTo>
                              <a:pt x="122414" y="257956"/>
                              <a:pt x="125345" y="250630"/>
                              <a:pt x="116553" y="309245"/>
                            </a:cubicBezTo>
                            <a:cubicBezTo>
                              <a:pt x="107761" y="367861"/>
                              <a:pt x="87245" y="512934"/>
                              <a:pt x="72591" y="581807"/>
                            </a:cubicBezTo>
                            <a:cubicBezTo>
                              <a:pt x="57937" y="650680"/>
                              <a:pt x="-50501" y="631629"/>
                              <a:pt x="28630" y="722483"/>
                            </a:cubicBezTo>
                            <a:cubicBezTo>
                              <a:pt x="107761" y="813337"/>
                              <a:pt x="456522" y="1043403"/>
                              <a:pt x="547376" y="1126930"/>
                            </a:cubicBezTo>
                            <a:cubicBezTo>
                              <a:pt x="638230" y="1210457"/>
                              <a:pt x="566426" y="1198734"/>
                              <a:pt x="573753" y="1223645"/>
                            </a:cubicBezTo>
                            <a:cubicBezTo>
                              <a:pt x="581080" y="1248556"/>
                              <a:pt x="591338" y="1276399"/>
                              <a:pt x="591338" y="1276399"/>
                            </a:cubicBezTo>
                            <a:cubicBezTo>
                              <a:pt x="597199" y="1289587"/>
                              <a:pt x="598664" y="1288122"/>
                              <a:pt x="608922" y="1302776"/>
                            </a:cubicBezTo>
                            <a:cubicBezTo>
                              <a:pt x="619180" y="1317430"/>
                              <a:pt x="636765" y="1352599"/>
                              <a:pt x="652884" y="1364322"/>
                            </a:cubicBezTo>
                            <a:cubicBezTo>
                              <a:pt x="669003" y="1376045"/>
                              <a:pt x="689519" y="1376045"/>
                              <a:pt x="705638" y="1373114"/>
                            </a:cubicBezTo>
                            <a:cubicBezTo>
                              <a:pt x="721757" y="1370183"/>
                              <a:pt x="732015" y="1359925"/>
                              <a:pt x="749599" y="1346737"/>
                            </a:cubicBezTo>
                            <a:cubicBezTo>
                              <a:pt x="767183" y="1333549"/>
                              <a:pt x="800887" y="1311567"/>
                              <a:pt x="811145" y="1293983"/>
                            </a:cubicBezTo>
                            <a:cubicBezTo>
                              <a:pt x="821403" y="1276399"/>
                              <a:pt x="809680" y="1261745"/>
                              <a:pt x="811145" y="1241230"/>
                            </a:cubicBezTo>
                            <a:cubicBezTo>
                              <a:pt x="812610" y="1220715"/>
                              <a:pt x="831661" y="1191407"/>
                              <a:pt x="819938" y="1170891"/>
                            </a:cubicBezTo>
                            <a:cubicBezTo>
                              <a:pt x="808215" y="1150376"/>
                              <a:pt x="765719" y="1129860"/>
                              <a:pt x="740807" y="1118137"/>
                            </a:cubicBezTo>
                            <a:cubicBezTo>
                              <a:pt x="715895" y="1106414"/>
                              <a:pt x="689518" y="1106415"/>
                              <a:pt x="670468" y="1100553"/>
                            </a:cubicBezTo>
                            <a:cubicBezTo>
                              <a:pt x="651418" y="1094692"/>
                              <a:pt x="642626" y="1099087"/>
                              <a:pt x="626507" y="1082968"/>
                            </a:cubicBezTo>
                            <a:cubicBezTo>
                              <a:pt x="610388" y="1066849"/>
                              <a:pt x="625042" y="1066849"/>
                              <a:pt x="573753" y="1003837"/>
                            </a:cubicBezTo>
                            <a:cubicBezTo>
                              <a:pt x="522465" y="940826"/>
                              <a:pt x="383253" y="769376"/>
                              <a:pt x="318776" y="704899"/>
                            </a:cubicBezTo>
                            <a:cubicBezTo>
                              <a:pt x="254299" y="640422"/>
                              <a:pt x="192752" y="672661"/>
                              <a:pt x="186891" y="616976"/>
                            </a:cubicBezTo>
                            <a:cubicBezTo>
                              <a:pt x="181030" y="561291"/>
                              <a:pt x="263092" y="426476"/>
                              <a:pt x="283607" y="370791"/>
                            </a:cubicBezTo>
                            <a:cubicBezTo>
                              <a:pt x="304122" y="315106"/>
                              <a:pt x="295330" y="313641"/>
                              <a:pt x="309984" y="282868"/>
                            </a:cubicBezTo>
                            <a:cubicBezTo>
                              <a:pt x="324638" y="252095"/>
                              <a:pt x="361272" y="222788"/>
                              <a:pt x="371530" y="186153"/>
                            </a:cubicBezTo>
                            <a:cubicBezTo>
                              <a:pt x="381788" y="149518"/>
                              <a:pt x="374461" y="93833"/>
                              <a:pt x="371530" y="63060"/>
                            </a:cubicBezTo>
                            <a:cubicBezTo>
                              <a:pt x="368599" y="32287"/>
                              <a:pt x="371530" y="10306"/>
                              <a:pt x="353945" y="1514"/>
                            </a:cubicBezTo>
                            <a:cubicBezTo>
                              <a:pt x="336360" y="-7278"/>
                              <a:pt x="331965" y="24960"/>
                              <a:pt x="309984" y="27891"/>
                            </a:cubicBezTo>
                            <a:close/>
                          </a:path>
                        </a:pathLst>
                      </a:custGeom>
                      <a:solidFill>
                        <a:srgbClr val="DECFBC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31" name="Freeform 430"/>
                      <p:cNvSpPr/>
                      <p:nvPr/>
                    </p:nvSpPr>
                    <p:spPr>
                      <a:xfrm rot="5682153">
                        <a:off x="-806243" y="1204592"/>
                        <a:ext cx="745487" cy="1519032"/>
                      </a:xfrm>
                      <a:custGeom>
                        <a:avLst/>
                        <a:gdLst>
                          <a:gd name="connsiteX0" fmla="*/ 309984 w 823732"/>
                          <a:gd name="connsiteY0" fmla="*/ 27891 h 1374742"/>
                          <a:gd name="connsiteX1" fmla="*/ 222061 w 823732"/>
                          <a:gd name="connsiteY1" fmla="*/ 19099 h 1374742"/>
                          <a:gd name="connsiteX2" fmla="*/ 169307 w 823732"/>
                          <a:gd name="connsiteY2" fmla="*/ 10307 h 1374742"/>
                          <a:gd name="connsiteX3" fmla="*/ 116553 w 823732"/>
                          <a:gd name="connsiteY3" fmla="*/ 80645 h 1374742"/>
                          <a:gd name="connsiteX4" fmla="*/ 134138 w 823732"/>
                          <a:gd name="connsiteY4" fmla="*/ 142191 h 1374742"/>
                          <a:gd name="connsiteX5" fmla="*/ 125345 w 823732"/>
                          <a:gd name="connsiteY5" fmla="*/ 230114 h 1374742"/>
                          <a:gd name="connsiteX6" fmla="*/ 116553 w 823732"/>
                          <a:gd name="connsiteY6" fmla="*/ 309245 h 1374742"/>
                          <a:gd name="connsiteX7" fmla="*/ 72591 w 823732"/>
                          <a:gd name="connsiteY7" fmla="*/ 581807 h 1374742"/>
                          <a:gd name="connsiteX8" fmla="*/ 28630 w 823732"/>
                          <a:gd name="connsiteY8" fmla="*/ 722483 h 1374742"/>
                          <a:gd name="connsiteX9" fmla="*/ 547376 w 823732"/>
                          <a:gd name="connsiteY9" fmla="*/ 1126930 h 1374742"/>
                          <a:gd name="connsiteX10" fmla="*/ 573753 w 823732"/>
                          <a:gd name="connsiteY10" fmla="*/ 1223645 h 1374742"/>
                          <a:gd name="connsiteX11" fmla="*/ 591338 w 823732"/>
                          <a:gd name="connsiteY11" fmla="*/ 1276399 h 1374742"/>
                          <a:gd name="connsiteX12" fmla="*/ 608922 w 823732"/>
                          <a:gd name="connsiteY12" fmla="*/ 1302776 h 1374742"/>
                          <a:gd name="connsiteX13" fmla="*/ 652884 w 823732"/>
                          <a:gd name="connsiteY13" fmla="*/ 1364322 h 1374742"/>
                          <a:gd name="connsiteX14" fmla="*/ 705638 w 823732"/>
                          <a:gd name="connsiteY14" fmla="*/ 1373114 h 1374742"/>
                          <a:gd name="connsiteX15" fmla="*/ 749599 w 823732"/>
                          <a:gd name="connsiteY15" fmla="*/ 1346737 h 1374742"/>
                          <a:gd name="connsiteX16" fmla="*/ 811145 w 823732"/>
                          <a:gd name="connsiteY16" fmla="*/ 1293983 h 1374742"/>
                          <a:gd name="connsiteX17" fmla="*/ 811145 w 823732"/>
                          <a:gd name="connsiteY17" fmla="*/ 1241230 h 1374742"/>
                          <a:gd name="connsiteX18" fmla="*/ 819938 w 823732"/>
                          <a:gd name="connsiteY18" fmla="*/ 1170891 h 1374742"/>
                          <a:gd name="connsiteX19" fmla="*/ 740807 w 823732"/>
                          <a:gd name="connsiteY19" fmla="*/ 1118137 h 1374742"/>
                          <a:gd name="connsiteX20" fmla="*/ 670468 w 823732"/>
                          <a:gd name="connsiteY20" fmla="*/ 1100553 h 1374742"/>
                          <a:gd name="connsiteX21" fmla="*/ 626507 w 823732"/>
                          <a:gd name="connsiteY21" fmla="*/ 1082968 h 1374742"/>
                          <a:gd name="connsiteX22" fmla="*/ 573753 w 823732"/>
                          <a:gd name="connsiteY22" fmla="*/ 1003837 h 1374742"/>
                          <a:gd name="connsiteX23" fmla="*/ 318776 w 823732"/>
                          <a:gd name="connsiteY23" fmla="*/ 704899 h 1374742"/>
                          <a:gd name="connsiteX24" fmla="*/ 186891 w 823732"/>
                          <a:gd name="connsiteY24" fmla="*/ 616976 h 1374742"/>
                          <a:gd name="connsiteX25" fmla="*/ 283607 w 823732"/>
                          <a:gd name="connsiteY25" fmla="*/ 370791 h 1374742"/>
                          <a:gd name="connsiteX26" fmla="*/ 309984 w 823732"/>
                          <a:gd name="connsiteY26" fmla="*/ 282868 h 1374742"/>
                          <a:gd name="connsiteX27" fmla="*/ 371530 w 823732"/>
                          <a:gd name="connsiteY27" fmla="*/ 186153 h 1374742"/>
                          <a:gd name="connsiteX28" fmla="*/ 371530 w 823732"/>
                          <a:gd name="connsiteY28" fmla="*/ 63060 h 1374742"/>
                          <a:gd name="connsiteX29" fmla="*/ 353945 w 823732"/>
                          <a:gd name="connsiteY29" fmla="*/ 1514 h 1374742"/>
                          <a:gd name="connsiteX30" fmla="*/ 309984 w 823732"/>
                          <a:gd name="connsiteY30" fmla="*/ 27891 h 13747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823732" h="1374742">
                            <a:moveTo>
                              <a:pt x="309984" y="27891"/>
                            </a:moveTo>
                            <a:cubicBezTo>
                              <a:pt x="288003" y="30822"/>
                              <a:pt x="245507" y="22030"/>
                              <a:pt x="222061" y="19099"/>
                            </a:cubicBezTo>
                            <a:cubicBezTo>
                              <a:pt x="198615" y="16168"/>
                              <a:pt x="186892" y="49"/>
                              <a:pt x="169307" y="10307"/>
                            </a:cubicBezTo>
                            <a:cubicBezTo>
                              <a:pt x="151722" y="20565"/>
                              <a:pt x="122414" y="58664"/>
                              <a:pt x="116553" y="80645"/>
                            </a:cubicBezTo>
                            <a:cubicBezTo>
                              <a:pt x="110692" y="102626"/>
                              <a:pt x="132673" y="117280"/>
                              <a:pt x="134138" y="142191"/>
                            </a:cubicBezTo>
                            <a:cubicBezTo>
                              <a:pt x="135603" y="167102"/>
                              <a:pt x="128276" y="202272"/>
                              <a:pt x="125345" y="230114"/>
                            </a:cubicBezTo>
                            <a:cubicBezTo>
                              <a:pt x="122414" y="257956"/>
                              <a:pt x="125345" y="250630"/>
                              <a:pt x="116553" y="309245"/>
                            </a:cubicBezTo>
                            <a:cubicBezTo>
                              <a:pt x="107761" y="367861"/>
                              <a:pt x="87245" y="512934"/>
                              <a:pt x="72591" y="581807"/>
                            </a:cubicBezTo>
                            <a:cubicBezTo>
                              <a:pt x="57937" y="650680"/>
                              <a:pt x="-50501" y="631629"/>
                              <a:pt x="28630" y="722483"/>
                            </a:cubicBezTo>
                            <a:cubicBezTo>
                              <a:pt x="107761" y="813337"/>
                              <a:pt x="456522" y="1043403"/>
                              <a:pt x="547376" y="1126930"/>
                            </a:cubicBezTo>
                            <a:cubicBezTo>
                              <a:pt x="638230" y="1210457"/>
                              <a:pt x="566426" y="1198734"/>
                              <a:pt x="573753" y="1223645"/>
                            </a:cubicBezTo>
                            <a:cubicBezTo>
                              <a:pt x="581080" y="1248556"/>
                              <a:pt x="591338" y="1276399"/>
                              <a:pt x="591338" y="1276399"/>
                            </a:cubicBezTo>
                            <a:cubicBezTo>
                              <a:pt x="597199" y="1289587"/>
                              <a:pt x="598664" y="1288122"/>
                              <a:pt x="608922" y="1302776"/>
                            </a:cubicBezTo>
                            <a:cubicBezTo>
                              <a:pt x="619180" y="1317430"/>
                              <a:pt x="636765" y="1352599"/>
                              <a:pt x="652884" y="1364322"/>
                            </a:cubicBezTo>
                            <a:cubicBezTo>
                              <a:pt x="669003" y="1376045"/>
                              <a:pt x="689519" y="1376045"/>
                              <a:pt x="705638" y="1373114"/>
                            </a:cubicBezTo>
                            <a:cubicBezTo>
                              <a:pt x="721757" y="1370183"/>
                              <a:pt x="732015" y="1359925"/>
                              <a:pt x="749599" y="1346737"/>
                            </a:cubicBezTo>
                            <a:cubicBezTo>
                              <a:pt x="767183" y="1333549"/>
                              <a:pt x="800887" y="1311567"/>
                              <a:pt x="811145" y="1293983"/>
                            </a:cubicBezTo>
                            <a:cubicBezTo>
                              <a:pt x="821403" y="1276399"/>
                              <a:pt x="809680" y="1261745"/>
                              <a:pt x="811145" y="1241230"/>
                            </a:cubicBezTo>
                            <a:cubicBezTo>
                              <a:pt x="812610" y="1220715"/>
                              <a:pt x="831661" y="1191407"/>
                              <a:pt x="819938" y="1170891"/>
                            </a:cubicBezTo>
                            <a:cubicBezTo>
                              <a:pt x="808215" y="1150376"/>
                              <a:pt x="765719" y="1129860"/>
                              <a:pt x="740807" y="1118137"/>
                            </a:cubicBezTo>
                            <a:cubicBezTo>
                              <a:pt x="715895" y="1106414"/>
                              <a:pt x="689518" y="1106415"/>
                              <a:pt x="670468" y="1100553"/>
                            </a:cubicBezTo>
                            <a:cubicBezTo>
                              <a:pt x="651418" y="1094692"/>
                              <a:pt x="642626" y="1099087"/>
                              <a:pt x="626507" y="1082968"/>
                            </a:cubicBezTo>
                            <a:cubicBezTo>
                              <a:pt x="610388" y="1066849"/>
                              <a:pt x="625042" y="1066849"/>
                              <a:pt x="573753" y="1003837"/>
                            </a:cubicBezTo>
                            <a:cubicBezTo>
                              <a:pt x="522465" y="940826"/>
                              <a:pt x="383253" y="769376"/>
                              <a:pt x="318776" y="704899"/>
                            </a:cubicBezTo>
                            <a:cubicBezTo>
                              <a:pt x="254299" y="640422"/>
                              <a:pt x="192752" y="672661"/>
                              <a:pt x="186891" y="616976"/>
                            </a:cubicBezTo>
                            <a:cubicBezTo>
                              <a:pt x="181030" y="561291"/>
                              <a:pt x="263092" y="426476"/>
                              <a:pt x="283607" y="370791"/>
                            </a:cubicBezTo>
                            <a:cubicBezTo>
                              <a:pt x="304122" y="315106"/>
                              <a:pt x="295330" y="313641"/>
                              <a:pt x="309984" y="282868"/>
                            </a:cubicBezTo>
                            <a:cubicBezTo>
                              <a:pt x="324638" y="252095"/>
                              <a:pt x="361272" y="222788"/>
                              <a:pt x="371530" y="186153"/>
                            </a:cubicBezTo>
                            <a:cubicBezTo>
                              <a:pt x="381788" y="149518"/>
                              <a:pt x="374461" y="93833"/>
                              <a:pt x="371530" y="63060"/>
                            </a:cubicBezTo>
                            <a:cubicBezTo>
                              <a:pt x="368599" y="32287"/>
                              <a:pt x="371530" y="10306"/>
                              <a:pt x="353945" y="1514"/>
                            </a:cubicBezTo>
                            <a:cubicBezTo>
                              <a:pt x="336360" y="-7278"/>
                              <a:pt x="331965" y="24960"/>
                              <a:pt x="309984" y="27891"/>
                            </a:cubicBezTo>
                            <a:close/>
                          </a:path>
                        </a:pathLst>
                      </a:custGeom>
                      <a:solidFill>
                        <a:srgbClr val="DECFBC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416" name="Trapezoid 415"/>
                    <p:cNvSpPr/>
                    <p:nvPr/>
                  </p:nvSpPr>
                  <p:spPr>
                    <a:xfrm rot="10800000">
                      <a:off x="1362808" y="1688123"/>
                      <a:ext cx="307340" cy="210820"/>
                    </a:xfrm>
                    <a:prstGeom prst="trapezoid">
                      <a:avLst/>
                    </a:prstGeom>
                    <a:gradFill rotWithShape="1">
                      <a:gsLst>
                        <a:gs pos="0">
                          <a:srgbClr val="4472C4">
                            <a:satMod val="103000"/>
                            <a:lumMod val="102000"/>
                            <a:tint val="94000"/>
                          </a:srgbClr>
                        </a:gs>
                        <a:gs pos="50000">
                          <a:srgbClr val="4472C4">
                            <a:satMod val="110000"/>
                            <a:lumMod val="100000"/>
                            <a:shade val="100000"/>
                          </a:srgbClr>
                        </a:gs>
                        <a:gs pos="100000">
                          <a:srgbClr val="4472C4">
                            <a:lumMod val="99000"/>
                            <a:satMod val="120000"/>
                            <a:shade val="78000"/>
                          </a:srgbClr>
                        </a:gs>
                      </a:gsLst>
                      <a:lin ang="5400000" scaled="0"/>
                    </a:gradFill>
                    <a:ln>
                      <a:noFill/>
                    </a:ln>
                    <a:effectLst>
                      <a:outerShdw blurRad="57150" dist="19050" dir="5400000" algn="ctr" rotWithShape="0">
                        <a:srgbClr val="000000">
                          <a:alpha val="63000"/>
                        </a:srgbClr>
                      </a:outerShdw>
                    </a:effectLst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17" name="Regular Pentagon 416"/>
                    <p:cNvSpPr/>
                    <p:nvPr/>
                  </p:nvSpPr>
                  <p:spPr>
                    <a:xfrm rot="10800000">
                      <a:off x="1371600" y="1872761"/>
                      <a:ext cx="298674" cy="922922"/>
                    </a:xfrm>
                    <a:prstGeom prst="pentagon">
                      <a:avLst/>
                    </a:prstGeom>
                    <a:gradFill rotWithShape="1">
                      <a:gsLst>
                        <a:gs pos="0">
                          <a:srgbClr val="4472C4">
                            <a:satMod val="103000"/>
                            <a:lumMod val="102000"/>
                            <a:tint val="94000"/>
                          </a:srgbClr>
                        </a:gs>
                        <a:gs pos="50000">
                          <a:srgbClr val="4472C4">
                            <a:satMod val="110000"/>
                            <a:lumMod val="100000"/>
                            <a:shade val="100000"/>
                          </a:srgbClr>
                        </a:gs>
                        <a:gs pos="100000">
                          <a:srgbClr val="4472C4">
                            <a:lumMod val="99000"/>
                            <a:satMod val="120000"/>
                            <a:shade val="78000"/>
                          </a:srgbClr>
                        </a:gs>
                      </a:gsLst>
                      <a:lin ang="5400000" scaled="0"/>
                    </a:gradFill>
                    <a:ln>
                      <a:noFill/>
                    </a:ln>
                    <a:effectLst>
                      <a:outerShdw blurRad="57150" dist="19050" dir="5400000" algn="ctr" rotWithShape="0">
                        <a:srgbClr val="000000">
                          <a:alpha val="63000"/>
                        </a:srgbClr>
                      </a:outerShdw>
                    </a:effectLst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18" name="Minus 417"/>
                    <p:cNvSpPr/>
                    <p:nvPr/>
                  </p:nvSpPr>
                  <p:spPr>
                    <a:xfrm>
                      <a:off x="70338" y="1652954"/>
                      <a:ext cx="1512277" cy="113567"/>
                    </a:xfrm>
                    <a:prstGeom prst="mathMinus">
                      <a:avLst/>
                    </a:prstGeom>
                    <a:solidFill>
                      <a:srgbClr val="E7E6E6"/>
                    </a:solidFill>
                    <a:ln w="1905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19" name="Minus 418"/>
                    <p:cNvSpPr/>
                    <p:nvPr/>
                  </p:nvSpPr>
                  <p:spPr>
                    <a:xfrm>
                      <a:off x="1450731" y="1652954"/>
                      <a:ext cx="1503192" cy="113567"/>
                    </a:xfrm>
                    <a:prstGeom prst="mathMinus">
                      <a:avLst/>
                    </a:prstGeom>
                    <a:solidFill>
                      <a:srgbClr val="E7E6E6"/>
                    </a:solidFill>
                    <a:ln w="1905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20" name="Right Triangle 419"/>
                    <p:cNvSpPr/>
                    <p:nvPr/>
                  </p:nvSpPr>
                  <p:spPr>
                    <a:xfrm rot="9613516" flipH="1" flipV="1">
                      <a:off x="1591408" y="1547446"/>
                      <a:ext cx="708643" cy="279360"/>
                    </a:xfrm>
                    <a:prstGeom prst="rtTriangle">
                      <a:avLst/>
                    </a:prstGeom>
                    <a:solidFill>
                      <a:srgbClr val="E7E6E6"/>
                    </a:solidFill>
                    <a:ln w="1905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21" name="Right Triangle 420"/>
                    <p:cNvSpPr/>
                    <p:nvPr/>
                  </p:nvSpPr>
                  <p:spPr>
                    <a:xfrm rot="11986484" flipV="1">
                      <a:off x="720969" y="1547446"/>
                      <a:ext cx="708643" cy="279360"/>
                    </a:xfrm>
                    <a:prstGeom prst="rtTriangle">
                      <a:avLst/>
                    </a:prstGeom>
                    <a:solidFill>
                      <a:srgbClr val="E7E6E6"/>
                    </a:solidFill>
                    <a:ln w="19050" cap="flat" cmpd="sng" algn="ctr">
                      <a:solidFill>
                        <a:srgbClr val="5B9BD5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413" name="Right Triangle 412"/>
                  <p:cNvSpPr/>
                  <p:nvPr/>
                </p:nvSpPr>
                <p:spPr>
                  <a:xfrm rot="10800000">
                    <a:off x="201168" y="1920240"/>
                    <a:ext cx="243205" cy="210820"/>
                  </a:xfrm>
                  <a:prstGeom prst="rtTriangle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14" name="Right Triangle 413"/>
                  <p:cNvSpPr/>
                  <p:nvPr/>
                </p:nvSpPr>
                <p:spPr>
                  <a:xfrm rot="5400000">
                    <a:off x="2651760" y="1883664"/>
                    <a:ext cx="212725" cy="255270"/>
                  </a:xfrm>
                  <a:prstGeom prst="rtTriangle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409" name="Group 408"/>
                <p:cNvGrpSpPr/>
                <p:nvPr/>
              </p:nvGrpSpPr>
              <p:grpSpPr>
                <a:xfrm>
                  <a:off x="735741" y="864973"/>
                  <a:ext cx="399465" cy="133976"/>
                  <a:chOff x="-3" y="0"/>
                  <a:chExt cx="1195067" cy="194564"/>
                </a:xfrm>
              </p:grpSpPr>
              <p:sp>
                <p:nvSpPr>
                  <p:cNvPr id="410" name="Heart 409"/>
                  <p:cNvSpPr/>
                  <p:nvPr/>
                </p:nvSpPr>
                <p:spPr>
                  <a:xfrm>
                    <a:off x="0" y="0"/>
                    <a:ext cx="1195064" cy="194564"/>
                  </a:xfrm>
                  <a:prstGeom prst="heart">
                    <a:avLst/>
                  </a:prstGeom>
                  <a:solidFill>
                    <a:srgbClr val="B09180"/>
                  </a:solidFill>
                  <a:ln w="12700" cap="flat" cmpd="sng" algn="ctr">
                    <a:solidFill>
                      <a:srgbClr val="72645E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11" name="Heart 410"/>
                  <p:cNvSpPr/>
                  <p:nvPr/>
                </p:nvSpPr>
                <p:spPr>
                  <a:xfrm>
                    <a:off x="-3" y="0"/>
                    <a:ext cx="1194436" cy="117917"/>
                  </a:xfrm>
                  <a:prstGeom prst="heart">
                    <a:avLst/>
                  </a:prstGeom>
                  <a:solidFill>
                    <a:srgbClr val="B09180"/>
                  </a:solidFill>
                  <a:ln w="12700" cap="flat" cmpd="sng" algn="ctr">
                    <a:solidFill>
                      <a:srgbClr val="72645E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sp>
          <p:nvSpPr>
            <p:cNvPr id="404" name="Lightning Bolt 403"/>
            <p:cNvSpPr/>
            <p:nvPr/>
          </p:nvSpPr>
          <p:spPr>
            <a:xfrm rot="15208143">
              <a:off x="257175" y="2238375"/>
              <a:ext cx="383796" cy="335727"/>
            </a:xfrm>
            <a:prstGeom prst="lightningBolt">
              <a:avLst/>
            </a:prstGeom>
            <a:gradFill rotWithShape="1">
              <a:gsLst>
                <a:gs pos="0">
                  <a:srgbClr val="FFC000">
                    <a:lumMod val="110000"/>
                    <a:satMod val="105000"/>
                    <a:tint val="67000"/>
                  </a:srgbClr>
                </a:gs>
                <a:gs pos="50000">
                  <a:srgbClr val="FFC000">
                    <a:lumMod val="105000"/>
                    <a:satMod val="103000"/>
                    <a:tint val="73000"/>
                  </a:srgbClr>
                </a:gs>
                <a:gs pos="100000">
                  <a:srgbClr val="FFC000">
                    <a:lumMod val="105000"/>
                    <a:satMod val="109000"/>
                    <a:tint val="81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5B9BD5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</p:spTree>
    <p:extLst>
      <p:ext uri="{BB962C8B-B14F-4D97-AF65-F5344CB8AC3E}">
        <p14:creationId xmlns:p14="http://schemas.microsoft.com/office/powerpoint/2010/main" val="1349981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-10951" y="-12453"/>
            <a:ext cx="12192000" cy="6858000"/>
            <a:chOff x="0" y="-204971"/>
            <a:chExt cx="10733628" cy="7691315"/>
          </a:xfrm>
        </p:grpSpPr>
        <p:sp>
          <p:nvSpPr>
            <p:cNvPr id="5" name="Rectangle 4"/>
            <p:cNvSpPr/>
            <p:nvPr/>
          </p:nvSpPr>
          <p:spPr>
            <a:xfrm>
              <a:off x="0" y="-204971"/>
              <a:ext cx="10733627" cy="4147820"/>
            </a:xfrm>
            <a:prstGeom prst="rect">
              <a:avLst/>
            </a:prstGeom>
            <a:gradFill flip="none" rotWithShape="1">
              <a:gsLst>
                <a:gs pos="0">
                  <a:srgbClr val="3399FF">
                    <a:tint val="66000"/>
                    <a:satMod val="160000"/>
                  </a:srgbClr>
                </a:gs>
                <a:gs pos="50000">
                  <a:srgbClr val="3399FF">
                    <a:tint val="44500"/>
                    <a:satMod val="160000"/>
                  </a:srgbClr>
                </a:gs>
                <a:gs pos="100000">
                  <a:srgbClr val="3399FF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 dirty="0"/>
            </a:p>
          </p:txBody>
        </p:sp>
        <p:sp>
          <p:nvSpPr>
            <p:cNvPr id="6" name="Rectangle 5"/>
            <p:cNvSpPr/>
            <p:nvPr/>
          </p:nvSpPr>
          <p:spPr>
            <a:xfrm>
              <a:off x="0" y="3886200"/>
              <a:ext cx="10733628" cy="3600144"/>
            </a:xfrm>
            <a:prstGeom prst="rect">
              <a:avLst/>
            </a:prstGeom>
            <a:gradFill flip="none" rotWithShape="1">
              <a:gsLst>
                <a:gs pos="0">
                  <a:srgbClr val="70AD47">
                    <a:lumMod val="60000"/>
                    <a:lumOff val="40000"/>
                    <a:shade val="30000"/>
                    <a:satMod val="115000"/>
                  </a:srgbClr>
                </a:gs>
                <a:gs pos="50000">
                  <a:srgbClr val="70AD47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70AD47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365" name="Group 364"/>
          <p:cNvGrpSpPr/>
          <p:nvPr/>
        </p:nvGrpSpPr>
        <p:grpSpPr>
          <a:xfrm>
            <a:off x="8111778" y="-280657"/>
            <a:ext cx="4337369" cy="5525875"/>
            <a:chOff x="0" y="0"/>
            <a:chExt cx="1646555" cy="2531109"/>
          </a:xfrm>
        </p:grpSpPr>
        <p:grpSp>
          <p:nvGrpSpPr>
            <p:cNvPr id="366" name="Group 365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368" name="Group 367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373" name="Cloud Callout 372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374" name="Group 373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376" name="Group 375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423" name="Cloud Callout 422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424" name="Cloud Callout 423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425" name="Group 424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426" name="Group 425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428" name="Cloud Callout 427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429" name="Cloud Callout 428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427" name="Cloud Callout 426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377" name="Group 376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378" name="Group 377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380" name="Group 379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382" name="Group 381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384" name="Group 383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386" name="Group 385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388" name="Group 387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390" name="Group 389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392" name="Group 391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394" name="Group 393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396" name="Group 395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398" name="Group 397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400" name="Group 399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402" name="Group 401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404" name="Group 403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406" name="Group 405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408" name="Group 407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410" name="Group 409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412" name="Group 411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414" name="Group 413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416" name="Freeform 415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17" name="Freeform 416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18" name="Freeform 417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19" name="Freeform 418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20" name="Freeform 419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21" name="Freeform 42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22" name="Freeform 42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415" name="Freeform 414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413" name="Freeform 412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411" name="Arc 410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409" name="Arc 408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407" name="Arc 406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405" name="Arc 404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403" name="Arc 402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401" name="Arc 400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99" name="Arc 398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397" name="Arc 396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395" name="Arc 394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393" name="Arc 392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91" name="Arc 390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389" name="Freeform 388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387" name="Freeform 386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385" name="Freeform 384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383" name="Freeform 382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381" name="Freeform 380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379" name="Freeform 378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375" name="Cloud Callout 374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369" name="Group 368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370" name="Cloud Callout 369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371" name="Cloud Callout 370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372" name="Cloud Callout 371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367" name="Cloud Callout 366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-551491" y="2671755"/>
            <a:ext cx="13344268" cy="2641600"/>
            <a:chOff x="0" y="0"/>
            <a:chExt cx="13259434" cy="3048000"/>
          </a:xfrm>
        </p:grpSpPr>
        <p:grpSp>
          <p:nvGrpSpPr>
            <p:cNvPr id="98" name="Group 97"/>
            <p:cNvGrpSpPr/>
            <p:nvPr/>
          </p:nvGrpSpPr>
          <p:grpSpPr>
            <a:xfrm>
              <a:off x="0" y="330200"/>
              <a:ext cx="13259434" cy="2717800"/>
              <a:chOff x="0" y="0"/>
              <a:chExt cx="13259434" cy="2717800"/>
            </a:xfrm>
          </p:grpSpPr>
          <p:grpSp>
            <p:nvGrpSpPr>
              <p:cNvPr id="187" name="Group 186"/>
              <p:cNvGrpSpPr/>
              <p:nvPr/>
            </p:nvGrpSpPr>
            <p:grpSpPr>
              <a:xfrm>
                <a:off x="0" y="330200"/>
                <a:ext cx="13259434" cy="2387600"/>
                <a:chOff x="0" y="0"/>
                <a:chExt cx="13259434" cy="2387600"/>
              </a:xfrm>
            </p:grpSpPr>
            <p:grpSp>
              <p:nvGrpSpPr>
                <p:cNvPr id="228" name="Group 227"/>
                <p:cNvGrpSpPr/>
                <p:nvPr/>
              </p:nvGrpSpPr>
              <p:grpSpPr>
                <a:xfrm>
                  <a:off x="0" y="330200"/>
                  <a:ext cx="13259434" cy="2057400"/>
                  <a:chOff x="0" y="0"/>
                  <a:chExt cx="13259434" cy="2057400"/>
                </a:xfrm>
              </p:grpSpPr>
              <p:grpSp>
                <p:nvGrpSpPr>
                  <p:cNvPr id="248" name="Group 247"/>
                  <p:cNvGrpSpPr/>
                  <p:nvPr/>
                </p:nvGrpSpPr>
                <p:grpSpPr>
                  <a:xfrm>
                    <a:off x="0" y="165100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347" name="Group 346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354" name="Cube 353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5" name="Cube 354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6" name="Cube 355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7" name="Cube 356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8" name="Cube 357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9" name="Cube 358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0" name="Cube 359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1" name="Cube 360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2" name="Cube 361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3" name="Cube 362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4" name="Cube 363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348" name="Group 347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349" name="Cube 348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0" name="Cube 349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1" name="Cube 350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2" name="Cube 351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3" name="Cube 352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  <p:grpSp>
                <p:nvGrpSpPr>
                  <p:cNvPr id="249" name="Group 248"/>
                  <p:cNvGrpSpPr/>
                  <p:nvPr/>
                </p:nvGrpSpPr>
                <p:grpSpPr>
                  <a:xfrm>
                    <a:off x="25400" y="330200"/>
                    <a:ext cx="13148944" cy="1400175"/>
                    <a:chOff x="0" y="0"/>
                    <a:chExt cx="13149311" cy="1400175"/>
                  </a:xfrm>
                </p:grpSpPr>
                <p:grpSp>
                  <p:nvGrpSpPr>
                    <p:cNvPr id="269" name="Group 268"/>
                    <p:cNvGrpSpPr/>
                    <p:nvPr/>
                  </p:nvGrpSpPr>
                  <p:grpSpPr>
                    <a:xfrm>
                      <a:off x="0" y="66040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309" name="Group 308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329" name="Group 328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336" name="Cube 335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37" name="Cube 336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38" name="Cube 337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39" name="Cube 338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40" name="Cube 339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41" name="Cube 340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42" name="Cube 341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43" name="Cube 342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44" name="Cube 343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45" name="Cube 344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46" name="Cube 345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330" name="Group 329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331" name="Cube 330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32" name="Cube 331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33" name="Cube 332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34" name="Cube 333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35" name="Cube 334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310" name="Group 309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311" name="Group 310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318" name="Cube 317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19" name="Cube 318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20" name="Cube 319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21" name="Cube 320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22" name="Cube 321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23" name="Cube 322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24" name="Cube 323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25" name="Cube 324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26" name="Cube 325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27" name="Cube 326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28" name="Cube 327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312" name="Group 311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313" name="Cube 312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14" name="Cube 313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15" name="Cube 314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16" name="Cube 315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17" name="Cube 316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270" name="Group 269"/>
                    <p:cNvGrpSpPr/>
                    <p:nvPr/>
                  </p:nvGrpSpPr>
                  <p:grpSpPr>
                    <a:xfrm>
                      <a:off x="0" y="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271" name="Group 270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291" name="Group 290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298" name="Cube 297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99" name="Cube 298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0" name="Cube 299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1" name="Cube 300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2" name="Cube 301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3" name="Cube 302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4" name="Cube 303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5" name="Cube 304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6" name="Cube 305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7" name="Cube 306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8" name="Cube 307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292" name="Group 291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293" name="Cube 292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94" name="Cube 293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95" name="Cube 294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96" name="Cube 295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97" name="Cube 296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272" name="Group 271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273" name="Group 272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280" name="Cube 279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1" name="Cube 280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2" name="Cube 281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3" name="Cube 282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4" name="Cube 283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5" name="Cube 284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6" name="Cube 285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7" name="Cube 286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8" name="Cube 287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9" name="Cube 288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90" name="Cube 289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274" name="Group 273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275" name="Cube 274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76" name="Cube 275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77" name="Cube 276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78" name="Cube 277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79" name="Cube 278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250" name="Group 249"/>
                  <p:cNvGrpSpPr/>
                  <p:nvPr/>
                </p:nvGrpSpPr>
                <p:grpSpPr>
                  <a:xfrm>
                    <a:off x="406400" y="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251" name="Group 250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258" name="Cube 257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59" name="Cube 258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60" name="Cube 259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61" name="Cube 260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62" name="Cube 261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63" name="Cube 262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64" name="Cube 263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65" name="Cube 264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66" name="Cube 265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67" name="Cube 266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68" name="Cube 267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252" name="Group 251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253" name="Cube 252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54" name="Cube 253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55" name="Cube 254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56" name="Cube 255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57" name="Cube 256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</p:grpSp>
            <p:grpSp>
              <p:nvGrpSpPr>
                <p:cNvPr id="229" name="Group 228"/>
                <p:cNvGrpSpPr/>
                <p:nvPr/>
              </p:nvGrpSpPr>
              <p:grpSpPr>
                <a:xfrm>
                  <a:off x="0" y="0"/>
                  <a:ext cx="12853034" cy="406400"/>
                  <a:chOff x="0" y="0"/>
                  <a:chExt cx="11837668" cy="358775"/>
                </a:xfrm>
              </p:grpSpPr>
              <p:grpSp>
                <p:nvGrpSpPr>
                  <p:cNvPr id="230" name="Group 229"/>
                  <p:cNvGrpSpPr/>
                  <p:nvPr/>
                </p:nvGrpSpPr>
                <p:grpSpPr>
                  <a:xfrm>
                    <a:off x="0" y="0"/>
                    <a:ext cx="8162924" cy="358775"/>
                    <a:chOff x="25171" y="0"/>
                    <a:chExt cx="10512492" cy="563880"/>
                  </a:xfrm>
                </p:grpSpPr>
                <p:sp>
                  <p:nvSpPr>
                    <p:cNvPr id="237" name="Cube 236"/>
                    <p:cNvSpPr/>
                    <p:nvPr/>
                  </p:nvSpPr>
                  <p:spPr>
                    <a:xfrm>
                      <a:off x="2517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38" name="Cube 237"/>
                    <p:cNvSpPr/>
                    <p:nvPr/>
                  </p:nvSpPr>
                  <p:spPr>
                    <a:xfrm>
                      <a:off x="975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39" name="Cube 238"/>
                    <p:cNvSpPr/>
                    <p:nvPr/>
                  </p:nvSpPr>
                  <p:spPr>
                    <a:xfrm>
                      <a:off x="1907922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40" name="Cube 239"/>
                    <p:cNvSpPr/>
                    <p:nvPr/>
                  </p:nvSpPr>
                  <p:spPr>
                    <a:xfrm>
                      <a:off x="2833010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41" name="Cube 240"/>
                    <p:cNvSpPr/>
                    <p:nvPr/>
                  </p:nvSpPr>
                  <p:spPr>
                    <a:xfrm>
                      <a:off x="3798213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42" name="Cube 241"/>
                    <p:cNvSpPr/>
                    <p:nvPr/>
                  </p:nvSpPr>
                  <p:spPr>
                    <a:xfrm>
                      <a:off x="4748475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43" name="Cube 242"/>
                    <p:cNvSpPr/>
                    <p:nvPr/>
                  </p:nvSpPr>
                  <p:spPr>
                    <a:xfrm>
                      <a:off x="5673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44" name="Cube 243"/>
                    <p:cNvSpPr/>
                    <p:nvPr/>
                  </p:nvSpPr>
                  <p:spPr>
                    <a:xfrm>
                      <a:off x="662368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45" name="Cube 244"/>
                    <p:cNvSpPr/>
                    <p:nvPr/>
                  </p:nvSpPr>
                  <p:spPr>
                    <a:xfrm>
                      <a:off x="7581355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46" name="Cube 245"/>
                    <p:cNvSpPr/>
                    <p:nvPr/>
                  </p:nvSpPr>
                  <p:spPr>
                    <a:xfrm>
                      <a:off x="853161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47" name="Cube 246"/>
                    <p:cNvSpPr/>
                    <p:nvPr/>
                  </p:nvSpPr>
                  <p:spPr>
                    <a:xfrm>
                      <a:off x="9489278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231" name="Group 230"/>
                  <p:cNvGrpSpPr/>
                  <p:nvPr/>
                </p:nvGrpSpPr>
                <p:grpSpPr>
                  <a:xfrm>
                    <a:off x="8077200" y="0"/>
                    <a:ext cx="3760468" cy="358775"/>
                    <a:chOff x="0" y="0"/>
                    <a:chExt cx="3760468" cy="358775"/>
                  </a:xfrm>
                </p:grpSpPr>
                <p:sp>
                  <p:nvSpPr>
                    <p:cNvPr id="232" name="Cube 231"/>
                    <p:cNvSpPr/>
                    <p:nvPr/>
                  </p:nvSpPr>
                  <p:spPr>
                    <a:xfrm>
                      <a:off x="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33" name="Cube 232"/>
                    <p:cNvSpPr/>
                    <p:nvPr/>
                  </p:nvSpPr>
                  <p:spPr>
                    <a:xfrm>
                      <a:off x="7366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34" name="Cube 233"/>
                    <p:cNvSpPr/>
                    <p:nvPr/>
                  </p:nvSpPr>
                  <p:spPr>
                    <a:xfrm>
                      <a:off x="14732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35" name="Cube 234"/>
                    <p:cNvSpPr/>
                    <p:nvPr/>
                  </p:nvSpPr>
                  <p:spPr>
                    <a:xfrm>
                      <a:off x="22098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36" name="Cube 235"/>
                    <p:cNvSpPr/>
                    <p:nvPr/>
                  </p:nvSpPr>
                  <p:spPr>
                    <a:xfrm>
                      <a:off x="29464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</p:grpSp>
          <p:grpSp>
            <p:nvGrpSpPr>
              <p:cNvPr id="188" name="Group 187"/>
              <p:cNvGrpSpPr/>
              <p:nvPr/>
            </p:nvGrpSpPr>
            <p:grpSpPr>
              <a:xfrm>
                <a:off x="406400" y="0"/>
                <a:ext cx="12853034" cy="406400"/>
                <a:chOff x="0" y="0"/>
                <a:chExt cx="11837668" cy="358775"/>
              </a:xfrm>
            </p:grpSpPr>
            <p:grpSp>
              <p:nvGrpSpPr>
                <p:cNvPr id="189" name="Group 188"/>
                <p:cNvGrpSpPr/>
                <p:nvPr/>
              </p:nvGrpSpPr>
              <p:grpSpPr>
                <a:xfrm>
                  <a:off x="0" y="0"/>
                  <a:ext cx="8162924" cy="358775"/>
                  <a:chOff x="25171" y="0"/>
                  <a:chExt cx="10512492" cy="563880"/>
                </a:xfrm>
              </p:grpSpPr>
              <p:sp>
                <p:nvSpPr>
                  <p:cNvPr id="217" name="Cube 216"/>
                  <p:cNvSpPr/>
                  <p:nvPr/>
                </p:nvSpPr>
                <p:spPr>
                  <a:xfrm>
                    <a:off x="2517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18" name="Cube 217"/>
                  <p:cNvSpPr/>
                  <p:nvPr/>
                </p:nvSpPr>
                <p:spPr>
                  <a:xfrm>
                    <a:off x="975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19" name="Cube 218"/>
                  <p:cNvSpPr/>
                  <p:nvPr/>
                </p:nvSpPr>
                <p:spPr>
                  <a:xfrm>
                    <a:off x="1907922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20" name="Cube 219"/>
                  <p:cNvSpPr/>
                  <p:nvPr/>
                </p:nvSpPr>
                <p:spPr>
                  <a:xfrm>
                    <a:off x="2833010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21" name="Cube 220"/>
                  <p:cNvSpPr/>
                  <p:nvPr/>
                </p:nvSpPr>
                <p:spPr>
                  <a:xfrm>
                    <a:off x="3798213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22" name="Cube 221"/>
                  <p:cNvSpPr/>
                  <p:nvPr/>
                </p:nvSpPr>
                <p:spPr>
                  <a:xfrm>
                    <a:off x="4748475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23" name="Cube 222"/>
                  <p:cNvSpPr/>
                  <p:nvPr/>
                </p:nvSpPr>
                <p:spPr>
                  <a:xfrm>
                    <a:off x="5673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24" name="Cube 223"/>
                  <p:cNvSpPr/>
                  <p:nvPr/>
                </p:nvSpPr>
                <p:spPr>
                  <a:xfrm>
                    <a:off x="662368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25" name="Cube 224"/>
                  <p:cNvSpPr/>
                  <p:nvPr/>
                </p:nvSpPr>
                <p:spPr>
                  <a:xfrm>
                    <a:off x="7581355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26" name="Cube 225"/>
                  <p:cNvSpPr/>
                  <p:nvPr/>
                </p:nvSpPr>
                <p:spPr>
                  <a:xfrm>
                    <a:off x="853161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27" name="Cube 226"/>
                  <p:cNvSpPr/>
                  <p:nvPr/>
                </p:nvSpPr>
                <p:spPr>
                  <a:xfrm>
                    <a:off x="9489278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190" name="Group 189"/>
                <p:cNvGrpSpPr/>
                <p:nvPr/>
              </p:nvGrpSpPr>
              <p:grpSpPr>
                <a:xfrm>
                  <a:off x="8077200" y="0"/>
                  <a:ext cx="3760468" cy="358775"/>
                  <a:chOff x="0" y="0"/>
                  <a:chExt cx="3760468" cy="358775"/>
                </a:xfrm>
              </p:grpSpPr>
              <p:sp>
                <p:nvSpPr>
                  <p:cNvPr id="191" name="Cube 190"/>
                  <p:cNvSpPr/>
                  <p:nvPr/>
                </p:nvSpPr>
                <p:spPr>
                  <a:xfrm>
                    <a:off x="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92" name="Cube 191"/>
                  <p:cNvSpPr/>
                  <p:nvPr/>
                </p:nvSpPr>
                <p:spPr>
                  <a:xfrm>
                    <a:off x="7366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93" name="Cube 192"/>
                  <p:cNvSpPr/>
                  <p:nvPr/>
                </p:nvSpPr>
                <p:spPr>
                  <a:xfrm>
                    <a:off x="14732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94" name="Cube 193"/>
                  <p:cNvSpPr/>
                  <p:nvPr/>
                </p:nvSpPr>
                <p:spPr>
                  <a:xfrm>
                    <a:off x="22098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95" name="Cube 194"/>
                  <p:cNvSpPr/>
                  <p:nvPr/>
                </p:nvSpPr>
                <p:spPr>
                  <a:xfrm>
                    <a:off x="29464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99" name="Group 98"/>
            <p:cNvGrpSpPr/>
            <p:nvPr/>
          </p:nvGrpSpPr>
          <p:grpSpPr>
            <a:xfrm>
              <a:off x="25400" y="0"/>
              <a:ext cx="12853034" cy="406400"/>
              <a:chOff x="0" y="0"/>
              <a:chExt cx="11837668" cy="358775"/>
            </a:xfrm>
          </p:grpSpPr>
          <p:grpSp>
            <p:nvGrpSpPr>
              <p:cNvPr id="100" name="Group 99"/>
              <p:cNvGrpSpPr/>
              <p:nvPr/>
            </p:nvGrpSpPr>
            <p:grpSpPr>
              <a:xfrm>
                <a:off x="0" y="0"/>
                <a:ext cx="8162924" cy="358775"/>
                <a:chOff x="25171" y="0"/>
                <a:chExt cx="10512492" cy="563880"/>
              </a:xfrm>
            </p:grpSpPr>
            <p:sp>
              <p:nvSpPr>
                <p:cNvPr id="108" name="Cube 107"/>
                <p:cNvSpPr/>
                <p:nvPr/>
              </p:nvSpPr>
              <p:spPr>
                <a:xfrm>
                  <a:off x="2517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12" name="Cube 111"/>
                <p:cNvSpPr/>
                <p:nvPr/>
              </p:nvSpPr>
              <p:spPr>
                <a:xfrm>
                  <a:off x="975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78" name="Cube 177"/>
                <p:cNvSpPr/>
                <p:nvPr/>
              </p:nvSpPr>
              <p:spPr>
                <a:xfrm>
                  <a:off x="1907922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79" name="Cube 178"/>
                <p:cNvSpPr/>
                <p:nvPr/>
              </p:nvSpPr>
              <p:spPr>
                <a:xfrm>
                  <a:off x="2833010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80" name="Cube 179"/>
                <p:cNvSpPr/>
                <p:nvPr/>
              </p:nvSpPr>
              <p:spPr>
                <a:xfrm>
                  <a:off x="3798213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81" name="Cube 180"/>
                <p:cNvSpPr/>
                <p:nvPr/>
              </p:nvSpPr>
              <p:spPr>
                <a:xfrm>
                  <a:off x="4748475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82" name="Cube 181"/>
                <p:cNvSpPr/>
                <p:nvPr/>
              </p:nvSpPr>
              <p:spPr>
                <a:xfrm>
                  <a:off x="5673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83" name="Cube 182"/>
                <p:cNvSpPr/>
                <p:nvPr/>
              </p:nvSpPr>
              <p:spPr>
                <a:xfrm>
                  <a:off x="662368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84" name="Cube 183"/>
                <p:cNvSpPr/>
                <p:nvPr/>
              </p:nvSpPr>
              <p:spPr>
                <a:xfrm>
                  <a:off x="7581355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85" name="Cube 184"/>
                <p:cNvSpPr/>
                <p:nvPr/>
              </p:nvSpPr>
              <p:spPr>
                <a:xfrm>
                  <a:off x="853161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86" name="Cube 185"/>
                <p:cNvSpPr/>
                <p:nvPr/>
              </p:nvSpPr>
              <p:spPr>
                <a:xfrm>
                  <a:off x="9489278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102" name="Group 101"/>
              <p:cNvGrpSpPr/>
              <p:nvPr/>
            </p:nvGrpSpPr>
            <p:grpSpPr>
              <a:xfrm>
                <a:off x="8077200" y="0"/>
                <a:ext cx="3760468" cy="358775"/>
                <a:chOff x="0" y="0"/>
                <a:chExt cx="3760468" cy="358775"/>
              </a:xfrm>
            </p:grpSpPr>
            <p:sp>
              <p:nvSpPr>
                <p:cNvPr id="103" name="Cube 102"/>
                <p:cNvSpPr/>
                <p:nvPr/>
              </p:nvSpPr>
              <p:spPr>
                <a:xfrm>
                  <a:off x="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04" name="Cube 103"/>
                <p:cNvSpPr/>
                <p:nvPr/>
              </p:nvSpPr>
              <p:spPr>
                <a:xfrm>
                  <a:off x="7366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05" name="Cube 104"/>
                <p:cNvSpPr/>
                <p:nvPr/>
              </p:nvSpPr>
              <p:spPr>
                <a:xfrm>
                  <a:off x="14732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06" name="Cube 105"/>
                <p:cNvSpPr/>
                <p:nvPr/>
              </p:nvSpPr>
              <p:spPr>
                <a:xfrm>
                  <a:off x="22098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07" name="Cube 106"/>
                <p:cNvSpPr/>
                <p:nvPr/>
              </p:nvSpPr>
              <p:spPr>
                <a:xfrm>
                  <a:off x="29464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grpSp>
        <p:nvGrpSpPr>
          <p:cNvPr id="205" name="Group 204"/>
          <p:cNvGrpSpPr/>
          <p:nvPr/>
        </p:nvGrpSpPr>
        <p:grpSpPr>
          <a:xfrm>
            <a:off x="7107382" y="1690688"/>
            <a:ext cx="4375157" cy="4903154"/>
            <a:chOff x="6812750" y="1085155"/>
            <a:chExt cx="4669789" cy="5508687"/>
          </a:xfrm>
        </p:grpSpPr>
        <p:grpSp>
          <p:nvGrpSpPr>
            <p:cNvPr id="101" name="Group 100"/>
            <p:cNvGrpSpPr/>
            <p:nvPr/>
          </p:nvGrpSpPr>
          <p:grpSpPr>
            <a:xfrm rot="8482653">
              <a:off x="6812750" y="1085155"/>
              <a:ext cx="4669789" cy="5508687"/>
              <a:chOff x="2949" y="-8964"/>
              <a:chExt cx="2488064" cy="2900239"/>
            </a:xfrm>
          </p:grpSpPr>
          <p:grpSp>
            <p:nvGrpSpPr>
              <p:cNvPr id="109" name="Group 108"/>
              <p:cNvGrpSpPr/>
              <p:nvPr/>
            </p:nvGrpSpPr>
            <p:grpSpPr>
              <a:xfrm rot="13241347">
                <a:off x="2949" y="-8964"/>
                <a:ext cx="2488064" cy="2900239"/>
                <a:chOff x="-524039" y="22464"/>
                <a:chExt cx="2796150" cy="3255005"/>
              </a:xfrm>
            </p:grpSpPr>
            <p:sp>
              <p:nvSpPr>
                <p:cNvPr id="111" name="Freeform 110"/>
                <p:cNvSpPr/>
                <p:nvPr/>
              </p:nvSpPr>
              <p:spPr>
                <a:xfrm rot="35316">
                  <a:off x="131343" y="1988419"/>
                  <a:ext cx="917599" cy="1289050"/>
                </a:xfrm>
                <a:custGeom>
                  <a:avLst/>
                  <a:gdLst>
                    <a:gd name="connsiteX0" fmla="*/ 911913 w 1027419"/>
                    <a:gd name="connsiteY0" fmla="*/ 790 h 1806740"/>
                    <a:gd name="connsiteX1" fmla="*/ 454713 w 1027419"/>
                    <a:gd name="connsiteY1" fmla="*/ 53544 h 1806740"/>
                    <a:gd name="connsiteX2" fmla="*/ 314036 w 1027419"/>
                    <a:gd name="connsiteY2" fmla="*/ 132674 h 1806740"/>
                    <a:gd name="connsiteX3" fmla="*/ 208528 w 1027419"/>
                    <a:gd name="connsiteY3" fmla="*/ 176636 h 1806740"/>
                    <a:gd name="connsiteX4" fmla="*/ 120605 w 1027419"/>
                    <a:gd name="connsiteY4" fmla="*/ 238182 h 1806740"/>
                    <a:gd name="connsiteX5" fmla="*/ 85436 w 1027419"/>
                    <a:gd name="connsiteY5" fmla="*/ 326105 h 1806740"/>
                    <a:gd name="connsiteX6" fmla="*/ 94228 w 1027419"/>
                    <a:gd name="connsiteY6" fmla="*/ 396444 h 1806740"/>
                    <a:gd name="connsiteX7" fmla="*/ 129398 w 1027419"/>
                    <a:gd name="connsiteY7" fmla="*/ 449197 h 1806740"/>
                    <a:gd name="connsiteX8" fmla="*/ 164567 w 1027419"/>
                    <a:gd name="connsiteY8" fmla="*/ 484367 h 1806740"/>
                    <a:gd name="connsiteX9" fmla="*/ 190944 w 1027419"/>
                    <a:gd name="connsiteY9" fmla="*/ 677797 h 1806740"/>
                    <a:gd name="connsiteX10" fmla="*/ 287659 w 1027419"/>
                    <a:gd name="connsiteY10" fmla="*/ 1214128 h 1806740"/>
                    <a:gd name="connsiteX11" fmla="*/ 322828 w 1027419"/>
                    <a:gd name="connsiteY11" fmla="*/ 1433936 h 1806740"/>
                    <a:gd name="connsiteX12" fmla="*/ 287659 w 1027419"/>
                    <a:gd name="connsiteY12" fmla="*/ 1469105 h 1806740"/>
                    <a:gd name="connsiteX13" fmla="*/ 199736 w 1027419"/>
                    <a:gd name="connsiteY13" fmla="*/ 1521859 h 1806740"/>
                    <a:gd name="connsiteX14" fmla="*/ 23890 w 1027419"/>
                    <a:gd name="connsiteY14" fmla="*/ 1627367 h 1806740"/>
                    <a:gd name="connsiteX15" fmla="*/ 6305 w 1027419"/>
                    <a:gd name="connsiteY15" fmla="*/ 1715290 h 1806740"/>
                    <a:gd name="connsiteX16" fmla="*/ 67852 w 1027419"/>
                    <a:gd name="connsiteY16" fmla="*/ 1803213 h 1806740"/>
                    <a:gd name="connsiteX17" fmla="*/ 111813 w 1027419"/>
                    <a:gd name="connsiteY17" fmla="*/ 1785628 h 1806740"/>
                    <a:gd name="connsiteX18" fmla="*/ 226113 w 1027419"/>
                    <a:gd name="connsiteY18" fmla="*/ 1750459 h 1806740"/>
                    <a:gd name="connsiteX19" fmla="*/ 489882 w 1027419"/>
                    <a:gd name="connsiteY19" fmla="*/ 1592197 h 1806740"/>
                    <a:gd name="connsiteX20" fmla="*/ 560221 w 1027419"/>
                    <a:gd name="connsiteY20" fmla="*/ 1557028 h 1806740"/>
                    <a:gd name="connsiteX21" fmla="*/ 577805 w 1027419"/>
                    <a:gd name="connsiteY21" fmla="*/ 1451521 h 1806740"/>
                    <a:gd name="connsiteX22" fmla="*/ 507467 w 1027419"/>
                    <a:gd name="connsiteY22" fmla="*/ 1398767 h 1806740"/>
                    <a:gd name="connsiteX23" fmla="*/ 481090 w 1027419"/>
                    <a:gd name="connsiteY23" fmla="*/ 1381182 h 1806740"/>
                    <a:gd name="connsiteX24" fmla="*/ 472298 w 1027419"/>
                    <a:gd name="connsiteY24" fmla="*/ 1310844 h 1806740"/>
                    <a:gd name="connsiteX25" fmla="*/ 516259 w 1027419"/>
                    <a:gd name="connsiteY25" fmla="*/ 1099828 h 1806740"/>
                    <a:gd name="connsiteX26" fmla="*/ 507467 w 1027419"/>
                    <a:gd name="connsiteY26" fmla="*/ 959151 h 1806740"/>
                    <a:gd name="connsiteX27" fmla="*/ 498675 w 1027419"/>
                    <a:gd name="connsiteY27" fmla="*/ 818474 h 1806740"/>
                    <a:gd name="connsiteX28" fmla="*/ 472298 w 1027419"/>
                    <a:gd name="connsiteY28" fmla="*/ 651421 h 1806740"/>
                    <a:gd name="connsiteX29" fmla="*/ 375582 w 1027419"/>
                    <a:gd name="connsiteY29" fmla="*/ 484367 h 1806740"/>
                    <a:gd name="connsiteX30" fmla="*/ 340413 w 1027419"/>
                    <a:gd name="connsiteY30" fmla="*/ 422821 h 1806740"/>
                    <a:gd name="connsiteX31" fmla="*/ 445921 w 1027419"/>
                    <a:gd name="connsiteY31" fmla="*/ 387651 h 1806740"/>
                    <a:gd name="connsiteX32" fmla="*/ 595390 w 1027419"/>
                    <a:gd name="connsiteY32" fmla="*/ 334897 h 1806740"/>
                    <a:gd name="connsiteX33" fmla="*/ 876744 w 1027419"/>
                    <a:gd name="connsiteY33" fmla="*/ 238182 h 1806740"/>
                    <a:gd name="connsiteX34" fmla="*/ 947082 w 1027419"/>
                    <a:gd name="connsiteY34" fmla="*/ 176636 h 1806740"/>
                    <a:gd name="connsiteX35" fmla="*/ 1026213 w 1027419"/>
                    <a:gd name="connsiteY35" fmla="*/ 88713 h 1806740"/>
                    <a:gd name="connsiteX36" fmla="*/ 991044 w 1027419"/>
                    <a:gd name="connsiteY36" fmla="*/ 27167 h 1806740"/>
                    <a:gd name="connsiteX37" fmla="*/ 911913 w 1027419"/>
                    <a:gd name="connsiteY37" fmla="*/ 790 h 1806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027419" h="1806740">
                      <a:moveTo>
                        <a:pt x="911913" y="790"/>
                      </a:moveTo>
                      <a:cubicBezTo>
                        <a:pt x="822524" y="5186"/>
                        <a:pt x="554359" y="31563"/>
                        <a:pt x="454713" y="53544"/>
                      </a:cubicBezTo>
                      <a:cubicBezTo>
                        <a:pt x="355067" y="75525"/>
                        <a:pt x="355067" y="112159"/>
                        <a:pt x="314036" y="132674"/>
                      </a:cubicBezTo>
                      <a:cubicBezTo>
                        <a:pt x="273005" y="153189"/>
                        <a:pt x="240766" y="159051"/>
                        <a:pt x="208528" y="176636"/>
                      </a:cubicBezTo>
                      <a:cubicBezTo>
                        <a:pt x="176290" y="194221"/>
                        <a:pt x="141120" y="213271"/>
                        <a:pt x="120605" y="238182"/>
                      </a:cubicBezTo>
                      <a:cubicBezTo>
                        <a:pt x="100090" y="263093"/>
                        <a:pt x="89832" y="299728"/>
                        <a:pt x="85436" y="326105"/>
                      </a:cubicBezTo>
                      <a:cubicBezTo>
                        <a:pt x="81040" y="352482"/>
                        <a:pt x="86901" y="375929"/>
                        <a:pt x="94228" y="396444"/>
                      </a:cubicBezTo>
                      <a:cubicBezTo>
                        <a:pt x="101555" y="416959"/>
                        <a:pt x="117675" y="434543"/>
                        <a:pt x="129398" y="449197"/>
                      </a:cubicBezTo>
                      <a:cubicBezTo>
                        <a:pt x="141121" y="463851"/>
                        <a:pt x="154309" y="446267"/>
                        <a:pt x="164567" y="484367"/>
                      </a:cubicBezTo>
                      <a:cubicBezTo>
                        <a:pt x="174825" y="522467"/>
                        <a:pt x="170429" y="556170"/>
                        <a:pt x="190944" y="677797"/>
                      </a:cubicBezTo>
                      <a:cubicBezTo>
                        <a:pt x="211459" y="799424"/>
                        <a:pt x="265678" y="1088105"/>
                        <a:pt x="287659" y="1214128"/>
                      </a:cubicBezTo>
                      <a:cubicBezTo>
                        <a:pt x="309640" y="1340151"/>
                        <a:pt x="322828" y="1391440"/>
                        <a:pt x="322828" y="1433936"/>
                      </a:cubicBezTo>
                      <a:cubicBezTo>
                        <a:pt x="322828" y="1476432"/>
                        <a:pt x="308174" y="1454451"/>
                        <a:pt x="287659" y="1469105"/>
                      </a:cubicBezTo>
                      <a:cubicBezTo>
                        <a:pt x="267144" y="1483759"/>
                        <a:pt x="199736" y="1521859"/>
                        <a:pt x="199736" y="1521859"/>
                      </a:cubicBezTo>
                      <a:cubicBezTo>
                        <a:pt x="155775" y="1548236"/>
                        <a:pt x="56128" y="1595129"/>
                        <a:pt x="23890" y="1627367"/>
                      </a:cubicBezTo>
                      <a:cubicBezTo>
                        <a:pt x="-8348" y="1659605"/>
                        <a:pt x="-1022" y="1685982"/>
                        <a:pt x="6305" y="1715290"/>
                      </a:cubicBezTo>
                      <a:cubicBezTo>
                        <a:pt x="13632" y="1744598"/>
                        <a:pt x="67852" y="1803213"/>
                        <a:pt x="67852" y="1803213"/>
                      </a:cubicBezTo>
                      <a:cubicBezTo>
                        <a:pt x="85437" y="1814936"/>
                        <a:pt x="85436" y="1794420"/>
                        <a:pt x="111813" y="1785628"/>
                      </a:cubicBezTo>
                      <a:cubicBezTo>
                        <a:pt x="138190" y="1776836"/>
                        <a:pt x="163101" y="1782698"/>
                        <a:pt x="226113" y="1750459"/>
                      </a:cubicBezTo>
                      <a:cubicBezTo>
                        <a:pt x="289125" y="1718220"/>
                        <a:pt x="434197" y="1624435"/>
                        <a:pt x="489882" y="1592197"/>
                      </a:cubicBezTo>
                      <a:cubicBezTo>
                        <a:pt x="545567" y="1559959"/>
                        <a:pt x="545567" y="1580474"/>
                        <a:pt x="560221" y="1557028"/>
                      </a:cubicBezTo>
                      <a:cubicBezTo>
                        <a:pt x="574875" y="1533582"/>
                        <a:pt x="586597" y="1477898"/>
                        <a:pt x="577805" y="1451521"/>
                      </a:cubicBezTo>
                      <a:cubicBezTo>
                        <a:pt x="569013" y="1425144"/>
                        <a:pt x="523586" y="1410490"/>
                        <a:pt x="507467" y="1398767"/>
                      </a:cubicBezTo>
                      <a:cubicBezTo>
                        <a:pt x="491348" y="1387044"/>
                        <a:pt x="486952" y="1395836"/>
                        <a:pt x="481090" y="1381182"/>
                      </a:cubicBezTo>
                      <a:cubicBezTo>
                        <a:pt x="475228" y="1366528"/>
                        <a:pt x="466437" y="1357736"/>
                        <a:pt x="472298" y="1310844"/>
                      </a:cubicBezTo>
                      <a:cubicBezTo>
                        <a:pt x="478159" y="1263952"/>
                        <a:pt x="510398" y="1158443"/>
                        <a:pt x="516259" y="1099828"/>
                      </a:cubicBezTo>
                      <a:cubicBezTo>
                        <a:pt x="522120" y="1041213"/>
                        <a:pt x="507467" y="959151"/>
                        <a:pt x="507467" y="959151"/>
                      </a:cubicBezTo>
                      <a:cubicBezTo>
                        <a:pt x="504536" y="912259"/>
                        <a:pt x="504536" y="869762"/>
                        <a:pt x="498675" y="818474"/>
                      </a:cubicBezTo>
                      <a:cubicBezTo>
                        <a:pt x="492814" y="767186"/>
                        <a:pt x="492813" y="707105"/>
                        <a:pt x="472298" y="651421"/>
                      </a:cubicBezTo>
                      <a:cubicBezTo>
                        <a:pt x="451783" y="595737"/>
                        <a:pt x="397563" y="522467"/>
                        <a:pt x="375582" y="484367"/>
                      </a:cubicBezTo>
                      <a:cubicBezTo>
                        <a:pt x="353601" y="446267"/>
                        <a:pt x="328690" y="438940"/>
                        <a:pt x="340413" y="422821"/>
                      </a:cubicBezTo>
                      <a:cubicBezTo>
                        <a:pt x="352136" y="406702"/>
                        <a:pt x="445921" y="387651"/>
                        <a:pt x="445921" y="387651"/>
                      </a:cubicBezTo>
                      <a:lnTo>
                        <a:pt x="595390" y="334897"/>
                      </a:lnTo>
                      <a:cubicBezTo>
                        <a:pt x="667194" y="309986"/>
                        <a:pt x="818129" y="264559"/>
                        <a:pt x="876744" y="238182"/>
                      </a:cubicBezTo>
                      <a:cubicBezTo>
                        <a:pt x="935359" y="211805"/>
                        <a:pt x="922171" y="201547"/>
                        <a:pt x="947082" y="176636"/>
                      </a:cubicBezTo>
                      <a:cubicBezTo>
                        <a:pt x="971993" y="151725"/>
                        <a:pt x="1018886" y="113624"/>
                        <a:pt x="1026213" y="88713"/>
                      </a:cubicBezTo>
                      <a:cubicBezTo>
                        <a:pt x="1033540" y="63802"/>
                        <a:pt x="1005698" y="43286"/>
                        <a:pt x="991044" y="27167"/>
                      </a:cubicBezTo>
                      <a:cubicBezTo>
                        <a:pt x="976390" y="11048"/>
                        <a:pt x="1001302" y="-3606"/>
                        <a:pt x="911913" y="790"/>
                      </a:cubicBezTo>
                      <a:close/>
                    </a:path>
                  </a:pathLst>
                </a:custGeom>
                <a:solidFill>
                  <a:srgbClr val="DECFBC"/>
                </a:solidFill>
                <a:ln w="12700" cap="flat" cmpd="sng" algn="ctr">
                  <a:solidFill>
                    <a:srgbClr val="44546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77" name="Freeform 176"/>
                <p:cNvSpPr/>
                <p:nvPr/>
              </p:nvSpPr>
              <p:spPr>
                <a:xfrm rot="21501550" flipH="1">
                  <a:off x="1039183" y="1979284"/>
                  <a:ext cx="884537" cy="1242029"/>
                </a:xfrm>
                <a:custGeom>
                  <a:avLst/>
                  <a:gdLst>
                    <a:gd name="connsiteX0" fmla="*/ 911913 w 1027419"/>
                    <a:gd name="connsiteY0" fmla="*/ 790 h 1806740"/>
                    <a:gd name="connsiteX1" fmla="*/ 454713 w 1027419"/>
                    <a:gd name="connsiteY1" fmla="*/ 53544 h 1806740"/>
                    <a:gd name="connsiteX2" fmla="*/ 314036 w 1027419"/>
                    <a:gd name="connsiteY2" fmla="*/ 132674 h 1806740"/>
                    <a:gd name="connsiteX3" fmla="*/ 208528 w 1027419"/>
                    <a:gd name="connsiteY3" fmla="*/ 176636 h 1806740"/>
                    <a:gd name="connsiteX4" fmla="*/ 120605 w 1027419"/>
                    <a:gd name="connsiteY4" fmla="*/ 238182 h 1806740"/>
                    <a:gd name="connsiteX5" fmla="*/ 85436 w 1027419"/>
                    <a:gd name="connsiteY5" fmla="*/ 326105 h 1806740"/>
                    <a:gd name="connsiteX6" fmla="*/ 94228 w 1027419"/>
                    <a:gd name="connsiteY6" fmla="*/ 396444 h 1806740"/>
                    <a:gd name="connsiteX7" fmla="*/ 129398 w 1027419"/>
                    <a:gd name="connsiteY7" fmla="*/ 449197 h 1806740"/>
                    <a:gd name="connsiteX8" fmla="*/ 164567 w 1027419"/>
                    <a:gd name="connsiteY8" fmla="*/ 484367 h 1806740"/>
                    <a:gd name="connsiteX9" fmla="*/ 190944 w 1027419"/>
                    <a:gd name="connsiteY9" fmla="*/ 677797 h 1806740"/>
                    <a:gd name="connsiteX10" fmla="*/ 287659 w 1027419"/>
                    <a:gd name="connsiteY10" fmla="*/ 1214128 h 1806740"/>
                    <a:gd name="connsiteX11" fmla="*/ 322828 w 1027419"/>
                    <a:gd name="connsiteY11" fmla="*/ 1433936 h 1806740"/>
                    <a:gd name="connsiteX12" fmla="*/ 287659 w 1027419"/>
                    <a:gd name="connsiteY12" fmla="*/ 1469105 h 1806740"/>
                    <a:gd name="connsiteX13" fmla="*/ 199736 w 1027419"/>
                    <a:gd name="connsiteY13" fmla="*/ 1521859 h 1806740"/>
                    <a:gd name="connsiteX14" fmla="*/ 23890 w 1027419"/>
                    <a:gd name="connsiteY14" fmla="*/ 1627367 h 1806740"/>
                    <a:gd name="connsiteX15" fmla="*/ 6305 w 1027419"/>
                    <a:gd name="connsiteY15" fmla="*/ 1715290 h 1806740"/>
                    <a:gd name="connsiteX16" fmla="*/ 67852 w 1027419"/>
                    <a:gd name="connsiteY16" fmla="*/ 1803213 h 1806740"/>
                    <a:gd name="connsiteX17" fmla="*/ 111813 w 1027419"/>
                    <a:gd name="connsiteY17" fmla="*/ 1785628 h 1806740"/>
                    <a:gd name="connsiteX18" fmla="*/ 226113 w 1027419"/>
                    <a:gd name="connsiteY18" fmla="*/ 1750459 h 1806740"/>
                    <a:gd name="connsiteX19" fmla="*/ 489882 w 1027419"/>
                    <a:gd name="connsiteY19" fmla="*/ 1592197 h 1806740"/>
                    <a:gd name="connsiteX20" fmla="*/ 560221 w 1027419"/>
                    <a:gd name="connsiteY20" fmla="*/ 1557028 h 1806740"/>
                    <a:gd name="connsiteX21" fmla="*/ 577805 w 1027419"/>
                    <a:gd name="connsiteY21" fmla="*/ 1451521 h 1806740"/>
                    <a:gd name="connsiteX22" fmla="*/ 507467 w 1027419"/>
                    <a:gd name="connsiteY22" fmla="*/ 1398767 h 1806740"/>
                    <a:gd name="connsiteX23" fmla="*/ 481090 w 1027419"/>
                    <a:gd name="connsiteY23" fmla="*/ 1381182 h 1806740"/>
                    <a:gd name="connsiteX24" fmla="*/ 472298 w 1027419"/>
                    <a:gd name="connsiteY24" fmla="*/ 1310844 h 1806740"/>
                    <a:gd name="connsiteX25" fmla="*/ 516259 w 1027419"/>
                    <a:gd name="connsiteY25" fmla="*/ 1099828 h 1806740"/>
                    <a:gd name="connsiteX26" fmla="*/ 507467 w 1027419"/>
                    <a:gd name="connsiteY26" fmla="*/ 959151 h 1806740"/>
                    <a:gd name="connsiteX27" fmla="*/ 498675 w 1027419"/>
                    <a:gd name="connsiteY27" fmla="*/ 818474 h 1806740"/>
                    <a:gd name="connsiteX28" fmla="*/ 472298 w 1027419"/>
                    <a:gd name="connsiteY28" fmla="*/ 651421 h 1806740"/>
                    <a:gd name="connsiteX29" fmla="*/ 375582 w 1027419"/>
                    <a:gd name="connsiteY29" fmla="*/ 484367 h 1806740"/>
                    <a:gd name="connsiteX30" fmla="*/ 340413 w 1027419"/>
                    <a:gd name="connsiteY30" fmla="*/ 422821 h 1806740"/>
                    <a:gd name="connsiteX31" fmla="*/ 445921 w 1027419"/>
                    <a:gd name="connsiteY31" fmla="*/ 387651 h 1806740"/>
                    <a:gd name="connsiteX32" fmla="*/ 595390 w 1027419"/>
                    <a:gd name="connsiteY32" fmla="*/ 334897 h 1806740"/>
                    <a:gd name="connsiteX33" fmla="*/ 876744 w 1027419"/>
                    <a:gd name="connsiteY33" fmla="*/ 238182 h 1806740"/>
                    <a:gd name="connsiteX34" fmla="*/ 947082 w 1027419"/>
                    <a:gd name="connsiteY34" fmla="*/ 176636 h 1806740"/>
                    <a:gd name="connsiteX35" fmla="*/ 1026213 w 1027419"/>
                    <a:gd name="connsiteY35" fmla="*/ 88713 h 1806740"/>
                    <a:gd name="connsiteX36" fmla="*/ 991044 w 1027419"/>
                    <a:gd name="connsiteY36" fmla="*/ 27167 h 1806740"/>
                    <a:gd name="connsiteX37" fmla="*/ 911913 w 1027419"/>
                    <a:gd name="connsiteY37" fmla="*/ 790 h 1806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027419" h="1806740">
                      <a:moveTo>
                        <a:pt x="911913" y="790"/>
                      </a:moveTo>
                      <a:cubicBezTo>
                        <a:pt x="822524" y="5186"/>
                        <a:pt x="554359" y="31563"/>
                        <a:pt x="454713" y="53544"/>
                      </a:cubicBezTo>
                      <a:cubicBezTo>
                        <a:pt x="355067" y="75525"/>
                        <a:pt x="355067" y="112159"/>
                        <a:pt x="314036" y="132674"/>
                      </a:cubicBezTo>
                      <a:cubicBezTo>
                        <a:pt x="273005" y="153189"/>
                        <a:pt x="240766" y="159051"/>
                        <a:pt x="208528" y="176636"/>
                      </a:cubicBezTo>
                      <a:cubicBezTo>
                        <a:pt x="176290" y="194221"/>
                        <a:pt x="141120" y="213271"/>
                        <a:pt x="120605" y="238182"/>
                      </a:cubicBezTo>
                      <a:cubicBezTo>
                        <a:pt x="100090" y="263093"/>
                        <a:pt x="89832" y="299728"/>
                        <a:pt x="85436" y="326105"/>
                      </a:cubicBezTo>
                      <a:cubicBezTo>
                        <a:pt x="81040" y="352482"/>
                        <a:pt x="86901" y="375929"/>
                        <a:pt x="94228" y="396444"/>
                      </a:cubicBezTo>
                      <a:cubicBezTo>
                        <a:pt x="101555" y="416959"/>
                        <a:pt x="117675" y="434543"/>
                        <a:pt x="129398" y="449197"/>
                      </a:cubicBezTo>
                      <a:cubicBezTo>
                        <a:pt x="141121" y="463851"/>
                        <a:pt x="154309" y="446267"/>
                        <a:pt x="164567" y="484367"/>
                      </a:cubicBezTo>
                      <a:cubicBezTo>
                        <a:pt x="174825" y="522467"/>
                        <a:pt x="170429" y="556170"/>
                        <a:pt x="190944" y="677797"/>
                      </a:cubicBezTo>
                      <a:cubicBezTo>
                        <a:pt x="211459" y="799424"/>
                        <a:pt x="265678" y="1088105"/>
                        <a:pt x="287659" y="1214128"/>
                      </a:cubicBezTo>
                      <a:cubicBezTo>
                        <a:pt x="309640" y="1340151"/>
                        <a:pt x="322828" y="1391440"/>
                        <a:pt x="322828" y="1433936"/>
                      </a:cubicBezTo>
                      <a:cubicBezTo>
                        <a:pt x="322828" y="1476432"/>
                        <a:pt x="308174" y="1454451"/>
                        <a:pt x="287659" y="1469105"/>
                      </a:cubicBezTo>
                      <a:cubicBezTo>
                        <a:pt x="267144" y="1483759"/>
                        <a:pt x="199736" y="1521859"/>
                        <a:pt x="199736" y="1521859"/>
                      </a:cubicBezTo>
                      <a:cubicBezTo>
                        <a:pt x="155775" y="1548236"/>
                        <a:pt x="56128" y="1595129"/>
                        <a:pt x="23890" y="1627367"/>
                      </a:cubicBezTo>
                      <a:cubicBezTo>
                        <a:pt x="-8348" y="1659605"/>
                        <a:pt x="-1022" y="1685982"/>
                        <a:pt x="6305" y="1715290"/>
                      </a:cubicBezTo>
                      <a:cubicBezTo>
                        <a:pt x="13632" y="1744598"/>
                        <a:pt x="67852" y="1803213"/>
                        <a:pt x="67852" y="1803213"/>
                      </a:cubicBezTo>
                      <a:cubicBezTo>
                        <a:pt x="85437" y="1814936"/>
                        <a:pt x="85436" y="1794420"/>
                        <a:pt x="111813" y="1785628"/>
                      </a:cubicBezTo>
                      <a:cubicBezTo>
                        <a:pt x="138190" y="1776836"/>
                        <a:pt x="163101" y="1782698"/>
                        <a:pt x="226113" y="1750459"/>
                      </a:cubicBezTo>
                      <a:cubicBezTo>
                        <a:pt x="289125" y="1718220"/>
                        <a:pt x="434197" y="1624435"/>
                        <a:pt x="489882" y="1592197"/>
                      </a:cubicBezTo>
                      <a:cubicBezTo>
                        <a:pt x="545567" y="1559959"/>
                        <a:pt x="545567" y="1580474"/>
                        <a:pt x="560221" y="1557028"/>
                      </a:cubicBezTo>
                      <a:cubicBezTo>
                        <a:pt x="574875" y="1533582"/>
                        <a:pt x="586597" y="1477898"/>
                        <a:pt x="577805" y="1451521"/>
                      </a:cubicBezTo>
                      <a:cubicBezTo>
                        <a:pt x="569013" y="1425144"/>
                        <a:pt x="523586" y="1410490"/>
                        <a:pt x="507467" y="1398767"/>
                      </a:cubicBezTo>
                      <a:cubicBezTo>
                        <a:pt x="491348" y="1387044"/>
                        <a:pt x="486952" y="1395836"/>
                        <a:pt x="481090" y="1381182"/>
                      </a:cubicBezTo>
                      <a:cubicBezTo>
                        <a:pt x="475228" y="1366528"/>
                        <a:pt x="466437" y="1357736"/>
                        <a:pt x="472298" y="1310844"/>
                      </a:cubicBezTo>
                      <a:cubicBezTo>
                        <a:pt x="478159" y="1263952"/>
                        <a:pt x="510398" y="1158443"/>
                        <a:pt x="516259" y="1099828"/>
                      </a:cubicBezTo>
                      <a:cubicBezTo>
                        <a:pt x="522120" y="1041213"/>
                        <a:pt x="507467" y="959151"/>
                        <a:pt x="507467" y="959151"/>
                      </a:cubicBezTo>
                      <a:cubicBezTo>
                        <a:pt x="504536" y="912259"/>
                        <a:pt x="504536" y="869762"/>
                        <a:pt x="498675" y="818474"/>
                      </a:cubicBezTo>
                      <a:cubicBezTo>
                        <a:pt x="492814" y="767186"/>
                        <a:pt x="492813" y="707105"/>
                        <a:pt x="472298" y="651421"/>
                      </a:cubicBezTo>
                      <a:cubicBezTo>
                        <a:pt x="451783" y="595737"/>
                        <a:pt x="397563" y="522467"/>
                        <a:pt x="375582" y="484367"/>
                      </a:cubicBezTo>
                      <a:cubicBezTo>
                        <a:pt x="353601" y="446267"/>
                        <a:pt x="328690" y="438940"/>
                        <a:pt x="340413" y="422821"/>
                      </a:cubicBezTo>
                      <a:cubicBezTo>
                        <a:pt x="352136" y="406702"/>
                        <a:pt x="445921" y="387651"/>
                        <a:pt x="445921" y="387651"/>
                      </a:cubicBezTo>
                      <a:lnTo>
                        <a:pt x="595390" y="334897"/>
                      </a:lnTo>
                      <a:cubicBezTo>
                        <a:pt x="667194" y="309986"/>
                        <a:pt x="818129" y="264559"/>
                        <a:pt x="876744" y="238182"/>
                      </a:cubicBezTo>
                      <a:cubicBezTo>
                        <a:pt x="935359" y="211805"/>
                        <a:pt x="922171" y="201547"/>
                        <a:pt x="947082" y="176636"/>
                      </a:cubicBezTo>
                      <a:cubicBezTo>
                        <a:pt x="971993" y="151725"/>
                        <a:pt x="1018886" y="113624"/>
                        <a:pt x="1026213" y="88713"/>
                      </a:cubicBezTo>
                      <a:cubicBezTo>
                        <a:pt x="1033540" y="63802"/>
                        <a:pt x="1005698" y="43286"/>
                        <a:pt x="991044" y="27167"/>
                      </a:cubicBezTo>
                      <a:cubicBezTo>
                        <a:pt x="976390" y="11048"/>
                        <a:pt x="1001302" y="-3606"/>
                        <a:pt x="911913" y="790"/>
                      </a:cubicBezTo>
                      <a:close/>
                    </a:path>
                  </a:pathLst>
                </a:custGeom>
                <a:solidFill>
                  <a:srgbClr val="DECFBC"/>
                </a:solidFill>
                <a:ln w="12700" cap="flat" cmpd="sng" algn="ctr">
                  <a:solidFill>
                    <a:srgbClr val="44546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grpSp>
              <p:nvGrpSpPr>
                <p:cNvPr id="113" name="Group 112"/>
                <p:cNvGrpSpPr/>
                <p:nvPr/>
              </p:nvGrpSpPr>
              <p:grpSpPr>
                <a:xfrm rot="21313107">
                  <a:off x="-524039" y="22464"/>
                  <a:ext cx="2796150" cy="2126523"/>
                  <a:chOff x="-524975" y="1"/>
                  <a:chExt cx="2796150" cy="2126523"/>
                </a:xfrm>
              </p:grpSpPr>
              <p:grpSp>
                <p:nvGrpSpPr>
                  <p:cNvPr id="114" name="Group 113"/>
                  <p:cNvGrpSpPr/>
                  <p:nvPr/>
                </p:nvGrpSpPr>
                <p:grpSpPr>
                  <a:xfrm>
                    <a:off x="-524975" y="1"/>
                    <a:ext cx="2796150" cy="2126523"/>
                    <a:chOff x="-1118792" y="2"/>
                    <a:chExt cx="5071558" cy="3497406"/>
                  </a:xfrm>
                </p:grpSpPr>
                <p:grpSp>
                  <p:nvGrpSpPr>
                    <p:cNvPr id="118" name="Group 117"/>
                    <p:cNvGrpSpPr/>
                    <p:nvPr/>
                  </p:nvGrpSpPr>
                  <p:grpSpPr>
                    <a:xfrm>
                      <a:off x="-1118792" y="2"/>
                      <a:ext cx="5071558" cy="3497406"/>
                      <a:chOff x="-1137424" y="2"/>
                      <a:chExt cx="5073004" cy="3497406"/>
                    </a:xfrm>
                  </p:grpSpPr>
                  <p:grpSp>
                    <p:nvGrpSpPr>
                      <p:cNvPr id="121" name="Group 120"/>
                      <p:cNvGrpSpPr/>
                      <p:nvPr/>
                    </p:nvGrpSpPr>
                    <p:grpSpPr>
                      <a:xfrm>
                        <a:off x="-1137424" y="2"/>
                        <a:ext cx="5073004" cy="3497406"/>
                        <a:chOff x="-1137607" y="2"/>
                        <a:chExt cx="5073810" cy="3497736"/>
                      </a:xfrm>
                    </p:grpSpPr>
                    <p:sp>
                      <p:nvSpPr>
                        <p:cNvPr id="128" name="Rectangle 127"/>
                        <p:cNvSpPr/>
                        <p:nvPr/>
                      </p:nvSpPr>
                      <p:spPr>
                        <a:xfrm rot="1133762">
                          <a:off x="590931" y="2904560"/>
                          <a:ext cx="1052665" cy="581041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129" name="Rectangle 128"/>
                        <p:cNvSpPr/>
                        <p:nvPr/>
                      </p:nvSpPr>
                      <p:spPr>
                        <a:xfrm rot="20539513" flipH="1">
                          <a:off x="1568757" y="2948915"/>
                          <a:ext cx="917187" cy="548823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grpSp>
                      <p:nvGrpSpPr>
                        <p:cNvPr id="130" name="Group 129"/>
                        <p:cNvGrpSpPr/>
                        <p:nvPr/>
                      </p:nvGrpSpPr>
                      <p:grpSpPr>
                        <a:xfrm>
                          <a:off x="272559" y="2"/>
                          <a:ext cx="2480256" cy="3104513"/>
                          <a:chOff x="-2" y="2"/>
                          <a:chExt cx="2480256" cy="3104513"/>
                        </a:xfrm>
                      </p:grpSpPr>
                      <p:grpSp>
                        <p:nvGrpSpPr>
                          <p:cNvPr id="138" name="Group 137"/>
                          <p:cNvGrpSpPr/>
                          <p:nvPr/>
                        </p:nvGrpSpPr>
                        <p:grpSpPr>
                          <a:xfrm>
                            <a:off x="-2" y="2"/>
                            <a:ext cx="2466340" cy="3104513"/>
                            <a:chOff x="-2" y="2"/>
                            <a:chExt cx="2466340" cy="3104513"/>
                          </a:xfrm>
                        </p:grpSpPr>
                        <p:sp>
                          <p:nvSpPr>
                            <p:cNvPr id="170" name="Oval 169"/>
                            <p:cNvSpPr/>
                            <p:nvPr/>
                          </p:nvSpPr>
                          <p:spPr>
                            <a:xfrm>
                              <a:off x="-2" y="2"/>
                              <a:ext cx="2466340" cy="3104513"/>
                            </a:xfrm>
                            <a:prstGeom prst="ellipse">
                              <a:avLst/>
                            </a:prstGeom>
                            <a:solidFill>
                              <a:srgbClr val="DECFBC"/>
                            </a:solidFill>
                            <a:ln w="12700" cap="flat" cmpd="sng" algn="ctr">
                              <a:solidFill>
                                <a:srgbClr val="44546A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grpSp>
                          <p:nvGrpSpPr>
                            <p:cNvPr id="171" name="Group 170"/>
                            <p:cNvGrpSpPr/>
                            <p:nvPr/>
                          </p:nvGrpSpPr>
                          <p:grpSpPr>
                            <a:xfrm>
                              <a:off x="668215" y="633046"/>
                              <a:ext cx="342890" cy="448393"/>
                              <a:chOff x="0" y="0"/>
                              <a:chExt cx="342890" cy="448393"/>
                            </a:xfrm>
                          </p:grpSpPr>
                          <p:sp>
                            <p:nvSpPr>
                              <p:cNvPr id="175" name="Oval 174"/>
                              <p:cNvSpPr/>
                              <p:nvPr/>
                            </p:nvSpPr>
                            <p:spPr>
                              <a:xfrm>
                                <a:off x="0" y="0"/>
                                <a:ext cx="342890" cy="447647"/>
                              </a:xfrm>
                              <a:prstGeom prst="ellipse">
                                <a:avLst/>
                              </a:prstGeom>
                              <a:solidFill>
                                <a:sysClr val="window" lastClr="FFFFFF"/>
                              </a:solidFill>
                              <a:ln w="12700" cap="flat" cmpd="sng" algn="ctr">
                                <a:solidFill>
                                  <a:srgbClr val="44546A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176" name="Oval 175"/>
                              <p:cNvSpPr/>
                              <p:nvPr/>
                            </p:nvSpPr>
                            <p:spPr>
                              <a:xfrm>
                                <a:off x="57176" y="219807"/>
                                <a:ext cx="257167" cy="228586"/>
                              </a:xfrm>
                              <a:prstGeom prst="ellipse">
                                <a:avLst/>
                              </a:prstGeom>
                              <a:solidFill>
                                <a:sysClr val="windowText" lastClr="000000"/>
                              </a:solidFill>
                              <a:ln w="12700" cap="flat" cmpd="sng" algn="ctr">
                                <a:solidFill>
                                  <a:srgbClr val="44546A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grpSp>
                          <p:nvGrpSpPr>
                            <p:cNvPr id="172" name="Group 171"/>
                            <p:cNvGrpSpPr/>
                            <p:nvPr/>
                          </p:nvGrpSpPr>
                          <p:grpSpPr>
                            <a:xfrm>
                              <a:off x="1389184" y="633046"/>
                              <a:ext cx="342890" cy="447647"/>
                              <a:chOff x="0" y="0"/>
                              <a:chExt cx="342890" cy="447647"/>
                            </a:xfrm>
                          </p:grpSpPr>
                          <p:sp>
                            <p:nvSpPr>
                              <p:cNvPr id="173" name="Oval 172"/>
                              <p:cNvSpPr/>
                              <p:nvPr/>
                            </p:nvSpPr>
                            <p:spPr>
                              <a:xfrm>
                                <a:off x="0" y="0"/>
                                <a:ext cx="342890" cy="447647"/>
                              </a:xfrm>
                              <a:prstGeom prst="ellipse">
                                <a:avLst/>
                              </a:prstGeom>
                              <a:solidFill>
                                <a:sysClr val="window" lastClr="FFFFFF"/>
                              </a:solidFill>
                              <a:ln w="12700" cap="flat" cmpd="sng" algn="ctr">
                                <a:solidFill>
                                  <a:srgbClr val="44546A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174" name="Oval 173"/>
                              <p:cNvSpPr/>
                              <p:nvPr/>
                            </p:nvSpPr>
                            <p:spPr>
                              <a:xfrm>
                                <a:off x="52761" y="219061"/>
                                <a:ext cx="257168" cy="228586"/>
                              </a:xfrm>
                              <a:prstGeom prst="ellipse">
                                <a:avLst/>
                              </a:prstGeom>
                              <a:solidFill>
                                <a:sysClr val="windowText" lastClr="000000"/>
                              </a:solidFill>
                              <a:ln w="12700" cap="flat" cmpd="sng" algn="ctr">
                                <a:solidFill>
                                  <a:srgbClr val="44546A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</p:grpSp>
                      <p:sp>
                        <p:nvSpPr>
                          <p:cNvPr id="139" name="Rectangle 138"/>
                          <p:cNvSpPr/>
                          <p:nvPr/>
                        </p:nvSpPr>
                        <p:spPr>
                          <a:xfrm>
                            <a:off x="413239" y="1890346"/>
                            <a:ext cx="334010" cy="237490"/>
                          </a:xfrm>
                          <a:prstGeom prst="rect">
                            <a:avLst/>
                          </a:prstGeom>
                          <a:solidFill>
                            <a:srgbClr val="72645E"/>
                          </a:solidFill>
                          <a:ln w="1905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0" name="Rectangle 139"/>
                          <p:cNvSpPr/>
                          <p:nvPr/>
                        </p:nvSpPr>
                        <p:spPr>
                          <a:xfrm>
                            <a:off x="747347" y="1890346"/>
                            <a:ext cx="334010" cy="237490"/>
                          </a:xfrm>
                          <a:prstGeom prst="rect">
                            <a:avLst/>
                          </a:prstGeom>
                          <a:solidFill>
                            <a:srgbClr val="72645E"/>
                          </a:solidFill>
                          <a:ln w="1905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1" name="Rectangle 140"/>
                          <p:cNvSpPr/>
                          <p:nvPr/>
                        </p:nvSpPr>
                        <p:spPr>
                          <a:xfrm>
                            <a:off x="1081454" y="1890346"/>
                            <a:ext cx="334010" cy="237490"/>
                          </a:xfrm>
                          <a:prstGeom prst="rect">
                            <a:avLst/>
                          </a:prstGeom>
                          <a:solidFill>
                            <a:srgbClr val="72645E"/>
                          </a:solidFill>
                          <a:ln w="1905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2" name="Rectangle 141"/>
                          <p:cNvSpPr/>
                          <p:nvPr/>
                        </p:nvSpPr>
                        <p:spPr>
                          <a:xfrm>
                            <a:off x="1415562" y="1890346"/>
                            <a:ext cx="334010" cy="237490"/>
                          </a:xfrm>
                          <a:prstGeom prst="rect">
                            <a:avLst/>
                          </a:prstGeom>
                          <a:solidFill>
                            <a:srgbClr val="72645E"/>
                          </a:solidFill>
                          <a:ln w="1905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3" name="Rectangle 142"/>
                          <p:cNvSpPr/>
                          <p:nvPr/>
                        </p:nvSpPr>
                        <p:spPr>
                          <a:xfrm>
                            <a:off x="1749670" y="1890346"/>
                            <a:ext cx="334010" cy="237490"/>
                          </a:xfrm>
                          <a:prstGeom prst="rect">
                            <a:avLst/>
                          </a:prstGeom>
                          <a:solidFill>
                            <a:srgbClr val="72645E"/>
                          </a:solidFill>
                          <a:ln w="1905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4" name="Rectangle 143"/>
                          <p:cNvSpPr/>
                          <p:nvPr/>
                        </p:nvSpPr>
                        <p:spPr>
                          <a:xfrm>
                            <a:off x="1248508" y="2127739"/>
                            <a:ext cx="334108" cy="237490"/>
                          </a:xfrm>
                          <a:prstGeom prst="rect">
                            <a:avLst/>
                          </a:prstGeom>
                          <a:solidFill>
                            <a:srgbClr val="72645E"/>
                          </a:solidFill>
                          <a:ln w="1905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5" name="Rectangle 144"/>
                          <p:cNvSpPr/>
                          <p:nvPr/>
                        </p:nvSpPr>
                        <p:spPr>
                          <a:xfrm>
                            <a:off x="580293" y="2127739"/>
                            <a:ext cx="334010" cy="237490"/>
                          </a:xfrm>
                          <a:prstGeom prst="rect">
                            <a:avLst/>
                          </a:prstGeom>
                          <a:solidFill>
                            <a:srgbClr val="72645E"/>
                          </a:solidFill>
                          <a:ln w="1905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6" name="Rectangle 145"/>
                          <p:cNvSpPr/>
                          <p:nvPr/>
                        </p:nvSpPr>
                        <p:spPr>
                          <a:xfrm>
                            <a:off x="1591408" y="2127739"/>
                            <a:ext cx="334010" cy="237490"/>
                          </a:xfrm>
                          <a:prstGeom prst="rect">
                            <a:avLst/>
                          </a:prstGeom>
                          <a:solidFill>
                            <a:srgbClr val="72645E"/>
                          </a:solidFill>
                          <a:ln w="1905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7" name="Rectangle 146"/>
                          <p:cNvSpPr/>
                          <p:nvPr/>
                        </p:nvSpPr>
                        <p:spPr>
                          <a:xfrm>
                            <a:off x="914400" y="2127739"/>
                            <a:ext cx="334108" cy="237490"/>
                          </a:xfrm>
                          <a:prstGeom prst="rect">
                            <a:avLst/>
                          </a:prstGeom>
                          <a:solidFill>
                            <a:srgbClr val="72645E"/>
                          </a:solidFill>
                          <a:ln w="1905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8" name="Rectangle 147"/>
                          <p:cNvSpPr/>
                          <p:nvPr/>
                        </p:nvSpPr>
                        <p:spPr>
                          <a:xfrm>
                            <a:off x="1055077" y="2365131"/>
                            <a:ext cx="334108" cy="237490"/>
                          </a:xfrm>
                          <a:prstGeom prst="rect">
                            <a:avLst/>
                          </a:prstGeom>
                          <a:solidFill>
                            <a:srgbClr val="72645E"/>
                          </a:solidFill>
                          <a:ln w="1905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9" name="Rectangle 148"/>
                          <p:cNvSpPr/>
                          <p:nvPr/>
                        </p:nvSpPr>
                        <p:spPr>
                          <a:xfrm>
                            <a:off x="1389185" y="2365131"/>
                            <a:ext cx="334010" cy="237490"/>
                          </a:xfrm>
                          <a:prstGeom prst="rect">
                            <a:avLst/>
                          </a:prstGeom>
                          <a:solidFill>
                            <a:srgbClr val="72645E"/>
                          </a:solidFill>
                          <a:ln w="1905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0" name="Rectangle 149"/>
                          <p:cNvSpPr/>
                          <p:nvPr/>
                        </p:nvSpPr>
                        <p:spPr>
                          <a:xfrm>
                            <a:off x="747347" y="2365131"/>
                            <a:ext cx="334010" cy="237490"/>
                          </a:xfrm>
                          <a:prstGeom prst="rect">
                            <a:avLst/>
                          </a:prstGeom>
                          <a:solidFill>
                            <a:srgbClr val="72645E"/>
                          </a:solidFill>
                          <a:ln w="1905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1" name="Rectangle 150"/>
                          <p:cNvSpPr/>
                          <p:nvPr/>
                        </p:nvSpPr>
                        <p:spPr>
                          <a:xfrm>
                            <a:off x="1248508" y="2602523"/>
                            <a:ext cx="334108" cy="237490"/>
                          </a:xfrm>
                          <a:prstGeom prst="rect">
                            <a:avLst/>
                          </a:prstGeom>
                          <a:solidFill>
                            <a:srgbClr val="72645E"/>
                          </a:solidFill>
                          <a:ln w="1905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2" name="Rectangle 151"/>
                          <p:cNvSpPr/>
                          <p:nvPr/>
                        </p:nvSpPr>
                        <p:spPr>
                          <a:xfrm>
                            <a:off x="914400" y="2602523"/>
                            <a:ext cx="334108" cy="237490"/>
                          </a:xfrm>
                          <a:prstGeom prst="rect">
                            <a:avLst/>
                          </a:prstGeom>
                          <a:solidFill>
                            <a:srgbClr val="72645E"/>
                          </a:solidFill>
                          <a:ln w="1905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3" name="Flowchart: Data 152"/>
                          <p:cNvSpPr/>
                          <p:nvPr/>
                        </p:nvSpPr>
                        <p:spPr>
                          <a:xfrm>
                            <a:off x="1749671" y="2612424"/>
                            <a:ext cx="457200" cy="228600"/>
                          </a:xfrm>
                          <a:prstGeom prst="flowChartInputOutput">
                            <a:avLst/>
                          </a:prstGeom>
                          <a:solidFill>
                            <a:srgbClr val="72645E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4" name="Rectangle 153"/>
                          <p:cNvSpPr/>
                          <p:nvPr/>
                        </p:nvSpPr>
                        <p:spPr>
                          <a:xfrm>
                            <a:off x="1565031" y="2602523"/>
                            <a:ext cx="334010" cy="228600"/>
                          </a:xfrm>
                          <a:prstGeom prst="rect">
                            <a:avLst/>
                          </a:prstGeom>
                          <a:solidFill>
                            <a:srgbClr val="72645E"/>
                          </a:solidFill>
                          <a:ln w="1905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5" name="Flowchart: Data 154"/>
                          <p:cNvSpPr/>
                          <p:nvPr/>
                        </p:nvSpPr>
                        <p:spPr>
                          <a:xfrm>
                            <a:off x="1960685" y="2136531"/>
                            <a:ext cx="443230" cy="228600"/>
                          </a:xfrm>
                          <a:prstGeom prst="flowChartInputOutput">
                            <a:avLst/>
                          </a:prstGeom>
                          <a:solidFill>
                            <a:srgbClr val="72645E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6" name="Flowchart: Data 155"/>
                          <p:cNvSpPr/>
                          <p:nvPr/>
                        </p:nvSpPr>
                        <p:spPr>
                          <a:xfrm rot="151800">
                            <a:off x="1872762" y="2365131"/>
                            <a:ext cx="436245" cy="237490"/>
                          </a:xfrm>
                          <a:prstGeom prst="flowChartInputOutput">
                            <a:avLst/>
                          </a:prstGeom>
                          <a:solidFill>
                            <a:srgbClr val="72645E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7" name="Rectangle 156"/>
                          <p:cNvSpPr/>
                          <p:nvPr/>
                        </p:nvSpPr>
                        <p:spPr>
                          <a:xfrm>
                            <a:off x="1723293" y="2365131"/>
                            <a:ext cx="334108" cy="237490"/>
                          </a:xfrm>
                          <a:prstGeom prst="rect">
                            <a:avLst/>
                          </a:prstGeom>
                          <a:solidFill>
                            <a:srgbClr val="72645E"/>
                          </a:solidFill>
                          <a:ln w="1905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8" name="Rectangle 157"/>
                          <p:cNvSpPr/>
                          <p:nvPr/>
                        </p:nvSpPr>
                        <p:spPr>
                          <a:xfrm>
                            <a:off x="1925516" y="2127739"/>
                            <a:ext cx="334108" cy="237490"/>
                          </a:xfrm>
                          <a:prstGeom prst="rect">
                            <a:avLst/>
                          </a:prstGeom>
                          <a:solidFill>
                            <a:srgbClr val="72645E"/>
                          </a:solidFill>
                          <a:ln w="1905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9" name="Flowchart: Data 158"/>
                          <p:cNvSpPr/>
                          <p:nvPr/>
                        </p:nvSpPr>
                        <p:spPr>
                          <a:xfrm rot="21206143" flipH="1">
                            <a:off x="184639" y="2347546"/>
                            <a:ext cx="350520" cy="255905"/>
                          </a:xfrm>
                          <a:prstGeom prst="flowChartInputOutput">
                            <a:avLst/>
                          </a:prstGeom>
                          <a:solidFill>
                            <a:srgbClr val="72645E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0" name="Flowchart: Data 159"/>
                          <p:cNvSpPr/>
                          <p:nvPr/>
                        </p:nvSpPr>
                        <p:spPr>
                          <a:xfrm flipH="1">
                            <a:off x="281354" y="2602523"/>
                            <a:ext cx="525780" cy="228600"/>
                          </a:xfrm>
                          <a:prstGeom prst="flowChartInputOutput">
                            <a:avLst/>
                          </a:prstGeom>
                          <a:solidFill>
                            <a:srgbClr val="72645E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1" name="Flowchart: Data 160"/>
                          <p:cNvSpPr/>
                          <p:nvPr/>
                        </p:nvSpPr>
                        <p:spPr>
                          <a:xfrm flipH="1">
                            <a:off x="70339" y="2127739"/>
                            <a:ext cx="350520" cy="228600"/>
                          </a:xfrm>
                          <a:prstGeom prst="flowChartInputOutput">
                            <a:avLst/>
                          </a:prstGeom>
                          <a:solidFill>
                            <a:srgbClr val="72645E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2" name="Rectangle 161"/>
                          <p:cNvSpPr/>
                          <p:nvPr/>
                        </p:nvSpPr>
                        <p:spPr>
                          <a:xfrm>
                            <a:off x="580293" y="2602523"/>
                            <a:ext cx="334010" cy="237490"/>
                          </a:xfrm>
                          <a:prstGeom prst="rect">
                            <a:avLst/>
                          </a:prstGeom>
                          <a:solidFill>
                            <a:srgbClr val="72645E"/>
                          </a:solidFill>
                          <a:ln w="1905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3" name="Rectangle 162"/>
                          <p:cNvSpPr/>
                          <p:nvPr/>
                        </p:nvSpPr>
                        <p:spPr>
                          <a:xfrm>
                            <a:off x="413239" y="2373923"/>
                            <a:ext cx="334108" cy="237490"/>
                          </a:xfrm>
                          <a:prstGeom prst="rect">
                            <a:avLst/>
                          </a:prstGeom>
                          <a:solidFill>
                            <a:srgbClr val="72645E"/>
                          </a:solidFill>
                          <a:ln w="1905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4" name="Rectangle 163"/>
                          <p:cNvSpPr/>
                          <p:nvPr/>
                        </p:nvSpPr>
                        <p:spPr>
                          <a:xfrm>
                            <a:off x="245525" y="2127739"/>
                            <a:ext cx="334108" cy="237490"/>
                          </a:xfrm>
                          <a:prstGeom prst="rect">
                            <a:avLst/>
                          </a:prstGeom>
                          <a:solidFill>
                            <a:srgbClr val="72645E"/>
                          </a:solidFill>
                          <a:ln w="1905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5" name="Rectangle 164"/>
                          <p:cNvSpPr/>
                          <p:nvPr/>
                        </p:nvSpPr>
                        <p:spPr>
                          <a:xfrm>
                            <a:off x="0" y="1729010"/>
                            <a:ext cx="2480254" cy="176447"/>
                          </a:xfrm>
                          <a:prstGeom prst="rect">
                            <a:avLst/>
                          </a:prstGeom>
                          <a:solidFill>
                            <a:srgbClr val="E7E6E6"/>
                          </a:solidFill>
                          <a:ln w="12700" cap="flat" cmpd="sng" algn="ctr">
                            <a:solidFill>
                              <a:srgbClr val="5B9BD5">
                                <a:lumMod val="75000"/>
                              </a:srgbClr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6" name="Flowchart: Data 165"/>
                          <p:cNvSpPr/>
                          <p:nvPr/>
                        </p:nvSpPr>
                        <p:spPr>
                          <a:xfrm>
                            <a:off x="2240903" y="1899520"/>
                            <a:ext cx="223588" cy="241864"/>
                          </a:xfrm>
                          <a:prstGeom prst="flowChartInputOutput">
                            <a:avLst/>
                          </a:prstGeom>
                          <a:solidFill>
                            <a:srgbClr val="72645E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7" name="Rectangle 166"/>
                          <p:cNvSpPr/>
                          <p:nvPr/>
                        </p:nvSpPr>
                        <p:spPr>
                          <a:xfrm>
                            <a:off x="2057402" y="1905457"/>
                            <a:ext cx="316230" cy="217739"/>
                          </a:xfrm>
                          <a:prstGeom prst="rect">
                            <a:avLst/>
                          </a:prstGeom>
                          <a:solidFill>
                            <a:srgbClr val="72645E"/>
                          </a:solidFill>
                          <a:ln w="1905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8" name="Flowchart: Data 167"/>
                          <p:cNvSpPr/>
                          <p:nvPr/>
                        </p:nvSpPr>
                        <p:spPr>
                          <a:xfrm flipH="1">
                            <a:off x="10215" y="1913452"/>
                            <a:ext cx="316230" cy="219710"/>
                          </a:xfrm>
                          <a:prstGeom prst="flowChartInputOutput">
                            <a:avLst/>
                          </a:prstGeom>
                          <a:solidFill>
                            <a:srgbClr val="72645E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9" name="Rectangle 168"/>
                          <p:cNvSpPr/>
                          <p:nvPr/>
                        </p:nvSpPr>
                        <p:spPr>
                          <a:xfrm>
                            <a:off x="146521" y="1916653"/>
                            <a:ext cx="289560" cy="211183"/>
                          </a:xfrm>
                          <a:prstGeom prst="rect">
                            <a:avLst/>
                          </a:prstGeom>
                          <a:solidFill>
                            <a:srgbClr val="72645E"/>
                          </a:solidFill>
                          <a:ln w="1905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131" name="Rectangle 130"/>
                        <p:cNvSpPr/>
                        <p:nvPr/>
                      </p:nvSpPr>
                      <p:spPr>
                        <a:xfrm>
                          <a:off x="1378592" y="2841024"/>
                          <a:ext cx="334010" cy="256508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132" name="Rectangle 131"/>
                        <p:cNvSpPr/>
                        <p:nvPr/>
                      </p:nvSpPr>
                      <p:spPr>
                        <a:xfrm>
                          <a:off x="1714500" y="2848708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133" name="Rectangle 132"/>
                        <p:cNvSpPr/>
                        <p:nvPr/>
                      </p:nvSpPr>
                      <p:spPr>
                        <a:xfrm>
                          <a:off x="1037492" y="2848708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134" name="Rectangle 133"/>
                        <p:cNvSpPr/>
                        <p:nvPr/>
                      </p:nvSpPr>
                      <p:spPr>
                        <a:xfrm>
                          <a:off x="2022231" y="2848708"/>
                          <a:ext cx="377825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135" name="Rectangle 134"/>
                        <p:cNvSpPr/>
                        <p:nvPr/>
                      </p:nvSpPr>
                      <p:spPr>
                        <a:xfrm>
                          <a:off x="685800" y="2839916"/>
                          <a:ext cx="413385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136" name="Freeform 135"/>
                        <p:cNvSpPr/>
                        <p:nvPr/>
                      </p:nvSpPr>
                      <p:spPr>
                        <a:xfrm rot="17971067" flipH="1">
                          <a:off x="2824707" y="1722342"/>
                          <a:ext cx="790556" cy="1432437"/>
                        </a:xfrm>
                        <a:custGeom>
                          <a:avLst/>
                          <a:gdLst>
                            <a:gd name="connsiteX0" fmla="*/ 309984 w 823732"/>
                            <a:gd name="connsiteY0" fmla="*/ 27891 h 1374742"/>
                            <a:gd name="connsiteX1" fmla="*/ 222061 w 823732"/>
                            <a:gd name="connsiteY1" fmla="*/ 19099 h 1374742"/>
                            <a:gd name="connsiteX2" fmla="*/ 169307 w 823732"/>
                            <a:gd name="connsiteY2" fmla="*/ 10307 h 1374742"/>
                            <a:gd name="connsiteX3" fmla="*/ 116553 w 823732"/>
                            <a:gd name="connsiteY3" fmla="*/ 80645 h 1374742"/>
                            <a:gd name="connsiteX4" fmla="*/ 134138 w 823732"/>
                            <a:gd name="connsiteY4" fmla="*/ 142191 h 1374742"/>
                            <a:gd name="connsiteX5" fmla="*/ 125345 w 823732"/>
                            <a:gd name="connsiteY5" fmla="*/ 230114 h 1374742"/>
                            <a:gd name="connsiteX6" fmla="*/ 116553 w 823732"/>
                            <a:gd name="connsiteY6" fmla="*/ 309245 h 1374742"/>
                            <a:gd name="connsiteX7" fmla="*/ 72591 w 823732"/>
                            <a:gd name="connsiteY7" fmla="*/ 581807 h 1374742"/>
                            <a:gd name="connsiteX8" fmla="*/ 28630 w 823732"/>
                            <a:gd name="connsiteY8" fmla="*/ 722483 h 1374742"/>
                            <a:gd name="connsiteX9" fmla="*/ 547376 w 823732"/>
                            <a:gd name="connsiteY9" fmla="*/ 1126930 h 1374742"/>
                            <a:gd name="connsiteX10" fmla="*/ 573753 w 823732"/>
                            <a:gd name="connsiteY10" fmla="*/ 1223645 h 1374742"/>
                            <a:gd name="connsiteX11" fmla="*/ 591338 w 823732"/>
                            <a:gd name="connsiteY11" fmla="*/ 1276399 h 1374742"/>
                            <a:gd name="connsiteX12" fmla="*/ 608922 w 823732"/>
                            <a:gd name="connsiteY12" fmla="*/ 1302776 h 1374742"/>
                            <a:gd name="connsiteX13" fmla="*/ 652884 w 823732"/>
                            <a:gd name="connsiteY13" fmla="*/ 1364322 h 1374742"/>
                            <a:gd name="connsiteX14" fmla="*/ 705638 w 823732"/>
                            <a:gd name="connsiteY14" fmla="*/ 1373114 h 1374742"/>
                            <a:gd name="connsiteX15" fmla="*/ 749599 w 823732"/>
                            <a:gd name="connsiteY15" fmla="*/ 1346737 h 1374742"/>
                            <a:gd name="connsiteX16" fmla="*/ 811145 w 823732"/>
                            <a:gd name="connsiteY16" fmla="*/ 1293983 h 1374742"/>
                            <a:gd name="connsiteX17" fmla="*/ 811145 w 823732"/>
                            <a:gd name="connsiteY17" fmla="*/ 1241230 h 1374742"/>
                            <a:gd name="connsiteX18" fmla="*/ 819938 w 823732"/>
                            <a:gd name="connsiteY18" fmla="*/ 1170891 h 1374742"/>
                            <a:gd name="connsiteX19" fmla="*/ 740807 w 823732"/>
                            <a:gd name="connsiteY19" fmla="*/ 1118137 h 1374742"/>
                            <a:gd name="connsiteX20" fmla="*/ 670468 w 823732"/>
                            <a:gd name="connsiteY20" fmla="*/ 1100553 h 1374742"/>
                            <a:gd name="connsiteX21" fmla="*/ 626507 w 823732"/>
                            <a:gd name="connsiteY21" fmla="*/ 1082968 h 1374742"/>
                            <a:gd name="connsiteX22" fmla="*/ 573753 w 823732"/>
                            <a:gd name="connsiteY22" fmla="*/ 1003837 h 1374742"/>
                            <a:gd name="connsiteX23" fmla="*/ 318776 w 823732"/>
                            <a:gd name="connsiteY23" fmla="*/ 704899 h 1374742"/>
                            <a:gd name="connsiteX24" fmla="*/ 186891 w 823732"/>
                            <a:gd name="connsiteY24" fmla="*/ 616976 h 1374742"/>
                            <a:gd name="connsiteX25" fmla="*/ 283607 w 823732"/>
                            <a:gd name="connsiteY25" fmla="*/ 370791 h 1374742"/>
                            <a:gd name="connsiteX26" fmla="*/ 309984 w 823732"/>
                            <a:gd name="connsiteY26" fmla="*/ 282868 h 1374742"/>
                            <a:gd name="connsiteX27" fmla="*/ 371530 w 823732"/>
                            <a:gd name="connsiteY27" fmla="*/ 186153 h 1374742"/>
                            <a:gd name="connsiteX28" fmla="*/ 371530 w 823732"/>
                            <a:gd name="connsiteY28" fmla="*/ 63060 h 1374742"/>
                            <a:gd name="connsiteX29" fmla="*/ 353945 w 823732"/>
                            <a:gd name="connsiteY29" fmla="*/ 1514 h 1374742"/>
                            <a:gd name="connsiteX30" fmla="*/ 309984 w 823732"/>
                            <a:gd name="connsiteY30" fmla="*/ 27891 h 13747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</a:cxnLst>
                          <a:rect l="l" t="t" r="r" b="b"/>
                          <a:pathLst>
                            <a:path w="823732" h="1374742">
                              <a:moveTo>
                                <a:pt x="309984" y="27891"/>
                              </a:moveTo>
                              <a:cubicBezTo>
                                <a:pt x="288003" y="30822"/>
                                <a:pt x="245507" y="22030"/>
                                <a:pt x="222061" y="19099"/>
                              </a:cubicBezTo>
                              <a:cubicBezTo>
                                <a:pt x="198615" y="16168"/>
                                <a:pt x="186892" y="49"/>
                                <a:pt x="169307" y="10307"/>
                              </a:cubicBezTo>
                              <a:cubicBezTo>
                                <a:pt x="151722" y="20565"/>
                                <a:pt x="122414" y="58664"/>
                                <a:pt x="116553" y="80645"/>
                              </a:cubicBezTo>
                              <a:cubicBezTo>
                                <a:pt x="110692" y="102626"/>
                                <a:pt x="132673" y="117280"/>
                                <a:pt x="134138" y="142191"/>
                              </a:cubicBezTo>
                              <a:cubicBezTo>
                                <a:pt x="135603" y="167102"/>
                                <a:pt x="128276" y="202272"/>
                                <a:pt x="125345" y="230114"/>
                              </a:cubicBezTo>
                              <a:cubicBezTo>
                                <a:pt x="122414" y="257956"/>
                                <a:pt x="125345" y="250630"/>
                                <a:pt x="116553" y="309245"/>
                              </a:cubicBezTo>
                              <a:cubicBezTo>
                                <a:pt x="107761" y="367861"/>
                                <a:pt x="87245" y="512934"/>
                                <a:pt x="72591" y="581807"/>
                              </a:cubicBezTo>
                              <a:cubicBezTo>
                                <a:pt x="57937" y="650680"/>
                                <a:pt x="-50501" y="631629"/>
                                <a:pt x="28630" y="722483"/>
                              </a:cubicBezTo>
                              <a:cubicBezTo>
                                <a:pt x="107761" y="813337"/>
                                <a:pt x="456522" y="1043403"/>
                                <a:pt x="547376" y="1126930"/>
                              </a:cubicBezTo>
                              <a:cubicBezTo>
                                <a:pt x="638230" y="1210457"/>
                                <a:pt x="566426" y="1198734"/>
                                <a:pt x="573753" y="1223645"/>
                              </a:cubicBezTo>
                              <a:cubicBezTo>
                                <a:pt x="581080" y="1248556"/>
                                <a:pt x="591338" y="1276399"/>
                                <a:pt x="591338" y="1276399"/>
                              </a:cubicBezTo>
                              <a:cubicBezTo>
                                <a:pt x="597199" y="1289587"/>
                                <a:pt x="598664" y="1288122"/>
                                <a:pt x="608922" y="1302776"/>
                              </a:cubicBezTo>
                              <a:cubicBezTo>
                                <a:pt x="619180" y="1317430"/>
                                <a:pt x="636765" y="1352599"/>
                                <a:pt x="652884" y="1364322"/>
                              </a:cubicBezTo>
                              <a:cubicBezTo>
                                <a:pt x="669003" y="1376045"/>
                                <a:pt x="689519" y="1376045"/>
                                <a:pt x="705638" y="1373114"/>
                              </a:cubicBezTo>
                              <a:cubicBezTo>
                                <a:pt x="721757" y="1370183"/>
                                <a:pt x="732015" y="1359925"/>
                                <a:pt x="749599" y="1346737"/>
                              </a:cubicBezTo>
                              <a:cubicBezTo>
                                <a:pt x="767183" y="1333549"/>
                                <a:pt x="800887" y="1311567"/>
                                <a:pt x="811145" y="1293983"/>
                              </a:cubicBezTo>
                              <a:cubicBezTo>
                                <a:pt x="821403" y="1276399"/>
                                <a:pt x="809680" y="1261745"/>
                                <a:pt x="811145" y="1241230"/>
                              </a:cubicBezTo>
                              <a:cubicBezTo>
                                <a:pt x="812610" y="1220715"/>
                                <a:pt x="831661" y="1191407"/>
                                <a:pt x="819938" y="1170891"/>
                              </a:cubicBezTo>
                              <a:cubicBezTo>
                                <a:pt x="808215" y="1150376"/>
                                <a:pt x="765719" y="1129860"/>
                                <a:pt x="740807" y="1118137"/>
                              </a:cubicBezTo>
                              <a:cubicBezTo>
                                <a:pt x="715895" y="1106414"/>
                                <a:pt x="689518" y="1106415"/>
                                <a:pt x="670468" y="1100553"/>
                              </a:cubicBezTo>
                              <a:cubicBezTo>
                                <a:pt x="651418" y="1094692"/>
                                <a:pt x="642626" y="1099087"/>
                                <a:pt x="626507" y="1082968"/>
                              </a:cubicBezTo>
                              <a:cubicBezTo>
                                <a:pt x="610388" y="1066849"/>
                                <a:pt x="625042" y="1066849"/>
                                <a:pt x="573753" y="1003837"/>
                              </a:cubicBezTo>
                              <a:cubicBezTo>
                                <a:pt x="522465" y="940826"/>
                                <a:pt x="383253" y="769376"/>
                                <a:pt x="318776" y="704899"/>
                              </a:cubicBezTo>
                              <a:cubicBezTo>
                                <a:pt x="254299" y="640422"/>
                                <a:pt x="192752" y="672661"/>
                                <a:pt x="186891" y="616976"/>
                              </a:cubicBezTo>
                              <a:cubicBezTo>
                                <a:pt x="181030" y="561291"/>
                                <a:pt x="263092" y="426476"/>
                                <a:pt x="283607" y="370791"/>
                              </a:cubicBezTo>
                              <a:cubicBezTo>
                                <a:pt x="304122" y="315106"/>
                                <a:pt x="295330" y="313641"/>
                                <a:pt x="309984" y="282868"/>
                              </a:cubicBezTo>
                              <a:cubicBezTo>
                                <a:pt x="324638" y="252095"/>
                                <a:pt x="361272" y="222788"/>
                                <a:pt x="371530" y="186153"/>
                              </a:cubicBezTo>
                              <a:cubicBezTo>
                                <a:pt x="381788" y="149518"/>
                                <a:pt x="374461" y="93833"/>
                                <a:pt x="371530" y="63060"/>
                              </a:cubicBezTo>
                              <a:cubicBezTo>
                                <a:pt x="368599" y="32287"/>
                                <a:pt x="371530" y="10306"/>
                                <a:pt x="353945" y="1514"/>
                              </a:cubicBezTo>
                              <a:cubicBezTo>
                                <a:pt x="336360" y="-7278"/>
                                <a:pt x="331965" y="24960"/>
                                <a:pt x="309984" y="2789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ECFBC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137" name="Freeform 136"/>
                        <p:cNvSpPr/>
                        <p:nvPr/>
                      </p:nvSpPr>
                      <p:spPr>
                        <a:xfrm rot="5682153">
                          <a:off x="-750835" y="1358512"/>
                          <a:ext cx="745487" cy="1519032"/>
                        </a:xfrm>
                        <a:custGeom>
                          <a:avLst/>
                          <a:gdLst>
                            <a:gd name="connsiteX0" fmla="*/ 309984 w 823732"/>
                            <a:gd name="connsiteY0" fmla="*/ 27891 h 1374742"/>
                            <a:gd name="connsiteX1" fmla="*/ 222061 w 823732"/>
                            <a:gd name="connsiteY1" fmla="*/ 19099 h 1374742"/>
                            <a:gd name="connsiteX2" fmla="*/ 169307 w 823732"/>
                            <a:gd name="connsiteY2" fmla="*/ 10307 h 1374742"/>
                            <a:gd name="connsiteX3" fmla="*/ 116553 w 823732"/>
                            <a:gd name="connsiteY3" fmla="*/ 80645 h 1374742"/>
                            <a:gd name="connsiteX4" fmla="*/ 134138 w 823732"/>
                            <a:gd name="connsiteY4" fmla="*/ 142191 h 1374742"/>
                            <a:gd name="connsiteX5" fmla="*/ 125345 w 823732"/>
                            <a:gd name="connsiteY5" fmla="*/ 230114 h 1374742"/>
                            <a:gd name="connsiteX6" fmla="*/ 116553 w 823732"/>
                            <a:gd name="connsiteY6" fmla="*/ 309245 h 1374742"/>
                            <a:gd name="connsiteX7" fmla="*/ 72591 w 823732"/>
                            <a:gd name="connsiteY7" fmla="*/ 581807 h 1374742"/>
                            <a:gd name="connsiteX8" fmla="*/ 28630 w 823732"/>
                            <a:gd name="connsiteY8" fmla="*/ 722483 h 1374742"/>
                            <a:gd name="connsiteX9" fmla="*/ 547376 w 823732"/>
                            <a:gd name="connsiteY9" fmla="*/ 1126930 h 1374742"/>
                            <a:gd name="connsiteX10" fmla="*/ 573753 w 823732"/>
                            <a:gd name="connsiteY10" fmla="*/ 1223645 h 1374742"/>
                            <a:gd name="connsiteX11" fmla="*/ 591338 w 823732"/>
                            <a:gd name="connsiteY11" fmla="*/ 1276399 h 1374742"/>
                            <a:gd name="connsiteX12" fmla="*/ 608922 w 823732"/>
                            <a:gd name="connsiteY12" fmla="*/ 1302776 h 1374742"/>
                            <a:gd name="connsiteX13" fmla="*/ 652884 w 823732"/>
                            <a:gd name="connsiteY13" fmla="*/ 1364322 h 1374742"/>
                            <a:gd name="connsiteX14" fmla="*/ 705638 w 823732"/>
                            <a:gd name="connsiteY14" fmla="*/ 1373114 h 1374742"/>
                            <a:gd name="connsiteX15" fmla="*/ 749599 w 823732"/>
                            <a:gd name="connsiteY15" fmla="*/ 1346737 h 1374742"/>
                            <a:gd name="connsiteX16" fmla="*/ 811145 w 823732"/>
                            <a:gd name="connsiteY16" fmla="*/ 1293983 h 1374742"/>
                            <a:gd name="connsiteX17" fmla="*/ 811145 w 823732"/>
                            <a:gd name="connsiteY17" fmla="*/ 1241230 h 1374742"/>
                            <a:gd name="connsiteX18" fmla="*/ 819938 w 823732"/>
                            <a:gd name="connsiteY18" fmla="*/ 1170891 h 1374742"/>
                            <a:gd name="connsiteX19" fmla="*/ 740807 w 823732"/>
                            <a:gd name="connsiteY19" fmla="*/ 1118137 h 1374742"/>
                            <a:gd name="connsiteX20" fmla="*/ 670468 w 823732"/>
                            <a:gd name="connsiteY20" fmla="*/ 1100553 h 1374742"/>
                            <a:gd name="connsiteX21" fmla="*/ 626507 w 823732"/>
                            <a:gd name="connsiteY21" fmla="*/ 1082968 h 1374742"/>
                            <a:gd name="connsiteX22" fmla="*/ 573753 w 823732"/>
                            <a:gd name="connsiteY22" fmla="*/ 1003837 h 1374742"/>
                            <a:gd name="connsiteX23" fmla="*/ 318776 w 823732"/>
                            <a:gd name="connsiteY23" fmla="*/ 704899 h 1374742"/>
                            <a:gd name="connsiteX24" fmla="*/ 186891 w 823732"/>
                            <a:gd name="connsiteY24" fmla="*/ 616976 h 1374742"/>
                            <a:gd name="connsiteX25" fmla="*/ 283607 w 823732"/>
                            <a:gd name="connsiteY25" fmla="*/ 370791 h 1374742"/>
                            <a:gd name="connsiteX26" fmla="*/ 309984 w 823732"/>
                            <a:gd name="connsiteY26" fmla="*/ 282868 h 1374742"/>
                            <a:gd name="connsiteX27" fmla="*/ 371530 w 823732"/>
                            <a:gd name="connsiteY27" fmla="*/ 186153 h 1374742"/>
                            <a:gd name="connsiteX28" fmla="*/ 371530 w 823732"/>
                            <a:gd name="connsiteY28" fmla="*/ 63060 h 1374742"/>
                            <a:gd name="connsiteX29" fmla="*/ 353945 w 823732"/>
                            <a:gd name="connsiteY29" fmla="*/ 1514 h 1374742"/>
                            <a:gd name="connsiteX30" fmla="*/ 309984 w 823732"/>
                            <a:gd name="connsiteY30" fmla="*/ 27891 h 13747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</a:cxnLst>
                          <a:rect l="l" t="t" r="r" b="b"/>
                          <a:pathLst>
                            <a:path w="823732" h="1374742">
                              <a:moveTo>
                                <a:pt x="309984" y="27891"/>
                              </a:moveTo>
                              <a:cubicBezTo>
                                <a:pt x="288003" y="30822"/>
                                <a:pt x="245507" y="22030"/>
                                <a:pt x="222061" y="19099"/>
                              </a:cubicBezTo>
                              <a:cubicBezTo>
                                <a:pt x="198615" y="16168"/>
                                <a:pt x="186892" y="49"/>
                                <a:pt x="169307" y="10307"/>
                              </a:cubicBezTo>
                              <a:cubicBezTo>
                                <a:pt x="151722" y="20565"/>
                                <a:pt x="122414" y="58664"/>
                                <a:pt x="116553" y="80645"/>
                              </a:cubicBezTo>
                              <a:cubicBezTo>
                                <a:pt x="110692" y="102626"/>
                                <a:pt x="132673" y="117280"/>
                                <a:pt x="134138" y="142191"/>
                              </a:cubicBezTo>
                              <a:cubicBezTo>
                                <a:pt x="135603" y="167102"/>
                                <a:pt x="128276" y="202272"/>
                                <a:pt x="125345" y="230114"/>
                              </a:cubicBezTo>
                              <a:cubicBezTo>
                                <a:pt x="122414" y="257956"/>
                                <a:pt x="125345" y="250630"/>
                                <a:pt x="116553" y="309245"/>
                              </a:cubicBezTo>
                              <a:cubicBezTo>
                                <a:pt x="107761" y="367861"/>
                                <a:pt x="87245" y="512934"/>
                                <a:pt x="72591" y="581807"/>
                              </a:cubicBezTo>
                              <a:cubicBezTo>
                                <a:pt x="57937" y="650680"/>
                                <a:pt x="-50501" y="631629"/>
                                <a:pt x="28630" y="722483"/>
                              </a:cubicBezTo>
                              <a:cubicBezTo>
                                <a:pt x="107761" y="813337"/>
                                <a:pt x="456522" y="1043403"/>
                                <a:pt x="547376" y="1126930"/>
                              </a:cubicBezTo>
                              <a:cubicBezTo>
                                <a:pt x="638230" y="1210457"/>
                                <a:pt x="566426" y="1198734"/>
                                <a:pt x="573753" y="1223645"/>
                              </a:cubicBezTo>
                              <a:cubicBezTo>
                                <a:pt x="581080" y="1248556"/>
                                <a:pt x="591338" y="1276399"/>
                                <a:pt x="591338" y="1276399"/>
                              </a:cubicBezTo>
                              <a:cubicBezTo>
                                <a:pt x="597199" y="1289587"/>
                                <a:pt x="598664" y="1288122"/>
                                <a:pt x="608922" y="1302776"/>
                              </a:cubicBezTo>
                              <a:cubicBezTo>
                                <a:pt x="619180" y="1317430"/>
                                <a:pt x="636765" y="1352599"/>
                                <a:pt x="652884" y="1364322"/>
                              </a:cubicBezTo>
                              <a:cubicBezTo>
                                <a:pt x="669003" y="1376045"/>
                                <a:pt x="689519" y="1376045"/>
                                <a:pt x="705638" y="1373114"/>
                              </a:cubicBezTo>
                              <a:cubicBezTo>
                                <a:pt x="721757" y="1370183"/>
                                <a:pt x="732015" y="1359925"/>
                                <a:pt x="749599" y="1346737"/>
                              </a:cubicBezTo>
                              <a:cubicBezTo>
                                <a:pt x="767183" y="1333549"/>
                                <a:pt x="800887" y="1311567"/>
                                <a:pt x="811145" y="1293983"/>
                              </a:cubicBezTo>
                              <a:cubicBezTo>
                                <a:pt x="821403" y="1276399"/>
                                <a:pt x="809680" y="1261745"/>
                                <a:pt x="811145" y="1241230"/>
                              </a:cubicBezTo>
                              <a:cubicBezTo>
                                <a:pt x="812610" y="1220715"/>
                                <a:pt x="831661" y="1191407"/>
                                <a:pt x="819938" y="1170891"/>
                              </a:cubicBezTo>
                              <a:cubicBezTo>
                                <a:pt x="808215" y="1150376"/>
                                <a:pt x="765719" y="1129860"/>
                                <a:pt x="740807" y="1118137"/>
                              </a:cubicBezTo>
                              <a:cubicBezTo>
                                <a:pt x="715895" y="1106414"/>
                                <a:pt x="689518" y="1106415"/>
                                <a:pt x="670468" y="1100553"/>
                              </a:cubicBezTo>
                              <a:cubicBezTo>
                                <a:pt x="651418" y="1094692"/>
                                <a:pt x="642626" y="1099087"/>
                                <a:pt x="626507" y="1082968"/>
                              </a:cubicBezTo>
                              <a:cubicBezTo>
                                <a:pt x="610388" y="1066849"/>
                                <a:pt x="625042" y="1066849"/>
                                <a:pt x="573753" y="1003837"/>
                              </a:cubicBezTo>
                              <a:cubicBezTo>
                                <a:pt x="522465" y="940826"/>
                                <a:pt x="383253" y="769376"/>
                                <a:pt x="318776" y="704899"/>
                              </a:cubicBezTo>
                              <a:cubicBezTo>
                                <a:pt x="254299" y="640422"/>
                                <a:pt x="192752" y="672661"/>
                                <a:pt x="186891" y="616976"/>
                              </a:cubicBezTo>
                              <a:cubicBezTo>
                                <a:pt x="181030" y="561291"/>
                                <a:pt x="263092" y="426476"/>
                                <a:pt x="283607" y="370791"/>
                              </a:cubicBezTo>
                              <a:cubicBezTo>
                                <a:pt x="304122" y="315106"/>
                                <a:pt x="295330" y="313641"/>
                                <a:pt x="309984" y="282868"/>
                              </a:cubicBezTo>
                              <a:cubicBezTo>
                                <a:pt x="324638" y="252095"/>
                                <a:pt x="361272" y="222788"/>
                                <a:pt x="371530" y="186153"/>
                              </a:cubicBezTo>
                              <a:cubicBezTo>
                                <a:pt x="381788" y="149518"/>
                                <a:pt x="374461" y="93833"/>
                                <a:pt x="371530" y="63060"/>
                              </a:cubicBezTo>
                              <a:cubicBezTo>
                                <a:pt x="368599" y="32287"/>
                                <a:pt x="371530" y="10306"/>
                                <a:pt x="353945" y="1514"/>
                              </a:cubicBezTo>
                              <a:cubicBezTo>
                                <a:pt x="336360" y="-7278"/>
                                <a:pt x="331965" y="24960"/>
                                <a:pt x="309984" y="2789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ECFBC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122" name="Trapezoid 121"/>
                      <p:cNvSpPr/>
                      <p:nvPr/>
                    </p:nvSpPr>
                    <p:spPr>
                      <a:xfrm rot="10800000">
                        <a:off x="1362808" y="1688123"/>
                        <a:ext cx="307340" cy="210820"/>
                      </a:xfrm>
                      <a:prstGeom prst="trapezoid">
                        <a:avLst/>
                      </a:prstGeom>
                      <a:gradFill rotWithShape="1">
                        <a:gsLst>
                          <a:gs pos="0">
                            <a:srgbClr val="4472C4">
                              <a:satMod val="103000"/>
                              <a:lumMod val="102000"/>
                              <a:tint val="94000"/>
                            </a:srgbClr>
                          </a:gs>
                          <a:gs pos="50000">
                            <a:srgbClr val="4472C4">
                              <a:satMod val="110000"/>
                              <a:lumMod val="100000"/>
                              <a:shade val="100000"/>
                            </a:srgbClr>
                          </a:gs>
                          <a:gs pos="100000">
                            <a:srgbClr val="4472C4">
                              <a:lumMod val="99000"/>
                              <a:satMod val="120000"/>
                              <a:shade val="78000"/>
                            </a:srgbClr>
                          </a:gs>
                        </a:gsLst>
                        <a:lin ang="5400000" scaled="0"/>
                      </a:gradFill>
                      <a:ln>
                        <a:noFill/>
                      </a:ln>
                      <a:effectLst>
                        <a:outerShdw blurRad="57150" dist="19050" dir="5400000" algn="ctr" rotWithShape="0">
                          <a:srgbClr val="000000">
                            <a:alpha val="63000"/>
                          </a:srgbClr>
                        </a:outerShdw>
                      </a:effectLst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23" name="Regular Pentagon 122"/>
                      <p:cNvSpPr/>
                      <p:nvPr/>
                    </p:nvSpPr>
                    <p:spPr>
                      <a:xfrm rot="10800000">
                        <a:off x="1371600" y="1872761"/>
                        <a:ext cx="298674" cy="922922"/>
                      </a:xfrm>
                      <a:prstGeom prst="pentagon">
                        <a:avLst/>
                      </a:prstGeom>
                      <a:gradFill rotWithShape="1">
                        <a:gsLst>
                          <a:gs pos="0">
                            <a:srgbClr val="4472C4">
                              <a:satMod val="103000"/>
                              <a:lumMod val="102000"/>
                              <a:tint val="94000"/>
                            </a:srgbClr>
                          </a:gs>
                          <a:gs pos="50000">
                            <a:srgbClr val="4472C4">
                              <a:satMod val="110000"/>
                              <a:lumMod val="100000"/>
                              <a:shade val="100000"/>
                            </a:srgbClr>
                          </a:gs>
                          <a:gs pos="100000">
                            <a:srgbClr val="4472C4">
                              <a:lumMod val="99000"/>
                              <a:satMod val="120000"/>
                              <a:shade val="78000"/>
                            </a:srgbClr>
                          </a:gs>
                        </a:gsLst>
                        <a:lin ang="5400000" scaled="0"/>
                      </a:gradFill>
                      <a:ln>
                        <a:noFill/>
                      </a:ln>
                      <a:effectLst>
                        <a:outerShdw blurRad="57150" dist="19050" dir="5400000" algn="ctr" rotWithShape="0">
                          <a:srgbClr val="000000">
                            <a:alpha val="63000"/>
                          </a:srgbClr>
                        </a:outerShdw>
                      </a:effectLst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24" name="Minus 123"/>
                      <p:cNvSpPr/>
                      <p:nvPr/>
                    </p:nvSpPr>
                    <p:spPr>
                      <a:xfrm>
                        <a:off x="70338" y="1652954"/>
                        <a:ext cx="1512277" cy="113567"/>
                      </a:xfrm>
                      <a:prstGeom prst="mathMinus">
                        <a:avLst/>
                      </a:prstGeom>
                      <a:solidFill>
                        <a:srgbClr val="E7E6E6"/>
                      </a:solidFill>
                      <a:ln w="19050" cap="flat" cmpd="sng" algn="ctr">
                        <a:solidFill>
                          <a:srgbClr val="5B9BD5">
                            <a:shade val="50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25" name="Minus 124"/>
                      <p:cNvSpPr/>
                      <p:nvPr/>
                    </p:nvSpPr>
                    <p:spPr>
                      <a:xfrm>
                        <a:off x="1450731" y="1652954"/>
                        <a:ext cx="1503192" cy="113567"/>
                      </a:xfrm>
                      <a:prstGeom prst="mathMinus">
                        <a:avLst/>
                      </a:prstGeom>
                      <a:solidFill>
                        <a:srgbClr val="E7E6E6"/>
                      </a:solidFill>
                      <a:ln w="19050" cap="flat" cmpd="sng" algn="ctr">
                        <a:solidFill>
                          <a:srgbClr val="5B9BD5">
                            <a:shade val="50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26" name="Right Triangle 125"/>
                      <p:cNvSpPr/>
                      <p:nvPr/>
                    </p:nvSpPr>
                    <p:spPr>
                      <a:xfrm rot="9613516" flipH="1" flipV="1">
                        <a:off x="1591408" y="1547446"/>
                        <a:ext cx="708643" cy="279360"/>
                      </a:xfrm>
                      <a:prstGeom prst="rtTriangle">
                        <a:avLst/>
                      </a:prstGeom>
                      <a:solidFill>
                        <a:srgbClr val="E7E6E6"/>
                      </a:solidFill>
                      <a:ln w="19050" cap="flat" cmpd="sng" algn="ctr">
                        <a:solidFill>
                          <a:srgbClr val="5B9BD5">
                            <a:shade val="50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27" name="Right Triangle 126"/>
                      <p:cNvSpPr/>
                      <p:nvPr/>
                    </p:nvSpPr>
                    <p:spPr>
                      <a:xfrm rot="11986484" flipV="1">
                        <a:off x="720969" y="1547446"/>
                        <a:ext cx="708643" cy="279360"/>
                      </a:xfrm>
                      <a:prstGeom prst="rtTriangle">
                        <a:avLst/>
                      </a:prstGeom>
                      <a:solidFill>
                        <a:srgbClr val="E7E6E6"/>
                      </a:solidFill>
                      <a:ln w="19050" cap="flat" cmpd="sng" algn="ctr">
                        <a:solidFill>
                          <a:srgbClr val="5B9BD5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119" name="Right Triangle 118"/>
                    <p:cNvSpPr/>
                    <p:nvPr/>
                  </p:nvSpPr>
                  <p:spPr>
                    <a:xfrm rot="10800000">
                      <a:off x="201168" y="1920240"/>
                      <a:ext cx="243205" cy="210820"/>
                    </a:xfrm>
                    <a:prstGeom prst="rtTriangle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0" name="Right Triangle 119"/>
                    <p:cNvSpPr/>
                    <p:nvPr/>
                  </p:nvSpPr>
                  <p:spPr>
                    <a:xfrm rot="5400000">
                      <a:off x="2651760" y="1883664"/>
                      <a:ext cx="212725" cy="255270"/>
                    </a:xfrm>
                    <a:prstGeom prst="rtTriangle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115" name="Group 114"/>
                  <p:cNvGrpSpPr/>
                  <p:nvPr/>
                </p:nvGrpSpPr>
                <p:grpSpPr>
                  <a:xfrm>
                    <a:off x="735741" y="864973"/>
                    <a:ext cx="399465" cy="133976"/>
                    <a:chOff x="-3" y="0"/>
                    <a:chExt cx="1195067" cy="194564"/>
                  </a:xfrm>
                </p:grpSpPr>
                <p:sp>
                  <p:nvSpPr>
                    <p:cNvPr id="116" name="Heart 115"/>
                    <p:cNvSpPr/>
                    <p:nvPr/>
                  </p:nvSpPr>
                  <p:spPr>
                    <a:xfrm>
                      <a:off x="0" y="0"/>
                      <a:ext cx="1195064" cy="194564"/>
                    </a:xfrm>
                    <a:prstGeom prst="heart">
                      <a:avLst/>
                    </a:prstGeom>
                    <a:solidFill>
                      <a:srgbClr val="B09180"/>
                    </a:solidFill>
                    <a:ln w="12700" cap="flat" cmpd="sng" algn="ctr">
                      <a:solidFill>
                        <a:srgbClr val="72645E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17" name="Heart 116"/>
                    <p:cNvSpPr/>
                    <p:nvPr/>
                  </p:nvSpPr>
                  <p:spPr>
                    <a:xfrm>
                      <a:off x="-3" y="0"/>
                      <a:ext cx="1194436" cy="117917"/>
                    </a:xfrm>
                    <a:prstGeom prst="heart">
                      <a:avLst/>
                    </a:prstGeom>
                    <a:solidFill>
                      <a:srgbClr val="B09180"/>
                    </a:solidFill>
                    <a:ln w="12700" cap="flat" cmpd="sng" algn="ctr">
                      <a:solidFill>
                        <a:srgbClr val="72645E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</p:grpSp>
          <p:sp>
            <p:nvSpPr>
              <p:cNvPr id="110" name="Lightning Bolt 109"/>
              <p:cNvSpPr/>
              <p:nvPr/>
            </p:nvSpPr>
            <p:spPr>
              <a:xfrm rot="11346550" flipH="1">
                <a:off x="293548" y="2121329"/>
                <a:ext cx="334648" cy="472143"/>
              </a:xfrm>
              <a:prstGeom prst="lightningBolt">
                <a:avLst/>
              </a:prstGeom>
              <a:gradFill rotWithShape="1">
                <a:gsLst>
                  <a:gs pos="0">
                    <a:srgbClr val="FFC000">
                      <a:lumMod val="110000"/>
                      <a:satMod val="105000"/>
                      <a:tint val="67000"/>
                    </a:srgbClr>
                  </a:gs>
                  <a:gs pos="50000">
                    <a:srgbClr val="FFC000">
                      <a:lumMod val="105000"/>
                      <a:satMod val="103000"/>
                      <a:tint val="73000"/>
                    </a:srgbClr>
                  </a:gs>
                  <a:gs pos="100000">
                    <a:srgbClr val="FFC000">
                      <a:lumMod val="105000"/>
                      <a:satMod val="109000"/>
                      <a:tint val="81000"/>
                    </a:srgbClr>
                  </a:gs>
                </a:gsLst>
                <a:lin ang="5400000" scaled="0"/>
              </a:gradFill>
              <a:ln w="12700" cap="flat" cmpd="sng" algn="ctr">
                <a:solidFill>
                  <a:schemeClr val="accent5">
                    <a:lumMod val="50000"/>
                  </a:scheme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196" name="Group 195"/>
            <p:cNvGrpSpPr/>
            <p:nvPr/>
          </p:nvGrpSpPr>
          <p:grpSpPr>
            <a:xfrm rot="21399124">
              <a:off x="9801470" y="5967795"/>
              <a:ext cx="1265880" cy="576146"/>
              <a:chOff x="0" y="0"/>
              <a:chExt cx="1407160" cy="651502"/>
            </a:xfrm>
          </p:grpSpPr>
          <p:grpSp>
            <p:nvGrpSpPr>
              <p:cNvPr id="197" name="Group 196"/>
              <p:cNvGrpSpPr/>
              <p:nvPr/>
            </p:nvGrpSpPr>
            <p:grpSpPr>
              <a:xfrm>
                <a:off x="0" y="0"/>
                <a:ext cx="499746" cy="519431"/>
                <a:chOff x="-26722" y="0"/>
                <a:chExt cx="500094" cy="520434"/>
              </a:xfrm>
            </p:grpSpPr>
            <p:sp>
              <p:nvSpPr>
                <p:cNvPr id="203" name="Trapezoid 202"/>
                <p:cNvSpPr/>
                <p:nvPr/>
              </p:nvSpPr>
              <p:spPr>
                <a:xfrm rot="13102361" flipH="1">
                  <a:off x="-26722" y="313442"/>
                  <a:ext cx="426193" cy="206992"/>
                </a:xfrm>
                <a:prstGeom prst="trapezoid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04" name="Chord 203"/>
                <p:cNvSpPr/>
                <p:nvPr/>
              </p:nvSpPr>
              <p:spPr>
                <a:xfrm rot="10456534" flipH="1">
                  <a:off x="76200" y="0"/>
                  <a:ext cx="397172" cy="341296"/>
                </a:xfrm>
                <a:prstGeom prst="chord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198" name="Group 197"/>
              <p:cNvGrpSpPr/>
              <p:nvPr/>
            </p:nvGrpSpPr>
            <p:grpSpPr>
              <a:xfrm>
                <a:off x="177800" y="196850"/>
                <a:ext cx="1229360" cy="454652"/>
                <a:chOff x="0" y="0"/>
                <a:chExt cx="1229360" cy="454652"/>
              </a:xfrm>
            </p:grpSpPr>
            <p:grpSp>
              <p:nvGrpSpPr>
                <p:cNvPr id="199" name="Group 198"/>
                <p:cNvGrpSpPr/>
                <p:nvPr/>
              </p:nvGrpSpPr>
              <p:grpSpPr>
                <a:xfrm>
                  <a:off x="101600" y="0"/>
                  <a:ext cx="1127760" cy="454652"/>
                  <a:chOff x="0" y="0"/>
                  <a:chExt cx="1127760" cy="441960"/>
                </a:xfrm>
              </p:grpSpPr>
              <p:sp>
                <p:nvSpPr>
                  <p:cNvPr id="201" name="Chord 200"/>
                  <p:cNvSpPr/>
                  <p:nvPr/>
                </p:nvSpPr>
                <p:spPr>
                  <a:xfrm rot="12814914">
                    <a:off x="0" y="0"/>
                    <a:ext cx="1127760" cy="441960"/>
                  </a:xfrm>
                  <a:prstGeom prst="chor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02" name="Bevel 201"/>
                  <p:cNvSpPr/>
                  <p:nvPr/>
                </p:nvSpPr>
                <p:spPr>
                  <a:xfrm rot="2034871" flipH="1">
                    <a:off x="330199" y="6348"/>
                    <a:ext cx="447387" cy="276577"/>
                  </a:xfrm>
                  <a:prstGeom prst="bevel">
                    <a:avLst/>
                  </a:prstGeom>
                  <a:gradFill rotWithShape="1">
                    <a:gsLst>
                      <a:gs pos="0">
                        <a:sysClr val="windowText" lastClr="000000">
                          <a:lumMod val="110000"/>
                          <a:satMod val="105000"/>
                          <a:tint val="67000"/>
                        </a:sysClr>
                      </a:gs>
                      <a:gs pos="50000">
                        <a:sysClr val="windowText" lastClr="000000">
                          <a:lumMod val="105000"/>
                          <a:satMod val="103000"/>
                          <a:tint val="73000"/>
                        </a:sysClr>
                      </a:gs>
                      <a:gs pos="100000">
                        <a:sysClr val="windowText" lastClr="000000">
                          <a:lumMod val="105000"/>
                          <a:satMod val="109000"/>
                          <a:tint val="81000"/>
                        </a:sysClr>
                      </a:gs>
                    </a:gsLst>
                    <a:lin ang="5400000" scaled="0"/>
                  </a:gradFill>
                  <a:ln w="6350" cap="flat" cmpd="sng" algn="ctr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200" name="Flowchart: Terminator 199"/>
                <p:cNvSpPr/>
                <p:nvPr/>
              </p:nvSpPr>
              <p:spPr>
                <a:xfrm rot="1829441" flipH="1">
                  <a:off x="0" y="114300"/>
                  <a:ext cx="779145" cy="268719"/>
                </a:xfrm>
                <a:prstGeom prst="flowChartTerminator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sp>
        <p:nvSpPr>
          <p:cNvPr id="206" name="Lightning Bolt 205"/>
          <p:cNvSpPr/>
          <p:nvPr/>
        </p:nvSpPr>
        <p:spPr>
          <a:xfrm rot="2086118" flipH="1" flipV="1">
            <a:off x="9149247" y="905602"/>
            <a:ext cx="601302" cy="826244"/>
          </a:xfrm>
          <a:prstGeom prst="lightningBolt">
            <a:avLst/>
          </a:prstGeom>
          <a:gradFill rotWithShape="1">
            <a:gsLst>
              <a:gs pos="0">
                <a:srgbClr val="FFC000">
                  <a:lumMod val="110000"/>
                  <a:satMod val="105000"/>
                  <a:tint val="67000"/>
                </a:srgbClr>
              </a:gs>
              <a:gs pos="50000">
                <a:srgbClr val="FFC000">
                  <a:lumMod val="105000"/>
                  <a:satMod val="103000"/>
                  <a:tint val="73000"/>
                </a:srgbClr>
              </a:gs>
              <a:gs pos="100000">
                <a:srgbClr val="FFC000">
                  <a:lumMod val="105000"/>
                  <a:satMod val="109000"/>
                  <a:tint val="81000"/>
                </a:srgbClr>
              </a:gs>
            </a:gsLst>
            <a:lin ang="5400000" scaled="0"/>
          </a:gradFill>
          <a:ln w="12700" cap="flat" cmpd="sng" algn="ctr">
            <a:solidFill>
              <a:srgbClr val="5B9BD5">
                <a:lumMod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sp>
        <p:nvSpPr>
          <p:cNvPr id="207" name="Lightning Bolt 206"/>
          <p:cNvSpPr/>
          <p:nvPr/>
        </p:nvSpPr>
        <p:spPr>
          <a:xfrm rot="1402122" flipH="1" flipV="1">
            <a:off x="9122214" y="1007006"/>
            <a:ext cx="546227" cy="736183"/>
          </a:xfrm>
          <a:prstGeom prst="lightningBolt">
            <a:avLst/>
          </a:prstGeom>
          <a:gradFill rotWithShape="1">
            <a:gsLst>
              <a:gs pos="0">
                <a:srgbClr val="FFC000">
                  <a:lumMod val="110000"/>
                  <a:satMod val="105000"/>
                  <a:tint val="67000"/>
                </a:srgbClr>
              </a:gs>
              <a:gs pos="50000">
                <a:srgbClr val="FFC000">
                  <a:lumMod val="105000"/>
                  <a:satMod val="103000"/>
                  <a:tint val="73000"/>
                </a:srgbClr>
              </a:gs>
              <a:gs pos="100000">
                <a:srgbClr val="FFC000">
                  <a:lumMod val="105000"/>
                  <a:satMod val="109000"/>
                  <a:tint val="81000"/>
                </a:srgbClr>
              </a:gs>
            </a:gsLst>
            <a:lin ang="5400000" scaled="0"/>
          </a:gradFill>
          <a:ln w="12700" cap="flat" cmpd="sng" algn="ctr">
            <a:solidFill>
              <a:srgbClr val="5B9BD5">
                <a:lumMod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sp>
        <p:nvSpPr>
          <p:cNvPr id="208" name="Lightning Bolt 207"/>
          <p:cNvSpPr/>
          <p:nvPr/>
        </p:nvSpPr>
        <p:spPr>
          <a:xfrm rot="607899" flipH="1" flipV="1">
            <a:off x="9062185" y="1083428"/>
            <a:ext cx="522752" cy="664913"/>
          </a:xfrm>
          <a:prstGeom prst="lightningBolt">
            <a:avLst/>
          </a:prstGeom>
          <a:gradFill rotWithShape="1">
            <a:gsLst>
              <a:gs pos="0">
                <a:srgbClr val="FFC000">
                  <a:lumMod val="110000"/>
                  <a:satMod val="105000"/>
                  <a:tint val="67000"/>
                </a:srgbClr>
              </a:gs>
              <a:gs pos="50000">
                <a:srgbClr val="FFC000">
                  <a:lumMod val="105000"/>
                  <a:satMod val="103000"/>
                  <a:tint val="73000"/>
                </a:srgbClr>
              </a:gs>
              <a:gs pos="100000">
                <a:srgbClr val="FFC000">
                  <a:lumMod val="105000"/>
                  <a:satMod val="109000"/>
                  <a:tint val="81000"/>
                </a:srgbClr>
              </a:gs>
            </a:gsLst>
            <a:lin ang="5400000" scaled="0"/>
          </a:gradFill>
          <a:ln w="12700" cap="flat" cmpd="sng" algn="ctr">
            <a:solidFill>
              <a:srgbClr val="5B9BD5">
                <a:lumMod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sp>
        <p:nvSpPr>
          <p:cNvPr id="209" name="Lightning Bolt 208"/>
          <p:cNvSpPr/>
          <p:nvPr/>
        </p:nvSpPr>
        <p:spPr>
          <a:xfrm rot="607899" flipH="1" flipV="1">
            <a:off x="9119521" y="1274223"/>
            <a:ext cx="367041" cy="418051"/>
          </a:xfrm>
          <a:prstGeom prst="lightningBolt">
            <a:avLst/>
          </a:prstGeom>
          <a:gradFill rotWithShape="1">
            <a:gsLst>
              <a:gs pos="0">
                <a:srgbClr val="FFC000">
                  <a:lumMod val="110000"/>
                  <a:satMod val="105000"/>
                  <a:tint val="67000"/>
                </a:srgbClr>
              </a:gs>
              <a:gs pos="50000">
                <a:srgbClr val="FFC000">
                  <a:lumMod val="105000"/>
                  <a:satMod val="103000"/>
                  <a:tint val="73000"/>
                </a:srgbClr>
              </a:gs>
              <a:gs pos="100000">
                <a:srgbClr val="FFC000">
                  <a:lumMod val="105000"/>
                  <a:satMod val="109000"/>
                  <a:tint val="81000"/>
                </a:srgbClr>
              </a:gs>
            </a:gsLst>
            <a:lin ang="5400000" scaled="0"/>
          </a:gradFill>
          <a:ln w="12700" cap="flat" cmpd="sng" algn="ctr">
            <a:solidFill>
              <a:srgbClr val="5B9BD5">
                <a:lumMod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sp>
        <p:nvSpPr>
          <p:cNvPr id="210" name="Lightning Bolt 209"/>
          <p:cNvSpPr/>
          <p:nvPr/>
        </p:nvSpPr>
        <p:spPr>
          <a:xfrm rot="607899" flipH="1" flipV="1">
            <a:off x="9037218" y="1444875"/>
            <a:ext cx="443259" cy="238869"/>
          </a:xfrm>
          <a:prstGeom prst="lightningBolt">
            <a:avLst/>
          </a:prstGeom>
          <a:gradFill rotWithShape="1">
            <a:gsLst>
              <a:gs pos="0">
                <a:srgbClr val="FFC000">
                  <a:lumMod val="110000"/>
                  <a:satMod val="105000"/>
                  <a:tint val="67000"/>
                </a:srgbClr>
              </a:gs>
              <a:gs pos="50000">
                <a:srgbClr val="FFC000">
                  <a:lumMod val="105000"/>
                  <a:satMod val="103000"/>
                  <a:tint val="73000"/>
                </a:srgbClr>
              </a:gs>
              <a:gs pos="100000">
                <a:srgbClr val="FFC000">
                  <a:lumMod val="105000"/>
                  <a:satMod val="109000"/>
                  <a:tint val="81000"/>
                </a:srgbClr>
              </a:gs>
            </a:gsLst>
            <a:lin ang="5400000" scaled="0"/>
          </a:gradFill>
          <a:ln w="12700" cap="flat" cmpd="sng" algn="ctr">
            <a:solidFill>
              <a:srgbClr val="5B9BD5">
                <a:lumMod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sp>
        <p:nvSpPr>
          <p:cNvPr id="211" name="Lightning Bolt 210"/>
          <p:cNvSpPr/>
          <p:nvPr/>
        </p:nvSpPr>
        <p:spPr>
          <a:xfrm rot="607899" flipH="1" flipV="1">
            <a:off x="9071151" y="1592081"/>
            <a:ext cx="382360" cy="130521"/>
          </a:xfrm>
          <a:prstGeom prst="lightningBolt">
            <a:avLst/>
          </a:prstGeom>
          <a:gradFill rotWithShape="1">
            <a:gsLst>
              <a:gs pos="0">
                <a:srgbClr val="FFC000">
                  <a:lumMod val="110000"/>
                  <a:satMod val="105000"/>
                  <a:tint val="67000"/>
                </a:srgbClr>
              </a:gs>
              <a:gs pos="50000">
                <a:srgbClr val="FFC000">
                  <a:lumMod val="105000"/>
                  <a:satMod val="103000"/>
                  <a:tint val="73000"/>
                </a:srgbClr>
              </a:gs>
              <a:gs pos="100000">
                <a:srgbClr val="FFC000">
                  <a:lumMod val="105000"/>
                  <a:satMod val="109000"/>
                  <a:tint val="81000"/>
                </a:srgbClr>
              </a:gs>
            </a:gsLst>
            <a:lin ang="5400000" scaled="0"/>
          </a:gradFill>
          <a:ln w="12700" cap="flat" cmpd="sng" algn="ctr">
            <a:solidFill>
              <a:srgbClr val="5B9BD5">
                <a:lumMod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sp>
        <p:nvSpPr>
          <p:cNvPr id="212" name="Lightning Bolt 211"/>
          <p:cNvSpPr/>
          <p:nvPr/>
        </p:nvSpPr>
        <p:spPr>
          <a:xfrm rot="21104834" flipH="1" flipV="1">
            <a:off x="9022289" y="1641128"/>
            <a:ext cx="492160" cy="134469"/>
          </a:xfrm>
          <a:prstGeom prst="lightningBolt">
            <a:avLst/>
          </a:prstGeom>
          <a:gradFill rotWithShape="1">
            <a:gsLst>
              <a:gs pos="0">
                <a:srgbClr val="FFC000">
                  <a:lumMod val="110000"/>
                  <a:satMod val="105000"/>
                  <a:tint val="67000"/>
                </a:srgbClr>
              </a:gs>
              <a:gs pos="50000">
                <a:srgbClr val="FFC000">
                  <a:lumMod val="105000"/>
                  <a:satMod val="103000"/>
                  <a:tint val="73000"/>
                </a:srgbClr>
              </a:gs>
              <a:gs pos="100000">
                <a:srgbClr val="FFC000">
                  <a:lumMod val="105000"/>
                  <a:satMod val="109000"/>
                  <a:tint val="81000"/>
                </a:srgbClr>
              </a:gs>
            </a:gsLst>
            <a:lin ang="5400000" scaled="0"/>
          </a:gradFill>
          <a:ln w="12700" cap="flat" cmpd="sng" algn="ctr">
            <a:solidFill>
              <a:srgbClr val="5B9BD5">
                <a:lumMod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sp>
        <p:nvSpPr>
          <p:cNvPr id="216" name="Lightning Bolt 215"/>
          <p:cNvSpPr/>
          <p:nvPr/>
        </p:nvSpPr>
        <p:spPr>
          <a:xfrm rot="20744571" flipH="1">
            <a:off x="9091314" y="1749119"/>
            <a:ext cx="515038" cy="664800"/>
          </a:xfrm>
          <a:prstGeom prst="lightningBolt">
            <a:avLst/>
          </a:prstGeom>
          <a:gradFill rotWithShape="1">
            <a:gsLst>
              <a:gs pos="0">
                <a:srgbClr val="FFC000">
                  <a:lumMod val="110000"/>
                  <a:satMod val="105000"/>
                  <a:tint val="67000"/>
                </a:srgbClr>
              </a:gs>
              <a:gs pos="50000">
                <a:srgbClr val="FFC000">
                  <a:lumMod val="105000"/>
                  <a:satMod val="103000"/>
                  <a:tint val="73000"/>
                </a:srgbClr>
              </a:gs>
              <a:gs pos="100000">
                <a:srgbClr val="FFC000">
                  <a:lumMod val="105000"/>
                  <a:satMod val="109000"/>
                  <a:tint val="81000"/>
                </a:srgbClr>
              </a:gs>
            </a:gsLst>
            <a:lin ang="5400000" scaled="0"/>
          </a:gradFill>
          <a:ln w="12700" cap="flat" cmpd="sng" algn="ctr">
            <a:solidFill>
              <a:schemeClr val="accent5">
                <a:lumMod val="50000"/>
              </a:scheme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sp>
        <p:nvSpPr>
          <p:cNvPr id="215" name="Lightning Bolt 214"/>
          <p:cNvSpPr/>
          <p:nvPr/>
        </p:nvSpPr>
        <p:spPr>
          <a:xfrm rot="21447215" flipH="1">
            <a:off x="9068872" y="1768620"/>
            <a:ext cx="467723" cy="418739"/>
          </a:xfrm>
          <a:prstGeom prst="lightningBolt">
            <a:avLst/>
          </a:prstGeom>
          <a:gradFill rotWithShape="1">
            <a:gsLst>
              <a:gs pos="0">
                <a:srgbClr val="FFC000">
                  <a:lumMod val="110000"/>
                  <a:satMod val="105000"/>
                  <a:tint val="67000"/>
                </a:srgbClr>
              </a:gs>
              <a:gs pos="50000">
                <a:srgbClr val="FFC000">
                  <a:lumMod val="105000"/>
                  <a:satMod val="103000"/>
                  <a:tint val="73000"/>
                </a:srgbClr>
              </a:gs>
              <a:gs pos="100000">
                <a:srgbClr val="FFC000">
                  <a:lumMod val="105000"/>
                  <a:satMod val="109000"/>
                  <a:tint val="81000"/>
                </a:srgbClr>
              </a:gs>
            </a:gsLst>
            <a:lin ang="5400000" scaled="0"/>
          </a:gradFill>
          <a:ln w="12700" cap="flat" cmpd="sng" algn="ctr">
            <a:solidFill>
              <a:srgbClr val="5B9BD5">
                <a:lumMod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sp>
        <p:nvSpPr>
          <p:cNvPr id="214" name="Lightning Bolt 213"/>
          <p:cNvSpPr/>
          <p:nvPr/>
        </p:nvSpPr>
        <p:spPr>
          <a:xfrm rot="21447215" flipH="1">
            <a:off x="9040681" y="1771747"/>
            <a:ext cx="512666" cy="230329"/>
          </a:xfrm>
          <a:prstGeom prst="lightningBolt">
            <a:avLst/>
          </a:prstGeom>
          <a:gradFill rotWithShape="1">
            <a:gsLst>
              <a:gs pos="0">
                <a:srgbClr val="FFC000">
                  <a:lumMod val="110000"/>
                  <a:satMod val="105000"/>
                  <a:tint val="67000"/>
                </a:srgbClr>
              </a:gs>
              <a:gs pos="50000">
                <a:srgbClr val="FFC000">
                  <a:lumMod val="105000"/>
                  <a:satMod val="103000"/>
                  <a:tint val="73000"/>
                </a:srgbClr>
              </a:gs>
              <a:gs pos="100000">
                <a:srgbClr val="FFC000">
                  <a:lumMod val="105000"/>
                  <a:satMod val="109000"/>
                  <a:tint val="81000"/>
                </a:srgbClr>
              </a:gs>
            </a:gsLst>
            <a:lin ang="5400000" scaled="0"/>
          </a:gradFill>
          <a:ln w="12700" cap="flat" cmpd="sng" algn="ctr">
            <a:solidFill>
              <a:srgbClr val="5B9BD5">
                <a:lumMod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sp>
        <p:nvSpPr>
          <p:cNvPr id="213" name="Lightning Bolt 212"/>
          <p:cNvSpPr/>
          <p:nvPr/>
        </p:nvSpPr>
        <p:spPr>
          <a:xfrm rot="21447215" flipH="1">
            <a:off x="8995848" y="1728757"/>
            <a:ext cx="564182" cy="111913"/>
          </a:xfrm>
          <a:prstGeom prst="lightningBolt">
            <a:avLst/>
          </a:prstGeom>
          <a:gradFill rotWithShape="1">
            <a:gsLst>
              <a:gs pos="0">
                <a:srgbClr val="FFC000">
                  <a:lumMod val="110000"/>
                  <a:satMod val="105000"/>
                  <a:tint val="67000"/>
                </a:srgbClr>
              </a:gs>
              <a:gs pos="50000">
                <a:srgbClr val="FFC000">
                  <a:lumMod val="105000"/>
                  <a:satMod val="103000"/>
                  <a:tint val="73000"/>
                </a:srgbClr>
              </a:gs>
              <a:gs pos="100000">
                <a:srgbClr val="FFC000">
                  <a:lumMod val="105000"/>
                  <a:satMod val="109000"/>
                  <a:tint val="81000"/>
                </a:srgbClr>
              </a:gs>
            </a:gsLst>
            <a:lin ang="5400000" scaled="0"/>
          </a:gradFill>
          <a:ln w="12700" cap="flat" cmpd="sng" algn="ctr">
            <a:solidFill>
              <a:srgbClr val="5B9BD5">
                <a:lumMod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grpSp>
        <p:nvGrpSpPr>
          <p:cNvPr id="430" name="Group 429"/>
          <p:cNvGrpSpPr/>
          <p:nvPr/>
        </p:nvGrpSpPr>
        <p:grpSpPr>
          <a:xfrm>
            <a:off x="-1398898" y="-479943"/>
            <a:ext cx="5291038" cy="7141269"/>
            <a:chOff x="0" y="0"/>
            <a:chExt cx="1646555" cy="2531109"/>
          </a:xfrm>
        </p:grpSpPr>
        <p:grpSp>
          <p:nvGrpSpPr>
            <p:cNvPr id="431" name="Group 430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433" name="Group 432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438" name="Cloud Callout 437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439" name="Group 438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441" name="Group 440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488" name="Cloud Callout 487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489" name="Cloud Callout 488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490" name="Group 489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491" name="Group 490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493" name="Cloud Callout 492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494" name="Cloud Callout 493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492" name="Cloud Callout 491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442" name="Group 441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443" name="Group 442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445" name="Group 444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447" name="Group 446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449" name="Group 448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451" name="Group 450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453" name="Group 452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455" name="Group 454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457" name="Group 456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459" name="Group 458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461" name="Group 460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463" name="Group 462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465" name="Group 464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467" name="Group 466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469" name="Group 468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471" name="Group 470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473" name="Group 472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475" name="Group 474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477" name="Group 476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479" name="Group 478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481" name="Freeform 48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82" name="Freeform 48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83" name="Freeform 482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84" name="Freeform 483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85" name="Freeform 484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86" name="Freeform 485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87" name="Freeform 486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480" name="Freeform 479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478" name="Freeform 477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476" name="Arc 475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474" name="Arc 473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472" name="Arc 471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470" name="Arc 469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468" name="Arc 467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466" name="Arc 465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64" name="Arc 463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62" name="Arc 461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60" name="Arc 459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458" name="Arc 457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456" name="Arc 455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454" name="Freeform 453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452" name="Freeform 451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450" name="Freeform 449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448" name="Freeform 447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446" name="Freeform 445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444" name="Freeform 443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440" name="Cloud Callout 439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434" name="Group 433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435" name="Cloud Callout 434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436" name="Cloud Callout 435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437" name="Cloud Callout 436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432" name="Cloud Callout 431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sp>
        <p:nvSpPr>
          <p:cNvPr id="495" name="Freeform 494"/>
          <p:cNvSpPr/>
          <p:nvPr/>
        </p:nvSpPr>
        <p:spPr>
          <a:xfrm rot="14960537" flipH="1">
            <a:off x="153930" y="5965778"/>
            <a:ext cx="1006558" cy="604454"/>
          </a:xfrm>
          <a:custGeom>
            <a:avLst/>
            <a:gdLst>
              <a:gd name="connsiteX0" fmla="*/ 123836 w 468716"/>
              <a:gd name="connsiteY0" fmla="*/ 251278 h 361314"/>
              <a:gd name="connsiteX1" fmla="*/ 123836 w 468716"/>
              <a:gd name="connsiteY1" fmla="*/ 174005 h 361314"/>
              <a:gd name="connsiteX2" fmla="*/ 123836 w 468716"/>
              <a:gd name="connsiteY2" fmla="*/ 83852 h 361314"/>
              <a:gd name="connsiteX3" fmla="*/ 123836 w 468716"/>
              <a:gd name="connsiteY3" fmla="*/ 32337 h 361314"/>
              <a:gd name="connsiteX4" fmla="*/ 123836 w 468716"/>
              <a:gd name="connsiteY4" fmla="*/ 19458 h 361314"/>
              <a:gd name="connsiteX5" fmla="*/ 143154 w 468716"/>
              <a:gd name="connsiteY5" fmla="*/ 13019 h 361314"/>
              <a:gd name="connsiteX6" fmla="*/ 278382 w 468716"/>
              <a:gd name="connsiteY6" fmla="*/ 6579 h 361314"/>
              <a:gd name="connsiteX7" fmla="*/ 355655 w 468716"/>
              <a:gd name="connsiteY7" fmla="*/ 140 h 361314"/>
              <a:gd name="connsiteX8" fmla="*/ 420050 w 468716"/>
              <a:gd name="connsiteY8" fmla="*/ 13019 h 361314"/>
              <a:gd name="connsiteX9" fmla="*/ 465126 w 468716"/>
              <a:gd name="connsiteY9" fmla="*/ 51655 h 361314"/>
              <a:gd name="connsiteX10" fmla="*/ 465126 w 468716"/>
              <a:gd name="connsiteY10" fmla="*/ 141807 h 361314"/>
              <a:gd name="connsiteX11" fmla="*/ 458686 w 468716"/>
              <a:gd name="connsiteY11" fmla="*/ 206202 h 361314"/>
              <a:gd name="connsiteX12" fmla="*/ 452247 w 468716"/>
              <a:gd name="connsiteY12" fmla="*/ 315672 h 361314"/>
              <a:gd name="connsiteX13" fmla="*/ 452247 w 468716"/>
              <a:gd name="connsiteY13" fmla="*/ 360748 h 361314"/>
              <a:gd name="connsiteX14" fmla="*/ 381413 w 468716"/>
              <a:gd name="connsiteY14" fmla="*/ 341430 h 361314"/>
              <a:gd name="connsiteX15" fmla="*/ 143154 w 468716"/>
              <a:gd name="connsiteY15" fmla="*/ 347869 h 361314"/>
              <a:gd name="connsiteX16" fmla="*/ 78760 w 468716"/>
              <a:gd name="connsiteY16" fmla="*/ 347869 h 361314"/>
              <a:gd name="connsiteX17" fmla="*/ 1486 w 468716"/>
              <a:gd name="connsiteY17" fmla="*/ 341430 h 361314"/>
              <a:gd name="connsiteX18" fmla="*/ 33683 w 468716"/>
              <a:gd name="connsiteY18" fmla="*/ 302793 h 361314"/>
              <a:gd name="connsiteX19" fmla="*/ 123836 w 468716"/>
              <a:gd name="connsiteY19" fmla="*/ 251278 h 361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8716" h="361314">
                <a:moveTo>
                  <a:pt x="123836" y="251278"/>
                </a:moveTo>
                <a:lnTo>
                  <a:pt x="123836" y="174005"/>
                </a:lnTo>
                <a:lnTo>
                  <a:pt x="123836" y="83852"/>
                </a:lnTo>
                <a:lnTo>
                  <a:pt x="123836" y="32337"/>
                </a:lnTo>
                <a:lnTo>
                  <a:pt x="123836" y="19458"/>
                </a:lnTo>
                <a:cubicBezTo>
                  <a:pt x="127056" y="16238"/>
                  <a:pt x="117396" y="15166"/>
                  <a:pt x="143154" y="13019"/>
                </a:cubicBezTo>
                <a:cubicBezTo>
                  <a:pt x="168912" y="10872"/>
                  <a:pt x="242965" y="8725"/>
                  <a:pt x="278382" y="6579"/>
                </a:cubicBezTo>
                <a:cubicBezTo>
                  <a:pt x="313799" y="4433"/>
                  <a:pt x="332044" y="-933"/>
                  <a:pt x="355655" y="140"/>
                </a:cubicBezTo>
                <a:cubicBezTo>
                  <a:pt x="379266" y="1213"/>
                  <a:pt x="401805" y="4433"/>
                  <a:pt x="420050" y="13019"/>
                </a:cubicBezTo>
                <a:cubicBezTo>
                  <a:pt x="438295" y="21605"/>
                  <a:pt x="457613" y="30190"/>
                  <a:pt x="465126" y="51655"/>
                </a:cubicBezTo>
                <a:cubicBezTo>
                  <a:pt x="472639" y="73120"/>
                  <a:pt x="466199" y="116049"/>
                  <a:pt x="465126" y="141807"/>
                </a:cubicBezTo>
                <a:cubicBezTo>
                  <a:pt x="464053" y="167565"/>
                  <a:pt x="460832" y="177225"/>
                  <a:pt x="458686" y="206202"/>
                </a:cubicBezTo>
                <a:cubicBezTo>
                  <a:pt x="456540" y="235179"/>
                  <a:pt x="453320" y="289914"/>
                  <a:pt x="452247" y="315672"/>
                </a:cubicBezTo>
                <a:cubicBezTo>
                  <a:pt x="451174" y="341430"/>
                  <a:pt x="464053" y="356455"/>
                  <a:pt x="452247" y="360748"/>
                </a:cubicBezTo>
                <a:cubicBezTo>
                  <a:pt x="440441" y="365041"/>
                  <a:pt x="432928" y="343576"/>
                  <a:pt x="381413" y="341430"/>
                </a:cubicBezTo>
                <a:cubicBezTo>
                  <a:pt x="329898" y="339284"/>
                  <a:pt x="193596" y="346796"/>
                  <a:pt x="143154" y="347869"/>
                </a:cubicBezTo>
                <a:cubicBezTo>
                  <a:pt x="92712" y="348942"/>
                  <a:pt x="102371" y="348942"/>
                  <a:pt x="78760" y="347869"/>
                </a:cubicBezTo>
                <a:cubicBezTo>
                  <a:pt x="55149" y="346796"/>
                  <a:pt x="8999" y="348943"/>
                  <a:pt x="1486" y="341430"/>
                </a:cubicBezTo>
                <a:cubicBezTo>
                  <a:pt x="-6027" y="333917"/>
                  <a:pt x="16511" y="312452"/>
                  <a:pt x="33683" y="302793"/>
                </a:cubicBezTo>
                <a:cubicBezTo>
                  <a:pt x="50855" y="293134"/>
                  <a:pt x="77686" y="288304"/>
                  <a:pt x="123836" y="251278"/>
                </a:cubicBezTo>
                <a:close/>
              </a:path>
            </a:pathLst>
          </a:custGeom>
          <a:gradFill flip="none" rotWithShape="1">
            <a:gsLst>
              <a:gs pos="0">
                <a:srgbClr val="FF0000">
                  <a:shade val="30000"/>
                  <a:satMod val="115000"/>
                </a:srgbClr>
              </a:gs>
              <a:gs pos="50000">
                <a:srgbClr val="FF0000">
                  <a:shade val="67500"/>
                  <a:satMod val="115000"/>
                </a:srgbClr>
              </a:gs>
              <a:gs pos="100000">
                <a:srgbClr val="FF0000">
                  <a:shade val="100000"/>
                  <a:satMod val="115000"/>
                </a:srgbClr>
              </a:gs>
            </a:gsLst>
            <a:lin ang="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sp>
        <p:nvSpPr>
          <p:cNvPr id="496" name="Rectangle 495"/>
          <p:cNvSpPr/>
          <p:nvPr/>
        </p:nvSpPr>
        <p:spPr>
          <a:xfrm rot="14960537" flipH="1">
            <a:off x="278773" y="6332538"/>
            <a:ext cx="762538" cy="76516"/>
          </a:xfrm>
          <a:prstGeom prst="rect">
            <a:avLst/>
          </a:prstGeom>
          <a:solidFill>
            <a:sysClr val="windowText" lastClr="00000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grpSp>
        <p:nvGrpSpPr>
          <p:cNvPr id="497" name="Group 496"/>
          <p:cNvGrpSpPr/>
          <p:nvPr/>
        </p:nvGrpSpPr>
        <p:grpSpPr>
          <a:xfrm rot="10800000">
            <a:off x="1036697" y="5767047"/>
            <a:ext cx="2334260" cy="954638"/>
            <a:chOff x="0" y="0"/>
            <a:chExt cx="2334337" cy="1347540"/>
          </a:xfrm>
        </p:grpSpPr>
        <p:sp>
          <p:nvSpPr>
            <p:cNvPr id="498" name="Freeform: Shape 92"/>
            <p:cNvSpPr/>
            <p:nvPr/>
          </p:nvSpPr>
          <p:spPr>
            <a:xfrm rot="771838">
              <a:off x="537029" y="232229"/>
              <a:ext cx="1797308" cy="821474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499" name="Freeform: Shape 92"/>
            <p:cNvSpPr/>
            <p:nvPr/>
          </p:nvSpPr>
          <p:spPr>
            <a:xfrm rot="1963345" flipH="1">
              <a:off x="0" y="0"/>
              <a:ext cx="1080770" cy="796605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500" name="Freeform: Shape 92"/>
            <p:cNvSpPr/>
            <p:nvPr/>
          </p:nvSpPr>
          <p:spPr>
            <a:xfrm rot="18418683" flipH="1">
              <a:off x="841828" y="362858"/>
              <a:ext cx="1148836" cy="820528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501" name="Group 500"/>
          <p:cNvGrpSpPr/>
          <p:nvPr/>
        </p:nvGrpSpPr>
        <p:grpSpPr>
          <a:xfrm rot="21332229" flipH="1">
            <a:off x="1416584" y="1041299"/>
            <a:ext cx="6979834" cy="5023888"/>
            <a:chOff x="0" y="0"/>
            <a:chExt cx="2390273" cy="1849123"/>
          </a:xfrm>
        </p:grpSpPr>
        <p:grpSp>
          <p:nvGrpSpPr>
            <p:cNvPr id="502" name="Group 501"/>
            <p:cNvGrpSpPr/>
            <p:nvPr/>
          </p:nvGrpSpPr>
          <p:grpSpPr>
            <a:xfrm>
              <a:off x="0" y="0"/>
              <a:ext cx="2390273" cy="1849123"/>
              <a:chOff x="0" y="0"/>
              <a:chExt cx="2390273" cy="1849123"/>
            </a:xfrm>
          </p:grpSpPr>
          <p:grpSp>
            <p:nvGrpSpPr>
              <p:cNvPr id="518" name="Group 517"/>
              <p:cNvGrpSpPr/>
              <p:nvPr/>
            </p:nvGrpSpPr>
            <p:grpSpPr>
              <a:xfrm>
                <a:off x="0" y="0"/>
                <a:ext cx="2390273" cy="1849123"/>
                <a:chOff x="0" y="0"/>
                <a:chExt cx="2390273" cy="1849123"/>
              </a:xfrm>
            </p:grpSpPr>
            <p:grpSp>
              <p:nvGrpSpPr>
                <p:cNvPr id="520" name="Group 519"/>
                <p:cNvGrpSpPr/>
                <p:nvPr/>
              </p:nvGrpSpPr>
              <p:grpSpPr>
                <a:xfrm>
                  <a:off x="0" y="0"/>
                  <a:ext cx="2390273" cy="1849123"/>
                  <a:chOff x="0" y="0"/>
                  <a:chExt cx="2390273" cy="1849123"/>
                </a:xfrm>
              </p:grpSpPr>
              <p:grpSp>
                <p:nvGrpSpPr>
                  <p:cNvPr id="522" name="Group 521"/>
                  <p:cNvGrpSpPr/>
                  <p:nvPr/>
                </p:nvGrpSpPr>
                <p:grpSpPr>
                  <a:xfrm>
                    <a:off x="0" y="0"/>
                    <a:ext cx="2384013" cy="1849123"/>
                    <a:chOff x="0" y="0"/>
                    <a:chExt cx="2384013" cy="1849123"/>
                  </a:xfrm>
                </p:grpSpPr>
                <p:sp>
                  <p:nvSpPr>
                    <p:cNvPr id="526" name="Freeform 525"/>
                    <p:cNvSpPr/>
                    <p:nvPr/>
                  </p:nvSpPr>
                  <p:spPr>
                    <a:xfrm rot="21262825">
                      <a:off x="1667814" y="631064"/>
                      <a:ext cx="716199" cy="701961"/>
                    </a:xfrm>
                    <a:custGeom>
                      <a:avLst/>
                      <a:gdLst>
                        <a:gd name="connsiteX0" fmla="*/ 13 w 586118"/>
                        <a:gd name="connsiteY0" fmla="*/ 5577 h 578829"/>
                        <a:gd name="connsiteX1" fmla="*/ 83725 w 586118"/>
                        <a:gd name="connsiteY1" fmla="*/ 12016 h 578829"/>
                        <a:gd name="connsiteX2" fmla="*/ 122362 w 586118"/>
                        <a:gd name="connsiteY2" fmla="*/ 31335 h 578829"/>
                        <a:gd name="connsiteX3" fmla="*/ 199635 w 586118"/>
                        <a:gd name="connsiteY3" fmla="*/ 76411 h 578829"/>
                        <a:gd name="connsiteX4" fmla="*/ 218953 w 586118"/>
                        <a:gd name="connsiteY4" fmla="*/ 102169 h 578829"/>
                        <a:gd name="connsiteX5" fmla="*/ 244711 w 586118"/>
                        <a:gd name="connsiteY5" fmla="*/ 140805 h 578829"/>
                        <a:gd name="connsiteX6" fmla="*/ 264029 w 586118"/>
                        <a:gd name="connsiteY6" fmla="*/ 179442 h 578829"/>
                        <a:gd name="connsiteX7" fmla="*/ 341303 w 586118"/>
                        <a:gd name="connsiteY7" fmla="*/ 192321 h 578829"/>
                        <a:gd name="connsiteX8" fmla="*/ 392818 w 586118"/>
                        <a:gd name="connsiteY8" fmla="*/ 192321 h 578829"/>
                        <a:gd name="connsiteX9" fmla="*/ 425015 w 586118"/>
                        <a:gd name="connsiteY9" fmla="*/ 218078 h 578829"/>
                        <a:gd name="connsiteX10" fmla="*/ 470091 w 586118"/>
                        <a:gd name="connsiteY10" fmla="*/ 288912 h 578829"/>
                        <a:gd name="connsiteX11" fmla="*/ 534486 w 586118"/>
                        <a:gd name="connsiteY11" fmla="*/ 353307 h 578829"/>
                        <a:gd name="connsiteX12" fmla="*/ 586001 w 586118"/>
                        <a:gd name="connsiteY12" fmla="*/ 359746 h 578829"/>
                        <a:gd name="connsiteX13" fmla="*/ 547365 w 586118"/>
                        <a:gd name="connsiteY13" fmla="*/ 379064 h 578829"/>
                        <a:gd name="connsiteX14" fmla="*/ 508728 w 586118"/>
                        <a:gd name="connsiteY14" fmla="*/ 379064 h 578829"/>
                        <a:gd name="connsiteX15" fmla="*/ 457213 w 586118"/>
                        <a:gd name="connsiteY15" fmla="*/ 346867 h 578829"/>
                        <a:gd name="connsiteX16" fmla="*/ 450773 w 586118"/>
                        <a:gd name="connsiteY16" fmla="*/ 340428 h 578829"/>
                        <a:gd name="connsiteX17" fmla="*/ 470091 w 586118"/>
                        <a:gd name="connsiteY17" fmla="*/ 366185 h 578829"/>
                        <a:gd name="connsiteX18" fmla="*/ 502289 w 586118"/>
                        <a:gd name="connsiteY18" fmla="*/ 391943 h 578829"/>
                        <a:gd name="connsiteX19" fmla="*/ 547365 w 586118"/>
                        <a:gd name="connsiteY19" fmla="*/ 424140 h 578829"/>
                        <a:gd name="connsiteX20" fmla="*/ 566683 w 586118"/>
                        <a:gd name="connsiteY20" fmla="*/ 494974 h 578829"/>
                        <a:gd name="connsiteX21" fmla="*/ 560244 w 586118"/>
                        <a:gd name="connsiteY21" fmla="*/ 533611 h 578829"/>
                        <a:gd name="connsiteX22" fmla="*/ 534486 w 586118"/>
                        <a:gd name="connsiteY22" fmla="*/ 578687 h 578829"/>
                        <a:gd name="connsiteX23" fmla="*/ 540925 w 586118"/>
                        <a:gd name="connsiteY23" fmla="*/ 546490 h 578829"/>
                        <a:gd name="connsiteX24" fmla="*/ 521607 w 586118"/>
                        <a:gd name="connsiteY24" fmla="*/ 507853 h 578829"/>
                        <a:gd name="connsiteX25" fmla="*/ 495849 w 586118"/>
                        <a:gd name="connsiteY25" fmla="*/ 469216 h 578829"/>
                        <a:gd name="connsiteX26" fmla="*/ 470091 w 586118"/>
                        <a:gd name="connsiteY26" fmla="*/ 443459 h 578829"/>
                        <a:gd name="connsiteX27" fmla="*/ 425015 w 586118"/>
                        <a:gd name="connsiteY27" fmla="*/ 443459 h 578829"/>
                        <a:gd name="connsiteX28" fmla="*/ 373500 w 586118"/>
                        <a:gd name="connsiteY28" fmla="*/ 430580 h 578829"/>
                        <a:gd name="connsiteX29" fmla="*/ 360621 w 586118"/>
                        <a:gd name="connsiteY29" fmla="*/ 424140 h 578829"/>
                        <a:gd name="connsiteX30" fmla="*/ 309106 w 586118"/>
                        <a:gd name="connsiteY30" fmla="*/ 379064 h 578829"/>
                        <a:gd name="connsiteX31" fmla="*/ 296227 w 586118"/>
                        <a:gd name="connsiteY31" fmla="*/ 314670 h 578829"/>
                        <a:gd name="connsiteX32" fmla="*/ 296227 w 586118"/>
                        <a:gd name="connsiteY32" fmla="*/ 353307 h 578829"/>
                        <a:gd name="connsiteX33" fmla="*/ 302666 w 586118"/>
                        <a:gd name="connsiteY33" fmla="*/ 391943 h 578829"/>
                        <a:gd name="connsiteX34" fmla="*/ 334863 w 586118"/>
                        <a:gd name="connsiteY34" fmla="*/ 449898 h 578829"/>
                        <a:gd name="connsiteX35" fmla="*/ 341303 w 586118"/>
                        <a:gd name="connsiteY35" fmla="*/ 456338 h 578829"/>
                        <a:gd name="connsiteX36" fmla="*/ 309106 w 586118"/>
                        <a:gd name="connsiteY36" fmla="*/ 424140 h 578829"/>
                        <a:gd name="connsiteX37" fmla="*/ 244711 w 586118"/>
                        <a:gd name="connsiteY37" fmla="*/ 340428 h 578829"/>
                        <a:gd name="connsiteX38" fmla="*/ 218953 w 586118"/>
                        <a:gd name="connsiteY38" fmla="*/ 282473 h 578829"/>
                        <a:gd name="connsiteX39" fmla="*/ 167438 w 586118"/>
                        <a:gd name="connsiteY39" fmla="*/ 173002 h 578829"/>
                        <a:gd name="connsiteX40" fmla="*/ 122362 w 586118"/>
                        <a:gd name="connsiteY40" fmla="*/ 127926 h 578829"/>
                        <a:gd name="connsiteX41" fmla="*/ 90165 w 586118"/>
                        <a:gd name="connsiteY41" fmla="*/ 95729 h 578829"/>
                        <a:gd name="connsiteX42" fmla="*/ 13 w 586118"/>
                        <a:gd name="connsiteY42" fmla="*/ 5577 h 5788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586118" h="578829">
                          <a:moveTo>
                            <a:pt x="13" y="5577"/>
                          </a:moveTo>
                          <a:cubicBezTo>
                            <a:pt x="-1060" y="-8375"/>
                            <a:pt x="63334" y="7723"/>
                            <a:pt x="83725" y="12016"/>
                          </a:cubicBezTo>
                          <a:cubicBezTo>
                            <a:pt x="104116" y="16309"/>
                            <a:pt x="103044" y="20603"/>
                            <a:pt x="122362" y="31335"/>
                          </a:cubicBezTo>
                          <a:cubicBezTo>
                            <a:pt x="141680" y="42067"/>
                            <a:pt x="199635" y="76411"/>
                            <a:pt x="199635" y="76411"/>
                          </a:cubicBezTo>
                          <a:cubicBezTo>
                            <a:pt x="215734" y="88217"/>
                            <a:pt x="211440" y="91437"/>
                            <a:pt x="218953" y="102169"/>
                          </a:cubicBezTo>
                          <a:cubicBezTo>
                            <a:pt x="226466" y="112901"/>
                            <a:pt x="244711" y="140805"/>
                            <a:pt x="244711" y="140805"/>
                          </a:cubicBezTo>
                          <a:cubicBezTo>
                            <a:pt x="252224" y="153684"/>
                            <a:pt x="247930" y="170856"/>
                            <a:pt x="264029" y="179442"/>
                          </a:cubicBezTo>
                          <a:cubicBezTo>
                            <a:pt x="280128" y="188028"/>
                            <a:pt x="319838" y="190175"/>
                            <a:pt x="341303" y="192321"/>
                          </a:cubicBezTo>
                          <a:cubicBezTo>
                            <a:pt x="362768" y="194468"/>
                            <a:pt x="378866" y="188028"/>
                            <a:pt x="392818" y="192321"/>
                          </a:cubicBezTo>
                          <a:cubicBezTo>
                            <a:pt x="406770" y="196614"/>
                            <a:pt x="412136" y="201980"/>
                            <a:pt x="425015" y="218078"/>
                          </a:cubicBezTo>
                          <a:cubicBezTo>
                            <a:pt x="437894" y="234176"/>
                            <a:pt x="451846" y="266374"/>
                            <a:pt x="470091" y="288912"/>
                          </a:cubicBezTo>
                          <a:cubicBezTo>
                            <a:pt x="488336" y="311450"/>
                            <a:pt x="515168" y="341501"/>
                            <a:pt x="534486" y="353307"/>
                          </a:cubicBezTo>
                          <a:cubicBezTo>
                            <a:pt x="553804" y="365113"/>
                            <a:pt x="586001" y="359746"/>
                            <a:pt x="586001" y="359746"/>
                          </a:cubicBezTo>
                          <a:cubicBezTo>
                            <a:pt x="588148" y="364039"/>
                            <a:pt x="560244" y="375844"/>
                            <a:pt x="547365" y="379064"/>
                          </a:cubicBezTo>
                          <a:cubicBezTo>
                            <a:pt x="534486" y="382284"/>
                            <a:pt x="523753" y="384430"/>
                            <a:pt x="508728" y="379064"/>
                          </a:cubicBezTo>
                          <a:cubicBezTo>
                            <a:pt x="493703" y="373698"/>
                            <a:pt x="457213" y="346867"/>
                            <a:pt x="457213" y="346867"/>
                          </a:cubicBezTo>
                          <a:cubicBezTo>
                            <a:pt x="447554" y="340428"/>
                            <a:pt x="450773" y="340428"/>
                            <a:pt x="450773" y="340428"/>
                          </a:cubicBezTo>
                          <a:cubicBezTo>
                            <a:pt x="452919" y="343648"/>
                            <a:pt x="470091" y="366185"/>
                            <a:pt x="470091" y="366185"/>
                          </a:cubicBezTo>
                          <a:cubicBezTo>
                            <a:pt x="478677" y="374771"/>
                            <a:pt x="489410" y="382284"/>
                            <a:pt x="502289" y="391943"/>
                          </a:cubicBezTo>
                          <a:cubicBezTo>
                            <a:pt x="515168" y="401602"/>
                            <a:pt x="536633" y="406968"/>
                            <a:pt x="547365" y="424140"/>
                          </a:cubicBezTo>
                          <a:cubicBezTo>
                            <a:pt x="558097" y="441312"/>
                            <a:pt x="564537" y="476729"/>
                            <a:pt x="566683" y="494974"/>
                          </a:cubicBezTo>
                          <a:cubicBezTo>
                            <a:pt x="568829" y="513219"/>
                            <a:pt x="565610" y="519659"/>
                            <a:pt x="560244" y="533611"/>
                          </a:cubicBezTo>
                          <a:cubicBezTo>
                            <a:pt x="554878" y="547563"/>
                            <a:pt x="537706" y="576541"/>
                            <a:pt x="534486" y="578687"/>
                          </a:cubicBezTo>
                          <a:cubicBezTo>
                            <a:pt x="531266" y="580833"/>
                            <a:pt x="543072" y="558296"/>
                            <a:pt x="540925" y="546490"/>
                          </a:cubicBezTo>
                          <a:cubicBezTo>
                            <a:pt x="538778" y="534684"/>
                            <a:pt x="529120" y="520732"/>
                            <a:pt x="521607" y="507853"/>
                          </a:cubicBezTo>
                          <a:cubicBezTo>
                            <a:pt x="514094" y="494974"/>
                            <a:pt x="504435" y="479948"/>
                            <a:pt x="495849" y="469216"/>
                          </a:cubicBezTo>
                          <a:cubicBezTo>
                            <a:pt x="487263" y="458484"/>
                            <a:pt x="470091" y="443459"/>
                            <a:pt x="470091" y="443459"/>
                          </a:cubicBezTo>
                          <a:cubicBezTo>
                            <a:pt x="458286" y="439166"/>
                            <a:pt x="441114" y="445606"/>
                            <a:pt x="425015" y="443459"/>
                          </a:cubicBezTo>
                          <a:cubicBezTo>
                            <a:pt x="408916" y="441312"/>
                            <a:pt x="384232" y="433800"/>
                            <a:pt x="373500" y="430580"/>
                          </a:cubicBezTo>
                          <a:cubicBezTo>
                            <a:pt x="362768" y="427360"/>
                            <a:pt x="371353" y="432726"/>
                            <a:pt x="360621" y="424140"/>
                          </a:cubicBezTo>
                          <a:cubicBezTo>
                            <a:pt x="349889" y="415554"/>
                            <a:pt x="319838" y="397309"/>
                            <a:pt x="309106" y="379064"/>
                          </a:cubicBezTo>
                          <a:cubicBezTo>
                            <a:pt x="298374" y="360819"/>
                            <a:pt x="296227" y="314670"/>
                            <a:pt x="296227" y="314670"/>
                          </a:cubicBezTo>
                          <a:cubicBezTo>
                            <a:pt x="294081" y="310377"/>
                            <a:pt x="296227" y="353307"/>
                            <a:pt x="296227" y="353307"/>
                          </a:cubicBezTo>
                          <a:cubicBezTo>
                            <a:pt x="297300" y="366186"/>
                            <a:pt x="296227" y="375845"/>
                            <a:pt x="302666" y="391943"/>
                          </a:cubicBezTo>
                          <a:cubicBezTo>
                            <a:pt x="309105" y="408041"/>
                            <a:pt x="328424" y="439166"/>
                            <a:pt x="334863" y="449898"/>
                          </a:cubicBezTo>
                          <a:cubicBezTo>
                            <a:pt x="341302" y="460630"/>
                            <a:pt x="341303" y="456338"/>
                            <a:pt x="341303" y="456338"/>
                          </a:cubicBezTo>
                          <a:cubicBezTo>
                            <a:pt x="337010" y="452045"/>
                            <a:pt x="325205" y="443458"/>
                            <a:pt x="309106" y="424140"/>
                          </a:cubicBezTo>
                          <a:cubicBezTo>
                            <a:pt x="293007" y="404822"/>
                            <a:pt x="259736" y="364039"/>
                            <a:pt x="244711" y="340428"/>
                          </a:cubicBezTo>
                          <a:cubicBezTo>
                            <a:pt x="229686" y="316817"/>
                            <a:pt x="231832" y="310377"/>
                            <a:pt x="218953" y="282473"/>
                          </a:cubicBezTo>
                          <a:cubicBezTo>
                            <a:pt x="206074" y="254569"/>
                            <a:pt x="183537" y="198760"/>
                            <a:pt x="167438" y="173002"/>
                          </a:cubicBezTo>
                          <a:cubicBezTo>
                            <a:pt x="151340" y="147244"/>
                            <a:pt x="122362" y="127926"/>
                            <a:pt x="122362" y="127926"/>
                          </a:cubicBezTo>
                          <a:cubicBezTo>
                            <a:pt x="109483" y="115047"/>
                            <a:pt x="109483" y="112901"/>
                            <a:pt x="90165" y="95729"/>
                          </a:cubicBezTo>
                          <a:cubicBezTo>
                            <a:pt x="70847" y="78557"/>
                            <a:pt x="1086" y="19529"/>
                            <a:pt x="13" y="5577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rgbClr val="8E410C">
                            <a:shade val="30000"/>
                            <a:satMod val="115000"/>
                          </a:srgbClr>
                        </a:gs>
                        <a:gs pos="50000">
                          <a:srgbClr val="8E410C">
                            <a:shade val="67500"/>
                            <a:satMod val="115000"/>
                          </a:srgbClr>
                        </a:gs>
                        <a:gs pos="100000">
                          <a:srgbClr val="8E410C">
                            <a:shade val="100000"/>
                            <a:satMod val="115000"/>
                          </a:srgbClr>
                        </a:gs>
                      </a:gsLst>
                      <a:lin ang="2700000" scaled="1"/>
                      <a:tileRect/>
                    </a:gra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grpSp>
                  <p:nvGrpSpPr>
                    <p:cNvPr id="527" name="Group 526"/>
                    <p:cNvGrpSpPr/>
                    <p:nvPr/>
                  </p:nvGrpSpPr>
                  <p:grpSpPr>
                    <a:xfrm>
                      <a:off x="0" y="0"/>
                      <a:ext cx="2024032" cy="1849123"/>
                      <a:chOff x="0" y="0"/>
                      <a:chExt cx="2024032" cy="1849123"/>
                    </a:xfrm>
                  </p:grpSpPr>
                  <p:sp>
                    <p:nvSpPr>
                      <p:cNvPr id="528" name="Freeform 527"/>
                      <p:cNvSpPr/>
                      <p:nvPr/>
                    </p:nvSpPr>
                    <p:spPr>
                      <a:xfrm rot="19847263">
                        <a:off x="1275009" y="1674254"/>
                        <a:ext cx="165735" cy="121285"/>
                      </a:xfrm>
                      <a:custGeom>
                        <a:avLst/>
                        <a:gdLst>
                          <a:gd name="connsiteX0" fmla="*/ 83880 w 186911"/>
                          <a:gd name="connsiteY0" fmla="*/ 4636 h 159303"/>
                          <a:gd name="connsiteX1" fmla="*/ 19486 w 186911"/>
                          <a:gd name="connsiteY1" fmla="*/ 56152 h 159303"/>
                          <a:gd name="connsiteX2" fmla="*/ 6607 w 186911"/>
                          <a:gd name="connsiteY2" fmla="*/ 75470 h 159303"/>
                          <a:gd name="connsiteX3" fmla="*/ 168 w 186911"/>
                          <a:gd name="connsiteY3" fmla="*/ 114107 h 159303"/>
                          <a:gd name="connsiteX4" fmla="*/ 13046 w 186911"/>
                          <a:gd name="connsiteY4" fmla="*/ 139865 h 159303"/>
                          <a:gd name="connsiteX5" fmla="*/ 32365 w 186911"/>
                          <a:gd name="connsiteY5" fmla="*/ 146304 h 159303"/>
                          <a:gd name="connsiteX6" fmla="*/ 64562 w 186911"/>
                          <a:gd name="connsiteY6" fmla="*/ 152743 h 159303"/>
                          <a:gd name="connsiteX7" fmla="*/ 83880 w 186911"/>
                          <a:gd name="connsiteY7" fmla="*/ 152743 h 159303"/>
                          <a:gd name="connsiteX8" fmla="*/ 109638 w 186911"/>
                          <a:gd name="connsiteY8" fmla="*/ 159183 h 159303"/>
                          <a:gd name="connsiteX9" fmla="*/ 154714 w 186911"/>
                          <a:gd name="connsiteY9" fmla="*/ 146304 h 159303"/>
                          <a:gd name="connsiteX10" fmla="*/ 180472 w 186911"/>
                          <a:gd name="connsiteY10" fmla="*/ 139865 h 159303"/>
                          <a:gd name="connsiteX11" fmla="*/ 186911 w 186911"/>
                          <a:gd name="connsiteY11" fmla="*/ 114107 h 159303"/>
                          <a:gd name="connsiteX12" fmla="*/ 180472 w 186911"/>
                          <a:gd name="connsiteY12" fmla="*/ 81910 h 159303"/>
                          <a:gd name="connsiteX13" fmla="*/ 174032 w 186911"/>
                          <a:gd name="connsiteY13" fmla="*/ 69031 h 159303"/>
                          <a:gd name="connsiteX14" fmla="*/ 167593 w 186911"/>
                          <a:gd name="connsiteY14" fmla="*/ 43273 h 159303"/>
                          <a:gd name="connsiteX15" fmla="*/ 154714 w 186911"/>
                          <a:gd name="connsiteY15" fmla="*/ 17515 h 159303"/>
                          <a:gd name="connsiteX16" fmla="*/ 141835 w 186911"/>
                          <a:gd name="connsiteY16" fmla="*/ 4636 h 159303"/>
                          <a:gd name="connsiteX17" fmla="*/ 83880 w 186911"/>
                          <a:gd name="connsiteY17" fmla="*/ 4636 h 159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186911" h="159303">
                            <a:moveTo>
                              <a:pt x="83880" y="4636"/>
                            </a:moveTo>
                            <a:cubicBezTo>
                              <a:pt x="63489" y="13222"/>
                              <a:pt x="19486" y="56152"/>
                              <a:pt x="19486" y="56152"/>
                            </a:cubicBezTo>
                            <a:cubicBezTo>
                              <a:pt x="6607" y="67958"/>
                              <a:pt x="9827" y="65811"/>
                              <a:pt x="6607" y="75470"/>
                            </a:cubicBezTo>
                            <a:cubicBezTo>
                              <a:pt x="3387" y="85129"/>
                              <a:pt x="-905" y="103374"/>
                              <a:pt x="168" y="114107"/>
                            </a:cubicBezTo>
                            <a:cubicBezTo>
                              <a:pt x="1241" y="124840"/>
                              <a:pt x="13046" y="139865"/>
                              <a:pt x="13046" y="139865"/>
                            </a:cubicBezTo>
                            <a:cubicBezTo>
                              <a:pt x="18412" y="145231"/>
                              <a:pt x="23779" y="144158"/>
                              <a:pt x="32365" y="146304"/>
                            </a:cubicBezTo>
                            <a:cubicBezTo>
                              <a:pt x="40951" y="148450"/>
                              <a:pt x="64562" y="152743"/>
                              <a:pt x="64562" y="152743"/>
                            </a:cubicBezTo>
                            <a:cubicBezTo>
                              <a:pt x="73148" y="153816"/>
                              <a:pt x="76367" y="151670"/>
                              <a:pt x="83880" y="152743"/>
                            </a:cubicBezTo>
                            <a:cubicBezTo>
                              <a:pt x="91393" y="153816"/>
                              <a:pt x="97832" y="160256"/>
                              <a:pt x="109638" y="159183"/>
                            </a:cubicBezTo>
                            <a:cubicBezTo>
                              <a:pt x="121444" y="158110"/>
                              <a:pt x="154714" y="146304"/>
                              <a:pt x="154714" y="146304"/>
                            </a:cubicBezTo>
                            <a:cubicBezTo>
                              <a:pt x="166520" y="143084"/>
                              <a:pt x="180472" y="139865"/>
                              <a:pt x="180472" y="139865"/>
                            </a:cubicBezTo>
                            <a:cubicBezTo>
                              <a:pt x="185838" y="134499"/>
                              <a:pt x="186911" y="123766"/>
                              <a:pt x="186911" y="114107"/>
                            </a:cubicBezTo>
                            <a:cubicBezTo>
                              <a:pt x="186911" y="104448"/>
                              <a:pt x="180472" y="81910"/>
                              <a:pt x="180472" y="81910"/>
                            </a:cubicBezTo>
                            <a:cubicBezTo>
                              <a:pt x="178326" y="74397"/>
                              <a:pt x="174032" y="69031"/>
                              <a:pt x="174032" y="69031"/>
                            </a:cubicBezTo>
                            <a:cubicBezTo>
                              <a:pt x="171886" y="62592"/>
                              <a:pt x="167593" y="43273"/>
                              <a:pt x="167593" y="43273"/>
                            </a:cubicBezTo>
                            <a:cubicBezTo>
                              <a:pt x="164373" y="34687"/>
                              <a:pt x="154714" y="17515"/>
                              <a:pt x="154714" y="17515"/>
                            </a:cubicBezTo>
                            <a:cubicBezTo>
                              <a:pt x="150421" y="11076"/>
                              <a:pt x="141835" y="4636"/>
                              <a:pt x="141835" y="4636"/>
                            </a:cubicBezTo>
                            <a:cubicBezTo>
                              <a:pt x="136469" y="1416"/>
                              <a:pt x="104271" y="-3950"/>
                              <a:pt x="83880" y="4636"/>
                            </a:cubicBezTo>
                            <a:close/>
                          </a:path>
                        </a:pathLst>
                      </a:custGeom>
                      <a:solidFill>
                        <a:sysClr val="windowText" lastClr="000000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29" name="Freeform 528"/>
                      <p:cNvSpPr/>
                      <p:nvPr/>
                    </p:nvSpPr>
                    <p:spPr>
                      <a:xfrm rot="17997949">
                        <a:off x="1712890" y="1635616"/>
                        <a:ext cx="171450" cy="131445"/>
                      </a:xfrm>
                      <a:custGeom>
                        <a:avLst/>
                        <a:gdLst>
                          <a:gd name="connsiteX0" fmla="*/ 83880 w 186911"/>
                          <a:gd name="connsiteY0" fmla="*/ 4636 h 159303"/>
                          <a:gd name="connsiteX1" fmla="*/ 19486 w 186911"/>
                          <a:gd name="connsiteY1" fmla="*/ 56152 h 159303"/>
                          <a:gd name="connsiteX2" fmla="*/ 6607 w 186911"/>
                          <a:gd name="connsiteY2" fmla="*/ 75470 h 159303"/>
                          <a:gd name="connsiteX3" fmla="*/ 168 w 186911"/>
                          <a:gd name="connsiteY3" fmla="*/ 114107 h 159303"/>
                          <a:gd name="connsiteX4" fmla="*/ 13046 w 186911"/>
                          <a:gd name="connsiteY4" fmla="*/ 139865 h 159303"/>
                          <a:gd name="connsiteX5" fmla="*/ 32365 w 186911"/>
                          <a:gd name="connsiteY5" fmla="*/ 146304 h 159303"/>
                          <a:gd name="connsiteX6" fmla="*/ 64562 w 186911"/>
                          <a:gd name="connsiteY6" fmla="*/ 152743 h 159303"/>
                          <a:gd name="connsiteX7" fmla="*/ 83880 w 186911"/>
                          <a:gd name="connsiteY7" fmla="*/ 152743 h 159303"/>
                          <a:gd name="connsiteX8" fmla="*/ 109638 w 186911"/>
                          <a:gd name="connsiteY8" fmla="*/ 159183 h 159303"/>
                          <a:gd name="connsiteX9" fmla="*/ 154714 w 186911"/>
                          <a:gd name="connsiteY9" fmla="*/ 146304 h 159303"/>
                          <a:gd name="connsiteX10" fmla="*/ 180472 w 186911"/>
                          <a:gd name="connsiteY10" fmla="*/ 139865 h 159303"/>
                          <a:gd name="connsiteX11" fmla="*/ 186911 w 186911"/>
                          <a:gd name="connsiteY11" fmla="*/ 114107 h 159303"/>
                          <a:gd name="connsiteX12" fmla="*/ 180472 w 186911"/>
                          <a:gd name="connsiteY12" fmla="*/ 81910 h 159303"/>
                          <a:gd name="connsiteX13" fmla="*/ 174032 w 186911"/>
                          <a:gd name="connsiteY13" fmla="*/ 69031 h 159303"/>
                          <a:gd name="connsiteX14" fmla="*/ 167593 w 186911"/>
                          <a:gd name="connsiteY14" fmla="*/ 43273 h 159303"/>
                          <a:gd name="connsiteX15" fmla="*/ 154714 w 186911"/>
                          <a:gd name="connsiteY15" fmla="*/ 17515 h 159303"/>
                          <a:gd name="connsiteX16" fmla="*/ 141835 w 186911"/>
                          <a:gd name="connsiteY16" fmla="*/ 4636 h 159303"/>
                          <a:gd name="connsiteX17" fmla="*/ 83880 w 186911"/>
                          <a:gd name="connsiteY17" fmla="*/ 4636 h 159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186911" h="159303">
                            <a:moveTo>
                              <a:pt x="83880" y="4636"/>
                            </a:moveTo>
                            <a:cubicBezTo>
                              <a:pt x="63489" y="13222"/>
                              <a:pt x="19486" y="56152"/>
                              <a:pt x="19486" y="56152"/>
                            </a:cubicBezTo>
                            <a:cubicBezTo>
                              <a:pt x="6607" y="67958"/>
                              <a:pt x="9827" y="65811"/>
                              <a:pt x="6607" y="75470"/>
                            </a:cubicBezTo>
                            <a:cubicBezTo>
                              <a:pt x="3387" y="85129"/>
                              <a:pt x="-905" y="103374"/>
                              <a:pt x="168" y="114107"/>
                            </a:cubicBezTo>
                            <a:cubicBezTo>
                              <a:pt x="1241" y="124840"/>
                              <a:pt x="13046" y="139865"/>
                              <a:pt x="13046" y="139865"/>
                            </a:cubicBezTo>
                            <a:cubicBezTo>
                              <a:pt x="18412" y="145231"/>
                              <a:pt x="23779" y="144158"/>
                              <a:pt x="32365" y="146304"/>
                            </a:cubicBezTo>
                            <a:cubicBezTo>
                              <a:pt x="40951" y="148450"/>
                              <a:pt x="64562" y="152743"/>
                              <a:pt x="64562" y="152743"/>
                            </a:cubicBezTo>
                            <a:cubicBezTo>
                              <a:pt x="73148" y="153816"/>
                              <a:pt x="76367" y="151670"/>
                              <a:pt x="83880" y="152743"/>
                            </a:cubicBezTo>
                            <a:cubicBezTo>
                              <a:pt x="91393" y="153816"/>
                              <a:pt x="97832" y="160256"/>
                              <a:pt x="109638" y="159183"/>
                            </a:cubicBezTo>
                            <a:cubicBezTo>
                              <a:pt x="121444" y="158110"/>
                              <a:pt x="154714" y="146304"/>
                              <a:pt x="154714" y="146304"/>
                            </a:cubicBezTo>
                            <a:cubicBezTo>
                              <a:pt x="166520" y="143084"/>
                              <a:pt x="180472" y="139865"/>
                              <a:pt x="180472" y="139865"/>
                            </a:cubicBezTo>
                            <a:cubicBezTo>
                              <a:pt x="185838" y="134499"/>
                              <a:pt x="186911" y="123766"/>
                              <a:pt x="186911" y="114107"/>
                            </a:cubicBezTo>
                            <a:cubicBezTo>
                              <a:pt x="186911" y="104448"/>
                              <a:pt x="180472" y="81910"/>
                              <a:pt x="180472" y="81910"/>
                            </a:cubicBezTo>
                            <a:cubicBezTo>
                              <a:pt x="178326" y="74397"/>
                              <a:pt x="174032" y="69031"/>
                              <a:pt x="174032" y="69031"/>
                            </a:cubicBezTo>
                            <a:cubicBezTo>
                              <a:pt x="171886" y="62592"/>
                              <a:pt x="167593" y="43273"/>
                              <a:pt x="167593" y="43273"/>
                            </a:cubicBezTo>
                            <a:cubicBezTo>
                              <a:pt x="164373" y="34687"/>
                              <a:pt x="154714" y="17515"/>
                              <a:pt x="154714" y="17515"/>
                            </a:cubicBezTo>
                            <a:cubicBezTo>
                              <a:pt x="150421" y="11076"/>
                              <a:pt x="141835" y="4636"/>
                              <a:pt x="141835" y="4636"/>
                            </a:cubicBezTo>
                            <a:cubicBezTo>
                              <a:pt x="136469" y="1416"/>
                              <a:pt x="104271" y="-3950"/>
                              <a:pt x="83880" y="4636"/>
                            </a:cubicBezTo>
                            <a:close/>
                          </a:path>
                        </a:pathLst>
                      </a:custGeom>
                      <a:solidFill>
                        <a:sysClr val="windowText" lastClr="000000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grpSp>
                    <p:nvGrpSpPr>
                      <p:cNvPr id="530" name="Group 529"/>
                      <p:cNvGrpSpPr/>
                      <p:nvPr/>
                    </p:nvGrpSpPr>
                    <p:grpSpPr>
                      <a:xfrm>
                        <a:off x="0" y="0"/>
                        <a:ext cx="2024032" cy="1849123"/>
                        <a:chOff x="0" y="0"/>
                        <a:chExt cx="2024204" cy="1850058"/>
                      </a:xfrm>
                    </p:grpSpPr>
                    <p:grpSp>
                      <p:nvGrpSpPr>
                        <p:cNvPr id="531" name="Group 530"/>
                        <p:cNvGrpSpPr/>
                        <p:nvPr/>
                      </p:nvGrpSpPr>
                      <p:grpSpPr>
                        <a:xfrm>
                          <a:off x="373487" y="1667815"/>
                          <a:ext cx="495327" cy="182243"/>
                          <a:chOff x="0" y="1"/>
                          <a:chExt cx="495327" cy="182243"/>
                        </a:xfrm>
                      </p:grpSpPr>
                      <p:sp>
                        <p:nvSpPr>
                          <p:cNvPr id="580" name="Freeform 579"/>
                          <p:cNvSpPr/>
                          <p:nvPr/>
                        </p:nvSpPr>
                        <p:spPr>
                          <a:xfrm>
                            <a:off x="0" y="1"/>
                            <a:ext cx="165735" cy="143156"/>
                          </a:xfrm>
                          <a:custGeom>
                            <a:avLst/>
                            <a:gdLst>
                              <a:gd name="connsiteX0" fmla="*/ 83880 w 186911"/>
                              <a:gd name="connsiteY0" fmla="*/ 4636 h 159303"/>
                              <a:gd name="connsiteX1" fmla="*/ 19486 w 186911"/>
                              <a:gd name="connsiteY1" fmla="*/ 56152 h 159303"/>
                              <a:gd name="connsiteX2" fmla="*/ 6607 w 186911"/>
                              <a:gd name="connsiteY2" fmla="*/ 75470 h 159303"/>
                              <a:gd name="connsiteX3" fmla="*/ 168 w 186911"/>
                              <a:gd name="connsiteY3" fmla="*/ 114107 h 159303"/>
                              <a:gd name="connsiteX4" fmla="*/ 13046 w 186911"/>
                              <a:gd name="connsiteY4" fmla="*/ 139865 h 159303"/>
                              <a:gd name="connsiteX5" fmla="*/ 32365 w 186911"/>
                              <a:gd name="connsiteY5" fmla="*/ 146304 h 159303"/>
                              <a:gd name="connsiteX6" fmla="*/ 64562 w 186911"/>
                              <a:gd name="connsiteY6" fmla="*/ 152743 h 159303"/>
                              <a:gd name="connsiteX7" fmla="*/ 83880 w 186911"/>
                              <a:gd name="connsiteY7" fmla="*/ 152743 h 159303"/>
                              <a:gd name="connsiteX8" fmla="*/ 109638 w 186911"/>
                              <a:gd name="connsiteY8" fmla="*/ 159183 h 159303"/>
                              <a:gd name="connsiteX9" fmla="*/ 154714 w 186911"/>
                              <a:gd name="connsiteY9" fmla="*/ 146304 h 159303"/>
                              <a:gd name="connsiteX10" fmla="*/ 180472 w 186911"/>
                              <a:gd name="connsiteY10" fmla="*/ 139865 h 159303"/>
                              <a:gd name="connsiteX11" fmla="*/ 186911 w 186911"/>
                              <a:gd name="connsiteY11" fmla="*/ 114107 h 159303"/>
                              <a:gd name="connsiteX12" fmla="*/ 180472 w 186911"/>
                              <a:gd name="connsiteY12" fmla="*/ 81910 h 159303"/>
                              <a:gd name="connsiteX13" fmla="*/ 174032 w 186911"/>
                              <a:gd name="connsiteY13" fmla="*/ 69031 h 159303"/>
                              <a:gd name="connsiteX14" fmla="*/ 167593 w 186911"/>
                              <a:gd name="connsiteY14" fmla="*/ 43273 h 159303"/>
                              <a:gd name="connsiteX15" fmla="*/ 154714 w 186911"/>
                              <a:gd name="connsiteY15" fmla="*/ 17515 h 159303"/>
                              <a:gd name="connsiteX16" fmla="*/ 141835 w 186911"/>
                              <a:gd name="connsiteY16" fmla="*/ 4636 h 159303"/>
                              <a:gd name="connsiteX17" fmla="*/ 83880 w 186911"/>
                              <a:gd name="connsiteY17" fmla="*/ 4636 h 1593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</a:cxnLst>
                            <a:rect l="l" t="t" r="r" b="b"/>
                            <a:pathLst>
                              <a:path w="186911" h="159303">
                                <a:moveTo>
                                  <a:pt x="83880" y="4636"/>
                                </a:moveTo>
                                <a:cubicBezTo>
                                  <a:pt x="63489" y="13222"/>
                                  <a:pt x="19486" y="56152"/>
                                  <a:pt x="19486" y="56152"/>
                                </a:cubicBezTo>
                                <a:cubicBezTo>
                                  <a:pt x="6607" y="67958"/>
                                  <a:pt x="9827" y="65811"/>
                                  <a:pt x="6607" y="75470"/>
                                </a:cubicBezTo>
                                <a:cubicBezTo>
                                  <a:pt x="3387" y="85129"/>
                                  <a:pt x="-905" y="103374"/>
                                  <a:pt x="168" y="114107"/>
                                </a:cubicBezTo>
                                <a:cubicBezTo>
                                  <a:pt x="1241" y="124840"/>
                                  <a:pt x="13046" y="139865"/>
                                  <a:pt x="13046" y="139865"/>
                                </a:cubicBezTo>
                                <a:cubicBezTo>
                                  <a:pt x="18412" y="145231"/>
                                  <a:pt x="23779" y="144158"/>
                                  <a:pt x="32365" y="146304"/>
                                </a:cubicBezTo>
                                <a:cubicBezTo>
                                  <a:pt x="40951" y="148450"/>
                                  <a:pt x="64562" y="152743"/>
                                  <a:pt x="64562" y="152743"/>
                                </a:cubicBezTo>
                                <a:cubicBezTo>
                                  <a:pt x="73148" y="153816"/>
                                  <a:pt x="76367" y="151670"/>
                                  <a:pt x="83880" y="152743"/>
                                </a:cubicBezTo>
                                <a:cubicBezTo>
                                  <a:pt x="91393" y="153816"/>
                                  <a:pt x="97832" y="160256"/>
                                  <a:pt x="109638" y="159183"/>
                                </a:cubicBezTo>
                                <a:cubicBezTo>
                                  <a:pt x="121444" y="158110"/>
                                  <a:pt x="154714" y="146304"/>
                                  <a:pt x="154714" y="146304"/>
                                </a:cubicBezTo>
                                <a:cubicBezTo>
                                  <a:pt x="166520" y="143084"/>
                                  <a:pt x="180472" y="139865"/>
                                  <a:pt x="180472" y="139865"/>
                                </a:cubicBezTo>
                                <a:cubicBezTo>
                                  <a:pt x="185838" y="134499"/>
                                  <a:pt x="186911" y="123766"/>
                                  <a:pt x="186911" y="114107"/>
                                </a:cubicBezTo>
                                <a:cubicBezTo>
                                  <a:pt x="186911" y="104448"/>
                                  <a:pt x="180472" y="81910"/>
                                  <a:pt x="180472" y="81910"/>
                                </a:cubicBezTo>
                                <a:cubicBezTo>
                                  <a:pt x="178326" y="74397"/>
                                  <a:pt x="174032" y="69031"/>
                                  <a:pt x="174032" y="69031"/>
                                </a:cubicBezTo>
                                <a:cubicBezTo>
                                  <a:pt x="171886" y="62592"/>
                                  <a:pt x="167593" y="43273"/>
                                  <a:pt x="167593" y="43273"/>
                                </a:cubicBezTo>
                                <a:cubicBezTo>
                                  <a:pt x="164373" y="34687"/>
                                  <a:pt x="154714" y="17515"/>
                                  <a:pt x="154714" y="17515"/>
                                </a:cubicBezTo>
                                <a:cubicBezTo>
                                  <a:pt x="150421" y="11076"/>
                                  <a:pt x="141835" y="4636"/>
                                  <a:pt x="141835" y="4636"/>
                                </a:cubicBezTo>
                                <a:cubicBezTo>
                                  <a:pt x="136469" y="1416"/>
                                  <a:pt x="104271" y="-3950"/>
                                  <a:pt x="83880" y="463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581" name="Freeform 580"/>
                          <p:cNvSpPr/>
                          <p:nvPr/>
                        </p:nvSpPr>
                        <p:spPr>
                          <a:xfrm>
                            <a:off x="321972" y="25758"/>
                            <a:ext cx="173355" cy="156486"/>
                          </a:xfrm>
                          <a:custGeom>
                            <a:avLst/>
                            <a:gdLst>
                              <a:gd name="connsiteX0" fmla="*/ 83880 w 186911"/>
                              <a:gd name="connsiteY0" fmla="*/ 4636 h 159303"/>
                              <a:gd name="connsiteX1" fmla="*/ 19486 w 186911"/>
                              <a:gd name="connsiteY1" fmla="*/ 56152 h 159303"/>
                              <a:gd name="connsiteX2" fmla="*/ 6607 w 186911"/>
                              <a:gd name="connsiteY2" fmla="*/ 75470 h 159303"/>
                              <a:gd name="connsiteX3" fmla="*/ 168 w 186911"/>
                              <a:gd name="connsiteY3" fmla="*/ 114107 h 159303"/>
                              <a:gd name="connsiteX4" fmla="*/ 13046 w 186911"/>
                              <a:gd name="connsiteY4" fmla="*/ 139865 h 159303"/>
                              <a:gd name="connsiteX5" fmla="*/ 32365 w 186911"/>
                              <a:gd name="connsiteY5" fmla="*/ 146304 h 159303"/>
                              <a:gd name="connsiteX6" fmla="*/ 64562 w 186911"/>
                              <a:gd name="connsiteY6" fmla="*/ 152743 h 159303"/>
                              <a:gd name="connsiteX7" fmla="*/ 83880 w 186911"/>
                              <a:gd name="connsiteY7" fmla="*/ 152743 h 159303"/>
                              <a:gd name="connsiteX8" fmla="*/ 109638 w 186911"/>
                              <a:gd name="connsiteY8" fmla="*/ 159183 h 159303"/>
                              <a:gd name="connsiteX9" fmla="*/ 154714 w 186911"/>
                              <a:gd name="connsiteY9" fmla="*/ 146304 h 159303"/>
                              <a:gd name="connsiteX10" fmla="*/ 180472 w 186911"/>
                              <a:gd name="connsiteY10" fmla="*/ 139865 h 159303"/>
                              <a:gd name="connsiteX11" fmla="*/ 186911 w 186911"/>
                              <a:gd name="connsiteY11" fmla="*/ 114107 h 159303"/>
                              <a:gd name="connsiteX12" fmla="*/ 180472 w 186911"/>
                              <a:gd name="connsiteY12" fmla="*/ 81910 h 159303"/>
                              <a:gd name="connsiteX13" fmla="*/ 174032 w 186911"/>
                              <a:gd name="connsiteY13" fmla="*/ 69031 h 159303"/>
                              <a:gd name="connsiteX14" fmla="*/ 167593 w 186911"/>
                              <a:gd name="connsiteY14" fmla="*/ 43273 h 159303"/>
                              <a:gd name="connsiteX15" fmla="*/ 154714 w 186911"/>
                              <a:gd name="connsiteY15" fmla="*/ 17515 h 159303"/>
                              <a:gd name="connsiteX16" fmla="*/ 141835 w 186911"/>
                              <a:gd name="connsiteY16" fmla="*/ 4636 h 159303"/>
                              <a:gd name="connsiteX17" fmla="*/ 83880 w 186911"/>
                              <a:gd name="connsiteY17" fmla="*/ 4636 h 1593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</a:cxnLst>
                            <a:rect l="l" t="t" r="r" b="b"/>
                            <a:pathLst>
                              <a:path w="186911" h="159303">
                                <a:moveTo>
                                  <a:pt x="83880" y="4636"/>
                                </a:moveTo>
                                <a:cubicBezTo>
                                  <a:pt x="63489" y="13222"/>
                                  <a:pt x="19486" y="56152"/>
                                  <a:pt x="19486" y="56152"/>
                                </a:cubicBezTo>
                                <a:cubicBezTo>
                                  <a:pt x="6607" y="67958"/>
                                  <a:pt x="9827" y="65811"/>
                                  <a:pt x="6607" y="75470"/>
                                </a:cubicBezTo>
                                <a:cubicBezTo>
                                  <a:pt x="3387" y="85129"/>
                                  <a:pt x="-905" y="103374"/>
                                  <a:pt x="168" y="114107"/>
                                </a:cubicBezTo>
                                <a:cubicBezTo>
                                  <a:pt x="1241" y="124840"/>
                                  <a:pt x="13046" y="139865"/>
                                  <a:pt x="13046" y="139865"/>
                                </a:cubicBezTo>
                                <a:cubicBezTo>
                                  <a:pt x="18412" y="145231"/>
                                  <a:pt x="23779" y="144158"/>
                                  <a:pt x="32365" y="146304"/>
                                </a:cubicBezTo>
                                <a:cubicBezTo>
                                  <a:pt x="40951" y="148450"/>
                                  <a:pt x="64562" y="152743"/>
                                  <a:pt x="64562" y="152743"/>
                                </a:cubicBezTo>
                                <a:cubicBezTo>
                                  <a:pt x="73148" y="153816"/>
                                  <a:pt x="76367" y="151670"/>
                                  <a:pt x="83880" y="152743"/>
                                </a:cubicBezTo>
                                <a:cubicBezTo>
                                  <a:pt x="91393" y="153816"/>
                                  <a:pt x="97832" y="160256"/>
                                  <a:pt x="109638" y="159183"/>
                                </a:cubicBezTo>
                                <a:cubicBezTo>
                                  <a:pt x="121444" y="158110"/>
                                  <a:pt x="154714" y="146304"/>
                                  <a:pt x="154714" y="146304"/>
                                </a:cubicBezTo>
                                <a:cubicBezTo>
                                  <a:pt x="166520" y="143084"/>
                                  <a:pt x="180472" y="139865"/>
                                  <a:pt x="180472" y="139865"/>
                                </a:cubicBezTo>
                                <a:cubicBezTo>
                                  <a:pt x="185838" y="134499"/>
                                  <a:pt x="186911" y="123766"/>
                                  <a:pt x="186911" y="114107"/>
                                </a:cubicBezTo>
                                <a:cubicBezTo>
                                  <a:pt x="186911" y="104448"/>
                                  <a:pt x="180472" y="81910"/>
                                  <a:pt x="180472" y="81910"/>
                                </a:cubicBezTo>
                                <a:cubicBezTo>
                                  <a:pt x="178326" y="74397"/>
                                  <a:pt x="174032" y="69031"/>
                                  <a:pt x="174032" y="69031"/>
                                </a:cubicBezTo>
                                <a:cubicBezTo>
                                  <a:pt x="171886" y="62592"/>
                                  <a:pt x="167593" y="43273"/>
                                  <a:pt x="167593" y="43273"/>
                                </a:cubicBezTo>
                                <a:cubicBezTo>
                                  <a:pt x="164373" y="34687"/>
                                  <a:pt x="154714" y="17515"/>
                                  <a:pt x="154714" y="17515"/>
                                </a:cubicBezTo>
                                <a:cubicBezTo>
                                  <a:pt x="150421" y="11076"/>
                                  <a:pt x="141835" y="4636"/>
                                  <a:pt x="141835" y="4636"/>
                                </a:cubicBezTo>
                                <a:cubicBezTo>
                                  <a:pt x="136469" y="1416"/>
                                  <a:pt x="104271" y="-3950"/>
                                  <a:pt x="83880" y="463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532" name="Group 531"/>
                        <p:cNvGrpSpPr/>
                        <p:nvPr/>
                      </p:nvGrpSpPr>
                      <p:grpSpPr>
                        <a:xfrm>
                          <a:off x="0" y="0"/>
                          <a:ext cx="2024204" cy="1806595"/>
                          <a:chOff x="0" y="0"/>
                          <a:chExt cx="2024204" cy="1806595"/>
                        </a:xfrm>
                      </p:grpSpPr>
                      <p:sp>
                        <p:nvSpPr>
                          <p:cNvPr id="533" name="Freeform 532"/>
                          <p:cNvSpPr/>
                          <p:nvPr/>
                        </p:nvSpPr>
                        <p:spPr>
                          <a:xfrm rot="19748051">
                            <a:off x="1468044" y="971348"/>
                            <a:ext cx="556160" cy="717745"/>
                          </a:xfrm>
                          <a:custGeom>
                            <a:avLst/>
                            <a:gdLst>
                              <a:gd name="connsiteX0" fmla="*/ 143576 w 479256"/>
                              <a:gd name="connsiteY0" fmla="*/ 90999 h 773676"/>
                              <a:gd name="connsiteX1" fmla="*/ 27666 w 479256"/>
                              <a:gd name="connsiteY1" fmla="*/ 264864 h 773676"/>
                              <a:gd name="connsiteX2" fmla="*/ 1908 w 479256"/>
                              <a:gd name="connsiteY2" fmla="*/ 316380 h 773676"/>
                              <a:gd name="connsiteX3" fmla="*/ 1908 w 479256"/>
                              <a:gd name="connsiteY3" fmla="*/ 348577 h 773676"/>
                              <a:gd name="connsiteX4" fmla="*/ 14787 w 479256"/>
                              <a:gd name="connsiteY4" fmla="*/ 367895 h 773676"/>
                              <a:gd name="connsiteX5" fmla="*/ 34106 w 479256"/>
                              <a:gd name="connsiteY5" fmla="*/ 406532 h 773676"/>
                              <a:gd name="connsiteX6" fmla="*/ 53424 w 479256"/>
                              <a:gd name="connsiteY6" fmla="*/ 412971 h 773676"/>
                              <a:gd name="connsiteX7" fmla="*/ 92060 w 479256"/>
                              <a:gd name="connsiteY7" fmla="*/ 432290 h 773676"/>
                              <a:gd name="connsiteX8" fmla="*/ 143576 w 479256"/>
                              <a:gd name="connsiteY8" fmla="*/ 458047 h 773676"/>
                              <a:gd name="connsiteX9" fmla="*/ 182213 w 479256"/>
                              <a:gd name="connsiteY9" fmla="*/ 470926 h 773676"/>
                              <a:gd name="connsiteX10" fmla="*/ 246607 w 479256"/>
                              <a:gd name="connsiteY10" fmla="*/ 490245 h 773676"/>
                              <a:gd name="connsiteX11" fmla="*/ 253046 w 479256"/>
                              <a:gd name="connsiteY11" fmla="*/ 503123 h 773676"/>
                              <a:gd name="connsiteX12" fmla="*/ 220849 w 479256"/>
                              <a:gd name="connsiteY12" fmla="*/ 541760 h 773676"/>
                              <a:gd name="connsiteX13" fmla="*/ 188652 w 479256"/>
                              <a:gd name="connsiteY13" fmla="*/ 593276 h 773676"/>
                              <a:gd name="connsiteX14" fmla="*/ 150015 w 479256"/>
                              <a:gd name="connsiteY14" fmla="*/ 638352 h 773676"/>
                              <a:gd name="connsiteX15" fmla="*/ 130697 w 479256"/>
                              <a:gd name="connsiteY15" fmla="*/ 676988 h 773676"/>
                              <a:gd name="connsiteX16" fmla="*/ 92060 w 479256"/>
                              <a:gd name="connsiteY16" fmla="*/ 734943 h 773676"/>
                              <a:gd name="connsiteX17" fmla="*/ 150015 w 479256"/>
                              <a:gd name="connsiteY17" fmla="*/ 696307 h 773676"/>
                              <a:gd name="connsiteX18" fmla="*/ 124258 w 479256"/>
                              <a:gd name="connsiteY18" fmla="*/ 747822 h 773676"/>
                              <a:gd name="connsiteX19" fmla="*/ 169334 w 479256"/>
                              <a:gd name="connsiteY19" fmla="*/ 728504 h 773676"/>
                              <a:gd name="connsiteX20" fmla="*/ 156455 w 479256"/>
                              <a:gd name="connsiteY20" fmla="*/ 773580 h 773676"/>
                              <a:gd name="connsiteX21" fmla="*/ 188652 w 479256"/>
                              <a:gd name="connsiteY21" fmla="*/ 741383 h 773676"/>
                              <a:gd name="connsiteX22" fmla="*/ 214410 w 479256"/>
                              <a:gd name="connsiteY22" fmla="*/ 715625 h 773676"/>
                              <a:gd name="connsiteX23" fmla="*/ 253046 w 479256"/>
                              <a:gd name="connsiteY23" fmla="*/ 651230 h 773676"/>
                              <a:gd name="connsiteX24" fmla="*/ 291683 w 479256"/>
                              <a:gd name="connsiteY24" fmla="*/ 593276 h 773676"/>
                              <a:gd name="connsiteX25" fmla="*/ 317441 w 479256"/>
                              <a:gd name="connsiteY25" fmla="*/ 567518 h 773676"/>
                              <a:gd name="connsiteX26" fmla="*/ 323880 w 479256"/>
                              <a:gd name="connsiteY26" fmla="*/ 554639 h 773676"/>
                              <a:gd name="connsiteX27" fmla="*/ 368956 w 479256"/>
                              <a:gd name="connsiteY27" fmla="*/ 503123 h 773676"/>
                              <a:gd name="connsiteX28" fmla="*/ 401153 w 479256"/>
                              <a:gd name="connsiteY28" fmla="*/ 458047 h 773676"/>
                              <a:gd name="connsiteX29" fmla="*/ 368956 w 479256"/>
                              <a:gd name="connsiteY29" fmla="*/ 432290 h 773676"/>
                              <a:gd name="connsiteX30" fmla="*/ 311001 w 479256"/>
                              <a:gd name="connsiteY30" fmla="*/ 406532 h 773676"/>
                              <a:gd name="connsiteX31" fmla="*/ 285244 w 479256"/>
                              <a:gd name="connsiteY31" fmla="*/ 380774 h 773676"/>
                              <a:gd name="connsiteX32" fmla="*/ 278804 w 479256"/>
                              <a:gd name="connsiteY32" fmla="*/ 361456 h 773676"/>
                              <a:gd name="connsiteX33" fmla="*/ 291683 w 479256"/>
                              <a:gd name="connsiteY33" fmla="*/ 303501 h 773676"/>
                              <a:gd name="connsiteX34" fmla="*/ 298122 w 479256"/>
                              <a:gd name="connsiteY34" fmla="*/ 284183 h 773676"/>
                              <a:gd name="connsiteX35" fmla="*/ 323880 w 479256"/>
                              <a:gd name="connsiteY35" fmla="*/ 277743 h 773676"/>
                              <a:gd name="connsiteX36" fmla="*/ 343198 w 479256"/>
                              <a:gd name="connsiteY36" fmla="*/ 251985 h 773676"/>
                              <a:gd name="connsiteX37" fmla="*/ 394714 w 479256"/>
                              <a:gd name="connsiteY37" fmla="*/ 206909 h 773676"/>
                              <a:gd name="connsiteX38" fmla="*/ 426911 w 479256"/>
                              <a:gd name="connsiteY38" fmla="*/ 161833 h 773676"/>
                              <a:gd name="connsiteX39" fmla="*/ 446229 w 479256"/>
                              <a:gd name="connsiteY39" fmla="*/ 123197 h 773676"/>
                              <a:gd name="connsiteX40" fmla="*/ 471987 w 479256"/>
                              <a:gd name="connsiteY40" fmla="*/ 45923 h 773676"/>
                              <a:gd name="connsiteX41" fmla="*/ 471987 w 479256"/>
                              <a:gd name="connsiteY41" fmla="*/ 847 h 773676"/>
                              <a:gd name="connsiteX42" fmla="*/ 388275 w 479256"/>
                              <a:gd name="connsiteY42" fmla="*/ 20166 h 773676"/>
                              <a:gd name="connsiteX43" fmla="*/ 330320 w 479256"/>
                              <a:gd name="connsiteY43" fmla="*/ 65242 h 773676"/>
                              <a:gd name="connsiteX44" fmla="*/ 233728 w 479256"/>
                              <a:gd name="connsiteY44" fmla="*/ 71681 h 773676"/>
                              <a:gd name="connsiteX45" fmla="*/ 143576 w 479256"/>
                              <a:gd name="connsiteY45" fmla="*/ 90999 h 77367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</a:cxnLst>
                            <a:rect l="l" t="t" r="r" b="b"/>
                            <a:pathLst>
                              <a:path w="479256" h="773676">
                                <a:moveTo>
                                  <a:pt x="143576" y="90999"/>
                                </a:moveTo>
                                <a:cubicBezTo>
                                  <a:pt x="109232" y="123196"/>
                                  <a:pt x="51277" y="227301"/>
                                  <a:pt x="27666" y="264864"/>
                                </a:cubicBezTo>
                                <a:cubicBezTo>
                                  <a:pt x="4055" y="302427"/>
                                  <a:pt x="1908" y="316380"/>
                                  <a:pt x="1908" y="316380"/>
                                </a:cubicBezTo>
                                <a:cubicBezTo>
                                  <a:pt x="-2385" y="330332"/>
                                  <a:pt x="1908" y="348577"/>
                                  <a:pt x="1908" y="348577"/>
                                </a:cubicBezTo>
                                <a:cubicBezTo>
                                  <a:pt x="4054" y="357163"/>
                                  <a:pt x="9421" y="358236"/>
                                  <a:pt x="14787" y="367895"/>
                                </a:cubicBezTo>
                                <a:cubicBezTo>
                                  <a:pt x="20153" y="377554"/>
                                  <a:pt x="34106" y="406532"/>
                                  <a:pt x="34106" y="406532"/>
                                </a:cubicBezTo>
                                <a:cubicBezTo>
                                  <a:pt x="40545" y="414045"/>
                                  <a:pt x="43765" y="408678"/>
                                  <a:pt x="53424" y="412971"/>
                                </a:cubicBezTo>
                                <a:cubicBezTo>
                                  <a:pt x="63083" y="417264"/>
                                  <a:pt x="92060" y="432290"/>
                                  <a:pt x="92060" y="432290"/>
                                </a:cubicBezTo>
                                <a:cubicBezTo>
                                  <a:pt x="107085" y="439803"/>
                                  <a:pt x="128551" y="451608"/>
                                  <a:pt x="143576" y="458047"/>
                                </a:cubicBezTo>
                                <a:cubicBezTo>
                                  <a:pt x="158601" y="464486"/>
                                  <a:pt x="165041" y="465560"/>
                                  <a:pt x="182213" y="470926"/>
                                </a:cubicBezTo>
                                <a:cubicBezTo>
                                  <a:pt x="199385" y="476292"/>
                                  <a:pt x="246607" y="490245"/>
                                  <a:pt x="246607" y="490245"/>
                                </a:cubicBezTo>
                                <a:cubicBezTo>
                                  <a:pt x="258413" y="495611"/>
                                  <a:pt x="257339" y="494537"/>
                                  <a:pt x="253046" y="503123"/>
                                </a:cubicBezTo>
                                <a:cubicBezTo>
                                  <a:pt x="248753" y="511709"/>
                                  <a:pt x="231581" y="526735"/>
                                  <a:pt x="220849" y="541760"/>
                                </a:cubicBezTo>
                                <a:cubicBezTo>
                                  <a:pt x="210117" y="556785"/>
                                  <a:pt x="200458" y="577177"/>
                                  <a:pt x="188652" y="593276"/>
                                </a:cubicBezTo>
                                <a:cubicBezTo>
                                  <a:pt x="176846" y="609375"/>
                                  <a:pt x="159674" y="624400"/>
                                  <a:pt x="150015" y="638352"/>
                                </a:cubicBezTo>
                                <a:cubicBezTo>
                                  <a:pt x="140356" y="652304"/>
                                  <a:pt x="140356" y="660890"/>
                                  <a:pt x="130697" y="676988"/>
                                </a:cubicBezTo>
                                <a:cubicBezTo>
                                  <a:pt x="121038" y="693087"/>
                                  <a:pt x="88840" y="731723"/>
                                  <a:pt x="92060" y="734943"/>
                                </a:cubicBezTo>
                                <a:cubicBezTo>
                                  <a:pt x="95280" y="738163"/>
                                  <a:pt x="144649" y="694161"/>
                                  <a:pt x="150015" y="696307"/>
                                </a:cubicBezTo>
                                <a:cubicBezTo>
                                  <a:pt x="155381" y="698454"/>
                                  <a:pt x="121038" y="742456"/>
                                  <a:pt x="124258" y="747822"/>
                                </a:cubicBezTo>
                                <a:cubicBezTo>
                                  <a:pt x="127478" y="753188"/>
                                  <a:pt x="163968" y="724211"/>
                                  <a:pt x="169334" y="728504"/>
                                </a:cubicBezTo>
                                <a:cubicBezTo>
                                  <a:pt x="174700" y="732797"/>
                                  <a:pt x="153235" y="771434"/>
                                  <a:pt x="156455" y="773580"/>
                                </a:cubicBezTo>
                                <a:cubicBezTo>
                                  <a:pt x="159675" y="775726"/>
                                  <a:pt x="188652" y="741383"/>
                                  <a:pt x="188652" y="741383"/>
                                </a:cubicBezTo>
                                <a:cubicBezTo>
                                  <a:pt x="198311" y="731724"/>
                                  <a:pt x="203678" y="730650"/>
                                  <a:pt x="214410" y="715625"/>
                                </a:cubicBezTo>
                                <a:cubicBezTo>
                                  <a:pt x="225142" y="700600"/>
                                  <a:pt x="240167" y="671621"/>
                                  <a:pt x="253046" y="651230"/>
                                </a:cubicBezTo>
                                <a:cubicBezTo>
                                  <a:pt x="265925" y="630839"/>
                                  <a:pt x="291683" y="593276"/>
                                  <a:pt x="291683" y="593276"/>
                                </a:cubicBezTo>
                                <a:cubicBezTo>
                                  <a:pt x="302416" y="579324"/>
                                  <a:pt x="317441" y="567518"/>
                                  <a:pt x="317441" y="567518"/>
                                </a:cubicBezTo>
                                <a:cubicBezTo>
                                  <a:pt x="322807" y="561079"/>
                                  <a:pt x="315294" y="565371"/>
                                  <a:pt x="323880" y="554639"/>
                                </a:cubicBezTo>
                                <a:cubicBezTo>
                                  <a:pt x="332466" y="543907"/>
                                  <a:pt x="356077" y="519222"/>
                                  <a:pt x="368956" y="503123"/>
                                </a:cubicBezTo>
                                <a:cubicBezTo>
                                  <a:pt x="381835" y="487024"/>
                                  <a:pt x="401153" y="458047"/>
                                  <a:pt x="401153" y="458047"/>
                                </a:cubicBezTo>
                                <a:cubicBezTo>
                                  <a:pt x="401153" y="446242"/>
                                  <a:pt x="383981" y="440876"/>
                                  <a:pt x="368956" y="432290"/>
                                </a:cubicBezTo>
                                <a:cubicBezTo>
                                  <a:pt x="353931" y="423704"/>
                                  <a:pt x="311001" y="406532"/>
                                  <a:pt x="311001" y="406532"/>
                                </a:cubicBezTo>
                                <a:cubicBezTo>
                                  <a:pt x="297049" y="397946"/>
                                  <a:pt x="285244" y="380774"/>
                                  <a:pt x="285244" y="380774"/>
                                </a:cubicBezTo>
                                <a:cubicBezTo>
                                  <a:pt x="279878" y="373261"/>
                                  <a:pt x="277731" y="374335"/>
                                  <a:pt x="278804" y="361456"/>
                                </a:cubicBezTo>
                                <a:cubicBezTo>
                                  <a:pt x="279877" y="348577"/>
                                  <a:pt x="288463" y="316380"/>
                                  <a:pt x="291683" y="303501"/>
                                </a:cubicBezTo>
                                <a:cubicBezTo>
                                  <a:pt x="294903" y="290622"/>
                                  <a:pt x="298122" y="284183"/>
                                  <a:pt x="298122" y="284183"/>
                                </a:cubicBezTo>
                                <a:cubicBezTo>
                                  <a:pt x="303488" y="279890"/>
                                  <a:pt x="323880" y="277743"/>
                                  <a:pt x="323880" y="277743"/>
                                </a:cubicBezTo>
                                <a:cubicBezTo>
                                  <a:pt x="331393" y="272377"/>
                                  <a:pt x="331392" y="263791"/>
                                  <a:pt x="343198" y="251985"/>
                                </a:cubicBezTo>
                                <a:cubicBezTo>
                                  <a:pt x="355004" y="240179"/>
                                  <a:pt x="380762" y="221934"/>
                                  <a:pt x="394714" y="206909"/>
                                </a:cubicBezTo>
                                <a:cubicBezTo>
                                  <a:pt x="408666" y="191884"/>
                                  <a:pt x="418325" y="175785"/>
                                  <a:pt x="426911" y="161833"/>
                                </a:cubicBezTo>
                                <a:cubicBezTo>
                                  <a:pt x="435497" y="147881"/>
                                  <a:pt x="438716" y="142515"/>
                                  <a:pt x="446229" y="123197"/>
                                </a:cubicBezTo>
                                <a:cubicBezTo>
                                  <a:pt x="453742" y="103879"/>
                                  <a:pt x="467694" y="66315"/>
                                  <a:pt x="471987" y="45923"/>
                                </a:cubicBezTo>
                                <a:cubicBezTo>
                                  <a:pt x="476280" y="25531"/>
                                  <a:pt x="485939" y="5140"/>
                                  <a:pt x="471987" y="847"/>
                                </a:cubicBezTo>
                                <a:cubicBezTo>
                                  <a:pt x="458035" y="-3446"/>
                                  <a:pt x="411886" y="9434"/>
                                  <a:pt x="388275" y="20166"/>
                                </a:cubicBezTo>
                                <a:cubicBezTo>
                                  <a:pt x="364664" y="30898"/>
                                  <a:pt x="356078" y="56656"/>
                                  <a:pt x="330320" y="65242"/>
                                </a:cubicBezTo>
                                <a:cubicBezTo>
                                  <a:pt x="304562" y="73828"/>
                                  <a:pt x="268072" y="67388"/>
                                  <a:pt x="233728" y="71681"/>
                                </a:cubicBezTo>
                                <a:cubicBezTo>
                                  <a:pt x="199384" y="75974"/>
                                  <a:pt x="177920" y="58802"/>
                                  <a:pt x="143576" y="90999"/>
                                </a:cubicBezTo>
                                <a:close/>
                              </a:path>
                            </a:pathLst>
                          </a:custGeom>
                          <a:gradFill flip="none" rotWithShape="1">
                            <a:gsLst>
                              <a:gs pos="0">
                                <a:srgbClr val="8E410C">
                                  <a:shade val="30000"/>
                                  <a:satMod val="115000"/>
                                </a:srgbClr>
                              </a:gs>
                              <a:gs pos="50000">
                                <a:srgbClr val="8E410C">
                                  <a:shade val="67500"/>
                                  <a:satMod val="115000"/>
                                </a:srgbClr>
                              </a:gs>
                              <a:gs pos="100000">
                                <a:srgbClr val="8E410C">
                                  <a:shade val="100000"/>
                                  <a:satMod val="115000"/>
                                </a:srgbClr>
                              </a:gs>
                            </a:gsLst>
                            <a:lin ang="10800000" scaled="1"/>
                            <a:tileRect/>
                          </a:gra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534" name="Freeform 533"/>
                          <p:cNvSpPr/>
                          <p:nvPr/>
                        </p:nvSpPr>
                        <p:spPr>
                          <a:xfrm rot="419079">
                            <a:off x="470079" y="985234"/>
                            <a:ext cx="191069" cy="782725"/>
                          </a:xfrm>
                          <a:custGeom>
                            <a:avLst/>
                            <a:gdLst>
                              <a:gd name="connsiteX0" fmla="*/ 26452 w 191069"/>
                              <a:gd name="connsiteY0" fmla="*/ 3520 h 782725"/>
                              <a:gd name="connsiteX1" fmla="*/ 52210 w 191069"/>
                              <a:gd name="connsiteY1" fmla="*/ 151627 h 782725"/>
                              <a:gd name="connsiteX2" fmla="*/ 39331 w 191069"/>
                              <a:gd name="connsiteY2" fmla="*/ 267537 h 782725"/>
                              <a:gd name="connsiteX3" fmla="*/ 39331 w 191069"/>
                              <a:gd name="connsiteY3" fmla="*/ 351250 h 782725"/>
                              <a:gd name="connsiteX4" fmla="*/ 26452 w 191069"/>
                              <a:gd name="connsiteY4" fmla="*/ 389886 h 782725"/>
                              <a:gd name="connsiteX5" fmla="*/ 45771 w 191069"/>
                              <a:gd name="connsiteY5" fmla="*/ 415644 h 782725"/>
                              <a:gd name="connsiteX6" fmla="*/ 45771 w 191069"/>
                              <a:gd name="connsiteY6" fmla="*/ 460720 h 782725"/>
                              <a:gd name="connsiteX7" fmla="*/ 13574 w 191069"/>
                              <a:gd name="connsiteY7" fmla="*/ 615267 h 782725"/>
                              <a:gd name="connsiteX8" fmla="*/ 695 w 191069"/>
                              <a:gd name="connsiteY8" fmla="*/ 731177 h 782725"/>
                              <a:gd name="connsiteX9" fmla="*/ 32892 w 191069"/>
                              <a:gd name="connsiteY9" fmla="*/ 692540 h 782725"/>
                              <a:gd name="connsiteX10" fmla="*/ 32892 w 191069"/>
                              <a:gd name="connsiteY10" fmla="*/ 763374 h 782725"/>
                              <a:gd name="connsiteX11" fmla="*/ 58650 w 191069"/>
                              <a:gd name="connsiteY11" fmla="*/ 724737 h 782725"/>
                              <a:gd name="connsiteX12" fmla="*/ 77968 w 191069"/>
                              <a:gd name="connsiteY12" fmla="*/ 782692 h 782725"/>
                              <a:gd name="connsiteX13" fmla="*/ 97286 w 191069"/>
                              <a:gd name="connsiteY13" fmla="*/ 731177 h 782725"/>
                              <a:gd name="connsiteX14" fmla="*/ 110165 w 191069"/>
                              <a:gd name="connsiteY14" fmla="*/ 782692 h 782725"/>
                              <a:gd name="connsiteX15" fmla="*/ 129483 w 191069"/>
                              <a:gd name="connsiteY15" fmla="*/ 737616 h 782725"/>
                              <a:gd name="connsiteX16" fmla="*/ 135923 w 191069"/>
                              <a:gd name="connsiteY16" fmla="*/ 653903 h 782725"/>
                              <a:gd name="connsiteX17" fmla="*/ 129483 w 191069"/>
                              <a:gd name="connsiteY17" fmla="*/ 621706 h 782725"/>
                              <a:gd name="connsiteX18" fmla="*/ 129483 w 191069"/>
                              <a:gd name="connsiteY18" fmla="*/ 563751 h 782725"/>
                              <a:gd name="connsiteX19" fmla="*/ 129483 w 191069"/>
                              <a:gd name="connsiteY19" fmla="*/ 480039 h 782725"/>
                              <a:gd name="connsiteX20" fmla="*/ 142362 w 191069"/>
                              <a:gd name="connsiteY20" fmla="*/ 402765 h 782725"/>
                              <a:gd name="connsiteX21" fmla="*/ 161681 w 191069"/>
                              <a:gd name="connsiteY21" fmla="*/ 377008 h 782725"/>
                              <a:gd name="connsiteX22" fmla="*/ 174559 w 191069"/>
                              <a:gd name="connsiteY22" fmla="*/ 273977 h 782725"/>
                              <a:gd name="connsiteX23" fmla="*/ 187438 w 191069"/>
                              <a:gd name="connsiteY23" fmla="*/ 196703 h 782725"/>
                              <a:gd name="connsiteX24" fmla="*/ 103726 w 191069"/>
                              <a:gd name="connsiteY24" fmla="*/ 132309 h 782725"/>
                              <a:gd name="connsiteX25" fmla="*/ 58650 w 191069"/>
                              <a:gd name="connsiteY25" fmla="*/ 55036 h 782725"/>
                              <a:gd name="connsiteX26" fmla="*/ 26452 w 191069"/>
                              <a:gd name="connsiteY26" fmla="*/ 3520 h 7827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</a:cxnLst>
                            <a:rect l="l" t="t" r="r" b="b"/>
                            <a:pathLst>
                              <a:path w="191069" h="782725">
                                <a:moveTo>
                                  <a:pt x="26452" y="3520"/>
                                </a:moveTo>
                                <a:cubicBezTo>
                                  <a:pt x="25379" y="19618"/>
                                  <a:pt x="50064" y="107624"/>
                                  <a:pt x="52210" y="151627"/>
                                </a:cubicBezTo>
                                <a:cubicBezTo>
                                  <a:pt x="54356" y="195630"/>
                                  <a:pt x="41477" y="234267"/>
                                  <a:pt x="39331" y="267537"/>
                                </a:cubicBezTo>
                                <a:cubicBezTo>
                                  <a:pt x="37185" y="300807"/>
                                  <a:pt x="41478" y="330858"/>
                                  <a:pt x="39331" y="351250"/>
                                </a:cubicBezTo>
                                <a:cubicBezTo>
                                  <a:pt x="37184" y="371642"/>
                                  <a:pt x="25379" y="379154"/>
                                  <a:pt x="26452" y="389886"/>
                                </a:cubicBezTo>
                                <a:cubicBezTo>
                                  <a:pt x="27525" y="400618"/>
                                  <a:pt x="42551" y="403838"/>
                                  <a:pt x="45771" y="415644"/>
                                </a:cubicBezTo>
                                <a:cubicBezTo>
                                  <a:pt x="48991" y="427450"/>
                                  <a:pt x="51137" y="427450"/>
                                  <a:pt x="45771" y="460720"/>
                                </a:cubicBezTo>
                                <a:cubicBezTo>
                                  <a:pt x="40405" y="493990"/>
                                  <a:pt x="21087" y="570191"/>
                                  <a:pt x="13574" y="615267"/>
                                </a:cubicBezTo>
                                <a:cubicBezTo>
                                  <a:pt x="6061" y="660343"/>
                                  <a:pt x="-2525" y="718298"/>
                                  <a:pt x="695" y="731177"/>
                                </a:cubicBezTo>
                                <a:cubicBezTo>
                                  <a:pt x="3915" y="744056"/>
                                  <a:pt x="27526" y="687174"/>
                                  <a:pt x="32892" y="692540"/>
                                </a:cubicBezTo>
                                <a:cubicBezTo>
                                  <a:pt x="38258" y="697906"/>
                                  <a:pt x="28599" y="758008"/>
                                  <a:pt x="32892" y="763374"/>
                                </a:cubicBezTo>
                                <a:cubicBezTo>
                                  <a:pt x="37185" y="768740"/>
                                  <a:pt x="51137" y="721517"/>
                                  <a:pt x="58650" y="724737"/>
                                </a:cubicBezTo>
                                <a:cubicBezTo>
                                  <a:pt x="66163" y="727957"/>
                                  <a:pt x="71529" y="781619"/>
                                  <a:pt x="77968" y="782692"/>
                                </a:cubicBezTo>
                                <a:cubicBezTo>
                                  <a:pt x="84407" y="783765"/>
                                  <a:pt x="91920" y="731177"/>
                                  <a:pt x="97286" y="731177"/>
                                </a:cubicBezTo>
                                <a:cubicBezTo>
                                  <a:pt x="102652" y="731177"/>
                                  <a:pt x="104799" y="781619"/>
                                  <a:pt x="110165" y="782692"/>
                                </a:cubicBezTo>
                                <a:cubicBezTo>
                                  <a:pt x="115531" y="783765"/>
                                  <a:pt x="125190" y="759081"/>
                                  <a:pt x="129483" y="737616"/>
                                </a:cubicBezTo>
                                <a:cubicBezTo>
                                  <a:pt x="133776" y="716151"/>
                                  <a:pt x="135923" y="673221"/>
                                  <a:pt x="135923" y="653903"/>
                                </a:cubicBezTo>
                                <a:cubicBezTo>
                                  <a:pt x="135923" y="634585"/>
                                  <a:pt x="130556" y="636731"/>
                                  <a:pt x="129483" y="621706"/>
                                </a:cubicBezTo>
                                <a:cubicBezTo>
                                  <a:pt x="128410" y="606681"/>
                                  <a:pt x="129483" y="563751"/>
                                  <a:pt x="129483" y="563751"/>
                                </a:cubicBezTo>
                                <a:cubicBezTo>
                                  <a:pt x="129483" y="540140"/>
                                  <a:pt x="127337" y="506870"/>
                                  <a:pt x="129483" y="480039"/>
                                </a:cubicBezTo>
                                <a:cubicBezTo>
                                  <a:pt x="131629" y="453208"/>
                                  <a:pt x="142362" y="402765"/>
                                  <a:pt x="142362" y="402765"/>
                                </a:cubicBezTo>
                                <a:cubicBezTo>
                                  <a:pt x="147728" y="385593"/>
                                  <a:pt x="156315" y="398473"/>
                                  <a:pt x="161681" y="377008"/>
                                </a:cubicBezTo>
                                <a:cubicBezTo>
                                  <a:pt x="167047" y="355543"/>
                                  <a:pt x="170266" y="304028"/>
                                  <a:pt x="174559" y="273977"/>
                                </a:cubicBezTo>
                                <a:cubicBezTo>
                                  <a:pt x="178852" y="243926"/>
                                  <a:pt x="199244" y="220314"/>
                                  <a:pt x="187438" y="196703"/>
                                </a:cubicBezTo>
                                <a:cubicBezTo>
                                  <a:pt x="175633" y="173092"/>
                                  <a:pt x="125191" y="155920"/>
                                  <a:pt x="103726" y="132309"/>
                                </a:cubicBezTo>
                                <a:cubicBezTo>
                                  <a:pt x="82261" y="108698"/>
                                  <a:pt x="70456" y="79721"/>
                                  <a:pt x="58650" y="55036"/>
                                </a:cubicBezTo>
                                <a:cubicBezTo>
                                  <a:pt x="46844" y="30352"/>
                                  <a:pt x="27525" y="-12578"/>
                                  <a:pt x="26452" y="3520"/>
                                </a:cubicBezTo>
                                <a:close/>
                              </a:path>
                            </a:pathLst>
                          </a:custGeom>
                          <a:gradFill flip="none" rotWithShape="1">
                            <a:gsLst>
                              <a:gs pos="0">
                                <a:srgbClr val="8E410C">
                                  <a:shade val="30000"/>
                                  <a:satMod val="115000"/>
                                </a:srgbClr>
                              </a:gs>
                              <a:gs pos="50000">
                                <a:srgbClr val="8E410C">
                                  <a:shade val="67500"/>
                                  <a:satMod val="115000"/>
                                </a:srgbClr>
                              </a:gs>
                              <a:gs pos="100000">
                                <a:srgbClr val="8E410C">
                                  <a:shade val="100000"/>
                                  <a:satMod val="115000"/>
                                </a:srgbClr>
                              </a:gs>
                            </a:gsLst>
                            <a:path path="circle">
                              <a:fillToRect r="100000" b="100000"/>
                            </a:path>
                            <a:tileRect l="-100000" t="-100000"/>
                          </a:gra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grpSp>
                        <p:nvGrpSpPr>
                          <p:cNvPr id="535" name="Group 534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1850059" cy="1806595"/>
                            <a:chOff x="0" y="0"/>
                            <a:chExt cx="1850059" cy="1806595"/>
                          </a:xfrm>
                        </p:grpSpPr>
                        <p:grpSp>
                          <p:nvGrpSpPr>
                            <p:cNvPr id="536" name="Group 535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1850059" cy="1760499"/>
                              <a:chOff x="0" y="0"/>
                              <a:chExt cx="1850059" cy="1760499"/>
                            </a:xfrm>
                          </p:grpSpPr>
                          <p:grpSp>
                            <p:nvGrpSpPr>
                              <p:cNvPr id="538" name="Group 537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1850059" cy="1230097"/>
                                <a:chOff x="0" y="0"/>
                                <a:chExt cx="1850059" cy="1230097"/>
                              </a:xfrm>
                            </p:grpSpPr>
                            <p:grpSp>
                              <p:nvGrpSpPr>
                                <p:cNvPr id="540" name="Group 539"/>
                                <p:cNvGrpSpPr/>
                                <p:nvPr/>
                              </p:nvGrpSpPr>
                              <p:grpSpPr>
                                <a:xfrm>
                                  <a:off x="212502" y="0"/>
                                  <a:ext cx="122555" cy="338455"/>
                                  <a:chOff x="0" y="0"/>
                                  <a:chExt cx="135228" cy="380079"/>
                                </a:xfrm>
                              </p:grpSpPr>
                              <p:sp>
                                <p:nvSpPr>
                                  <p:cNvPr id="577" name="Freeform 576"/>
                                  <p:cNvSpPr/>
                                  <p:nvPr/>
                                </p:nvSpPr>
                                <p:spPr>
                                  <a:xfrm>
                                    <a:off x="0" y="0"/>
                                    <a:ext cx="135228" cy="380079"/>
                                  </a:xfrm>
                                  <a:custGeom>
                                    <a:avLst/>
                                    <a:gdLst>
                                      <a:gd name="connsiteX0" fmla="*/ 33210 w 97772"/>
                                      <a:gd name="connsiteY0" fmla="*/ 264512 h 309624"/>
                                      <a:gd name="connsiteX1" fmla="*/ 1013 w 97772"/>
                                      <a:gd name="connsiteY1" fmla="*/ 167921 h 309624"/>
                                      <a:gd name="connsiteX2" fmla="*/ 7452 w 97772"/>
                                      <a:gd name="connsiteY2" fmla="*/ 148602 h 309624"/>
                                      <a:gd name="connsiteX3" fmla="*/ 33210 w 97772"/>
                                      <a:gd name="connsiteY3" fmla="*/ 71329 h 309624"/>
                                      <a:gd name="connsiteX4" fmla="*/ 46089 w 97772"/>
                                      <a:gd name="connsiteY4" fmla="*/ 32692 h 309624"/>
                                      <a:gd name="connsiteX5" fmla="*/ 58968 w 97772"/>
                                      <a:gd name="connsiteY5" fmla="*/ 495 h 309624"/>
                                      <a:gd name="connsiteX6" fmla="*/ 71847 w 97772"/>
                                      <a:gd name="connsiteY6" fmla="*/ 58450 h 309624"/>
                                      <a:gd name="connsiteX7" fmla="*/ 78286 w 97772"/>
                                      <a:gd name="connsiteY7" fmla="*/ 90647 h 309624"/>
                                      <a:gd name="connsiteX8" fmla="*/ 91165 w 97772"/>
                                      <a:gd name="connsiteY8" fmla="*/ 142163 h 309624"/>
                                      <a:gd name="connsiteX9" fmla="*/ 97604 w 97772"/>
                                      <a:gd name="connsiteY9" fmla="*/ 193678 h 309624"/>
                                      <a:gd name="connsiteX10" fmla="*/ 84726 w 97772"/>
                                      <a:gd name="connsiteY10" fmla="*/ 270952 h 309624"/>
                                      <a:gd name="connsiteX11" fmla="*/ 84726 w 97772"/>
                                      <a:gd name="connsiteY11" fmla="*/ 283830 h 309624"/>
                                      <a:gd name="connsiteX12" fmla="*/ 58968 w 97772"/>
                                      <a:gd name="connsiteY12" fmla="*/ 309588 h 309624"/>
                                      <a:gd name="connsiteX13" fmla="*/ 33210 w 97772"/>
                                      <a:gd name="connsiteY13" fmla="*/ 264512 h 309624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  <a:cxn ang="0">
                                        <a:pos x="connsiteX12" y="connsiteY12"/>
                                      </a:cxn>
                                      <a:cxn ang="0">
                                        <a:pos x="connsiteX13" y="connsiteY13"/>
                                      </a:cxn>
                                    </a:cxnLst>
                                    <a:rect l="l" t="t" r="r" b="b"/>
                                    <a:pathLst>
                                      <a:path w="97772" h="309624">
                                        <a:moveTo>
                                          <a:pt x="33210" y="264512"/>
                                        </a:moveTo>
                                        <a:cubicBezTo>
                                          <a:pt x="23551" y="240901"/>
                                          <a:pt x="5306" y="187239"/>
                                          <a:pt x="1013" y="167921"/>
                                        </a:cubicBezTo>
                                        <a:cubicBezTo>
                                          <a:pt x="-3280" y="148603"/>
                                          <a:pt x="7452" y="148602"/>
                                          <a:pt x="7452" y="148602"/>
                                        </a:cubicBezTo>
                                        <a:lnTo>
                                          <a:pt x="33210" y="71329"/>
                                        </a:lnTo>
                                        <a:cubicBezTo>
                                          <a:pt x="39649" y="52011"/>
                                          <a:pt x="41796" y="44498"/>
                                          <a:pt x="46089" y="32692"/>
                                        </a:cubicBezTo>
                                        <a:cubicBezTo>
                                          <a:pt x="50382" y="20886"/>
                                          <a:pt x="54675" y="-3798"/>
                                          <a:pt x="58968" y="495"/>
                                        </a:cubicBezTo>
                                        <a:cubicBezTo>
                                          <a:pt x="63261" y="4788"/>
                                          <a:pt x="68627" y="43425"/>
                                          <a:pt x="71847" y="58450"/>
                                        </a:cubicBezTo>
                                        <a:cubicBezTo>
                                          <a:pt x="75067" y="73475"/>
                                          <a:pt x="75066" y="76695"/>
                                          <a:pt x="78286" y="90647"/>
                                        </a:cubicBezTo>
                                        <a:cubicBezTo>
                                          <a:pt x="81506" y="104599"/>
                                          <a:pt x="87945" y="124991"/>
                                          <a:pt x="91165" y="142163"/>
                                        </a:cubicBezTo>
                                        <a:cubicBezTo>
                                          <a:pt x="94385" y="159335"/>
                                          <a:pt x="98677" y="172213"/>
                                          <a:pt x="97604" y="193678"/>
                                        </a:cubicBezTo>
                                        <a:cubicBezTo>
                                          <a:pt x="96531" y="215143"/>
                                          <a:pt x="84726" y="270952"/>
                                          <a:pt x="84726" y="270952"/>
                                        </a:cubicBezTo>
                                        <a:cubicBezTo>
                                          <a:pt x="82580" y="285977"/>
                                          <a:pt x="89019" y="277391"/>
                                          <a:pt x="84726" y="283830"/>
                                        </a:cubicBezTo>
                                        <a:cubicBezTo>
                                          <a:pt x="80433" y="290269"/>
                                          <a:pt x="67554" y="308515"/>
                                          <a:pt x="58968" y="309588"/>
                                        </a:cubicBezTo>
                                        <a:cubicBezTo>
                                          <a:pt x="50382" y="310661"/>
                                          <a:pt x="42869" y="288123"/>
                                          <a:pt x="33210" y="264512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8E410C"/>
                                  </a:solidFill>
                                  <a:ln w="1270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578" name="Freeform 577"/>
                                  <p:cNvSpPr/>
                                  <p:nvPr/>
                                </p:nvSpPr>
                                <p:spPr>
                                  <a:xfrm>
                                    <a:off x="32197" y="90152"/>
                                    <a:ext cx="83185" cy="286385"/>
                                  </a:xfrm>
                                  <a:custGeom>
                                    <a:avLst/>
                                    <a:gdLst>
                                      <a:gd name="connsiteX0" fmla="*/ 33210 w 97772"/>
                                      <a:gd name="connsiteY0" fmla="*/ 264512 h 309624"/>
                                      <a:gd name="connsiteX1" fmla="*/ 1013 w 97772"/>
                                      <a:gd name="connsiteY1" fmla="*/ 167921 h 309624"/>
                                      <a:gd name="connsiteX2" fmla="*/ 7452 w 97772"/>
                                      <a:gd name="connsiteY2" fmla="*/ 148602 h 309624"/>
                                      <a:gd name="connsiteX3" fmla="*/ 33210 w 97772"/>
                                      <a:gd name="connsiteY3" fmla="*/ 71329 h 309624"/>
                                      <a:gd name="connsiteX4" fmla="*/ 46089 w 97772"/>
                                      <a:gd name="connsiteY4" fmla="*/ 32692 h 309624"/>
                                      <a:gd name="connsiteX5" fmla="*/ 58968 w 97772"/>
                                      <a:gd name="connsiteY5" fmla="*/ 495 h 309624"/>
                                      <a:gd name="connsiteX6" fmla="*/ 71847 w 97772"/>
                                      <a:gd name="connsiteY6" fmla="*/ 58450 h 309624"/>
                                      <a:gd name="connsiteX7" fmla="*/ 78286 w 97772"/>
                                      <a:gd name="connsiteY7" fmla="*/ 90647 h 309624"/>
                                      <a:gd name="connsiteX8" fmla="*/ 91165 w 97772"/>
                                      <a:gd name="connsiteY8" fmla="*/ 142163 h 309624"/>
                                      <a:gd name="connsiteX9" fmla="*/ 97604 w 97772"/>
                                      <a:gd name="connsiteY9" fmla="*/ 193678 h 309624"/>
                                      <a:gd name="connsiteX10" fmla="*/ 84726 w 97772"/>
                                      <a:gd name="connsiteY10" fmla="*/ 270952 h 309624"/>
                                      <a:gd name="connsiteX11" fmla="*/ 84726 w 97772"/>
                                      <a:gd name="connsiteY11" fmla="*/ 283830 h 309624"/>
                                      <a:gd name="connsiteX12" fmla="*/ 58968 w 97772"/>
                                      <a:gd name="connsiteY12" fmla="*/ 309588 h 309624"/>
                                      <a:gd name="connsiteX13" fmla="*/ 33210 w 97772"/>
                                      <a:gd name="connsiteY13" fmla="*/ 264512 h 309624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  <a:cxn ang="0">
                                        <a:pos x="connsiteX12" y="connsiteY12"/>
                                      </a:cxn>
                                      <a:cxn ang="0">
                                        <a:pos x="connsiteX13" y="connsiteY13"/>
                                      </a:cxn>
                                    </a:cxnLst>
                                    <a:rect l="l" t="t" r="r" b="b"/>
                                    <a:pathLst>
                                      <a:path w="97772" h="309624">
                                        <a:moveTo>
                                          <a:pt x="33210" y="264512"/>
                                        </a:moveTo>
                                        <a:cubicBezTo>
                                          <a:pt x="23551" y="240901"/>
                                          <a:pt x="5306" y="187239"/>
                                          <a:pt x="1013" y="167921"/>
                                        </a:cubicBezTo>
                                        <a:cubicBezTo>
                                          <a:pt x="-3280" y="148603"/>
                                          <a:pt x="7452" y="148602"/>
                                          <a:pt x="7452" y="148602"/>
                                        </a:cubicBezTo>
                                        <a:lnTo>
                                          <a:pt x="33210" y="71329"/>
                                        </a:lnTo>
                                        <a:cubicBezTo>
                                          <a:pt x="39649" y="52011"/>
                                          <a:pt x="41796" y="44498"/>
                                          <a:pt x="46089" y="32692"/>
                                        </a:cubicBezTo>
                                        <a:cubicBezTo>
                                          <a:pt x="50382" y="20886"/>
                                          <a:pt x="54675" y="-3798"/>
                                          <a:pt x="58968" y="495"/>
                                        </a:cubicBezTo>
                                        <a:cubicBezTo>
                                          <a:pt x="63261" y="4788"/>
                                          <a:pt x="68627" y="43425"/>
                                          <a:pt x="71847" y="58450"/>
                                        </a:cubicBezTo>
                                        <a:cubicBezTo>
                                          <a:pt x="75067" y="73475"/>
                                          <a:pt x="75066" y="76695"/>
                                          <a:pt x="78286" y="90647"/>
                                        </a:cubicBezTo>
                                        <a:cubicBezTo>
                                          <a:pt x="81506" y="104599"/>
                                          <a:pt x="87945" y="124991"/>
                                          <a:pt x="91165" y="142163"/>
                                        </a:cubicBezTo>
                                        <a:cubicBezTo>
                                          <a:pt x="94385" y="159335"/>
                                          <a:pt x="98677" y="172213"/>
                                          <a:pt x="97604" y="193678"/>
                                        </a:cubicBezTo>
                                        <a:cubicBezTo>
                                          <a:pt x="96531" y="215143"/>
                                          <a:pt x="84726" y="270952"/>
                                          <a:pt x="84726" y="270952"/>
                                        </a:cubicBezTo>
                                        <a:cubicBezTo>
                                          <a:pt x="82580" y="285977"/>
                                          <a:pt x="89019" y="277391"/>
                                          <a:pt x="84726" y="283830"/>
                                        </a:cubicBezTo>
                                        <a:cubicBezTo>
                                          <a:pt x="80433" y="290269"/>
                                          <a:pt x="67554" y="308515"/>
                                          <a:pt x="58968" y="309588"/>
                                        </a:cubicBezTo>
                                        <a:cubicBezTo>
                                          <a:pt x="50382" y="310661"/>
                                          <a:pt x="42869" y="288123"/>
                                          <a:pt x="33210" y="264512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BA6D4E"/>
                                  </a:solidFill>
                                  <a:ln w="1270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cxnSp>
                                <p:nvCxnSpPr>
                                  <p:cNvPr id="579" name="Straight Connector 578"/>
                                  <p:cNvCxnSpPr/>
                                  <p:nvPr/>
                                </p:nvCxnSpPr>
                                <p:spPr>
                                  <a:xfrm flipV="1">
                                    <a:off x="70834" y="186744"/>
                                    <a:ext cx="0" cy="148590"/>
                                  </a:xfrm>
                                  <a:prstGeom prst="line">
                                    <a:avLst/>
                                  </a:prstGeom>
                                  <a:noFill/>
                                  <a:ln w="635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</p:cxnSp>
                            </p:grpSp>
                            <p:grpSp>
                              <p:nvGrpSpPr>
                                <p:cNvPr id="541" name="Group 540"/>
                                <p:cNvGrpSpPr/>
                                <p:nvPr/>
                              </p:nvGrpSpPr>
                              <p:grpSpPr>
                                <a:xfrm>
                                  <a:off x="0" y="115910"/>
                                  <a:ext cx="1850059" cy="1114187"/>
                                  <a:chOff x="0" y="0"/>
                                  <a:chExt cx="1850059" cy="1114187"/>
                                </a:xfrm>
                              </p:grpSpPr>
                              <p:grpSp>
                                <p:nvGrpSpPr>
                                  <p:cNvPr id="548" name="Group 547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1850059" cy="1114187"/>
                                    <a:chOff x="0" y="0"/>
                                    <a:chExt cx="1850059" cy="1114187"/>
                                  </a:xfrm>
                                </p:grpSpPr>
                                <p:grpSp>
                                  <p:nvGrpSpPr>
                                    <p:cNvPr id="550" name="Group 549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0"/>
                                      <a:ext cx="1850059" cy="1114187"/>
                                      <a:chOff x="0" y="0"/>
                                      <a:chExt cx="1850059" cy="1114187"/>
                                    </a:xfrm>
                                  </p:grpSpPr>
                                  <p:sp>
                                    <p:nvSpPr>
                                      <p:cNvPr id="552" name="Freeform 551"/>
                                      <p:cNvSpPr/>
                                      <p:nvPr/>
                                    </p:nvSpPr>
                                    <p:spPr>
                                      <a:xfrm rot="14276850" flipH="1" flipV="1">
                                        <a:off x="582770" y="363828"/>
                                        <a:ext cx="229870" cy="12192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03135 w 230483"/>
                                          <a:gd name="connsiteY0" fmla="*/ 6515 h 122425"/>
                                          <a:gd name="connsiteX1" fmla="*/ 19422 w 230483"/>
                                          <a:gd name="connsiteY1" fmla="*/ 38712 h 122425"/>
                                          <a:gd name="connsiteX2" fmla="*/ 12983 w 230483"/>
                                          <a:gd name="connsiteY2" fmla="*/ 58030 h 122425"/>
                                          <a:gd name="connsiteX3" fmla="*/ 104 w 230483"/>
                                          <a:gd name="connsiteY3" fmla="*/ 90228 h 122425"/>
                                          <a:gd name="connsiteX4" fmla="*/ 6543 w 230483"/>
                                          <a:gd name="connsiteY4" fmla="*/ 122425 h 122425"/>
                                          <a:gd name="connsiteX5" fmla="*/ 6543 w 230483"/>
                                          <a:gd name="connsiteY5" fmla="*/ 122425 h 122425"/>
                                          <a:gd name="connsiteX6" fmla="*/ 70937 w 230483"/>
                                          <a:gd name="connsiteY6" fmla="*/ 109546 h 122425"/>
                                          <a:gd name="connsiteX7" fmla="*/ 96695 w 230483"/>
                                          <a:gd name="connsiteY7" fmla="*/ 77349 h 122425"/>
                                          <a:gd name="connsiteX8" fmla="*/ 225484 w 230483"/>
                                          <a:gd name="connsiteY8" fmla="*/ 19394 h 122425"/>
                                          <a:gd name="connsiteX9" fmla="*/ 206166 w 230483"/>
                                          <a:gd name="connsiteY9" fmla="*/ 12954 h 122425"/>
                                          <a:gd name="connsiteX10" fmla="*/ 167529 w 230483"/>
                                          <a:gd name="connsiteY10" fmla="*/ 75 h 122425"/>
                                          <a:gd name="connsiteX11" fmla="*/ 103135 w 230483"/>
                                          <a:gd name="connsiteY11" fmla="*/ 6515 h 122425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  <a:cxn ang="0">
                                            <a:pos x="connsiteX9" y="connsiteY9"/>
                                          </a:cxn>
                                          <a:cxn ang="0">
                                            <a:pos x="connsiteX10" y="connsiteY10"/>
                                          </a:cxn>
                                          <a:cxn ang="0">
                                            <a:pos x="connsiteX11" y="connsiteY1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230483" h="122425">
                                            <a:moveTo>
                                              <a:pt x="103135" y="6515"/>
                                            </a:moveTo>
                                            <a:cubicBezTo>
                                              <a:pt x="78450" y="12955"/>
                                              <a:pt x="19422" y="38712"/>
                                              <a:pt x="19422" y="38712"/>
                                            </a:cubicBezTo>
                                            <a:cubicBezTo>
                                              <a:pt x="4397" y="47298"/>
                                              <a:pt x="16203" y="49444"/>
                                              <a:pt x="12983" y="58030"/>
                                            </a:cubicBezTo>
                                            <a:cubicBezTo>
                                              <a:pt x="9763" y="66616"/>
                                              <a:pt x="104" y="90228"/>
                                              <a:pt x="104" y="90228"/>
                                            </a:cubicBezTo>
                                            <a:cubicBezTo>
                                              <a:pt x="-969" y="100961"/>
                                              <a:pt x="6543" y="122425"/>
                                              <a:pt x="6543" y="122425"/>
                                            </a:cubicBezTo>
                                            <a:lnTo>
                                              <a:pt x="6543" y="122425"/>
                                            </a:lnTo>
                                            <a:cubicBezTo>
                                              <a:pt x="17275" y="120279"/>
                                              <a:pt x="55912" y="117059"/>
                                              <a:pt x="70937" y="109546"/>
                                            </a:cubicBezTo>
                                            <a:cubicBezTo>
                                              <a:pt x="85962" y="102033"/>
                                              <a:pt x="70937" y="92374"/>
                                              <a:pt x="96695" y="77349"/>
                                            </a:cubicBezTo>
                                            <a:cubicBezTo>
                                              <a:pt x="122453" y="62324"/>
                                              <a:pt x="225484" y="19394"/>
                                              <a:pt x="225484" y="19394"/>
                                            </a:cubicBezTo>
                                            <a:cubicBezTo>
                                              <a:pt x="243729" y="8662"/>
                                              <a:pt x="206166" y="12954"/>
                                              <a:pt x="206166" y="12954"/>
                                            </a:cubicBezTo>
                                            <a:cubicBezTo>
                                              <a:pt x="196507" y="9734"/>
                                              <a:pt x="182554" y="-998"/>
                                              <a:pt x="167529" y="75"/>
                                            </a:cubicBezTo>
                                            <a:cubicBezTo>
                                              <a:pt x="152504" y="1148"/>
                                              <a:pt x="127820" y="75"/>
                                              <a:pt x="103135" y="6515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solidFill>
                                        <a:srgbClr val="BA6D4E"/>
                                      </a:solidFill>
                                      <a:ln w="12700" cap="flat" cmpd="sng" algn="ctr">
                                        <a:solidFill>
                                          <a:srgbClr val="672F09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  <p:grpSp>
                                    <p:nvGrpSpPr>
                                      <p:cNvPr id="553" name="Group 552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1850059" cy="1114187"/>
                                        <a:chOff x="0" y="0"/>
                                        <a:chExt cx="1850059" cy="1114187"/>
                                      </a:xfrm>
                                    </p:grpSpPr>
                                    <p:sp>
                                      <p:nvSpPr>
                                        <p:cNvPr id="554" name="Freeform 553"/>
                                        <p:cNvSpPr/>
                                        <p:nvPr/>
                                      </p:nvSpPr>
                                      <p:spPr>
                                        <a:xfrm rot="13673372" flipV="1">
                                          <a:off x="447541" y="54029"/>
                                          <a:ext cx="230483" cy="122425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03135 w 230483"/>
                                            <a:gd name="connsiteY0" fmla="*/ 6515 h 122425"/>
                                            <a:gd name="connsiteX1" fmla="*/ 19422 w 230483"/>
                                            <a:gd name="connsiteY1" fmla="*/ 38712 h 122425"/>
                                            <a:gd name="connsiteX2" fmla="*/ 12983 w 230483"/>
                                            <a:gd name="connsiteY2" fmla="*/ 58030 h 122425"/>
                                            <a:gd name="connsiteX3" fmla="*/ 104 w 230483"/>
                                            <a:gd name="connsiteY3" fmla="*/ 90228 h 122425"/>
                                            <a:gd name="connsiteX4" fmla="*/ 6543 w 230483"/>
                                            <a:gd name="connsiteY4" fmla="*/ 122425 h 122425"/>
                                            <a:gd name="connsiteX5" fmla="*/ 6543 w 230483"/>
                                            <a:gd name="connsiteY5" fmla="*/ 122425 h 122425"/>
                                            <a:gd name="connsiteX6" fmla="*/ 70937 w 230483"/>
                                            <a:gd name="connsiteY6" fmla="*/ 109546 h 122425"/>
                                            <a:gd name="connsiteX7" fmla="*/ 96695 w 230483"/>
                                            <a:gd name="connsiteY7" fmla="*/ 77349 h 122425"/>
                                            <a:gd name="connsiteX8" fmla="*/ 225484 w 230483"/>
                                            <a:gd name="connsiteY8" fmla="*/ 19394 h 122425"/>
                                            <a:gd name="connsiteX9" fmla="*/ 206166 w 230483"/>
                                            <a:gd name="connsiteY9" fmla="*/ 12954 h 122425"/>
                                            <a:gd name="connsiteX10" fmla="*/ 167529 w 230483"/>
                                            <a:gd name="connsiteY10" fmla="*/ 75 h 122425"/>
                                            <a:gd name="connsiteX11" fmla="*/ 103135 w 230483"/>
                                            <a:gd name="connsiteY11" fmla="*/ 6515 h 122425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230483" h="122425">
                                              <a:moveTo>
                                                <a:pt x="103135" y="6515"/>
                                              </a:moveTo>
                                              <a:cubicBezTo>
                                                <a:pt x="78450" y="12955"/>
                                                <a:pt x="19422" y="38712"/>
                                                <a:pt x="19422" y="38712"/>
                                              </a:cubicBezTo>
                                              <a:cubicBezTo>
                                                <a:pt x="4397" y="47298"/>
                                                <a:pt x="16203" y="49444"/>
                                                <a:pt x="12983" y="58030"/>
                                              </a:cubicBezTo>
                                              <a:cubicBezTo>
                                                <a:pt x="9763" y="66616"/>
                                                <a:pt x="104" y="90228"/>
                                                <a:pt x="104" y="90228"/>
                                              </a:cubicBezTo>
                                              <a:cubicBezTo>
                                                <a:pt x="-969" y="100961"/>
                                                <a:pt x="6543" y="122425"/>
                                                <a:pt x="6543" y="122425"/>
                                              </a:cubicBezTo>
                                              <a:lnTo>
                                                <a:pt x="6543" y="122425"/>
                                              </a:lnTo>
                                              <a:cubicBezTo>
                                                <a:pt x="17275" y="120279"/>
                                                <a:pt x="55912" y="117059"/>
                                                <a:pt x="70937" y="109546"/>
                                              </a:cubicBezTo>
                                              <a:cubicBezTo>
                                                <a:pt x="85962" y="102033"/>
                                                <a:pt x="70937" y="92374"/>
                                                <a:pt x="96695" y="77349"/>
                                              </a:cubicBezTo>
                                              <a:cubicBezTo>
                                                <a:pt x="122453" y="62324"/>
                                                <a:pt x="225484" y="19394"/>
                                                <a:pt x="225484" y="19394"/>
                                              </a:cubicBezTo>
                                              <a:cubicBezTo>
                                                <a:pt x="243729" y="8662"/>
                                                <a:pt x="206166" y="12954"/>
                                                <a:pt x="206166" y="12954"/>
                                              </a:cubicBezTo>
                                              <a:cubicBezTo>
                                                <a:pt x="196507" y="9734"/>
                                                <a:pt x="182554" y="-998"/>
                                                <a:pt x="167529" y="75"/>
                                              </a:cubicBezTo>
                                              <a:cubicBezTo>
                                                <a:pt x="152504" y="1148"/>
                                                <a:pt x="127820" y="75"/>
                                                <a:pt x="103135" y="6515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BA6D4E"/>
                                        </a:solidFill>
                                        <a:ln w="12700" cap="flat" cmpd="sng" algn="ctr">
                                          <a:solidFill>
                                            <a:srgbClr val="672F09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555" name="Freeform 554"/>
                                        <p:cNvSpPr/>
                                        <p:nvPr/>
                                      </p:nvSpPr>
                                      <p:spPr>
                                        <a:xfrm rot="12182371" flipH="1" flipV="1">
                                          <a:off x="547352" y="121643"/>
                                          <a:ext cx="229870" cy="12192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03135 w 230483"/>
                                            <a:gd name="connsiteY0" fmla="*/ 6515 h 122425"/>
                                            <a:gd name="connsiteX1" fmla="*/ 19422 w 230483"/>
                                            <a:gd name="connsiteY1" fmla="*/ 38712 h 122425"/>
                                            <a:gd name="connsiteX2" fmla="*/ 12983 w 230483"/>
                                            <a:gd name="connsiteY2" fmla="*/ 58030 h 122425"/>
                                            <a:gd name="connsiteX3" fmla="*/ 104 w 230483"/>
                                            <a:gd name="connsiteY3" fmla="*/ 90228 h 122425"/>
                                            <a:gd name="connsiteX4" fmla="*/ 6543 w 230483"/>
                                            <a:gd name="connsiteY4" fmla="*/ 122425 h 122425"/>
                                            <a:gd name="connsiteX5" fmla="*/ 6543 w 230483"/>
                                            <a:gd name="connsiteY5" fmla="*/ 122425 h 122425"/>
                                            <a:gd name="connsiteX6" fmla="*/ 70937 w 230483"/>
                                            <a:gd name="connsiteY6" fmla="*/ 109546 h 122425"/>
                                            <a:gd name="connsiteX7" fmla="*/ 96695 w 230483"/>
                                            <a:gd name="connsiteY7" fmla="*/ 77349 h 122425"/>
                                            <a:gd name="connsiteX8" fmla="*/ 225484 w 230483"/>
                                            <a:gd name="connsiteY8" fmla="*/ 19394 h 122425"/>
                                            <a:gd name="connsiteX9" fmla="*/ 206166 w 230483"/>
                                            <a:gd name="connsiteY9" fmla="*/ 12954 h 122425"/>
                                            <a:gd name="connsiteX10" fmla="*/ 167529 w 230483"/>
                                            <a:gd name="connsiteY10" fmla="*/ 75 h 122425"/>
                                            <a:gd name="connsiteX11" fmla="*/ 103135 w 230483"/>
                                            <a:gd name="connsiteY11" fmla="*/ 6515 h 122425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230483" h="122425">
                                              <a:moveTo>
                                                <a:pt x="103135" y="6515"/>
                                              </a:moveTo>
                                              <a:cubicBezTo>
                                                <a:pt x="78450" y="12955"/>
                                                <a:pt x="19422" y="38712"/>
                                                <a:pt x="19422" y="38712"/>
                                              </a:cubicBezTo>
                                              <a:cubicBezTo>
                                                <a:pt x="4397" y="47298"/>
                                                <a:pt x="16203" y="49444"/>
                                                <a:pt x="12983" y="58030"/>
                                              </a:cubicBezTo>
                                              <a:cubicBezTo>
                                                <a:pt x="9763" y="66616"/>
                                                <a:pt x="104" y="90228"/>
                                                <a:pt x="104" y="90228"/>
                                              </a:cubicBezTo>
                                              <a:cubicBezTo>
                                                <a:pt x="-969" y="100961"/>
                                                <a:pt x="6543" y="122425"/>
                                                <a:pt x="6543" y="122425"/>
                                              </a:cubicBezTo>
                                              <a:lnTo>
                                                <a:pt x="6543" y="122425"/>
                                              </a:lnTo>
                                              <a:cubicBezTo>
                                                <a:pt x="17275" y="120279"/>
                                                <a:pt x="55912" y="117059"/>
                                                <a:pt x="70937" y="109546"/>
                                              </a:cubicBezTo>
                                              <a:cubicBezTo>
                                                <a:pt x="85962" y="102033"/>
                                                <a:pt x="70937" y="92374"/>
                                                <a:pt x="96695" y="77349"/>
                                              </a:cubicBezTo>
                                              <a:cubicBezTo>
                                                <a:pt x="122453" y="62324"/>
                                                <a:pt x="225484" y="19394"/>
                                                <a:pt x="225484" y="19394"/>
                                              </a:cubicBezTo>
                                              <a:cubicBezTo>
                                                <a:pt x="243729" y="8662"/>
                                                <a:pt x="206166" y="12954"/>
                                                <a:pt x="206166" y="12954"/>
                                              </a:cubicBezTo>
                                              <a:cubicBezTo>
                                                <a:pt x="196507" y="9734"/>
                                                <a:pt x="182554" y="-998"/>
                                                <a:pt x="167529" y="75"/>
                                              </a:cubicBezTo>
                                              <a:cubicBezTo>
                                                <a:pt x="152504" y="1148"/>
                                                <a:pt x="127820" y="75"/>
                                                <a:pt x="103135" y="6515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BA6D4E"/>
                                        </a:solidFill>
                                        <a:ln w="12700" cap="flat" cmpd="sng" algn="ctr">
                                          <a:solidFill>
                                            <a:sysClr val="windowText" lastClr="0000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  <p:grpSp>
                                      <p:nvGrpSpPr>
                                        <p:cNvPr id="556" name="Group 555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37931"/>
                                          <a:ext cx="1850059" cy="1076256"/>
                                          <a:chOff x="0" y="0"/>
                                          <a:chExt cx="1850059" cy="1076256"/>
                                        </a:xfrm>
                                      </p:grpSpPr>
                                      <p:sp>
                                        <p:nvSpPr>
                                          <p:cNvPr id="563" name="Freeform 562"/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0" y="6439"/>
                                            <a:ext cx="1850059" cy="1069817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420012 w 1850059"/>
                                              <a:gd name="connsiteY0" fmla="*/ 13242 h 1069817"/>
                                              <a:gd name="connsiteX1" fmla="*/ 355618 w 1850059"/>
                                              <a:gd name="connsiteY1" fmla="*/ 51878 h 1069817"/>
                                              <a:gd name="connsiteX2" fmla="*/ 278345 w 1850059"/>
                                              <a:gd name="connsiteY2" fmla="*/ 109833 h 1069817"/>
                                              <a:gd name="connsiteX3" fmla="*/ 233269 w 1850059"/>
                                              <a:gd name="connsiteY3" fmla="*/ 135591 h 1069817"/>
                                              <a:gd name="connsiteX4" fmla="*/ 130238 w 1850059"/>
                                              <a:gd name="connsiteY4" fmla="*/ 238622 h 1069817"/>
                                              <a:gd name="connsiteX5" fmla="*/ 78722 w 1850059"/>
                                              <a:gd name="connsiteY5" fmla="*/ 315895 h 1069817"/>
                                              <a:gd name="connsiteX6" fmla="*/ 46525 w 1850059"/>
                                              <a:gd name="connsiteY6" fmla="*/ 386729 h 1069817"/>
                                              <a:gd name="connsiteX7" fmla="*/ 7888 w 1850059"/>
                                              <a:gd name="connsiteY7" fmla="*/ 438244 h 1069817"/>
                                              <a:gd name="connsiteX8" fmla="*/ 1449 w 1850059"/>
                                              <a:gd name="connsiteY8" fmla="*/ 489760 h 1069817"/>
                                              <a:gd name="connsiteX9" fmla="*/ 27207 w 1850059"/>
                                              <a:gd name="connsiteY9" fmla="*/ 541275 h 1069817"/>
                                              <a:gd name="connsiteX10" fmla="*/ 65843 w 1850059"/>
                                              <a:gd name="connsiteY10" fmla="*/ 586351 h 1069817"/>
                                              <a:gd name="connsiteX11" fmla="*/ 98040 w 1850059"/>
                                              <a:gd name="connsiteY11" fmla="*/ 605670 h 1069817"/>
                                              <a:gd name="connsiteX12" fmla="*/ 136677 w 1850059"/>
                                              <a:gd name="connsiteY12" fmla="*/ 592791 h 1069817"/>
                                              <a:gd name="connsiteX13" fmla="*/ 246147 w 1850059"/>
                                              <a:gd name="connsiteY13" fmla="*/ 560594 h 1069817"/>
                                              <a:gd name="connsiteX14" fmla="*/ 349178 w 1850059"/>
                                              <a:gd name="connsiteY14" fmla="*/ 528397 h 1069817"/>
                                              <a:gd name="connsiteX15" fmla="*/ 426452 w 1850059"/>
                                              <a:gd name="connsiteY15" fmla="*/ 489760 h 1069817"/>
                                              <a:gd name="connsiteX16" fmla="*/ 465088 w 1850059"/>
                                              <a:gd name="connsiteY16" fmla="*/ 431805 h 1069817"/>
                                              <a:gd name="connsiteX17" fmla="*/ 490846 w 1850059"/>
                                              <a:gd name="connsiteY17" fmla="*/ 354532 h 1069817"/>
                                              <a:gd name="connsiteX18" fmla="*/ 497285 w 1850059"/>
                                              <a:gd name="connsiteY18" fmla="*/ 431805 h 1069817"/>
                                              <a:gd name="connsiteX19" fmla="*/ 516604 w 1850059"/>
                                              <a:gd name="connsiteY19" fmla="*/ 476881 h 1069817"/>
                                              <a:gd name="connsiteX20" fmla="*/ 542362 w 1850059"/>
                                              <a:gd name="connsiteY20" fmla="*/ 592791 h 1069817"/>
                                              <a:gd name="connsiteX21" fmla="*/ 535922 w 1850059"/>
                                              <a:gd name="connsiteY21" fmla="*/ 689382 h 1069817"/>
                                              <a:gd name="connsiteX22" fmla="*/ 535922 w 1850059"/>
                                              <a:gd name="connsiteY22" fmla="*/ 747337 h 1069817"/>
                                              <a:gd name="connsiteX23" fmla="*/ 529483 w 1850059"/>
                                              <a:gd name="connsiteY23" fmla="*/ 798853 h 1069817"/>
                                              <a:gd name="connsiteX24" fmla="*/ 548801 w 1850059"/>
                                              <a:gd name="connsiteY24" fmla="*/ 856808 h 1069817"/>
                                              <a:gd name="connsiteX25" fmla="*/ 580998 w 1850059"/>
                                              <a:gd name="connsiteY25" fmla="*/ 934081 h 1069817"/>
                                              <a:gd name="connsiteX26" fmla="*/ 626074 w 1850059"/>
                                              <a:gd name="connsiteY26" fmla="*/ 985597 h 1069817"/>
                                              <a:gd name="connsiteX27" fmla="*/ 684029 w 1850059"/>
                                              <a:gd name="connsiteY27" fmla="*/ 1024233 h 1069817"/>
                                              <a:gd name="connsiteX28" fmla="*/ 761302 w 1850059"/>
                                              <a:gd name="connsiteY28" fmla="*/ 1062870 h 1069817"/>
                                              <a:gd name="connsiteX29" fmla="*/ 838576 w 1850059"/>
                                              <a:gd name="connsiteY29" fmla="*/ 1069309 h 1069817"/>
                                              <a:gd name="connsiteX30" fmla="*/ 1006001 w 1850059"/>
                                              <a:gd name="connsiteY30" fmla="*/ 1056430 h 1069817"/>
                                              <a:gd name="connsiteX31" fmla="*/ 1115471 w 1850059"/>
                                              <a:gd name="connsiteY31" fmla="*/ 1030673 h 1069817"/>
                                              <a:gd name="connsiteX32" fmla="*/ 1250700 w 1850059"/>
                                              <a:gd name="connsiteY32" fmla="*/ 1024233 h 1069817"/>
                                              <a:gd name="connsiteX33" fmla="*/ 1327973 w 1850059"/>
                                              <a:gd name="connsiteY33" fmla="*/ 1024233 h 1069817"/>
                                              <a:gd name="connsiteX34" fmla="*/ 1437443 w 1850059"/>
                                              <a:gd name="connsiteY34" fmla="*/ 1037112 h 1069817"/>
                                              <a:gd name="connsiteX35" fmla="*/ 1495398 w 1850059"/>
                                              <a:gd name="connsiteY35" fmla="*/ 1049991 h 1069817"/>
                                              <a:gd name="connsiteX36" fmla="*/ 1598429 w 1850059"/>
                                              <a:gd name="connsiteY36" fmla="*/ 1069309 h 1069817"/>
                                              <a:gd name="connsiteX37" fmla="*/ 1695021 w 1850059"/>
                                              <a:gd name="connsiteY37" fmla="*/ 1056430 h 1069817"/>
                                              <a:gd name="connsiteX38" fmla="*/ 1785173 w 1850059"/>
                                              <a:gd name="connsiteY38" fmla="*/ 1004915 h 1069817"/>
                                              <a:gd name="connsiteX39" fmla="*/ 1804491 w 1850059"/>
                                              <a:gd name="connsiteY39" fmla="*/ 934081 h 1069817"/>
                                              <a:gd name="connsiteX40" fmla="*/ 1830249 w 1850059"/>
                                              <a:gd name="connsiteY40" fmla="*/ 921202 h 1069817"/>
                                              <a:gd name="connsiteX41" fmla="*/ 1849567 w 1850059"/>
                                              <a:gd name="connsiteY41" fmla="*/ 850368 h 1069817"/>
                                              <a:gd name="connsiteX42" fmla="*/ 1843128 w 1850059"/>
                                              <a:gd name="connsiteY42" fmla="*/ 753777 h 1069817"/>
                                              <a:gd name="connsiteX43" fmla="*/ 1830249 w 1850059"/>
                                              <a:gd name="connsiteY43" fmla="*/ 702261 h 1069817"/>
                                              <a:gd name="connsiteX44" fmla="*/ 1804491 w 1850059"/>
                                              <a:gd name="connsiteY44" fmla="*/ 637867 h 1069817"/>
                                              <a:gd name="connsiteX45" fmla="*/ 1778733 w 1850059"/>
                                              <a:gd name="connsiteY45" fmla="*/ 586351 h 1069817"/>
                                              <a:gd name="connsiteX46" fmla="*/ 1727218 w 1850059"/>
                                              <a:gd name="connsiteY46" fmla="*/ 528397 h 1069817"/>
                                              <a:gd name="connsiteX47" fmla="*/ 1643505 w 1850059"/>
                                              <a:gd name="connsiteY47" fmla="*/ 489760 h 1069817"/>
                                              <a:gd name="connsiteX48" fmla="*/ 1521156 w 1850059"/>
                                              <a:gd name="connsiteY48" fmla="*/ 509078 h 1069817"/>
                                              <a:gd name="connsiteX49" fmla="*/ 1431004 w 1850059"/>
                                              <a:gd name="connsiteY49" fmla="*/ 534836 h 1069817"/>
                                              <a:gd name="connsiteX50" fmla="*/ 1321533 w 1850059"/>
                                              <a:gd name="connsiteY50" fmla="*/ 567033 h 1069817"/>
                                              <a:gd name="connsiteX51" fmla="*/ 1141229 w 1850059"/>
                                              <a:gd name="connsiteY51" fmla="*/ 554154 h 1069817"/>
                                              <a:gd name="connsiteX52" fmla="*/ 1089714 w 1850059"/>
                                              <a:gd name="connsiteY52" fmla="*/ 547715 h 1069817"/>
                                              <a:gd name="connsiteX53" fmla="*/ 909409 w 1850059"/>
                                              <a:gd name="connsiteY53" fmla="*/ 528397 h 1069817"/>
                                              <a:gd name="connsiteX54" fmla="*/ 845015 w 1850059"/>
                                              <a:gd name="connsiteY54" fmla="*/ 509078 h 1069817"/>
                                              <a:gd name="connsiteX55" fmla="*/ 767742 w 1850059"/>
                                              <a:gd name="connsiteY55" fmla="*/ 470442 h 1069817"/>
                                              <a:gd name="connsiteX56" fmla="*/ 709787 w 1850059"/>
                                              <a:gd name="connsiteY56" fmla="*/ 386729 h 1069817"/>
                                              <a:gd name="connsiteX57" fmla="*/ 658271 w 1850059"/>
                                              <a:gd name="connsiteY57" fmla="*/ 283698 h 1069817"/>
                                              <a:gd name="connsiteX58" fmla="*/ 619635 w 1850059"/>
                                              <a:gd name="connsiteY58" fmla="*/ 193546 h 1069817"/>
                                              <a:gd name="connsiteX59" fmla="*/ 580998 w 1850059"/>
                                              <a:gd name="connsiteY59" fmla="*/ 116273 h 1069817"/>
                                              <a:gd name="connsiteX60" fmla="*/ 561680 w 1850059"/>
                                              <a:gd name="connsiteY60" fmla="*/ 84075 h 1069817"/>
                                              <a:gd name="connsiteX61" fmla="*/ 497285 w 1850059"/>
                                              <a:gd name="connsiteY61" fmla="*/ 6802 h 1069817"/>
                                              <a:gd name="connsiteX62" fmla="*/ 368497 w 1850059"/>
                                              <a:gd name="connsiteY62" fmla="*/ 6802 h 1069817"/>
                                              <a:gd name="connsiteX63" fmla="*/ 420012 w 1850059"/>
                                              <a:gd name="connsiteY63" fmla="*/ 13242 h 1069817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  <a:cxn ang="0">
                                                <a:pos x="connsiteX16" y="connsiteY16"/>
                                              </a:cxn>
                                              <a:cxn ang="0">
                                                <a:pos x="connsiteX17" y="connsiteY17"/>
                                              </a:cxn>
                                              <a:cxn ang="0">
                                                <a:pos x="connsiteX18" y="connsiteY18"/>
                                              </a:cxn>
                                              <a:cxn ang="0">
                                                <a:pos x="connsiteX19" y="connsiteY19"/>
                                              </a:cxn>
                                              <a:cxn ang="0">
                                                <a:pos x="connsiteX20" y="connsiteY20"/>
                                              </a:cxn>
                                              <a:cxn ang="0">
                                                <a:pos x="connsiteX21" y="connsiteY21"/>
                                              </a:cxn>
                                              <a:cxn ang="0">
                                                <a:pos x="connsiteX22" y="connsiteY22"/>
                                              </a:cxn>
                                              <a:cxn ang="0">
                                                <a:pos x="connsiteX23" y="connsiteY23"/>
                                              </a:cxn>
                                              <a:cxn ang="0">
                                                <a:pos x="connsiteX24" y="connsiteY24"/>
                                              </a:cxn>
                                              <a:cxn ang="0">
                                                <a:pos x="connsiteX25" y="connsiteY25"/>
                                              </a:cxn>
                                              <a:cxn ang="0">
                                                <a:pos x="connsiteX26" y="connsiteY26"/>
                                              </a:cxn>
                                              <a:cxn ang="0">
                                                <a:pos x="connsiteX27" y="connsiteY27"/>
                                              </a:cxn>
                                              <a:cxn ang="0">
                                                <a:pos x="connsiteX28" y="connsiteY28"/>
                                              </a:cxn>
                                              <a:cxn ang="0">
                                                <a:pos x="connsiteX29" y="connsiteY29"/>
                                              </a:cxn>
                                              <a:cxn ang="0">
                                                <a:pos x="connsiteX30" y="connsiteY30"/>
                                              </a:cxn>
                                              <a:cxn ang="0">
                                                <a:pos x="connsiteX31" y="connsiteY31"/>
                                              </a:cxn>
                                              <a:cxn ang="0">
                                                <a:pos x="connsiteX32" y="connsiteY32"/>
                                              </a:cxn>
                                              <a:cxn ang="0">
                                                <a:pos x="connsiteX33" y="connsiteY33"/>
                                              </a:cxn>
                                              <a:cxn ang="0">
                                                <a:pos x="connsiteX34" y="connsiteY34"/>
                                              </a:cxn>
                                              <a:cxn ang="0">
                                                <a:pos x="connsiteX35" y="connsiteY35"/>
                                              </a:cxn>
                                              <a:cxn ang="0">
                                                <a:pos x="connsiteX36" y="connsiteY36"/>
                                              </a:cxn>
                                              <a:cxn ang="0">
                                                <a:pos x="connsiteX37" y="connsiteY37"/>
                                              </a:cxn>
                                              <a:cxn ang="0">
                                                <a:pos x="connsiteX38" y="connsiteY38"/>
                                              </a:cxn>
                                              <a:cxn ang="0">
                                                <a:pos x="connsiteX39" y="connsiteY39"/>
                                              </a:cxn>
                                              <a:cxn ang="0">
                                                <a:pos x="connsiteX40" y="connsiteY40"/>
                                              </a:cxn>
                                              <a:cxn ang="0">
                                                <a:pos x="connsiteX41" y="connsiteY41"/>
                                              </a:cxn>
                                              <a:cxn ang="0">
                                                <a:pos x="connsiteX42" y="connsiteY42"/>
                                              </a:cxn>
                                              <a:cxn ang="0">
                                                <a:pos x="connsiteX43" y="connsiteY43"/>
                                              </a:cxn>
                                              <a:cxn ang="0">
                                                <a:pos x="connsiteX44" y="connsiteY44"/>
                                              </a:cxn>
                                              <a:cxn ang="0">
                                                <a:pos x="connsiteX45" y="connsiteY45"/>
                                              </a:cxn>
                                              <a:cxn ang="0">
                                                <a:pos x="connsiteX46" y="connsiteY46"/>
                                              </a:cxn>
                                              <a:cxn ang="0">
                                                <a:pos x="connsiteX47" y="connsiteY47"/>
                                              </a:cxn>
                                              <a:cxn ang="0">
                                                <a:pos x="connsiteX48" y="connsiteY48"/>
                                              </a:cxn>
                                              <a:cxn ang="0">
                                                <a:pos x="connsiteX49" y="connsiteY49"/>
                                              </a:cxn>
                                              <a:cxn ang="0">
                                                <a:pos x="connsiteX50" y="connsiteY50"/>
                                              </a:cxn>
                                              <a:cxn ang="0">
                                                <a:pos x="connsiteX51" y="connsiteY51"/>
                                              </a:cxn>
                                              <a:cxn ang="0">
                                                <a:pos x="connsiteX52" y="connsiteY52"/>
                                              </a:cxn>
                                              <a:cxn ang="0">
                                                <a:pos x="connsiteX53" y="connsiteY53"/>
                                              </a:cxn>
                                              <a:cxn ang="0">
                                                <a:pos x="connsiteX54" y="connsiteY54"/>
                                              </a:cxn>
                                              <a:cxn ang="0">
                                                <a:pos x="connsiteX55" y="connsiteY55"/>
                                              </a:cxn>
                                              <a:cxn ang="0">
                                                <a:pos x="connsiteX56" y="connsiteY56"/>
                                              </a:cxn>
                                              <a:cxn ang="0">
                                                <a:pos x="connsiteX57" y="connsiteY57"/>
                                              </a:cxn>
                                              <a:cxn ang="0">
                                                <a:pos x="connsiteX58" y="connsiteY58"/>
                                              </a:cxn>
                                              <a:cxn ang="0">
                                                <a:pos x="connsiteX59" y="connsiteY59"/>
                                              </a:cxn>
                                              <a:cxn ang="0">
                                                <a:pos x="connsiteX60" y="connsiteY60"/>
                                              </a:cxn>
                                              <a:cxn ang="0">
                                                <a:pos x="connsiteX61" y="connsiteY61"/>
                                              </a:cxn>
                                              <a:cxn ang="0">
                                                <a:pos x="connsiteX62" y="connsiteY62"/>
                                              </a:cxn>
                                              <a:cxn ang="0">
                                                <a:pos x="connsiteX63" y="connsiteY6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850059" h="1069817">
                                                <a:moveTo>
                                                  <a:pt x="420012" y="13242"/>
                                                </a:moveTo>
                                                <a:cubicBezTo>
                                                  <a:pt x="417866" y="20755"/>
                                                  <a:pt x="379229" y="35780"/>
                                                  <a:pt x="355618" y="51878"/>
                                                </a:cubicBezTo>
                                                <a:cubicBezTo>
                                                  <a:pt x="332007" y="67976"/>
                                                  <a:pt x="298736" y="95881"/>
                                                  <a:pt x="278345" y="109833"/>
                                                </a:cubicBezTo>
                                                <a:cubicBezTo>
                                                  <a:pt x="257953" y="123785"/>
                                                  <a:pt x="257953" y="114126"/>
                                                  <a:pt x="233269" y="135591"/>
                                                </a:cubicBezTo>
                                                <a:cubicBezTo>
                                                  <a:pt x="208585" y="157056"/>
                                                  <a:pt x="155996" y="208571"/>
                                                  <a:pt x="130238" y="238622"/>
                                                </a:cubicBezTo>
                                                <a:cubicBezTo>
                                                  <a:pt x="104480" y="268673"/>
                                                  <a:pt x="92674" y="291211"/>
                                                  <a:pt x="78722" y="315895"/>
                                                </a:cubicBezTo>
                                                <a:cubicBezTo>
                                                  <a:pt x="64770" y="340579"/>
                                                  <a:pt x="58331" y="366338"/>
                                                  <a:pt x="46525" y="386729"/>
                                                </a:cubicBezTo>
                                                <a:cubicBezTo>
                                                  <a:pt x="34719" y="407120"/>
                                                  <a:pt x="15401" y="421072"/>
                                                  <a:pt x="7888" y="438244"/>
                                                </a:cubicBezTo>
                                                <a:cubicBezTo>
                                                  <a:pt x="375" y="455416"/>
                                                  <a:pt x="-1771" y="472588"/>
                                                  <a:pt x="1449" y="489760"/>
                                                </a:cubicBezTo>
                                                <a:cubicBezTo>
                                                  <a:pt x="4669" y="506932"/>
                                                  <a:pt x="16475" y="525177"/>
                                                  <a:pt x="27207" y="541275"/>
                                                </a:cubicBezTo>
                                                <a:cubicBezTo>
                                                  <a:pt x="37939" y="557374"/>
                                                  <a:pt x="54038" y="575619"/>
                                                  <a:pt x="65843" y="586351"/>
                                                </a:cubicBezTo>
                                                <a:cubicBezTo>
                                                  <a:pt x="77648" y="597083"/>
                                                  <a:pt x="86234" y="604597"/>
                                                  <a:pt x="98040" y="605670"/>
                                                </a:cubicBezTo>
                                                <a:cubicBezTo>
                                                  <a:pt x="109846" y="606743"/>
                                                  <a:pt x="111992" y="600304"/>
                                                  <a:pt x="136677" y="592791"/>
                                                </a:cubicBezTo>
                                                <a:cubicBezTo>
                                                  <a:pt x="161361" y="585278"/>
                                                  <a:pt x="246147" y="560594"/>
                                                  <a:pt x="246147" y="560594"/>
                                                </a:cubicBezTo>
                                                <a:cubicBezTo>
                                                  <a:pt x="281564" y="549862"/>
                                                  <a:pt x="319127" y="540203"/>
                                                  <a:pt x="349178" y="528397"/>
                                                </a:cubicBezTo>
                                                <a:cubicBezTo>
                                                  <a:pt x="379229" y="516591"/>
                                                  <a:pt x="407134" y="505859"/>
                                                  <a:pt x="426452" y="489760"/>
                                                </a:cubicBezTo>
                                                <a:cubicBezTo>
                                                  <a:pt x="445770" y="473661"/>
                                                  <a:pt x="454356" y="454343"/>
                                                  <a:pt x="465088" y="431805"/>
                                                </a:cubicBezTo>
                                                <a:cubicBezTo>
                                                  <a:pt x="475820" y="409267"/>
                                                  <a:pt x="485480" y="354532"/>
                                                  <a:pt x="490846" y="354532"/>
                                                </a:cubicBezTo>
                                                <a:cubicBezTo>
                                                  <a:pt x="496212" y="354532"/>
                                                  <a:pt x="492992" y="411414"/>
                                                  <a:pt x="497285" y="431805"/>
                                                </a:cubicBezTo>
                                                <a:cubicBezTo>
                                                  <a:pt x="501578" y="452196"/>
                                                  <a:pt x="509091" y="450050"/>
                                                  <a:pt x="516604" y="476881"/>
                                                </a:cubicBezTo>
                                                <a:cubicBezTo>
                                                  <a:pt x="524117" y="503712"/>
                                                  <a:pt x="539142" y="557374"/>
                                                  <a:pt x="542362" y="592791"/>
                                                </a:cubicBezTo>
                                                <a:cubicBezTo>
                                                  <a:pt x="545582" y="628208"/>
                                                  <a:pt x="536995" y="663624"/>
                                                  <a:pt x="535922" y="689382"/>
                                                </a:cubicBezTo>
                                                <a:cubicBezTo>
                                                  <a:pt x="534849" y="715140"/>
                                                  <a:pt x="536995" y="729092"/>
                                                  <a:pt x="535922" y="747337"/>
                                                </a:cubicBezTo>
                                                <a:cubicBezTo>
                                                  <a:pt x="534849" y="765582"/>
                                                  <a:pt x="527337" y="780608"/>
                                                  <a:pt x="529483" y="798853"/>
                                                </a:cubicBezTo>
                                                <a:cubicBezTo>
                                                  <a:pt x="531629" y="817098"/>
                                                  <a:pt x="540215" y="834270"/>
                                                  <a:pt x="548801" y="856808"/>
                                                </a:cubicBezTo>
                                                <a:cubicBezTo>
                                                  <a:pt x="557387" y="879346"/>
                                                  <a:pt x="568119" y="912616"/>
                                                  <a:pt x="580998" y="934081"/>
                                                </a:cubicBezTo>
                                                <a:cubicBezTo>
                                                  <a:pt x="593877" y="955546"/>
                                                  <a:pt x="608902" y="970572"/>
                                                  <a:pt x="626074" y="985597"/>
                                                </a:cubicBezTo>
                                                <a:cubicBezTo>
                                                  <a:pt x="643246" y="1000622"/>
                                                  <a:pt x="661491" y="1011354"/>
                                                  <a:pt x="684029" y="1024233"/>
                                                </a:cubicBezTo>
                                                <a:cubicBezTo>
                                                  <a:pt x="706567" y="1037112"/>
                                                  <a:pt x="735544" y="1055357"/>
                                                  <a:pt x="761302" y="1062870"/>
                                                </a:cubicBezTo>
                                                <a:cubicBezTo>
                                                  <a:pt x="787060" y="1070383"/>
                                                  <a:pt x="797793" y="1070382"/>
                                                  <a:pt x="838576" y="1069309"/>
                                                </a:cubicBezTo>
                                                <a:cubicBezTo>
                                                  <a:pt x="879359" y="1068236"/>
                                                  <a:pt x="959852" y="1062869"/>
                                                  <a:pt x="1006001" y="1056430"/>
                                                </a:cubicBezTo>
                                                <a:cubicBezTo>
                                                  <a:pt x="1052150" y="1049991"/>
                                                  <a:pt x="1074688" y="1036039"/>
                                                  <a:pt x="1115471" y="1030673"/>
                                                </a:cubicBezTo>
                                                <a:cubicBezTo>
                                                  <a:pt x="1156254" y="1025307"/>
                                                  <a:pt x="1215283" y="1025306"/>
                                                  <a:pt x="1250700" y="1024233"/>
                                                </a:cubicBezTo>
                                                <a:cubicBezTo>
                                                  <a:pt x="1286117" y="1023160"/>
                                                  <a:pt x="1296849" y="1022087"/>
                                                  <a:pt x="1327973" y="1024233"/>
                                                </a:cubicBezTo>
                                                <a:cubicBezTo>
                                                  <a:pt x="1359097" y="1026379"/>
                                                  <a:pt x="1409539" y="1032819"/>
                                                  <a:pt x="1437443" y="1037112"/>
                                                </a:cubicBezTo>
                                                <a:cubicBezTo>
                                                  <a:pt x="1465347" y="1041405"/>
                                                  <a:pt x="1468567" y="1044625"/>
                                                  <a:pt x="1495398" y="1049991"/>
                                                </a:cubicBezTo>
                                                <a:cubicBezTo>
                                                  <a:pt x="1522229" y="1055357"/>
                                                  <a:pt x="1565159" y="1068236"/>
                                                  <a:pt x="1598429" y="1069309"/>
                                                </a:cubicBezTo>
                                                <a:cubicBezTo>
                                                  <a:pt x="1631700" y="1070382"/>
                                                  <a:pt x="1663897" y="1067162"/>
                                                  <a:pt x="1695021" y="1056430"/>
                                                </a:cubicBezTo>
                                                <a:cubicBezTo>
                                                  <a:pt x="1726145" y="1045698"/>
                                                  <a:pt x="1766928" y="1025306"/>
                                                  <a:pt x="1785173" y="1004915"/>
                                                </a:cubicBezTo>
                                                <a:cubicBezTo>
                                                  <a:pt x="1803418" y="984524"/>
                                                  <a:pt x="1796978" y="948033"/>
                                                  <a:pt x="1804491" y="934081"/>
                                                </a:cubicBezTo>
                                                <a:cubicBezTo>
                                                  <a:pt x="1812004" y="920129"/>
                                                  <a:pt x="1822736" y="935154"/>
                                                  <a:pt x="1830249" y="921202"/>
                                                </a:cubicBezTo>
                                                <a:cubicBezTo>
                                                  <a:pt x="1837762" y="907250"/>
                                                  <a:pt x="1847421" y="878272"/>
                                                  <a:pt x="1849567" y="850368"/>
                                                </a:cubicBezTo>
                                                <a:cubicBezTo>
                                                  <a:pt x="1851713" y="822464"/>
                                                  <a:pt x="1846348" y="778462"/>
                                                  <a:pt x="1843128" y="753777"/>
                                                </a:cubicBezTo>
                                                <a:cubicBezTo>
                                                  <a:pt x="1839908" y="729093"/>
                                                  <a:pt x="1836688" y="721579"/>
                                                  <a:pt x="1830249" y="702261"/>
                                                </a:cubicBezTo>
                                                <a:cubicBezTo>
                                                  <a:pt x="1823810" y="682943"/>
                                                  <a:pt x="1813077" y="657185"/>
                                                  <a:pt x="1804491" y="637867"/>
                                                </a:cubicBezTo>
                                                <a:cubicBezTo>
                                                  <a:pt x="1795905" y="618549"/>
                                                  <a:pt x="1791612" y="604596"/>
                                                  <a:pt x="1778733" y="586351"/>
                                                </a:cubicBezTo>
                                                <a:cubicBezTo>
                                                  <a:pt x="1765854" y="568106"/>
                                                  <a:pt x="1749756" y="544495"/>
                                                  <a:pt x="1727218" y="528397"/>
                                                </a:cubicBezTo>
                                                <a:cubicBezTo>
                                                  <a:pt x="1704680" y="512299"/>
                                                  <a:pt x="1677849" y="492980"/>
                                                  <a:pt x="1643505" y="489760"/>
                                                </a:cubicBezTo>
                                                <a:cubicBezTo>
                                                  <a:pt x="1609161" y="486540"/>
                                                  <a:pt x="1556573" y="501565"/>
                                                  <a:pt x="1521156" y="509078"/>
                                                </a:cubicBezTo>
                                                <a:cubicBezTo>
                                                  <a:pt x="1485739" y="516591"/>
                                                  <a:pt x="1431004" y="534836"/>
                                                  <a:pt x="1431004" y="534836"/>
                                                </a:cubicBezTo>
                                                <a:cubicBezTo>
                                                  <a:pt x="1397734" y="544495"/>
                                                  <a:pt x="1369829" y="563813"/>
                                                  <a:pt x="1321533" y="567033"/>
                                                </a:cubicBezTo>
                                                <a:lnTo>
                                                  <a:pt x="1141229" y="554154"/>
                                                </a:lnTo>
                                                <a:cubicBezTo>
                                                  <a:pt x="1102593" y="550934"/>
                                                  <a:pt x="1089714" y="547715"/>
                                                  <a:pt x="1089714" y="547715"/>
                                                </a:cubicBezTo>
                                                <a:cubicBezTo>
                                                  <a:pt x="1051077" y="543422"/>
                                                  <a:pt x="950192" y="534837"/>
                                                  <a:pt x="909409" y="528397"/>
                                                </a:cubicBezTo>
                                                <a:cubicBezTo>
                                                  <a:pt x="868626" y="521957"/>
                                                  <a:pt x="868626" y="518737"/>
                                                  <a:pt x="845015" y="509078"/>
                                                </a:cubicBezTo>
                                                <a:cubicBezTo>
                                                  <a:pt x="821404" y="499419"/>
                                                  <a:pt x="790280" y="490834"/>
                                                  <a:pt x="767742" y="470442"/>
                                                </a:cubicBezTo>
                                                <a:cubicBezTo>
                                                  <a:pt x="745204" y="450050"/>
                                                  <a:pt x="728032" y="417853"/>
                                                  <a:pt x="709787" y="386729"/>
                                                </a:cubicBezTo>
                                                <a:cubicBezTo>
                                                  <a:pt x="691542" y="355605"/>
                                                  <a:pt x="673296" y="315895"/>
                                                  <a:pt x="658271" y="283698"/>
                                                </a:cubicBezTo>
                                                <a:cubicBezTo>
                                                  <a:pt x="643246" y="251501"/>
                                                  <a:pt x="632514" y="221450"/>
                                                  <a:pt x="619635" y="193546"/>
                                                </a:cubicBezTo>
                                                <a:cubicBezTo>
                                                  <a:pt x="606756" y="165642"/>
                                                  <a:pt x="590657" y="134518"/>
                                                  <a:pt x="580998" y="116273"/>
                                                </a:cubicBezTo>
                                                <a:cubicBezTo>
                                                  <a:pt x="571339" y="98028"/>
                                                  <a:pt x="575632" y="102320"/>
                                                  <a:pt x="561680" y="84075"/>
                                                </a:cubicBezTo>
                                                <a:cubicBezTo>
                                                  <a:pt x="547728" y="65830"/>
                                                  <a:pt x="529482" y="19681"/>
                                                  <a:pt x="497285" y="6802"/>
                                                </a:cubicBezTo>
                                                <a:cubicBezTo>
                                                  <a:pt x="465088" y="-6077"/>
                                                  <a:pt x="382449" y="2509"/>
                                                  <a:pt x="368497" y="6802"/>
                                                </a:cubicBezTo>
                                                <a:cubicBezTo>
                                                  <a:pt x="354545" y="11095"/>
                                                  <a:pt x="422158" y="5729"/>
                                                  <a:pt x="420012" y="13242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rgbClr val="8E410C">
                                                  <a:shade val="30000"/>
                                                  <a:satMod val="115000"/>
                                                </a:srgbClr>
                                              </a:gs>
                                              <a:gs pos="50000">
                                                <a:srgbClr val="8E410C">
                                                  <a:shade val="67500"/>
                                                  <a:satMod val="115000"/>
                                                </a:srgbClr>
                                              </a:gs>
                                              <a:gs pos="100000">
                                                <a:srgbClr val="8E410C">
                                                  <a:shade val="100000"/>
                                                  <a:satMod val="115000"/>
                                                </a:srgbClr>
                                              </a:gs>
                                            </a:gsLst>
                                            <a:path path="circle">
                                              <a:fillToRect l="100000" b="100000"/>
                                            </a:path>
                                            <a:tileRect t="-100000" r="-100000"/>
                                          </a:gradFill>
                                          <a:ln w="12700" cap="flat" cmpd="sng" algn="ctr">
                                            <a:solidFill>
                                              <a:srgbClr val="672F09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  <p:grpSp>
                                        <p:nvGrpSpPr>
                                          <p:cNvPr id="564" name="Group 563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148107" y="0"/>
                                            <a:ext cx="468742" cy="257149"/>
                                            <a:chOff x="0" y="0"/>
                                            <a:chExt cx="468742" cy="257149"/>
                                          </a:xfrm>
                                        </p:grpSpPr>
                                        <p:grpSp>
                                          <p:nvGrpSpPr>
                                            <p:cNvPr id="565" name="Group 564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430105" cy="205633"/>
                                              <a:chOff x="0" y="0"/>
                                              <a:chExt cx="430105" cy="205633"/>
                                            </a:xfrm>
                                          </p:grpSpPr>
                                          <p:sp>
                                            <p:nvSpPr>
                                              <p:cNvPr id="572" name="Freeform 571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016" flipV="1">
                                                <a:off x="115910" y="0"/>
                                                <a:ext cx="229870" cy="12192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ysClr val="windowText" lastClr="0000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  <p:grpSp>
                                            <p:nvGrpSpPr>
                                              <p:cNvPr id="573" name="Group 572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429492" cy="205633"/>
                                                <a:chOff x="0" y="0"/>
                                                <a:chExt cx="429492" cy="205633"/>
                                              </a:xfrm>
                                            </p:grpSpPr>
                                            <p:sp>
                                              <p:nvSpPr>
                                                <p:cNvPr id="575" name="Freeform 574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8924609" flipV="1">
                                                  <a:off x="0" y="83713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sp>
                                              <p:nvSpPr>
                                                <p:cNvPr id="576" name="Freeform 575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13067983" flipV="1">
                                                  <a:off x="199622" y="0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574" name="Freeform 573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134" flipV="1">
                                                <a:off x="199622" y="45076"/>
                                                <a:ext cx="230483" cy="122425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rgbClr val="672F09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grpSp>
                                          <p:nvGrpSpPr>
                                            <p:cNvPr id="566" name="Group 565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 rot="21099567">
                                              <a:off x="38637" y="51516"/>
                                              <a:ext cx="430105" cy="205633"/>
                                              <a:chOff x="0" y="0"/>
                                              <a:chExt cx="430105" cy="205633"/>
                                            </a:xfrm>
                                          </p:grpSpPr>
                                          <p:sp>
                                            <p:nvSpPr>
                                              <p:cNvPr id="567" name="Freeform 566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016" flipV="1">
                                                <a:off x="115910" y="0"/>
                                                <a:ext cx="229870" cy="12192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rgbClr val="672F09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  <p:grpSp>
                                            <p:nvGrpSpPr>
                                              <p:cNvPr id="568" name="Group 567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429492" cy="205633"/>
                                                <a:chOff x="0" y="0"/>
                                                <a:chExt cx="429492" cy="205633"/>
                                              </a:xfrm>
                                            </p:grpSpPr>
                                            <p:sp>
                                              <p:nvSpPr>
                                                <p:cNvPr id="570" name="Freeform 569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8924609" flipV="1">
                                                  <a:off x="0" y="83713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sp>
                                              <p:nvSpPr>
                                                <p:cNvPr id="571" name="Freeform 570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13067983" flipV="1">
                                                  <a:off x="199622" y="0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569" name="Freeform 568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134" flipV="1">
                                                <a:off x="199622" y="45076"/>
                                                <a:ext cx="230483" cy="122425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rgbClr val="672F09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</p:grpSp>
                                    </p:grpSp>
                                    <p:grpSp>
                                      <p:nvGrpSpPr>
                                        <p:cNvPr id="557" name="Group 556"/>
                                        <p:cNvGrpSpPr/>
                                        <p:nvPr/>
                                      </p:nvGrpSpPr>
                                      <p:grpSpPr>
                                        <a:xfrm rot="4246671" flipH="1">
                                          <a:off x="450761" y="256872"/>
                                          <a:ext cx="429896" cy="205105"/>
                                          <a:chOff x="0" y="0"/>
                                          <a:chExt cx="430105" cy="205633"/>
                                        </a:xfrm>
                                      </p:grpSpPr>
                                      <p:sp>
                                        <p:nvSpPr>
                                          <p:cNvPr id="558" name="Freeform 557"/>
                                          <p:cNvSpPr/>
                                          <p:nvPr/>
                                        </p:nvSpPr>
                                        <p:spPr>
                                          <a:xfrm rot="9615016" flipV="1">
                                            <a:off x="115910" y="0"/>
                                            <a:ext cx="229870" cy="12192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03135 w 230483"/>
                                              <a:gd name="connsiteY0" fmla="*/ 6515 h 122425"/>
                                              <a:gd name="connsiteX1" fmla="*/ 19422 w 230483"/>
                                              <a:gd name="connsiteY1" fmla="*/ 38712 h 122425"/>
                                              <a:gd name="connsiteX2" fmla="*/ 12983 w 230483"/>
                                              <a:gd name="connsiteY2" fmla="*/ 58030 h 122425"/>
                                              <a:gd name="connsiteX3" fmla="*/ 104 w 230483"/>
                                              <a:gd name="connsiteY3" fmla="*/ 90228 h 122425"/>
                                              <a:gd name="connsiteX4" fmla="*/ 6543 w 230483"/>
                                              <a:gd name="connsiteY4" fmla="*/ 122425 h 122425"/>
                                              <a:gd name="connsiteX5" fmla="*/ 6543 w 230483"/>
                                              <a:gd name="connsiteY5" fmla="*/ 122425 h 122425"/>
                                              <a:gd name="connsiteX6" fmla="*/ 70937 w 230483"/>
                                              <a:gd name="connsiteY6" fmla="*/ 109546 h 122425"/>
                                              <a:gd name="connsiteX7" fmla="*/ 96695 w 230483"/>
                                              <a:gd name="connsiteY7" fmla="*/ 77349 h 122425"/>
                                              <a:gd name="connsiteX8" fmla="*/ 225484 w 230483"/>
                                              <a:gd name="connsiteY8" fmla="*/ 19394 h 122425"/>
                                              <a:gd name="connsiteX9" fmla="*/ 206166 w 230483"/>
                                              <a:gd name="connsiteY9" fmla="*/ 12954 h 122425"/>
                                              <a:gd name="connsiteX10" fmla="*/ 167529 w 230483"/>
                                              <a:gd name="connsiteY10" fmla="*/ 75 h 122425"/>
                                              <a:gd name="connsiteX11" fmla="*/ 103135 w 230483"/>
                                              <a:gd name="connsiteY11" fmla="*/ 6515 h 122425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230483" h="122425">
                                                <a:moveTo>
                                                  <a:pt x="103135" y="6515"/>
                                                </a:moveTo>
                                                <a:cubicBezTo>
                                                  <a:pt x="78450" y="12955"/>
                                                  <a:pt x="19422" y="38712"/>
                                                  <a:pt x="19422" y="38712"/>
                                                </a:cubicBezTo>
                                                <a:cubicBezTo>
                                                  <a:pt x="4397" y="47298"/>
                                                  <a:pt x="16203" y="49444"/>
                                                  <a:pt x="12983" y="58030"/>
                                                </a:cubicBezTo>
                                                <a:cubicBezTo>
                                                  <a:pt x="9763" y="66616"/>
                                                  <a:pt x="104" y="90228"/>
                                                  <a:pt x="104" y="90228"/>
                                                </a:cubicBezTo>
                                                <a:cubicBezTo>
                                                  <a:pt x="-969" y="100961"/>
                                                  <a:pt x="6543" y="122425"/>
                                                  <a:pt x="6543" y="122425"/>
                                                </a:cubicBezTo>
                                                <a:lnTo>
                                                  <a:pt x="6543" y="122425"/>
                                                </a:lnTo>
                                                <a:cubicBezTo>
                                                  <a:pt x="17275" y="120279"/>
                                                  <a:pt x="55912" y="117059"/>
                                                  <a:pt x="70937" y="109546"/>
                                                </a:cubicBezTo>
                                                <a:cubicBezTo>
                                                  <a:pt x="85962" y="102033"/>
                                                  <a:pt x="70937" y="92374"/>
                                                  <a:pt x="96695" y="77349"/>
                                                </a:cubicBezTo>
                                                <a:cubicBezTo>
                                                  <a:pt x="122453" y="62324"/>
                                                  <a:pt x="225484" y="19394"/>
                                                  <a:pt x="225484" y="19394"/>
                                                </a:cubicBezTo>
                                                <a:cubicBezTo>
                                                  <a:pt x="243729" y="8662"/>
                                                  <a:pt x="206166" y="12954"/>
                                                  <a:pt x="206166" y="12954"/>
                                                </a:cubicBezTo>
                                                <a:cubicBezTo>
                                                  <a:pt x="196507" y="9734"/>
                                                  <a:pt x="182554" y="-998"/>
                                                  <a:pt x="167529" y="75"/>
                                                </a:cubicBezTo>
                                                <a:cubicBezTo>
                                                  <a:pt x="152504" y="1148"/>
                                                  <a:pt x="127820" y="75"/>
                                                  <a:pt x="103135" y="6515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 cap="flat" cmpd="sng" algn="ctr">
                                            <a:solidFill>
                                              <a:sysClr val="windowText" lastClr="0000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  <p:grpSp>
                                        <p:nvGrpSpPr>
                                          <p:cNvPr id="559" name="Group 558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429492" cy="205633"/>
                                            <a:chOff x="0" y="0"/>
                                            <a:chExt cx="429492" cy="205633"/>
                                          </a:xfrm>
                                        </p:grpSpPr>
                                        <p:sp>
                                          <p:nvSpPr>
                                            <p:cNvPr id="561" name="Freeform 560"/>
                                            <p:cNvSpPr/>
                                            <p:nvPr/>
                                          </p:nvSpPr>
                                          <p:spPr>
                                            <a:xfrm rot="8924609" flipV="1">
                                              <a:off x="0" y="83713"/>
                                              <a:ext cx="229870" cy="12192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03135 w 230483"/>
                                                <a:gd name="connsiteY0" fmla="*/ 6515 h 122425"/>
                                                <a:gd name="connsiteX1" fmla="*/ 19422 w 230483"/>
                                                <a:gd name="connsiteY1" fmla="*/ 38712 h 122425"/>
                                                <a:gd name="connsiteX2" fmla="*/ 12983 w 230483"/>
                                                <a:gd name="connsiteY2" fmla="*/ 58030 h 122425"/>
                                                <a:gd name="connsiteX3" fmla="*/ 104 w 230483"/>
                                                <a:gd name="connsiteY3" fmla="*/ 90228 h 122425"/>
                                                <a:gd name="connsiteX4" fmla="*/ 6543 w 230483"/>
                                                <a:gd name="connsiteY4" fmla="*/ 122425 h 122425"/>
                                                <a:gd name="connsiteX5" fmla="*/ 6543 w 230483"/>
                                                <a:gd name="connsiteY5" fmla="*/ 122425 h 122425"/>
                                                <a:gd name="connsiteX6" fmla="*/ 70937 w 230483"/>
                                                <a:gd name="connsiteY6" fmla="*/ 109546 h 122425"/>
                                                <a:gd name="connsiteX7" fmla="*/ 96695 w 230483"/>
                                                <a:gd name="connsiteY7" fmla="*/ 77349 h 122425"/>
                                                <a:gd name="connsiteX8" fmla="*/ 225484 w 230483"/>
                                                <a:gd name="connsiteY8" fmla="*/ 19394 h 122425"/>
                                                <a:gd name="connsiteX9" fmla="*/ 206166 w 230483"/>
                                                <a:gd name="connsiteY9" fmla="*/ 12954 h 122425"/>
                                                <a:gd name="connsiteX10" fmla="*/ 167529 w 230483"/>
                                                <a:gd name="connsiteY10" fmla="*/ 75 h 122425"/>
                                                <a:gd name="connsiteX11" fmla="*/ 103135 w 230483"/>
                                                <a:gd name="connsiteY11" fmla="*/ 6515 h 122425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230483" h="122425">
                                                  <a:moveTo>
                                                    <a:pt x="103135" y="6515"/>
                                                  </a:moveTo>
                                                  <a:cubicBezTo>
                                                    <a:pt x="78450" y="12955"/>
                                                    <a:pt x="19422" y="38712"/>
                                                    <a:pt x="19422" y="38712"/>
                                                  </a:cubicBezTo>
                                                  <a:cubicBezTo>
                                                    <a:pt x="4397" y="47298"/>
                                                    <a:pt x="16203" y="49444"/>
                                                    <a:pt x="12983" y="58030"/>
                                                  </a:cubicBezTo>
                                                  <a:cubicBezTo>
                                                    <a:pt x="9763" y="66616"/>
                                                    <a:pt x="104" y="90228"/>
                                                    <a:pt x="104" y="90228"/>
                                                  </a:cubicBezTo>
                                                  <a:cubicBezTo>
                                                    <a:pt x="-969" y="100961"/>
                                                    <a:pt x="6543" y="122425"/>
                                                    <a:pt x="6543" y="122425"/>
                                                  </a:cubicBezTo>
                                                  <a:lnTo>
                                                    <a:pt x="6543" y="122425"/>
                                                  </a:lnTo>
                                                  <a:cubicBezTo>
                                                    <a:pt x="17275" y="120279"/>
                                                    <a:pt x="55912" y="117059"/>
                                                    <a:pt x="70937" y="109546"/>
                                                  </a:cubicBezTo>
                                                  <a:cubicBezTo>
                                                    <a:pt x="85962" y="102033"/>
                                                    <a:pt x="70937" y="92374"/>
                                                    <a:pt x="96695" y="77349"/>
                                                  </a:cubicBezTo>
                                                  <a:cubicBezTo>
                                                    <a:pt x="122453" y="62324"/>
                                                    <a:pt x="225484" y="19394"/>
                                                    <a:pt x="225484" y="19394"/>
                                                  </a:cubicBezTo>
                                                  <a:cubicBezTo>
                                                    <a:pt x="243729" y="8662"/>
                                                    <a:pt x="206166" y="12954"/>
                                                    <a:pt x="206166" y="12954"/>
                                                  </a:cubicBezTo>
                                                  <a:cubicBezTo>
                                                    <a:pt x="196507" y="9734"/>
                                                    <a:pt x="182554" y="-998"/>
                                                    <a:pt x="167529" y="75"/>
                                                  </a:cubicBezTo>
                                                  <a:cubicBezTo>
                                                    <a:pt x="152504" y="1148"/>
                                                    <a:pt x="127820" y="75"/>
                                                    <a:pt x="103135" y="6515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 cap="flat" cmpd="sng" algn="ctr">
                                              <a:solidFill>
                                                <a:srgbClr val="672F09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562" name="Freeform 561"/>
                                            <p:cNvSpPr/>
                                            <p:nvPr/>
                                          </p:nvSpPr>
                                          <p:spPr>
                                            <a:xfrm rot="13067983" flipV="1">
                                              <a:off x="199622" y="0"/>
                                              <a:ext cx="229870" cy="12192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03135 w 230483"/>
                                                <a:gd name="connsiteY0" fmla="*/ 6515 h 122425"/>
                                                <a:gd name="connsiteX1" fmla="*/ 19422 w 230483"/>
                                                <a:gd name="connsiteY1" fmla="*/ 38712 h 122425"/>
                                                <a:gd name="connsiteX2" fmla="*/ 12983 w 230483"/>
                                                <a:gd name="connsiteY2" fmla="*/ 58030 h 122425"/>
                                                <a:gd name="connsiteX3" fmla="*/ 104 w 230483"/>
                                                <a:gd name="connsiteY3" fmla="*/ 90228 h 122425"/>
                                                <a:gd name="connsiteX4" fmla="*/ 6543 w 230483"/>
                                                <a:gd name="connsiteY4" fmla="*/ 122425 h 122425"/>
                                                <a:gd name="connsiteX5" fmla="*/ 6543 w 230483"/>
                                                <a:gd name="connsiteY5" fmla="*/ 122425 h 122425"/>
                                                <a:gd name="connsiteX6" fmla="*/ 70937 w 230483"/>
                                                <a:gd name="connsiteY6" fmla="*/ 109546 h 122425"/>
                                                <a:gd name="connsiteX7" fmla="*/ 96695 w 230483"/>
                                                <a:gd name="connsiteY7" fmla="*/ 77349 h 122425"/>
                                                <a:gd name="connsiteX8" fmla="*/ 225484 w 230483"/>
                                                <a:gd name="connsiteY8" fmla="*/ 19394 h 122425"/>
                                                <a:gd name="connsiteX9" fmla="*/ 206166 w 230483"/>
                                                <a:gd name="connsiteY9" fmla="*/ 12954 h 122425"/>
                                                <a:gd name="connsiteX10" fmla="*/ 167529 w 230483"/>
                                                <a:gd name="connsiteY10" fmla="*/ 75 h 122425"/>
                                                <a:gd name="connsiteX11" fmla="*/ 103135 w 230483"/>
                                                <a:gd name="connsiteY11" fmla="*/ 6515 h 122425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230483" h="122425">
                                                  <a:moveTo>
                                                    <a:pt x="103135" y="6515"/>
                                                  </a:moveTo>
                                                  <a:cubicBezTo>
                                                    <a:pt x="78450" y="12955"/>
                                                    <a:pt x="19422" y="38712"/>
                                                    <a:pt x="19422" y="38712"/>
                                                  </a:cubicBezTo>
                                                  <a:cubicBezTo>
                                                    <a:pt x="4397" y="47298"/>
                                                    <a:pt x="16203" y="49444"/>
                                                    <a:pt x="12983" y="58030"/>
                                                  </a:cubicBezTo>
                                                  <a:cubicBezTo>
                                                    <a:pt x="9763" y="66616"/>
                                                    <a:pt x="104" y="90228"/>
                                                    <a:pt x="104" y="90228"/>
                                                  </a:cubicBezTo>
                                                  <a:cubicBezTo>
                                                    <a:pt x="-969" y="100961"/>
                                                    <a:pt x="6543" y="122425"/>
                                                    <a:pt x="6543" y="122425"/>
                                                  </a:cubicBezTo>
                                                  <a:lnTo>
                                                    <a:pt x="6543" y="122425"/>
                                                  </a:lnTo>
                                                  <a:cubicBezTo>
                                                    <a:pt x="17275" y="120279"/>
                                                    <a:pt x="55912" y="117059"/>
                                                    <a:pt x="70937" y="109546"/>
                                                  </a:cubicBezTo>
                                                  <a:cubicBezTo>
                                                    <a:pt x="85962" y="102033"/>
                                                    <a:pt x="70937" y="92374"/>
                                                    <a:pt x="96695" y="77349"/>
                                                  </a:cubicBezTo>
                                                  <a:cubicBezTo>
                                                    <a:pt x="122453" y="62324"/>
                                                    <a:pt x="225484" y="19394"/>
                                                    <a:pt x="225484" y="19394"/>
                                                  </a:cubicBezTo>
                                                  <a:cubicBezTo>
                                                    <a:pt x="243729" y="8662"/>
                                                    <a:pt x="206166" y="12954"/>
                                                    <a:pt x="206166" y="12954"/>
                                                  </a:cubicBezTo>
                                                  <a:cubicBezTo>
                                                    <a:pt x="196507" y="9734"/>
                                                    <a:pt x="182554" y="-998"/>
                                                    <a:pt x="167529" y="75"/>
                                                  </a:cubicBezTo>
                                                  <a:cubicBezTo>
                                                    <a:pt x="152504" y="1148"/>
                                                    <a:pt x="127820" y="75"/>
                                                    <a:pt x="103135" y="6515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 cap="flat" cmpd="sng" algn="ctr">
                                              <a:solidFill>
                                                <a:srgbClr val="672F09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560" name="Freeform 559"/>
                                          <p:cNvSpPr/>
                                          <p:nvPr/>
                                        </p:nvSpPr>
                                        <p:spPr>
                                          <a:xfrm rot="9615134" flipV="1">
                                            <a:off x="199622" y="45076"/>
                                            <a:ext cx="230483" cy="122425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03135 w 230483"/>
                                              <a:gd name="connsiteY0" fmla="*/ 6515 h 122425"/>
                                              <a:gd name="connsiteX1" fmla="*/ 19422 w 230483"/>
                                              <a:gd name="connsiteY1" fmla="*/ 38712 h 122425"/>
                                              <a:gd name="connsiteX2" fmla="*/ 12983 w 230483"/>
                                              <a:gd name="connsiteY2" fmla="*/ 58030 h 122425"/>
                                              <a:gd name="connsiteX3" fmla="*/ 104 w 230483"/>
                                              <a:gd name="connsiteY3" fmla="*/ 90228 h 122425"/>
                                              <a:gd name="connsiteX4" fmla="*/ 6543 w 230483"/>
                                              <a:gd name="connsiteY4" fmla="*/ 122425 h 122425"/>
                                              <a:gd name="connsiteX5" fmla="*/ 6543 w 230483"/>
                                              <a:gd name="connsiteY5" fmla="*/ 122425 h 122425"/>
                                              <a:gd name="connsiteX6" fmla="*/ 70937 w 230483"/>
                                              <a:gd name="connsiteY6" fmla="*/ 109546 h 122425"/>
                                              <a:gd name="connsiteX7" fmla="*/ 96695 w 230483"/>
                                              <a:gd name="connsiteY7" fmla="*/ 77349 h 122425"/>
                                              <a:gd name="connsiteX8" fmla="*/ 225484 w 230483"/>
                                              <a:gd name="connsiteY8" fmla="*/ 19394 h 122425"/>
                                              <a:gd name="connsiteX9" fmla="*/ 206166 w 230483"/>
                                              <a:gd name="connsiteY9" fmla="*/ 12954 h 122425"/>
                                              <a:gd name="connsiteX10" fmla="*/ 167529 w 230483"/>
                                              <a:gd name="connsiteY10" fmla="*/ 75 h 122425"/>
                                              <a:gd name="connsiteX11" fmla="*/ 103135 w 230483"/>
                                              <a:gd name="connsiteY11" fmla="*/ 6515 h 122425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230483" h="122425">
                                                <a:moveTo>
                                                  <a:pt x="103135" y="6515"/>
                                                </a:moveTo>
                                                <a:cubicBezTo>
                                                  <a:pt x="78450" y="12955"/>
                                                  <a:pt x="19422" y="38712"/>
                                                  <a:pt x="19422" y="38712"/>
                                                </a:cubicBezTo>
                                                <a:cubicBezTo>
                                                  <a:pt x="4397" y="47298"/>
                                                  <a:pt x="16203" y="49444"/>
                                                  <a:pt x="12983" y="58030"/>
                                                </a:cubicBezTo>
                                                <a:cubicBezTo>
                                                  <a:pt x="9763" y="66616"/>
                                                  <a:pt x="104" y="90228"/>
                                                  <a:pt x="104" y="90228"/>
                                                </a:cubicBezTo>
                                                <a:cubicBezTo>
                                                  <a:pt x="-969" y="100961"/>
                                                  <a:pt x="6543" y="122425"/>
                                                  <a:pt x="6543" y="122425"/>
                                                </a:cubicBezTo>
                                                <a:lnTo>
                                                  <a:pt x="6543" y="122425"/>
                                                </a:lnTo>
                                                <a:cubicBezTo>
                                                  <a:pt x="17275" y="120279"/>
                                                  <a:pt x="55912" y="117059"/>
                                                  <a:pt x="70937" y="109546"/>
                                                </a:cubicBezTo>
                                                <a:cubicBezTo>
                                                  <a:pt x="85962" y="102033"/>
                                                  <a:pt x="70937" y="92374"/>
                                                  <a:pt x="96695" y="77349"/>
                                                </a:cubicBezTo>
                                                <a:cubicBezTo>
                                                  <a:pt x="122453" y="62324"/>
                                                  <a:pt x="225484" y="19394"/>
                                                  <a:pt x="225484" y="19394"/>
                                                </a:cubicBezTo>
                                                <a:cubicBezTo>
                                                  <a:pt x="243729" y="8662"/>
                                                  <a:pt x="206166" y="12954"/>
                                                  <a:pt x="206166" y="12954"/>
                                                </a:cubicBezTo>
                                                <a:cubicBezTo>
                                                  <a:pt x="196507" y="9734"/>
                                                  <a:pt x="182554" y="-998"/>
                                                  <a:pt x="167529" y="75"/>
                                                </a:cubicBezTo>
                                                <a:cubicBezTo>
                                                  <a:pt x="152504" y="1148"/>
                                                  <a:pt x="127820" y="75"/>
                                                  <a:pt x="103135" y="6515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 cap="flat" cmpd="sng" algn="ctr">
                                            <a:solidFill>
                                              <a:srgbClr val="672F09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</p:grpSp>
                                </p:grpSp>
                                <p:sp>
                                  <p:nvSpPr>
                                    <p:cNvPr id="551" name="Freeform 550"/>
                                    <p:cNvSpPr/>
                                    <p:nvPr/>
                                  </p:nvSpPr>
                                  <p:spPr>
                                    <a:xfrm rot="3704343" flipV="1">
                                      <a:off x="531254" y="305873"/>
                                      <a:ext cx="184150" cy="107950"/>
                                    </a:xfrm>
                                    <a:custGeom>
                                      <a:avLst/>
                                      <a:gdLst>
                                        <a:gd name="connsiteX0" fmla="*/ 103135 w 230483"/>
                                        <a:gd name="connsiteY0" fmla="*/ 6515 h 122425"/>
                                        <a:gd name="connsiteX1" fmla="*/ 19422 w 230483"/>
                                        <a:gd name="connsiteY1" fmla="*/ 38712 h 122425"/>
                                        <a:gd name="connsiteX2" fmla="*/ 12983 w 230483"/>
                                        <a:gd name="connsiteY2" fmla="*/ 58030 h 122425"/>
                                        <a:gd name="connsiteX3" fmla="*/ 104 w 230483"/>
                                        <a:gd name="connsiteY3" fmla="*/ 90228 h 122425"/>
                                        <a:gd name="connsiteX4" fmla="*/ 6543 w 230483"/>
                                        <a:gd name="connsiteY4" fmla="*/ 122425 h 122425"/>
                                        <a:gd name="connsiteX5" fmla="*/ 6543 w 230483"/>
                                        <a:gd name="connsiteY5" fmla="*/ 122425 h 122425"/>
                                        <a:gd name="connsiteX6" fmla="*/ 70937 w 230483"/>
                                        <a:gd name="connsiteY6" fmla="*/ 109546 h 122425"/>
                                        <a:gd name="connsiteX7" fmla="*/ 96695 w 230483"/>
                                        <a:gd name="connsiteY7" fmla="*/ 77349 h 122425"/>
                                        <a:gd name="connsiteX8" fmla="*/ 225484 w 230483"/>
                                        <a:gd name="connsiteY8" fmla="*/ 19394 h 122425"/>
                                        <a:gd name="connsiteX9" fmla="*/ 206166 w 230483"/>
                                        <a:gd name="connsiteY9" fmla="*/ 12954 h 122425"/>
                                        <a:gd name="connsiteX10" fmla="*/ 167529 w 230483"/>
                                        <a:gd name="connsiteY10" fmla="*/ 75 h 122425"/>
                                        <a:gd name="connsiteX11" fmla="*/ 103135 w 230483"/>
                                        <a:gd name="connsiteY11" fmla="*/ 6515 h 122425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</a:cxnLst>
                                      <a:rect l="l" t="t" r="r" b="b"/>
                                      <a:pathLst>
                                        <a:path w="230483" h="122425">
                                          <a:moveTo>
                                            <a:pt x="103135" y="6515"/>
                                          </a:moveTo>
                                          <a:cubicBezTo>
                                            <a:pt x="78450" y="12955"/>
                                            <a:pt x="19422" y="38712"/>
                                            <a:pt x="19422" y="38712"/>
                                          </a:cubicBezTo>
                                          <a:cubicBezTo>
                                            <a:pt x="4397" y="47298"/>
                                            <a:pt x="16203" y="49444"/>
                                            <a:pt x="12983" y="58030"/>
                                          </a:cubicBezTo>
                                          <a:cubicBezTo>
                                            <a:pt x="9763" y="66616"/>
                                            <a:pt x="104" y="90228"/>
                                            <a:pt x="104" y="90228"/>
                                          </a:cubicBezTo>
                                          <a:cubicBezTo>
                                            <a:pt x="-969" y="100961"/>
                                            <a:pt x="6543" y="122425"/>
                                            <a:pt x="6543" y="122425"/>
                                          </a:cubicBezTo>
                                          <a:lnTo>
                                            <a:pt x="6543" y="122425"/>
                                          </a:lnTo>
                                          <a:cubicBezTo>
                                            <a:pt x="17275" y="120279"/>
                                            <a:pt x="55912" y="117059"/>
                                            <a:pt x="70937" y="109546"/>
                                          </a:cubicBezTo>
                                          <a:cubicBezTo>
                                            <a:pt x="85962" y="102033"/>
                                            <a:pt x="70937" y="92374"/>
                                            <a:pt x="96695" y="77349"/>
                                          </a:cubicBezTo>
                                          <a:cubicBezTo>
                                            <a:pt x="122453" y="62324"/>
                                            <a:pt x="225484" y="19394"/>
                                            <a:pt x="225484" y="19394"/>
                                          </a:cubicBezTo>
                                          <a:cubicBezTo>
                                            <a:pt x="243729" y="8662"/>
                                            <a:pt x="206166" y="12954"/>
                                            <a:pt x="206166" y="12954"/>
                                          </a:cubicBezTo>
                                          <a:cubicBezTo>
                                            <a:pt x="196507" y="9734"/>
                                            <a:pt x="182554" y="-998"/>
                                            <a:pt x="167529" y="75"/>
                                          </a:cubicBezTo>
                                          <a:cubicBezTo>
                                            <a:pt x="152504" y="1148"/>
                                            <a:pt x="127820" y="75"/>
                                            <a:pt x="103135" y="6515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BA6D4E"/>
                                    </a:solidFill>
                                    <a:ln w="12700" cap="flat" cmpd="sng" algn="ctr">
                                      <a:solidFill>
                                        <a:srgbClr val="672F09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549" name="Freeform 548"/>
                                  <p:cNvSpPr/>
                                  <p:nvPr/>
                                </p:nvSpPr>
                                <p:spPr>
                                  <a:xfrm rot="15250856" flipH="1" flipV="1">
                                    <a:off x="653604" y="537692"/>
                                    <a:ext cx="229235" cy="63500"/>
                                  </a:xfrm>
                                  <a:custGeom>
                                    <a:avLst/>
                                    <a:gdLst>
                                      <a:gd name="connsiteX0" fmla="*/ 103135 w 230483"/>
                                      <a:gd name="connsiteY0" fmla="*/ 6515 h 122425"/>
                                      <a:gd name="connsiteX1" fmla="*/ 19422 w 230483"/>
                                      <a:gd name="connsiteY1" fmla="*/ 38712 h 122425"/>
                                      <a:gd name="connsiteX2" fmla="*/ 12983 w 230483"/>
                                      <a:gd name="connsiteY2" fmla="*/ 58030 h 122425"/>
                                      <a:gd name="connsiteX3" fmla="*/ 104 w 230483"/>
                                      <a:gd name="connsiteY3" fmla="*/ 90228 h 122425"/>
                                      <a:gd name="connsiteX4" fmla="*/ 6543 w 230483"/>
                                      <a:gd name="connsiteY4" fmla="*/ 122425 h 122425"/>
                                      <a:gd name="connsiteX5" fmla="*/ 6543 w 230483"/>
                                      <a:gd name="connsiteY5" fmla="*/ 122425 h 122425"/>
                                      <a:gd name="connsiteX6" fmla="*/ 70937 w 230483"/>
                                      <a:gd name="connsiteY6" fmla="*/ 109546 h 122425"/>
                                      <a:gd name="connsiteX7" fmla="*/ 96695 w 230483"/>
                                      <a:gd name="connsiteY7" fmla="*/ 77349 h 122425"/>
                                      <a:gd name="connsiteX8" fmla="*/ 225484 w 230483"/>
                                      <a:gd name="connsiteY8" fmla="*/ 19394 h 122425"/>
                                      <a:gd name="connsiteX9" fmla="*/ 206166 w 230483"/>
                                      <a:gd name="connsiteY9" fmla="*/ 12954 h 122425"/>
                                      <a:gd name="connsiteX10" fmla="*/ 167529 w 230483"/>
                                      <a:gd name="connsiteY10" fmla="*/ 75 h 122425"/>
                                      <a:gd name="connsiteX11" fmla="*/ 103135 w 230483"/>
                                      <a:gd name="connsiteY11" fmla="*/ 6515 h 122425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</a:cxnLst>
                                    <a:rect l="l" t="t" r="r" b="b"/>
                                    <a:pathLst>
                                      <a:path w="230483" h="122425">
                                        <a:moveTo>
                                          <a:pt x="103135" y="6515"/>
                                        </a:moveTo>
                                        <a:cubicBezTo>
                                          <a:pt x="78450" y="12955"/>
                                          <a:pt x="19422" y="38712"/>
                                          <a:pt x="19422" y="38712"/>
                                        </a:cubicBezTo>
                                        <a:cubicBezTo>
                                          <a:pt x="4397" y="47298"/>
                                          <a:pt x="16203" y="49444"/>
                                          <a:pt x="12983" y="58030"/>
                                        </a:cubicBezTo>
                                        <a:cubicBezTo>
                                          <a:pt x="9763" y="66616"/>
                                          <a:pt x="104" y="90228"/>
                                          <a:pt x="104" y="90228"/>
                                        </a:cubicBezTo>
                                        <a:cubicBezTo>
                                          <a:pt x="-969" y="100961"/>
                                          <a:pt x="6543" y="122425"/>
                                          <a:pt x="6543" y="122425"/>
                                        </a:cubicBezTo>
                                        <a:lnTo>
                                          <a:pt x="6543" y="122425"/>
                                        </a:lnTo>
                                        <a:cubicBezTo>
                                          <a:pt x="17275" y="120279"/>
                                          <a:pt x="55912" y="117059"/>
                                          <a:pt x="70937" y="109546"/>
                                        </a:cubicBezTo>
                                        <a:cubicBezTo>
                                          <a:pt x="85962" y="102033"/>
                                          <a:pt x="70937" y="92374"/>
                                          <a:pt x="96695" y="77349"/>
                                        </a:cubicBezTo>
                                        <a:cubicBezTo>
                                          <a:pt x="122453" y="62324"/>
                                          <a:pt x="225484" y="19394"/>
                                          <a:pt x="225484" y="19394"/>
                                        </a:cubicBezTo>
                                        <a:cubicBezTo>
                                          <a:pt x="243729" y="8662"/>
                                          <a:pt x="206166" y="12954"/>
                                          <a:pt x="206166" y="12954"/>
                                        </a:cubicBezTo>
                                        <a:cubicBezTo>
                                          <a:pt x="196507" y="9734"/>
                                          <a:pt x="182554" y="-998"/>
                                          <a:pt x="167529" y="75"/>
                                        </a:cubicBezTo>
                                        <a:cubicBezTo>
                                          <a:pt x="152504" y="1148"/>
                                          <a:pt x="127820" y="75"/>
                                          <a:pt x="103135" y="6515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BA6D4E"/>
                                  </a:solidFill>
                                  <a:ln w="1270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542" name="Freeform 541"/>
                                <p:cNvSpPr/>
                                <p:nvPr/>
                              </p:nvSpPr>
                              <p:spPr>
                                <a:xfrm rot="212886" flipV="1">
                                  <a:off x="766293" y="618186"/>
                                  <a:ext cx="187477" cy="94780"/>
                                </a:xfrm>
                                <a:custGeom>
                                  <a:avLst/>
                                  <a:gdLst>
                                    <a:gd name="connsiteX0" fmla="*/ 103135 w 230483"/>
                                    <a:gd name="connsiteY0" fmla="*/ 6515 h 122425"/>
                                    <a:gd name="connsiteX1" fmla="*/ 19422 w 230483"/>
                                    <a:gd name="connsiteY1" fmla="*/ 38712 h 122425"/>
                                    <a:gd name="connsiteX2" fmla="*/ 12983 w 230483"/>
                                    <a:gd name="connsiteY2" fmla="*/ 58030 h 122425"/>
                                    <a:gd name="connsiteX3" fmla="*/ 104 w 230483"/>
                                    <a:gd name="connsiteY3" fmla="*/ 90228 h 122425"/>
                                    <a:gd name="connsiteX4" fmla="*/ 6543 w 230483"/>
                                    <a:gd name="connsiteY4" fmla="*/ 122425 h 122425"/>
                                    <a:gd name="connsiteX5" fmla="*/ 6543 w 230483"/>
                                    <a:gd name="connsiteY5" fmla="*/ 122425 h 122425"/>
                                    <a:gd name="connsiteX6" fmla="*/ 70937 w 230483"/>
                                    <a:gd name="connsiteY6" fmla="*/ 109546 h 122425"/>
                                    <a:gd name="connsiteX7" fmla="*/ 96695 w 230483"/>
                                    <a:gd name="connsiteY7" fmla="*/ 77349 h 122425"/>
                                    <a:gd name="connsiteX8" fmla="*/ 225484 w 230483"/>
                                    <a:gd name="connsiteY8" fmla="*/ 19394 h 122425"/>
                                    <a:gd name="connsiteX9" fmla="*/ 206166 w 230483"/>
                                    <a:gd name="connsiteY9" fmla="*/ 12954 h 122425"/>
                                    <a:gd name="connsiteX10" fmla="*/ 167529 w 230483"/>
                                    <a:gd name="connsiteY10" fmla="*/ 75 h 122425"/>
                                    <a:gd name="connsiteX11" fmla="*/ 103135 w 230483"/>
                                    <a:gd name="connsiteY11" fmla="*/ 6515 h 122425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  <a:cxn ang="0">
                                      <a:pos x="connsiteX7" y="connsiteY7"/>
                                    </a:cxn>
                                    <a:cxn ang="0">
                                      <a:pos x="connsiteX8" y="connsiteY8"/>
                                    </a:cxn>
                                    <a:cxn ang="0">
                                      <a:pos x="connsiteX9" y="connsiteY9"/>
                                    </a:cxn>
                                    <a:cxn ang="0">
                                      <a:pos x="connsiteX10" y="connsiteY10"/>
                                    </a:cxn>
                                    <a:cxn ang="0">
                                      <a:pos x="connsiteX11" y="connsiteY11"/>
                                    </a:cxn>
                                  </a:cxnLst>
                                  <a:rect l="l" t="t" r="r" b="b"/>
                                  <a:pathLst>
                                    <a:path w="230483" h="122425">
                                      <a:moveTo>
                                        <a:pt x="103135" y="6515"/>
                                      </a:moveTo>
                                      <a:cubicBezTo>
                                        <a:pt x="78450" y="12955"/>
                                        <a:pt x="19422" y="38712"/>
                                        <a:pt x="19422" y="38712"/>
                                      </a:cubicBezTo>
                                      <a:cubicBezTo>
                                        <a:pt x="4397" y="47298"/>
                                        <a:pt x="16203" y="49444"/>
                                        <a:pt x="12983" y="58030"/>
                                      </a:cubicBezTo>
                                      <a:cubicBezTo>
                                        <a:pt x="9763" y="66616"/>
                                        <a:pt x="104" y="90228"/>
                                        <a:pt x="104" y="90228"/>
                                      </a:cubicBezTo>
                                      <a:cubicBezTo>
                                        <a:pt x="-969" y="100961"/>
                                        <a:pt x="6543" y="122425"/>
                                        <a:pt x="6543" y="122425"/>
                                      </a:cubicBezTo>
                                      <a:lnTo>
                                        <a:pt x="6543" y="122425"/>
                                      </a:lnTo>
                                      <a:cubicBezTo>
                                        <a:pt x="17275" y="120279"/>
                                        <a:pt x="55912" y="117059"/>
                                        <a:pt x="70937" y="109546"/>
                                      </a:cubicBezTo>
                                      <a:cubicBezTo>
                                        <a:pt x="85962" y="102033"/>
                                        <a:pt x="70937" y="92374"/>
                                        <a:pt x="96695" y="77349"/>
                                      </a:cubicBezTo>
                                      <a:cubicBezTo>
                                        <a:pt x="122453" y="62324"/>
                                        <a:pt x="225484" y="19394"/>
                                        <a:pt x="225484" y="19394"/>
                                      </a:cubicBezTo>
                                      <a:cubicBezTo>
                                        <a:pt x="243729" y="8662"/>
                                        <a:pt x="206166" y="12954"/>
                                        <a:pt x="206166" y="12954"/>
                                      </a:cubicBezTo>
                                      <a:cubicBezTo>
                                        <a:pt x="196507" y="9734"/>
                                        <a:pt x="182554" y="-998"/>
                                        <a:pt x="167529" y="75"/>
                                      </a:cubicBezTo>
                                      <a:cubicBezTo>
                                        <a:pt x="152504" y="1148"/>
                                        <a:pt x="127820" y="75"/>
                                        <a:pt x="103135" y="6515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BA6D4E"/>
                                </a:solidFill>
                                <a:ln w="12700" cap="flat" cmpd="sng" algn="ctr">
                                  <a:solidFill>
                                    <a:srgbClr val="672F09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grpSp>
                              <p:nvGrpSpPr>
                                <p:cNvPr id="543" name="Group 542"/>
                                <p:cNvGrpSpPr/>
                                <p:nvPr/>
                              </p:nvGrpSpPr>
                              <p:grpSpPr>
                                <a:xfrm>
                                  <a:off x="457199" y="57955"/>
                                  <a:ext cx="141606" cy="339090"/>
                                  <a:chOff x="-33612" y="0"/>
                                  <a:chExt cx="192600" cy="359410"/>
                                </a:xfrm>
                              </p:grpSpPr>
                              <p:grpSp>
                                <p:nvGrpSpPr>
                                  <p:cNvPr id="544" name="Group 543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158988" cy="359410"/>
                                    <a:chOff x="0" y="0"/>
                                    <a:chExt cx="158988" cy="359410"/>
                                  </a:xfrm>
                                </p:grpSpPr>
                                <p:sp>
                                  <p:nvSpPr>
                                    <p:cNvPr id="546" name="Freeform 545"/>
                                    <p:cNvSpPr/>
                                    <p:nvPr/>
                                  </p:nvSpPr>
                                  <p:spPr>
                                    <a:xfrm rot="1304777" flipH="1">
                                      <a:off x="0" y="0"/>
                                      <a:ext cx="158988" cy="359410"/>
                                    </a:xfrm>
                                    <a:custGeom>
                                      <a:avLst/>
                                      <a:gdLst>
                                        <a:gd name="connsiteX0" fmla="*/ 33210 w 97772"/>
                                        <a:gd name="connsiteY0" fmla="*/ 264512 h 309624"/>
                                        <a:gd name="connsiteX1" fmla="*/ 1013 w 97772"/>
                                        <a:gd name="connsiteY1" fmla="*/ 167921 h 309624"/>
                                        <a:gd name="connsiteX2" fmla="*/ 7452 w 97772"/>
                                        <a:gd name="connsiteY2" fmla="*/ 148602 h 309624"/>
                                        <a:gd name="connsiteX3" fmla="*/ 33210 w 97772"/>
                                        <a:gd name="connsiteY3" fmla="*/ 71329 h 309624"/>
                                        <a:gd name="connsiteX4" fmla="*/ 46089 w 97772"/>
                                        <a:gd name="connsiteY4" fmla="*/ 32692 h 309624"/>
                                        <a:gd name="connsiteX5" fmla="*/ 58968 w 97772"/>
                                        <a:gd name="connsiteY5" fmla="*/ 495 h 309624"/>
                                        <a:gd name="connsiteX6" fmla="*/ 71847 w 97772"/>
                                        <a:gd name="connsiteY6" fmla="*/ 58450 h 309624"/>
                                        <a:gd name="connsiteX7" fmla="*/ 78286 w 97772"/>
                                        <a:gd name="connsiteY7" fmla="*/ 90647 h 309624"/>
                                        <a:gd name="connsiteX8" fmla="*/ 91165 w 97772"/>
                                        <a:gd name="connsiteY8" fmla="*/ 142163 h 309624"/>
                                        <a:gd name="connsiteX9" fmla="*/ 97604 w 97772"/>
                                        <a:gd name="connsiteY9" fmla="*/ 193678 h 309624"/>
                                        <a:gd name="connsiteX10" fmla="*/ 84726 w 97772"/>
                                        <a:gd name="connsiteY10" fmla="*/ 270952 h 309624"/>
                                        <a:gd name="connsiteX11" fmla="*/ 84726 w 97772"/>
                                        <a:gd name="connsiteY11" fmla="*/ 283830 h 309624"/>
                                        <a:gd name="connsiteX12" fmla="*/ 58968 w 97772"/>
                                        <a:gd name="connsiteY12" fmla="*/ 309588 h 309624"/>
                                        <a:gd name="connsiteX13" fmla="*/ 33210 w 97772"/>
                                        <a:gd name="connsiteY13" fmla="*/ 264512 h 30962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  <a:cxn ang="0">
                                          <a:pos x="connsiteX12" y="connsiteY12"/>
                                        </a:cxn>
                                        <a:cxn ang="0">
                                          <a:pos x="connsiteX13" y="connsiteY13"/>
                                        </a:cxn>
                                      </a:cxnLst>
                                      <a:rect l="l" t="t" r="r" b="b"/>
                                      <a:pathLst>
                                        <a:path w="97772" h="309624">
                                          <a:moveTo>
                                            <a:pt x="33210" y="264512"/>
                                          </a:moveTo>
                                          <a:cubicBezTo>
                                            <a:pt x="23551" y="240901"/>
                                            <a:pt x="5306" y="187239"/>
                                            <a:pt x="1013" y="167921"/>
                                          </a:cubicBezTo>
                                          <a:cubicBezTo>
                                            <a:pt x="-3280" y="148603"/>
                                            <a:pt x="7452" y="148602"/>
                                            <a:pt x="7452" y="148602"/>
                                          </a:cubicBezTo>
                                          <a:lnTo>
                                            <a:pt x="33210" y="71329"/>
                                          </a:lnTo>
                                          <a:cubicBezTo>
                                            <a:pt x="39649" y="52011"/>
                                            <a:pt x="41796" y="44498"/>
                                            <a:pt x="46089" y="32692"/>
                                          </a:cubicBezTo>
                                          <a:cubicBezTo>
                                            <a:pt x="50382" y="20886"/>
                                            <a:pt x="54675" y="-3798"/>
                                            <a:pt x="58968" y="495"/>
                                          </a:cubicBezTo>
                                          <a:cubicBezTo>
                                            <a:pt x="63261" y="4788"/>
                                            <a:pt x="68627" y="43425"/>
                                            <a:pt x="71847" y="58450"/>
                                          </a:cubicBezTo>
                                          <a:cubicBezTo>
                                            <a:pt x="75067" y="73475"/>
                                            <a:pt x="75066" y="76695"/>
                                            <a:pt x="78286" y="90647"/>
                                          </a:cubicBezTo>
                                          <a:cubicBezTo>
                                            <a:pt x="81506" y="104599"/>
                                            <a:pt x="87945" y="124991"/>
                                            <a:pt x="91165" y="142163"/>
                                          </a:cubicBezTo>
                                          <a:cubicBezTo>
                                            <a:pt x="94385" y="159335"/>
                                            <a:pt x="98677" y="172213"/>
                                            <a:pt x="97604" y="193678"/>
                                          </a:cubicBezTo>
                                          <a:cubicBezTo>
                                            <a:pt x="96531" y="215143"/>
                                            <a:pt x="84726" y="270952"/>
                                            <a:pt x="84726" y="270952"/>
                                          </a:cubicBezTo>
                                          <a:cubicBezTo>
                                            <a:pt x="82580" y="285977"/>
                                            <a:pt x="89019" y="277391"/>
                                            <a:pt x="84726" y="283830"/>
                                          </a:cubicBezTo>
                                          <a:cubicBezTo>
                                            <a:pt x="80433" y="290269"/>
                                            <a:pt x="67554" y="308515"/>
                                            <a:pt x="58968" y="309588"/>
                                          </a:cubicBezTo>
                                          <a:cubicBezTo>
                                            <a:pt x="50382" y="310661"/>
                                            <a:pt x="42869" y="288123"/>
                                            <a:pt x="33210" y="264512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8E410C"/>
                                    </a:solidFill>
                                    <a:ln w="12700" cap="flat" cmpd="sng" algn="ctr">
                                      <a:solidFill>
                                        <a:srgbClr val="672F09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  <p:sp>
                                  <p:nvSpPr>
                                    <p:cNvPr id="547" name="Freeform 546"/>
                                    <p:cNvSpPr/>
                                    <p:nvPr/>
                                  </p:nvSpPr>
                                  <p:spPr>
                                    <a:xfrm rot="1686700" flipH="1">
                                      <a:off x="19318" y="64394"/>
                                      <a:ext cx="86360" cy="273050"/>
                                    </a:xfrm>
                                    <a:custGeom>
                                      <a:avLst/>
                                      <a:gdLst>
                                        <a:gd name="connsiteX0" fmla="*/ 33210 w 97772"/>
                                        <a:gd name="connsiteY0" fmla="*/ 264512 h 309624"/>
                                        <a:gd name="connsiteX1" fmla="*/ 1013 w 97772"/>
                                        <a:gd name="connsiteY1" fmla="*/ 167921 h 309624"/>
                                        <a:gd name="connsiteX2" fmla="*/ 7452 w 97772"/>
                                        <a:gd name="connsiteY2" fmla="*/ 148602 h 309624"/>
                                        <a:gd name="connsiteX3" fmla="*/ 33210 w 97772"/>
                                        <a:gd name="connsiteY3" fmla="*/ 71329 h 309624"/>
                                        <a:gd name="connsiteX4" fmla="*/ 46089 w 97772"/>
                                        <a:gd name="connsiteY4" fmla="*/ 32692 h 309624"/>
                                        <a:gd name="connsiteX5" fmla="*/ 58968 w 97772"/>
                                        <a:gd name="connsiteY5" fmla="*/ 495 h 309624"/>
                                        <a:gd name="connsiteX6" fmla="*/ 71847 w 97772"/>
                                        <a:gd name="connsiteY6" fmla="*/ 58450 h 309624"/>
                                        <a:gd name="connsiteX7" fmla="*/ 78286 w 97772"/>
                                        <a:gd name="connsiteY7" fmla="*/ 90647 h 309624"/>
                                        <a:gd name="connsiteX8" fmla="*/ 91165 w 97772"/>
                                        <a:gd name="connsiteY8" fmla="*/ 142163 h 309624"/>
                                        <a:gd name="connsiteX9" fmla="*/ 97604 w 97772"/>
                                        <a:gd name="connsiteY9" fmla="*/ 193678 h 309624"/>
                                        <a:gd name="connsiteX10" fmla="*/ 84726 w 97772"/>
                                        <a:gd name="connsiteY10" fmla="*/ 270952 h 309624"/>
                                        <a:gd name="connsiteX11" fmla="*/ 84726 w 97772"/>
                                        <a:gd name="connsiteY11" fmla="*/ 283830 h 309624"/>
                                        <a:gd name="connsiteX12" fmla="*/ 58968 w 97772"/>
                                        <a:gd name="connsiteY12" fmla="*/ 309588 h 309624"/>
                                        <a:gd name="connsiteX13" fmla="*/ 33210 w 97772"/>
                                        <a:gd name="connsiteY13" fmla="*/ 264512 h 30962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  <a:cxn ang="0">
                                          <a:pos x="connsiteX12" y="connsiteY12"/>
                                        </a:cxn>
                                        <a:cxn ang="0">
                                          <a:pos x="connsiteX13" y="connsiteY13"/>
                                        </a:cxn>
                                      </a:cxnLst>
                                      <a:rect l="l" t="t" r="r" b="b"/>
                                      <a:pathLst>
                                        <a:path w="97772" h="309624">
                                          <a:moveTo>
                                            <a:pt x="33210" y="264512"/>
                                          </a:moveTo>
                                          <a:cubicBezTo>
                                            <a:pt x="23551" y="240901"/>
                                            <a:pt x="5306" y="187239"/>
                                            <a:pt x="1013" y="167921"/>
                                          </a:cubicBezTo>
                                          <a:cubicBezTo>
                                            <a:pt x="-3280" y="148603"/>
                                            <a:pt x="7452" y="148602"/>
                                            <a:pt x="7452" y="148602"/>
                                          </a:cubicBezTo>
                                          <a:lnTo>
                                            <a:pt x="33210" y="71329"/>
                                          </a:lnTo>
                                          <a:cubicBezTo>
                                            <a:pt x="39649" y="52011"/>
                                            <a:pt x="41796" y="44498"/>
                                            <a:pt x="46089" y="32692"/>
                                          </a:cubicBezTo>
                                          <a:cubicBezTo>
                                            <a:pt x="50382" y="20886"/>
                                            <a:pt x="54675" y="-3798"/>
                                            <a:pt x="58968" y="495"/>
                                          </a:cubicBezTo>
                                          <a:cubicBezTo>
                                            <a:pt x="63261" y="4788"/>
                                            <a:pt x="68627" y="43425"/>
                                            <a:pt x="71847" y="58450"/>
                                          </a:cubicBezTo>
                                          <a:cubicBezTo>
                                            <a:pt x="75067" y="73475"/>
                                            <a:pt x="75066" y="76695"/>
                                            <a:pt x="78286" y="90647"/>
                                          </a:cubicBezTo>
                                          <a:cubicBezTo>
                                            <a:pt x="81506" y="104599"/>
                                            <a:pt x="87945" y="124991"/>
                                            <a:pt x="91165" y="142163"/>
                                          </a:cubicBezTo>
                                          <a:cubicBezTo>
                                            <a:pt x="94385" y="159335"/>
                                            <a:pt x="98677" y="172213"/>
                                            <a:pt x="97604" y="193678"/>
                                          </a:cubicBezTo>
                                          <a:cubicBezTo>
                                            <a:pt x="96531" y="215143"/>
                                            <a:pt x="84726" y="270952"/>
                                            <a:pt x="84726" y="270952"/>
                                          </a:cubicBezTo>
                                          <a:cubicBezTo>
                                            <a:pt x="82580" y="285977"/>
                                            <a:pt x="89019" y="277391"/>
                                            <a:pt x="84726" y="283830"/>
                                          </a:cubicBezTo>
                                          <a:cubicBezTo>
                                            <a:pt x="80433" y="290269"/>
                                            <a:pt x="67554" y="308515"/>
                                            <a:pt x="58968" y="309588"/>
                                          </a:cubicBezTo>
                                          <a:cubicBezTo>
                                            <a:pt x="50382" y="310661"/>
                                            <a:pt x="42869" y="288123"/>
                                            <a:pt x="33210" y="264512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BA6D4E"/>
                                    </a:solidFill>
                                    <a:ln w="12700" cap="flat" cmpd="sng" algn="ctr">
                                      <a:solidFill>
                                        <a:srgbClr val="672F09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cxnSp>
                                <p:nvCxnSpPr>
                                  <p:cNvPr id="545" name="Straight Connector 544"/>
                                  <p:cNvCxnSpPr/>
                                  <p:nvPr/>
                                </p:nvCxnSpPr>
                                <p:spPr>
                                  <a:xfrm flipV="1">
                                    <a:off x="-33612" y="141986"/>
                                    <a:ext cx="109392" cy="176028"/>
                                  </a:xfrm>
                                  <a:prstGeom prst="line">
                                    <a:avLst/>
                                  </a:prstGeom>
                                  <a:noFill/>
                                  <a:ln w="635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</p:cxnSp>
                            </p:grpSp>
                          </p:grpSp>
                          <p:sp>
                            <p:nvSpPr>
                              <p:cNvPr id="539" name="Freeform 538"/>
                              <p:cNvSpPr/>
                              <p:nvPr/>
                            </p:nvSpPr>
                            <p:spPr>
                              <a:xfrm rot="419018">
                                <a:off x="1254626" y="974158"/>
                                <a:ext cx="549671" cy="786341"/>
                              </a:xfrm>
                              <a:custGeom>
                                <a:avLst/>
                                <a:gdLst>
                                  <a:gd name="connsiteX0" fmla="*/ 143576 w 479256"/>
                                  <a:gd name="connsiteY0" fmla="*/ 90999 h 773676"/>
                                  <a:gd name="connsiteX1" fmla="*/ 27666 w 479256"/>
                                  <a:gd name="connsiteY1" fmla="*/ 264864 h 773676"/>
                                  <a:gd name="connsiteX2" fmla="*/ 1908 w 479256"/>
                                  <a:gd name="connsiteY2" fmla="*/ 316380 h 773676"/>
                                  <a:gd name="connsiteX3" fmla="*/ 1908 w 479256"/>
                                  <a:gd name="connsiteY3" fmla="*/ 348577 h 773676"/>
                                  <a:gd name="connsiteX4" fmla="*/ 14787 w 479256"/>
                                  <a:gd name="connsiteY4" fmla="*/ 367895 h 773676"/>
                                  <a:gd name="connsiteX5" fmla="*/ 34106 w 479256"/>
                                  <a:gd name="connsiteY5" fmla="*/ 406532 h 773676"/>
                                  <a:gd name="connsiteX6" fmla="*/ 53424 w 479256"/>
                                  <a:gd name="connsiteY6" fmla="*/ 412971 h 773676"/>
                                  <a:gd name="connsiteX7" fmla="*/ 92060 w 479256"/>
                                  <a:gd name="connsiteY7" fmla="*/ 432290 h 773676"/>
                                  <a:gd name="connsiteX8" fmla="*/ 143576 w 479256"/>
                                  <a:gd name="connsiteY8" fmla="*/ 458047 h 773676"/>
                                  <a:gd name="connsiteX9" fmla="*/ 182213 w 479256"/>
                                  <a:gd name="connsiteY9" fmla="*/ 470926 h 773676"/>
                                  <a:gd name="connsiteX10" fmla="*/ 246607 w 479256"/>
                                  <a:gd name="connsiteY10" fmla="*/ 490245 h 773676"/>
                                  <a:gd name="connsiteX11" fmla="*/ 253046 w 479256"/>
                                  <a:gd name="connsiteY11" fmla="*/ 503123 h 773676"/>
                                  <a:gd name="connsiteX12" fmla="*/ 220849 w 479256"/>
                                  <a:gd name="connsiteY12" fmla="*/ 541760 h 773676"/>
                                  <a:gd name="connsiteX13" fmla="*/ 188652 w 479256"/>
                                  <a:gd name="connsiteY13" fmla="*/ 593276 h 773676"/>
                                  <a:gd name="connsiteX14" fmla="*/ 150015 w 479256"/>
                                  <a:gd name="connsiteY14" fmla="*/ 638352 h 773676"/>
                                  <a:gd name="connsiteX15" fmla="*/ 130697 w 479256"/>
                                  <a:gd name="connsiteY15" fmla="*/ 676988 h 773676"/>
                                  <a:gd name="connsiteX16" fmla="*/ 92060 w 479256"/>
                                  <a:gd name="connsiteY16" fmla="*/ 734943 h 773676"/>
                                  <a:gd name="connsiteX17" fmla="*/ 150015 w 479256"/>
                                  <a:gd name="connsiteY17" fmla="*/ 696307 h 773676"/>
                                  <a:gd name="connsiteX18" fmla="*/ 124258 w 479256"/>
                                  <a:gd name="connsiteY18" fmla="*/ 747822 h 773676"/>
                                  <a:gd name="connsiteX19" fmla="*/ 169334 w 479256"/>
                                  <a:gd name="connsiteY19" fmla="*/ 728504 h 773676"/>
                                  <a:gd name="connsiteX20" fmla="*/ 156455 w 479256"/>
                                  <a:gd name="connsiteY20" fmla="*/ 773580 h 773676"/>
                                  <a:gd name="connsiteX21" fmla="*/ 188652 w 479256"/>
                                  <a:gd name="connsiteY21" fmla="*/ 741383 h 773676"/>
                                  <a:gd name="connsiteX22" fmla="*/ 214410 w 479256"/>
                                  <a:gd name="connsiteY22" fmla="*/ 715625 h 773676"/>
                                  <a:gd name="connsiteX23" fmla="*/ 253046 w 479256"/>
                                  <a:gd name="connsiteY23" fmla="*/ 651230 h 773676"/>
                                  <a:gd name="connsiteX24" fmla="*/ 291683 w 479256"/>
                                  <a:gd name="connsiteY24" fmla="*/ 593276 h 773676"/>
                                  <a:gd name="connsiteX25" fmla="*/ 317441 w 479256"/>
                                  <a:gd name="connsiteY25" fmla="*/ 567518 h 773676"/>
                                  <a:gd name="connsiteX26" fmla="*/ 323880 w 479256"/>
                                  <a:gd name="connsiteY26" fmla="*/ 554639 h 773676"/>
                                  <a:gd name="connsiteX27" fmla="*/ 368956 w 479256"/>
                                  <a:gd name="connsiteY27" fmla="*/ 503123 h 773676"/>
                                  <a:gd name="connsiteX28" fmla="*/ 401153 w 479256"/>
                                  <a:gd name="connsiteY28" fmla="*/ 458047 h 773676"/>
                                  <a:gd name="connsiteX29" fmla="*/ 368956 w 479256"/>
                                  <a:gd name="connsiteY29" fmla="*/ 432290 h 773676"/>
                                  <a:gd name="connsiteX30" fmla="*/ 311001 w 479256"/>
                                  <a:gd name="connsiteY30" fmla="*/ 406532 h 773676"/>
                                  <a:gd name="connsiteX31" fmla="*/ 285244 w 479256"/>
                                  <a:gd name="connsiteY31" fmla="*/ 380774 h 773676"/>
                                  <a:gd name="connsiteX32" fmla="*/ 278804 w 479256"/>
                                  <a:gd name="connsiteY32" fmla="*/ 361456 h 773676"/>
                                  <a:gd name="connsiteX33" fmla="*/ 291683 w 479256"/>
                                  <a:gd name="connsiteY33" fmla="*/ 303501 h 773676"/>
                                  <a:gd name="connsiteX34" fmla="*/ 298122 w 479256"/>
                                  <a:gd name="connsiteY34" fmla="*/ 284183 h 773676"/>
                                  <a:gd name="connsiteX35" fmla="*/ 323880 w 479256"/>
                                  <a:gd name="connsiteY35" fmla="*/ 277743 h 773676"/>
                                  <a:gd name="connsiteX36" fmla="*/ 343198 w 479256"/>
                                  <a:gd name="connsiteY36" fmla="*/ 251985 h 773676"/>
                                  <a:gd name="connsiteX37" fmla="*/ 394714 w 479256"/>
                                  <a:gd name="connsiteY37" fmla="*/ 206909 h 773676"/>
                                  <a:gd name="connsiteX38" fmla="*/ 426911 w 479256"/>
                                  <a:gd name="connsiteY38" fmla="*/ 161833 h 773676"/>
                                  <a:gd name="connsiteX39" fmla="*/ 446229 w 479256"/>
                                  <a:gd name="connsiteY39" fmla="*/ 123197 h 773676"/>
                                  <a:gd name="connsiteX40" fmla="*/ 471987 w 479256"/>
                                  <a:gd name="connsiteY40" fmla="*/ 45923 h 773676"/>
                                  <a:gd name="connsiteX41" fmla="*/ 471987 w 479256"/>
                                  <a:gd name="connsiteY41" fmla="*/ 847 h 773676"/>
                                  <a:gd name="connsiteX42" fmla="*/ 388275 w 479256"/>
                                  <a:gd name="connsiteY42" fmla="*/ 20166 h 773676"/>
                                  <a:gd name="connsiteX43" fmla="*/ 330320 w 479256"/>
                                  <a:gd name="connsiteY43" fmla="*/ 65242 h 773676"/>
                                  <a:gd name="connsiteX44" fmla="*/ 233728 w 479256"/>
                                  <a:gd name="connsiteY44" fmla="*/ 71681 h 773676"/>
                                  <a:gd name="connsiteX45" fmla="*/ 143576 w 479256"/>
                                  <a:gd name="connsiteY45" fmla="*/ 90999 h 77367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  <a:cxn ang="0">
                                    <a:pos x="connsiteX7" y="connsiteY7"/>
                                  </a:cxn>
                                  <a:cxn ang="0">
                                    <a:pos x="connsiteX8" y="connsiteY8"/>
                                  </a:cxn>
                                  <a:cxn ang="0">
                                    <a:pos x="connsiteX9" y="connsiteY9"/>
                                  </a:cxn>
                                  <a:cxn ang="0">
                                    <a:pos x="connsiteX10" y="connsiteY10"/>
                                  </a:cxn>
                                  <a:cxn ang="0">
                                    <a:pos x="connsiteX11" y="connsiteY11"/>
                                  </a:cxn>
                                  <a:cxn ang="0">
                                    <a:pos x="connsiteX12" y="connsiteY12"/>
                                  </a:cxn>
                                  <a:cxn ang="0">
                                    <a:pos x="connsiteX13" y="connsiteY13"/>
                                  </a:cxn>
                                  <a:cxn ang="0">
                                    <a:pos x="connsiteX14" y="connsiteY14"/>
                                  </a:cxn>
                                  <a:cxn ang="0">
                                    <a:pos x="connsiteX15" y="connsiteY15"/>
                                  </a:cxn>
                                  <a:cxn ang="0">
                                    <a:pos x="connsiteX16" y="connsiteY16"/>
                                  </a:cxn>
                                  <a:cxn ang="0">
                                    <a:pos x="connsiteX17" y="connsiteY17"/>
                                  </a:cxn>
                                  <a:cxn ang="0">
                                    <a:pos x="connsiteX18" y="connsiteY18"/>
                                  </a:cxn>
                                  <a:cxn ang="0">
                                    <a:pos x="connsiteX19" y="connsiteY19"/>
                                  </a:cxn>
                                  <a:cxn ang="0">
                                    <a:pos x="connsiteX20" y="connsiteY20"/>
                                  </a:cxn>
                                  <a:cxn ang="0">
                                    <a:pos x="connsiteX21" y="connsiteY21"/>
                                  </a:cxn>
                                  <a:cxn ang="0">
                                    <a:pos x="connsiteX22" y="connsiteY22"/>
                                  </a:cxn>
                                  <a:cxn ang="0">
                                    <a:pos x="connsiteX23" y="connsiteY23"/>
                                  </a:cxn>
                                  <a:cxn ang="0">
                                    <a:pos x="connsiteX24" y="connsiteY24"/>
                                  </a:cxn>
                                  <a:cxn ang="0">
                                    <a:pos x="connsiteX25" y="connsiteY25"/>
                                  </a:cxn>
                                  <a:cxn ang="0">
                                    <a:pos x="connsiteX26" y="connsiteY26"/>
                                  </a:cxn>
                                  <a:cxn ang="0">
                                    <a:pos x="connsiteX27" y="connsiteY27"/>
                                  </a:cxn>
                                  <a:cxn ang="0">
                                    <a:pos x="connsiteX28" y="connsiteY28"/>
                                  </a:cxn>
                                  <a:cxn ang="0">
                                    <a:pos x="connsiteX29" y="connsiteY29"/>
                                  </a:cxn>
                                  <a:cxn ang="0">
                                    <a:pos x="connsiteX30" y="connsiteY30"/>
                                  </a:cxn>
                                  <a:cxn ang="0">
                                    <a:pos x="connsiteX31" y="connsiteY31"/>
                                  </a:cxn>
                                  <a:cxn ang="0">
                                    <a:pos x="connsiteX32" y="connsiteY32"/>
                                  </a:cxn>
                                  <a:cxn ang="0">
                                    <a:pos x="connsiteX33" y="connsiteY33"/>
                                  </a:cxn>
                                  <a:cxn ang="0">
                                    <a:pos x="connsiteX34" y="connsiteY34"/>
                                  </a:cxn>
                                  <a:cxn ang="0">
                                    <a:pos x="connsiteX35" y="connsiteY35"/>
                                  </a:cxn>
                                  <a:cxn ang="0">
                                    <a:pos x="connsiteX36" y="connsiteY36"/>
                                  </a:cxn>
                                  <a:cxn ang="0">
                                    <a:pos x="connsiteX37" y="connsiteY37"/>
                                  </a:cxn>
                                  <a:cxn ang="0">
                                    <a:pos x="connsiteX38" y="connsiteY38"/>
                                  </a:cxn>
                                  <a:cxn ang="0">
                                    <a:pos x="connsiteX39" y="connsiteY39"/>
                                  </a:cxn>
                                  <a:cxn ang="0">
                                    <a:pos x="connsiteX40" y="connsiteY40"/>
                                  </a:cxn>
                                  <a:cxn ang="0">
                                    <a:pos x="connsiteX41" y="connsiteY41"/>
                                  </a:cxn>
                                  <a:cxn ang="0">
                                    <a:pos x="connsiteX42" y="connsiteY42"/>
                                  </a:cxn>
                                  <a:cxn ang="0">
                                    <a:pos x="connsiteX43" y="connsiteY43"/>
                                  </a:cxn>
                                  <a:cxn ang="0">
                                    <a:pos x="connsiteX44" y="connsiteY44"/>
                                  </a:cxn>
                                  <a:cxn ang="0">
                                    <a:pos x="connsiteX45" y="connsiteY45"/>
                                  </a:cxn>
                                </a:cxnLst>
                                <a:rect l="l" t="t" r="r" b="b"/>
                                <a:pathLst>
                                  <a:path w="479256" h="773676">
                                    <a:moveTo>
                                      <a:pt x="143576" y="90999"/>
                                    </a:moveTo>
                                    <a:cubicBezTo>
                                      <a:pt x="109232" y="123196"/>
                                      <a:pt x="51277" y="227301"/>
                                      <a:pt x="27666" y="264864"/>
                                    </a:cubicBezTo>
                                    <a:cubicBezTo>
                                      <a:pt x="4055" y="302427"/>
                                      <a:pt x="1908" y="316380"/>
                                      <a:pt x="1908" y="316380"/>
                                    </a:cubicBezTo>
                                    <a:cubicBezTo>
                                      <a:pt x="-2385" y="330332"/>
                                      <a:pt x="1908" y="348577"/>
                                      <a:pt x="1908" y="348577"/>
                                    </a:cubicBezTo>
                                    <a:cubicBezTo>
                                      <a:pt x="4054" y="357163"/>
                                      <a:pt x="9421" y="358236"/>
                                      <a:pt x="14787" y="367895"/>
                                    </a:cubicBezTo>
                                    <a:cubicBezTo>
                                      <a:pt x="20153" y="377554"/>
                                      <a:pt x="34106" y="406532"/>
                                      <a:pt x="34106" y="406532"/>
                                    </a:cubicBezTo>
                                    <a:cubicBezTo>
                                      <a:pt x="40545" y="414045"/>
                                      <a:pt x="43765" y="408678"/>
                                      <a:pt x="53424" y="412971"/>
                                    </a:cubicBezTo>
                                    <a:cubicBezTo>
                                      <a:pt x="63083" y="417264"/>
                                      <a:pt x="92060" y="432290"/>
                                      <a:pt x="92060" y="432290"/>
                                    </a:cubicBezTo>
                                    <a:cubicBezTo>
                                      <a:pt x="107085" y="439803"/>
                                      <a:pt x="128551" y="451608"/>
                                      <a:pt x="143576" y="458047"/>
                                    </a:cubicBezTo>
                                    <a:cubicBezTo>
                                      <a:pt x="158601" y="464486"/>
                                      <a:pt x="165041" y="465560"/>
                                      <a:pt x="182213" y="470926"/>
                                    </a:cubicBezTo>
                                    <a:cubicBezTo>
                                      <a:pt x="199385" y="476292"/>
                                      <a:pt x="246607" y="490245"/>
                                      <a:pt x="246607" y="490245"/>
                                    </a:cubicBezTo>
                                    <a:cubicBezTo>
                                      <a:pt x="258413" y="495611"/>
                                      <a:pt x="257339" y="494537"/>
                                      <a:pt x="253046" y="503123"/>
                                    </a:cubicBezTo>
                                    <a:cubicBezTo>
                                      <a:pt x="248753" y="511709"/>
                                      <a:pt x="231581" y="526735"/>
                                      <a:pt x="220849" y="541760"/>
                                    </a:cubicBezTo>
                                    <a:cubicBezTo>
                                      <a:pt x="210117" y="556785"/>
                                      <a:pt x="200458" y="577177"/>
                                      <a:pt x="188652" y="593276"/>
                                    </a:cubicBezTo>
                                    <a:cubicBezTo>
                                      <a:pt x="176846" y="609375"/>
                                      <a:pt x="159674" y="624400"/>
                                      <a:pt x="150015" y="638352"/>
                                    </a:cubicBezTo>
                                    <a:cubicBezTo>
                                      <a:pt x="140356" y="652304"/>
                                      <a:pt x="140356" y="660890"/>
                                      <a:pt x="130697" y="676988"/>
                                    </a:cubicBezTo>
                                    <a:cubicBezTo>
                                      <a:pt x="121038" y="693087"/>
                                      <a:pt x="88840" y="731723"/>
                                      <a:pt x="92060" y="734943"/>
                                    </a:cubicBezTo>
                                    <a:cubicBezTo>
                                      <a:pt x="95280" y="738163"/>
                                      <a:pt x="144649" y="694161"/>
                                      <a:pt x="150015" y="696307"/>
                                    </a:cubicBezTo>
                                    <a:cubicBezTo>
                                      <a:pt x="155381" y="698454"/>
                                      <a:pt x="121038" y="742456"/>
                                      <a:pt x="124258" y="747822"/>
                                    </a:cubicBezTo>
                                    <a:cubicBezTo>
                                      <a:pt x="127478" y="753188"/>
                                      <a:pt x="163968" y="724211"/>
                                      <a:pt x="169334" y="728504"/>
                                    </a:cubicBezTo>
                                    <a:cubicBezTo>
                                      <a:pt x="174700" y="732797"/>
                                      <a:pt x="153235" y="771434"/>
                                      <a:pt x="156455" y="773580"/>
                                    </a:cubicBezTo>
                                    <a:cubicBezTo>
                                      <a:pt x="159675" y="775726"/>
                                      <a:pt x="188652" y="741383"/>
                                      <a:pt x="188652" y="741383"/>
                                    </a:cubicBezTo>
                                    <a:cubicBezTo>
                                      <a:pt x="198311" y="731724"/>
                                      <a:pt x="203678" y="730650"/>
                                      <a:pt x="214410" y="715625"/>
                                    </a:cubicBezTo>
                                    <a:cubicBezTo>
                                      <a:pt x="225142" y="700600"/>
                                      <a:pt x="240167" y="671621"/>
                                      <a:pt x="253046" y="651230"/>
                                    </a:cubicBezTo>
                                    <a:cubicBezTo>
                                      <a:pt x="265925" y="630839"/>
                                      <a:pt x="291683" y="593276"/>
                                      <a:pt x="291683" y="593276"/>
                                    </a:cubicBezTo>
                                    <a:cubicBezTo>
                                      <a:pt x="302416" y="579324"/>
                                      <a:pt x="317441" y="567518"/>
                                      <a:pt x="317441" y="567518"/>
                                    </a:cubicBezTo>
                                    <a:cubicBezTo>
                                      <a:pt x="322807" y="561079"/>
                                      <a:pt x="315294" y="565371"/>
                                      <a:pt x="323880" y="554639"/>
                                    </a:cubicBezTo>
                                    <a:cubicBezTo>
                                      <a:pt x="332466" y="543907"/>
                                      <a:pt x="356077" y="519222"/>
                                      <a:pt x="368956" y="503123"/>
                                    </a:cubicBezTo>
                                    <a:cubicBezTo>
                                      <a:pt x="381835" y="487024"/>
                                      <a:pt x="401153" y="458047"/>
                                      <a:pt x="401153" y="458047"/>
                                    </a:cubicBezTo>
                                    <a:cubicBezTo>
                                      <a:pt x="401153" y="446242"/>
                                      <a:pt x="383981" y="440876"/>
                                      <a:pt x="368956" y="432290"/>
                                    </a:cubicBezTo>
                                    <a:cubicBezTo>
                                      <a:pt x="353931" y="423704"/>
                                      <a:pt x="311001" y="406532"/>
                                      <a:pt x="311001" y="406532"/>
                                    </a:cubicBezTo>
                                    <a:cubicBezTo>
                                      <a:pt x="297049" y="397946"/>
                                      <a:pt x="285244" y="380774"/>
                                      <a:pt x="285244" y="380774"/>
                                    </a:cubicBezTo>
                                    <a:cubicBezTo>
                                      <a:pt x="279878" y="373261"/>
                                      <a:pt x="277731" y="374335"/>
                                      <a:pt x="278804" y="361456"/>
                                    </a:cubicBezTo>
                                    <a:cubicBezTo>
                                      <a:pt x="279877" y="348577"/>
                                      <a:pt x="288463" y="316380"/>
                                      <a:pt x="291683" y="303501"/>
                                    </a:cubicBezTo>
                                    <a:cubicBezTo>
                                      <a:pt x="294903" y="290622"/>
                                      <a:pt x="298122" y="284183"/>
                                      <a:pt x="298122" y="284183"/>
                                    </a:cubicBezTo>
                                    <a:cubicBezTo>
                                      <a:pt x="303488" y="279890"/>
                                      <a:pt x="323880" y="277743"/>
                                      <a:pt x="323880" y="277743"/>
                                    </a:cubicBezTo>
                                    <a:cubicBezTo>
                                      <a:pt x="331393" y="272377"/>
                                      <a:pt x="331392" y="263791"/>
                                      <a:pt x="343198" y="251985"/>
                                    </a:cubicBezTo>
                                    <a:cubicBezTo>
                                      <a:pt x="355004" y="240179"/>
                                      <a:pt x="380762" y="221934"/>
                                      <a:pt x="394714" y="206909"/>
                                    </a:cubicBezTo>
                                    <a:cubicBezTo>
                                      <a:pt x="408666" y="191884"/>
                                      <a:pt x="418325" y="175785"/>
                                      <a:pt x="426911" y="161833"/>
                                    </a:cubicBezTo>
                                    <a:cubicBezTo>
                                      <a:pt x="435497" y="147881"/>
                                      <a:pt x="438716" y="142515"/>
                                      <a:pt x="446229" y="123197"/>
                                    </a:cubicBezTo>
                                    <a:cubicBezTo>
                                      <a:pt x="453742" y="103879"/>
                                      <a:pt x="467694" y="66315"/>
                                      <a:pt x="471987" y="45923"/>
                                    </a:cubicBezTo>
                                    <a:cubicBezTo>
                                      <a:pt x="476280" y="25531"/>
                                      <a:pt x="485939" y="5140"/>
                                      <a:pt x="471987" y="847"/>
                                    </a:cubicBezTo>
                                    <a:cubicBezTo>
                                      <a:pt x="458035" y="-3446"/>
                                      <a:pt x="411886" y="9434"/>
                                      <a:pt x="388275" y="20166"/>
                                    </a:cubicBezTo>
                                    <a:cubicBezTo>
                                      <a:pt x="364664" y="30898"/>
                                      <a:pt x="356078" y="56656"/>
                                      <a:pt x="330320" y="65242"/>
                                    </a:cubicBezTo>
                                    <a:cubicBezTo>
                                      <a:pt x="304562" y="73828"/>
                                      <a:pt x="268072" y="67388"/>
                                      <a:pt x="233728" y="71681"/>
                                    </a:cubicBezTo>
                                    <a:cubicBezTo>
                                      <a:pt x="199384" y="75974"/>
                                      <a:pt x="177920" y="58802"/>
                                      <a:pt x="143576" y="90999"/>
                                    </a:cubicBezTo>
                                    <a:close/>
                                  </a:path>
                                </a:pathLst>
                              </a:custGeom>
                              <a:gradFill flip="none" rotWithShape="1">
                                <a:gsLst>
                                  <a:gs pos="0">
                                    <a:srgbClr val="8E410C">
                                      <a:shade val="30000"/>
                                      <a:satMod val="115000"/>
                                    </a:srgbClr>
                                  </a:gs>
                                  <a:gs pos="50000">
                                    <a:srgbClr val="8E410C">
                                      <a:shade val="67500"/>
                                      <a:satMod val="115000"/>
                                    </a:srgbClr>
                                  </a:gs>
                                  <a:gs pos="100000">
                                    <a:srgbClr val="8E410C">
                                      <a:shade val="100000"/>
                                      <a:satMod val="115000"/>
                                    </a:srgbClr>
                                  </a:gs>
                                </a:gsLst>
                                <a:lin ang="10800000" scaled="1"/>
                                <a:tileRect/>
                              </a:gradFill>
                              <a:ln w="12700" cap="flat" cmpd="sng" algn="ctr">
                                <a:noFill/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537" name="Freeform 536"/>
                            <p:cNvSpPr/>
                            <p:nvPr/>
                          </p:nvSpPr>
                          <p:spPr>
                            <a:xfrm rot="21424292">
                              <a:off x="714777" y="1023870"/>
                              <a:ext cx="191069" cy="782725"/>
                            </a:xfrm>
                            <a:custGeom>
                              <a:avLst/>
                              <a:gdLst>
                                <a:gd name="connsiteX0" fmla="*/ 26452 w 191069"/>
                                <a:gd name="connsiteY0" fmla="*/ 3520 h 782725"/>
                                <a:gd name="connsiteX1" fmla="*/ 52210 w 191069"/>
                                <a:gd name="connsiteY1" fmla="*/ 151627 h 782725"/>
                                <a:gd name="connsiteX2" fmla="*/ 39331 w 191069"/>
                                <a:gd name="connsiteY2" fmla="*/ 267537 h 782725"/>
                                <a:gd name="connsiteX3" fmla="*/ 39331 w 191069"/>
                                <a:gd name="connsiteY3" fmla="*/ 351250 h 782725"/>
                                <a:gd name="connsiteX4" fmla="*/ 26452 w 191069"/>
                                <a:gd name="connsiteY4" fmla="*/ 389886 h 782725"/>
                                <a:gd name="connsiteX5" fmla="*/ 45771 w 191069"/>
                                <a:gd name="connsiteY5" fmla="*/ 415644 h 782725"/>
                                <a:gd name="connsiteX6" fmla="*/ 45771 w 191069"/>
                                <a:gd name="connsiteY6" fmla="*/ 460720 h 782725"/>
                                <a:gd name="connsiteX7" fmla="*/ 13574 w 191069"/>
                                <a:gd name="connsiteY7" fmla="*/ 615267 h 782725"/>
                                <a:gd name="connsiteX8" fmla="*/ 695 w 191069"/>
                                <a:gd name="connsiteY8" fmla="*/ 731177 h 782725"/>
                                <a:gd name="connsiteX9" fmla="*/ 32892 w 191069"/>
                                <a:gd name="connsiteY9" fmla="*/ 692540 h 782725"/>
                                <a:gd name="connsiteX10" fmla="*/ 32892 w 191069"/>
                                <a:gd name="connsiteY10" fmla="*/ 763374 h 782725"/>
                                <a:gd name="connsiteX11" fmla="*/ 58650 w 191069"/>
                                <a:gd name="connsiteY11" fmla="*/ 724737 h 782725"/>
                                <a:gd name="connsiteX12" fmla="*/ 77968 w 191069"/>
                                <a:gd name="connsiteY12" fmla="*/ 782692 h 782725"/>
                                <a:gd name="connsiteX13" fmla="*/ 97286 w 191069"/>
                                <a:gd name="connsiteY13" fmla="*/ 731177 h 782725"/>
                                <a:gd name="connsiteX14" fmla="*/ 110165 w 191069"/>
                                <a:gd name="connsiteY14" fmla="*/ 782692 h 782725"/>
                                <a:gd name="connsiteX15" fmla="*/ 129483 w 191069"/>
                                <a:gd name="connsiteY15" fmla="*/ 737616 h 782725"/>
                                <a:gd name="connsiteX16" fmla="*/ 135923 w 191069"/>
                                <a:gd name="connsiteY16" fmla="*/ 653903 h 782725"/>
                                <a:gd name="connsiteX17" fmla="*/ 129483 w 191069"/>
                                <a:gd name="connsiteY17" fmla="*/ 621706 h 782725"/>
                                <a:gd name="connsiteX18" fmla="*/ 129483 w 191069"/>
                                <a:gd name="connsiteY18" fmla="*/ 563751 h 782725"/>
                                <a:gd name="connsiteX19" fmla="*/ 129483 w 191069"/>
                                <a:gd name="connsiteY19" fmla="*/ 480039 h 782725"/>
                                <a:gd name="connsiteX20" fmla="*/ 142362 w 191069"/>
                                <a:gd name="connsiteY20" fmla="*/ 402765 h 782725"/>
                                <a:gd name="connsiteX21" fmla="*/ 161681 w 191069"/>
                                <a:gd name="connsiteY21" fmla="*/ 377008 h 782725"/>
                                <a:gd name="connsiteX22" fmla="*/ 174559 w 191069"/>
                                <a:gd name="connsiteY22" fmla="*/ 273977 h 782725"/>
                                <a:gd name="connsiteX23" fmla="*/ 187438 w 191069"/>
                                <a:gd name="connsiteY23" fmla="*/ 196703 h 782725"/>
                                <a:gd name="connsiteX24" fmla="*/ 103726 w 191069"/>
                                <a:gd name="connsiteY24" fmla="*/ 132309 h 782725"/>
                                <a:gd name="connsiteX25" fmla="*/ 58650 w 191069"/>
                                <a:gd name="connsiteY25" fmla="*/ 55036 h 782725"/>
                                <a:gd name="connsiteX26" fmla="*/ 26452 w 191069"/>
                                <a:gd name="connsiteY26" fmla="*/ 3520 h 78272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</a:cxnLst>
                              <a:rect l="l" t="t" r="r" b="b"/>
                              <a:pathLst>
                                <a:path w="191069" h="782725">
                                  <a:moveTo>
                                    <a:pt x="26452" y="3520"/>
                                  </a:moveTo>
                                  <a:cubicBezTo>
                                    <a:pt x="25379" y="19618"/>
                                    <a:pt x="50064" y="107624"/>
                                    <a:pt x="52210" y="151627"/>
                                  </a:cubicBezTo>
                                  <a:cubicBezTo>
                                    <a:pt x="54356" y="195630"/>
                                    <a:pt x="41477" y="234267"/>
                                    <a:pt x="39331" y="267537"/>
                                  </a:cubicBezTo>
                                  <a:cubicBezTo>
                                    <a:pt x="37185" y="300807"/>
                                    <a:pt x="41478" y="330858"/>
                                    <a:pt x="39331" y="351250"/>
                                  </a:cubicBezTo>
                                  <a:cubicBezTo>
                                    <a:pt x="37184" y="371642"/>
                                    <a:pt x="25379" y="379154"/>
                                    <a:pt x="26452" y="389886"/>
                                  </a:cubicBezTo>
                                  <a:cubicBezTo>
                                    <a:pt x="27525" y="400618"/>
                                    <a:pt x="42551" y="403838"/>
                                    <a:pt x="45771" y="415644"/>
                                  </a:cubicBezTo>
                                  <a:cubicBezTo>
                                    <a:pt x="48991" y="427450"/>
                                    <a:pt x="51137" y="427450"/>
                                    <a:pt x="45771" y="460720"/>
                                  </a:cubicBezTo>
                                  <a:cubicBezTo>
                                    <a:pt x="40405" y="493990"/>
                                    <a:pt x="21087" y="570191"/>
                                    <a:pt x="13574" y="615267"/>
                                  </a:cubicBezTo>
                                  <a:cubicBezTo>
                                    <a:pt x="6061" y="660343"/>
                                    <a:pt x="-2525" y="718298"/>
                                    <a:pt x="695" y="731177"/>
                                  </a:cubicBezTo>
                                  <a:cubicBezTo>
                                    <a:pt x="3915" y="744056"/>
                                    <a:pt x="27526" y="687174"/>
                                    <a:pt x="32892" y="692540"/>
                                  </a:cubicBezTo>
                                  <a:cubicBezTo>
                                    <a:pt x="38258" y="697906"/>
                                    <a:pt x="28599" y="758008"/>
                                    <a:pt x="32892" y="763374"/>
                                  </a:cubicBezTo>
                                  <a:cubicBezTo>
                                    <a:pt x="37185" y="768740"/>
                                    <a:pt x="51137" y="721517"/>
                                    <a:pt x="58650" y="724737"/>
                                  </a:cubicBezTo>
                                  <a:cubicBezTo>
                                    <a:pt x="66163" y="727957"/>
                                    <a:pt x="71529" y="781619"/>
                                    <a:pt x="77968" y="782692"/>
                                  </a:cubicBezTo>
                                  <a:cubicBezTo>
                                    <a:pt x="84407" y="783765"/>
                                    <a:pt x="91920" y="731177"/>
                                    <a:pt x="97286" y="731177"/>
                                  </a:cubicBezTo>
                                  <a:cubicBezTo>
                                    <a:pt x="102652" y="731177"/>
                                    <a:pt x="104799" y="781619"/>
                                    <a:pt x="110165" y="782692"/>
                                  </a:cubicBezTo>
                                  <a:cubicBezTo>
                                    <a:pt x="115531" y="783765"/>
                                    <a:pt x="125190" y="759081"/>
                                    <a:pt x="129483" y="737616"/>
                                  </a:cubicBezTo>
                                  <a:cubicBezTo>
                                    <a:pt x="133776" y="716151"/>
                                    <a:pt x="135923" y="673221"/>
                                    <a:pt x="135923" y="653903"/>
                                  </a:cubicBezTo>
                                  <a:cubicBezTo>
                                    <a:pt x="135923" y="634585"/>
                                    <a:pt x="130556" y="636731"/>
                                    <a:pt x="129483" y="621706"/>
                                  </a:cubicBezTo>
                                  <a:cubicBezTo>
                                    <a:pt x="128410" y="606681"/>
                                    <a:pt x="129483" y="563751"/>
                                    <a:pt x="129483" y="563751"/>
                                  </a:cubicBezTo>
                                  <a:cubicBezTo>
                                    <a:pt x="129483" y="540140"/>
                                    <a:pt x="127337" y="506870"/>
                                    <a:pt x="129483" y="480039"/>
                                  </a:cubicBezTo>
                                  <a:cubicBezTo>
                                    <a:pt x="131629" y="453208"/>
                                    <a:pt x="142362" y="402765"/>
                                    <a:pt x="142362" y="402765"/>
                                  </a:cubicBezTo>
                                  <a:cubicBezTo>
                                    <a:pt x="147728" y="385593"/>
                                    <a:pt x="156315" y="398473"/>
                                    <a:pt x="161681" y="377008"/>
                                  </a:cubicBezTo>
                                  <a:cubicBezTo>
                                    <a:pt x="167047" y="355543"/>
                                    <a:pt x="170266" y="304028"/>
                                    <a:pt x="174559" y="273977"/>
                                  </a:cubicBezTo>
                                  <a:cubicBezTo>
                                    <a:pt x="178852" y="243926"/>
                                    <a:pt x="199244" y="220314"/>
                                    <a:pt x="187438" y="196703"/>
                                  </a:cubicBezTo>
                                  <a:cubicBezTo>
                                    <a:pt x="175633" y="173092"/>
                                    <a:pt x="125191" y="155920"/>
                                    <a:pt x="103726" y="132309"/>
                                  </a:cubicBezTo>
                                  <a:cubicBezTo>
                                    <a:pt x="82261" y="108698"/>
                                    <a:pt x="70456" y="79721"/>
                                    <a:pt x="58650" y="55036"/>
                                  </a:cubicBezTo>
                                  <a:cubicBezTo>
                                    <a:pt x="46844" y="30352"/>
                                    <a:pt x="27525" y="-12578"/>
                                    <a:pt x="26452" y="3520"/>
                                  </a:cubicBezTo>
                                  <a:close/>
                                </a:path>
                              </a:pathLst>
                            </a:custGeom>
                            <a:gradFill flip="none" rotWithShape="1">
                              <a:gsLst>
                                <a:gs pos="0">
                                  <a:srgbClr val="8E410C">
                                    <a:shade val="30000"/>
                                    <a:satMod val="115000"/>
                                  </a:srgbClr>
                                </a:gs>
                                <a:gs pos="50000">
                                  <a:srgbClr val="8E410C">
                                    <a:shade val="67500"/>
                                    <a:satMod val="115000"/>
                                  </a:srgbClr>
                                </a:gs>
                                <a:gs pos="100000">
                                  <a:srgbClr val="8E410C">
                                    <a:shade val="100000"/>
                                    <a:satMod val="115000"/>
                                  </a:srgbClr>
                                </a:gs>
                              </a:gsLst>
                              <a:lin ang="10800000" scaled="1"/>
                              <a:tileRect/>
                            </a:gradFill>
                            <a:ln w="12700" cap="flat" cmpd="sng" algn="ctr">
                              <a:noFill/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</p:grpSp>
                  </p:grpSp>
                </p:grpSp>
              </p:grpSp>
              <p:sp>
                <p:nvSpPr>
                  <p:cNvPr id="523" name="Freeform 522"/>
                  <p:cNvSpPr/>
                  <p:nvPr/>
                </p:nvSpPr>
                <p:spPr>
                  <a:xfrm rot="12320522">
                    <a:off x="2041301" y="1043188"/>
                    <a:ext cx="348972" cy="77131"/>
                  </a:xfrm>
                  <a:custGeom>
                    <a:avLst/>
                    <a:gdLst>
                      <a:gd name="connsiteX0" fmla="*/ 199 w 244897"/>
                      <a:gd name="connsiteY0" fmla="*/ 10981 h 140530"/>
                      <a:gd name="connsiteX1" fmla="*/ 71033 w 244897"/>
                      <a:gd name="connsiteY1" fmla="*/ 4541 h 140530"/>
                      <a:gd name="connsiteX2" fmla="*/ 128988 w 244897"/>
                      <a:gd name="connsiteY2" fmla="*/ 4541 h 140530"/>
                      <a:gd name="connsiteX3" fmla="*/ 193382 w 244897"/>
                      <a:gd name="connsiteY3" fmla="*/ 62496 h 140530"/>
                      <a:gd name="connsiteX4" fmla="*/ 219140 w 244897"/>
                      <a:gd name="connsiteY4" fmla="*/ 107572 h 140530"/>
                      <a:gd name="connsiteX5" fmla="*/ 244897 w 244897"/>
                      <a:gd name="connsiteY5" fmla="*/ 139769 h 140530"/>
                      <a:gd name="connsiteX6" fmla="*/ 212700 w 244897"/>
                      <a:gd name="connsiteY6" fmla="*/ 126891 h 140530"/>
                      <a:gd name="connsiteX7" fmla="*/ 174064 w 244897"/>
                      <a:gd name="connsiteY7" fmla="*/ 88254 h 140530"/>
                      <a:gd name="connsiteX8" fmla="*/ 154745 w 244897"/>
                      <a:gd name="connsiteY8" fmla="*/ 62496 h 140530"/>
                      <a:gd name="connsiteX9" fmla="*/ 109669 w 244897"/>
                      <a:gd name="connsiteY9" fmla="*/ 49617 h 140530"/>
                      <a:gd name="connsiteX10" fmla="*/ 103230 w 244897"/>
                      <a:gd name="connsiteY10" fmla="*/ 49617 h 140530"/>
                      <a:gd name="connsiteX11" fmla="*/ 51714 w 244897"/>
                      <a:gd name="connsiteY11" fmla="*/ 36738 h 140530"/>
                      <a:gd name="connsiteX12" fmla="*/ 199 w 244897"/>
                      <a:gd name="connsiteY12" fmla="*/ 10981 h 14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897" h="140530">
                        <a:moveTo>
                          <a:pt x="199" y="10981"/>
                        </a:moveTo>
                        <a:cubicBezTo>
                          <a:pt x="3419" y="5615"/>
                          <a:pt x="49568" y="5614"/>
                          <a:pt x="71033" y="4541"/>
                        </a:cubicBezTo>
                        <a:cubicBezTo>
                          <a:pt x="92498" y="3468"/>
                          <a:pt x="108597" y="-5118"/>
                          <a:pt x="128988" y="4541"/>
                        </a:cubicBezTo>
                        <a:cubicBezTo>
                          <a:pt x="149379" y="14200"/>
                          <a:pt x="178357" y="45324"/>
                          <a:pt x="193382" y="62496"/>
                        </a:cubicBezTo>
                        <a:cubicBezTo>
                          <a:pt x="208407" y="79668"/>
                          <a:pt x="210554" y="94693"/>
                          <a:pt x="219140" y="107572"/>
                        </a:cubicBezTo>
                        <a:cubicBezTo>
                          <a:pt x="227726" y="120451"/>
                          <a:pt x="244897" y="139769"/>
                          <a:pt x="244897" y="139769"/>
                        </a:cubicBezTo>
                        <a:cubicBezTo>
                          <a:pt x="243824" y="142989"/>
                          <a:pt x="224506" y="135477"/>
                          <a:pt x="212700" y="126891"/>
                        </a:cubicBezTo>
                        <a:cubicBezTo>
                          <a:pt x="200895" y="118305"/>
                          <a:pt x="183723" y="98986"/>
                          <a:pt x="174064" y="88254"/>
                        </a:cubicBezTo>
                        <a:cubicBezTo>
                          <a:pt x="164405" y="77522"/>
                          <a:pt x="165477" y="68935"/>
                          <a:pt x="154745" y="62496"/>
                        </a:cubicBezTo>
                        <a:cubicBezTo>
                          <a:pt x="144013" y="56057"/>
                          <a:pt x="109669" y="49617"/>
                          <a:pt x="109669" y="49617"/>
                        </a:cubicBezTo>
                        <a:cubicBezTo>
                          <a:pt x="101083" y="47471"/>
                          <a:pt x="112889" y="51763"/>
                          <a:pt x="103230" y="49617"/>
                        </a:cubicBezTo>
                        <a:cubicBezTo>
                          <a:pt x="93571" y="47471"/>
                          <a:pt x="69959" y="39958"/>
                          <a:pt x="51714" y="36738"/>
                        </a:cubicBezTo>
                        <a:cubicBezTo>
                          <a:pt x="33469" y="33518"/>
                          <a:pt x="-3021" y="16347"/>
                          <a:pt x="199" y="10981"/>
                        </a:cubicBezTo>
                        <a:close/>
                      </a:path>
                    </a:pathLst>
                  </a:custGeom>
                  <a:solidFill>
                    <a:srgbClr val="BA6D4E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24" name="Freeform 523"/>
                  <p:cNvSpPr/>
                  <p:nvPr/>
                </p:nvSpPr>
                <p:spPr>
                  <a:xfrm rot="13583459">
                    <a:off x="1870656" y="943377"/>
                    <a:ext cx="244475" cy="90018"/>
                  </a:xfrm>
                  <a:custGeom>
                    <a:avLst/>
                    <a:gdLst>
                      <a:gd name="connsiteX0" fmla="*/ 199 w 244897"/>
                      <a:gd name="connsiteY0" fmla="*/ 10981 h 140530"/>
                      <a:gd name="connsiteX1" fmla="*/ 71033 w 244897"/>
                      <a:gd name="connsiteY1" fmla="*/ 4541 h 140530"/>
                      <a:gd name="connsiteX2" fmla="*/ 128988 w 244897"/>
                      <a:gd name="connsiteY2" fmla="*/ 4541 h 140530"/>
                      <a:gd name="connsiteX3" fmla="*/ 193382 w 244897"/>
                      <a:gd name="connsiteY3" fmla="*/ 62496 h 140530"/>
                      <a:gd name="connsiteX4" fmla="*/ 219140 w 244897"/>
                      <a:gd name="connsiteY4" fmla="*/ 107572 h 140530"/>
                      <a:gd name="connsiteX5" fmla="*/ 244897 w 244897"/>
                      <a:gd name="connsiteY5" fmla="*/ 139769 h 140530"/>
                      <a:gd name="connsiteX6" fmla="*/ 212700 w 244897"/>
                      <a:gd name="connsiteY6" fmla="*/ 126891 h 140530"/>
                      <a:gd name="connsiteX7" fmla="*/ 174064 w 244897"/>
                      <a:gd name="connsiteY7" fmla="*/ 88254 h 140530"/>
                      <a:gd name="connsiteX8" fmla="*/ 154745 w 244897"/>
                      <a:gd name="connsiteY8" fmla="*/ 62496 h 140530"/>
                      <a:gd name="connsiteX9" fmla="*/ 109669 w 244897"/>
                      <a:gd name="connsiteY9" fmla="*/ 49617 h 140530"/>
                      <a:gd name="connsiteX10" fmla="*/ 103230 w 244897"/>
                      <a:gd name="connsiteY10" fmla="*/ 49617 h 140530"/>
                      <a:gd name="connsiteX11" fmla="*/ 51714 w 244897"/>
                      <a:gd name="connsiteY11" fmla="*/ 36738 h 140530"/>
                      <a:gd name="connsiteX12" fmla="*/ 199 w 244897"/>
                      <a:gd name="connsiteY12" fmla="*/ 10981 h 14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897" h="140530">
                        <a:moveTo>
                          <a:pt x="199" y="10981"/>
                        </a:moveTo>
                        <a:cubicBezTo>
                          <a:pt x="3419" y="5615"/>
                          <a:pt x="49568" y="5614"/>
                          <a:pt x="71033" y="4541"/>
                        </a:cubicBezTo>
                        <a:cubicBezTo>
                          <a:pt x="92498" y="3468"/>
                          <a:pt x="108597" y="-5118"/>
                          <a:pt x="128988" y="4541"/>
                        </a:cubicBezTo>
                        <a:cubicBezTo>
                          <a:pt x="149379" y="14200"/>
                          <a:pt x="178357" y="45324"/>
                          <a:pt x="193382" y="62496"/>
                        </a:cubicBezTo>
                        <a:cubicBezTo>
                          <a:pt x="208407" y="79668"/>
                          <a:pt x="210554" y="94693"/>
                          <a:pt x="219140" y="107572"/>
                        </a:cubicBezTo>
                        <a:cubicBezTo>
                          <a:pt x="227726" y="120451"/>
                          <a:pt x="244897" y="139769"/>
                          <a:pt x="244897" y="139769"/>
                        </a:cubicBezTo>
                        <a:cubicBezTo>
                          <a:pt x="243824" y="142989"/>
                          <a:pt x="224506" y="135477"/>
                          <a:pt x="212700" y="126891"/>
                        </a:cubicBezTo>
                        <a:cubicBezTo>
                          <a:pt x="200895" y="118305"/>
                          <a:pt x="183723" y="98986"/>
                          <a:pt x="174064" y="88254"/>
                        </a:cubicBezTo>
                        <a:cubicBezTo>
                          <a:pt x="164405" y="77522"/>
                          <a:pt x="165477" y="68935"/>
                          <a:pt x="154745" y="62496"/>
                        </a:cubicBezTo>
                        <a:cubicBezTo>
                          <a:pt x="144013" y="56057"/>
                          <a:pt x="109669" y="49617"/>
                          <a:pt x="109669" y="49617"/>
                        </a:cubicBezTo>
                        <a:cubicBezTo>
                          <a:pt x="101083" y="47471"/>
                          <a:pt x="112889" y="51763"/>
                          <a:pt x="103230" y="49617"/>
                        </a:cubicBezTo>
                        <a:cubicBezTo>
                          <a:pt x="93571" y="47471"/>
                          <a:pt x="69959" y="39958"/>
                          <a:pt x="51714" y="36738"/>
                        </a:cubicBezTo>
                        <a:cubicBezTo>
                          <a:pt x="33469" y="33518"/>
                          <a:pt x="-3021" y="16347"/>
                          <a:pt x="199" y="10981"/>
                        </a:cubicBezTo>
                        <a:close/>
                      </a:path>
                    </a:pathLst>
                  </a:custGeom>
                  <a:solidFill>
                    <a:srgbClr val="BA6D4E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25" name="Freeform 524"/>
                  <p:cNvSpPr/>
                  <p:nvPr/>
                </p:nvSpPr>
                <p:spPr>
                  <a:xfrm rot="1532529">
                    <a:off x="1687132" y="740535"/>
                    <a:ext cx="374966" cy="103833"/>
                  </a:xfrm>
                  <a:custGeom>
                    <a:avLst/>
                    <a:gdLst>
                      <a:gd name="connsiteX0" fmla="*/ 199 w 244897"/>
                      <a:gd name="connsiteY0" fmla="*/ 10981 h 140530"/>
                      <a:gd name="connsiteX1" fmla="*/ 71033 w 244897"/>
                      <a:gd name="connsiteY1" fmla="*/ 4541 h 140530"/>
                      <a:gd name="connsiteX2" fmla="*/ 128988 w 244897"/>
                      <a:gd name="connsiteY2" fmla="*/ 4541 h 140530"/>
                      <a:gd name="connsiteX3" fmla="*/ 193382 w 244897"/>
                      <a:gd name="connsiteY3" fmla="*/ 62496 h 140530"/>
                      <a:gd name="connsiteX4" fmla="*/ 219140 w 244897"/>
                      <a:gd name="connsiteY4" fmla="*/ 107572 h 140530"/>
                      <a:gd name="connsiteX5" fmla="*/ 244897 w 244897"/>
                      <a:gd name="connsiteY5" fmla="*/ 139769 h 140530"/>
                      <a:gd name="connsiteX6" fmla="*/ 212700 w 244897"/>
                      <a:gd name="connsiteY6" fmla="*/ 126891 h 140530"/>
                      <a:gd name="connsiteX7" fmla="*/ 174064 w 244897"/>
                      <a:gd name="connsiteY7" fmla="*/ 88254 h 140530"/>
                      <a:gd name="connsiteX8" fmla="*/ 154745 w 244897"/>
                      <a:gd name="connsiteY8" fmla="*/ 62496 h 140530"/>
                      <a:gd name="connsiteX9" fmla="*/ 109669 w 244897"/>
                      <a:gd name="connsiteY9" fmla="*/ 49617 h 140530"/>
                      <a:gd name="connsiteX10" fmla="*/ 103230 w 244897"/>
                      <a:gd name="connsiteY10" fmla="*/ 49617 h 140530"/>
                      <a:gd name="connsiteX11" fmla="*/ 51714 w 244897"/>
                      <a:gd name="connsiteY11" fmla="*/ 36738 h 140530"/>
                      <a:gd name="connsiteX12" fmla="*/ 199 w 244897"/>
                      <a:gd name="connsiteY12" fmla="*/ 10981 h 14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897" h="140530">
                        <a:moveTo>
                          <a:pt x="199" y="10981"/>
                        </a:moveTo>
                        <a:cubicBezTo>
                          <a:pt x="3419" y="5615"/>
                          <a:pt x="49568" y="5614"/>
                          <a:pt x="71033" y="4541"/>
                        </a:cubicBezTo>
                        <a:cubicBezTo>
                          <a:pt x="92498" y="3468"/>
                          <a:pt x="108597" y="-5118"/>
                          <a:pt x="128988" y="4541"/>
                        </a:cubicBezTo>
                        <a:cubicBezTo>
                          <a:pt x="149379" y="14200"/>
                          <a:pt x="178357" y="45324"/>
                          <a:pt x="193382" y="62496"/>
                        </a:cubicBezTo>
                        <a:cubicBezTo>
                          <a:pt x="208407" y="79668"/>
                          <a:pt x="210554" y="94693"/>
                          <a:pt x="219140" y="107572"/>
                        </a:cubicBezTo>
                        <a:cubicBezTo>
                          <a:pt x="227726" y="120451"/>
                          <a:pt x="244897" y="139769"/>
                          <a:pt x="244897" y="139769"/>
                        </a:cubicBezTo>
                        <a:cubicBezTo>
                          <a:pt x="243824" y="142989"/>
                          <a:pt x="224506" y="135477"/>
                          <a:pt x="212700" y="126891"/>
                        </a:cubicBezTo>
                        <a:cubicBezTo>
                          <a:pt x="200895" y="118305"/>
                          <a:pt x="183723" y="98986"/>
                          <a:pt x="174064" y="88254"/>
                        </a:cubicBezTo>
                        <a:cubicBezTo>
                          <a:pt x="164405" y="77522"/>
                          <a:pt x="165477" y="68935"/>
                          <a:pt x="154745" y="62496"/>
                        </a:cubicBezTo>
                        <a:cubicBezTo>
                          <a:pt x="144013" y="56057"/>
                          <a:pt x="109669" y="49617"/>
                          <a:pt x="109669" y="49617"/>
                        </a:cubicBezTo>
                        <a:cubicBezTo>
                          <a:pt x="101083" y="47471"/>
                          <a:pt x="112889" y="51763"/>
                          <a:pt x="103230" y="49617"/>
                        </a:cubicBezTo>
                        <a:cubicBezTo>
                          <a:pt x="93571" y="47471"/>
                          <a:pt x="69959" y="39958"/>
                          <a:pt x="51714" y="36738"/>
                        </a:cubicBezTo>
                        <a:cubicBezTo>
                          <a:pt x="33469" y="33518"/>
                          <a:pt x="-3021" y="16347"/>
                          <a:pt x="199" y="10981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521" name="Freeform 520"/>
                <p:cNvSpPr/>
                <p:nvPr/>
              </p:nvSpPr>
              <p:spPr>
                <a:xfrm rot="1336882">
                  <a:off x="1745087" y="753414"/>
                  <a:ext cx="244475" cy="97309"/>
                </a:xfrm>
                <a:custGeom>
                  <a:avLst/>
                  <a:gdLst>
                    <a:gd name="connsiteX0" fmla="*/ 199 w 244897"/>
                    <a:gd name="connsiteY0" fmla="*/ 10981 h 140530"/>
                    <a:gd name="connsiteX1" fmla="*/ 71033 w 244897"/>
                    <a:gd name="connsiteY1" fmla="*/ 4541 h 140530"/>
                    <a:gd name="connsiteX2" fmla="*/ 128988 w 244897"/>
                    <a:gd name="connsiteY2" fmla="*/ 4541 h 140530"/>
                    <a:gd name="connsiteX3" fmla="*/ 193382 w 244897"/>
                    <a:gd name="connsiteY3" fmla="*/ 62496 h 140530"/>
                    <a:gd name="connsiteX4" fmla="*/ 219140 w 244897"/>
                    <a:gd name="connsiteY4" fmla="*/ 107572 h 140530"/>
                    <a:gd name="connsiteX5" fmla="*/ 244897 w 244897"/>
                    <a:gd name="connsiteY5" fmla="*/ 139769 h 140530"/>
                    <a:gd name="connsiteX6" fmla="*/ 212700 w 244897"/>
                    <a:gd name="connsiteY6" fmla="*/ 126891 h 140530"/>
                    <a:gd name="connsiteX7" fmla="*/ 174064 w 244897"/>
                    <a:gd name="connsiteY7" fmla="*/ 88254 h 140530"/>
                    <a:gd name="connsiteX8" fmla="*/ 154745 w 244897"/>
                    <a:gd name="connsiteY8" fmla="*/ 62496 h 140530"/>
                    <a:gd name="connsiteX9" fmla="*/ 109669 w 244897"/>
                    <a:gd name="connsiteY9" fmla="*/ 49617 h 140530"/>
                    <a:gd name="connsiteX10" fmla="*/ 103230 w 244897"/>
                    <a:gd name="connsiteY10" fmla="*/ 49617 h 140530"/>
                    <a:gd name="connsiteX11" fmla="*/ 51714 w 244897"/>
                    <a:gd name="connsiteY11" fmla="*/ 36738 h 140530"/>
                    <a:gd name="connsiteX12" fmla="*/ 199 w 244897"/>
                    <a:gd name="connsiteY12" fmla="*/ 10981 h 14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4897" h="140530">
                      <a:moveTo>
                        <a:pt x="199" y="10981"/>
                      </a:moveTo>
                      <a:cubicBezTo>
                        <a:pt x="3419" y="5615"/>
                        <a:pt x="49568" y="5614"/>
                        <a:pt x="71033" y="4541"/>
                      </a:cubicBezTo>
                      <a:cubicBezTo>
                        <a:pt x="92498" y="3468"/>
                        <a:pt x="108597" y="-5118"/>
                        <a:pt x="128988" y="4541"/>
                      </a:cubicBezTo>
                      <a:cubicBezTo>
                        <a:pt x="149379" y="14200"/>
                        <a:pt x="178357" y="45324"/>
                        <a:pt x="193382" y="62496"/>
                      </a:cubicBezTo>
                      <a:cubicBezTo>
                        <a:pt x="208407" y="79668"/>
                        <a:pt x="210554" y="94693"/>
                        <a:pt x="219140" y="107572"/>
                      </a:cubicBezTo>
                      <a:cubicBezTo>
                        <a:pt x="227726" y="120451"/>
                        <a:pt x="244897" y="139769"/>
                        <a:pt x="244897" y="139769"/>
                      </a:cubicBezTo>
                      <a:cubicBezTo>
                        <a:pt x="243824" y="142989"/>
                        <a:pt x="224506" y="135477"/>
                        <a:pt x="212700" y="126891"/>
                      </a:cubicBezTo>
                      <a:cubicBezTo>
                        <a:pt x="200895" y="118305"/>
                        <a:pt x="183723" y="98986"/>
                        <a:pt x="174064" y="88254"/>
                      </a:cubicBezTo>
                      <a:cubicBezTo>
                        <a:pt x="164405" y="77522"/>
                        <a:pt x="165477" y="68935"/>
                        <a:pt x="154745" y="62496"/>
                      </a:cubicBezTo>
                      <a:cubicBezTo>
                        <a:pt x="144013" y="56057"/>
                        <a:pt x="109669" y="49617"/>
                        <a:pt x="109669" y="49617"/>
                      </a:cubicBezTo>
                      <a:cubicBezTo>
                        <a:pt x="101083" y="47471"/>
                        <a:pt x="112889" y="51763"/>
                        <a:pt x="103230" y="49617"/>
                      </a:cubicBezTo>
                      <a:cubicBezTo>
                        <a:pt x="93571" y="47471"/>
                        <a:pt x="69959" y="39958"/>
                        <a:pt x="51714" y="36738"/>
                      </a:cubicBezTo>
                      <a:cubicBezTo>
                        <a:pt x="33469" y="33518"/>
                        <a:pt x="-3021" y="16347"/>
                        <a:pt x="199" y="10981"/>
                      </a:cubicBezTo>
                      <a:close/>
                    </a:path>
                  </a:pathLst>
                </a:custGeom>
                <a:solidFill>
                  <a:srgbClr val="BA6D4E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sp>
            <p:nvSpPr>
              <p:cNvPr id="519" name="Freeform 518"/>
              <p:cNvSpPr/>
              <p:nvPr/>
            </p:nvSpPr>
            <p:spPr>
              <a:xfrm rot="736421">
                <a:off x="1996225" y="888642"/>
                <a:ext cx="244475" cy="86046"/>
              </a:xfrm>
              <a:custGeom>
                <a:avLst/>
                <a:gdLst>
                  <a:gd name="connsiteX0" fmla="*/ 199 w 244897"/>
                  <a:gd name="connsiteY0" fmla="*/ 10981 h 140530"/>
                  <a:gd name="connsiteX1" fmla="*/ 71033 w 244897"/>
                  <a:gd name="connsiteY1" fmla="*/ 4541 h 140530"/>
                  <a:gd name="connsiteX2" fmla="*/ 128988 w 244897"/>
                  <a:gd name="connsiteY2" fmla="*/ 4541 h 140530"/>
                  <a:gd name="connsiteX3" fmla="*/ 193382 w 244897"/>
                  <a:gd name="connsiteY3" fmla="*/ 62496 h 140530"/>
                  <a:gd name="connsiteX4" fmla="*/ 219140 w 244897"/>
                  <a:gd name="connsiteY4" fmla="*/ 107572 h 140530"/>
                  <a:gd name="connsiteX5" fmla="*/ 244897 w 244897"/>
                  <a:gd name="connsiteY5" fmla="*/ 139769 h 140530"/>
                  <a:gd name="connsiteX6" fmla="*/ 212700 w 244897"/>
                  <a:gd name="connsiteY6" fmla="*/ 126891 h 140530"/>
                  <a:gd name="connsiteX7" fmla="*/ 174064 w 244897"/>
                  <a:gd name="connsiteY7" fmla="*/ 88254 h 140530"/>
                  <a:gd name="connsiteX8" fmla="*/ 154745 w 244897"/>
                  <a:gd name="connsiteY8" fmla="*/ 62496 h 140530"/>
                  <a:gd name="connsiteX9" fmla="*/ 109669 w 244897"/>
                  <a:gd name="connsiteY9" fmla="*/ 49617 h 140530"/>
                  <a:gd name="connsiteX10" fmla="*/ 103230 w 244897"/>
                  <a:gd name="connsiteY10" fmla="*/ 49617 h 140530"/>
                  <a:gd name="connsiteX11" fmla="*/ 51714 w 244897"/>
                  <a:gd name="connsiteY11" fmla="*/ 36738 h 140530"/>
                  <a:gd name="connsiteX12" fmla="*/ 199 w 244897"/>
                  <a:gd name="connsiteY12" fmla="*/ 10981 h 140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4897" h="140530">
                    <a:moveTo>
                      <a:pt x="199" y="10981"/>
                    </a:moveTo>
                    <a:cubicBezTo>
                      <a:pt x="3419" y="5615"/>
                      <a:pt x="49568" y="5614"/>
                      <a:pt x="71033" y="4541"/>
                    </a:cubicBezTo>
                    <a:cubicBezTo>
                      <a:pt x="92498" y="3468"/>
                      <a:pt x="108597" y="-5118"/>
                      <a:pt x="128988" y="4541"/>
                    </a:cubicBezTo>
                    <a:cubicBezTo>
                      <a:pt x="149379" y="14200"/>
                      <a:pt x="178357" y="45324"/>
                      <a:pt x="193382" y="62496"/>
                    </a:cubicBezTo>
                    <a:cubicBezTo>
                      <a:pt x="208407" y="79668"/>
                      <a:pt x="210554" y="94693"/>
                      <a:pt x="219140" y="107572"/>
                    </a:cubicBezTo>
                    <a:cubicBezTo>
                      <a:pt x="227726" y="120451"/>
                      <a:pt x="244897" y="139769"/>
                      <a:pt x="244897" y="139769"/>
                    </a:cubicBezTo>
                    <a:cubicBezTo>
                      <a:pt x="243824" y="142989"/>
                      <a:pt x="224506" y="135477"/>
                      <a:pt x="212700" y="126891"/>
                    </a:cubicBezTo>
                    <a:cubicBezTo>
                      <a:pt x="200895" y="118305"/>
                      <a:pt x="183723" y="98986"/>
                      <a:pt x="174064" y="88254"/>
                    </a:cubicBezTo>
                    <a:cubicBezTo>
                      <a:pt x="164405" y="77522"/>
                      <a:pt x="165477" y="68935"/>
                      <a:pt x="154745" y="62496"/>
                    </a:cubicBezTo>
                    <a:cubicBezTo>
                      <a:pt x="144013" y="56057"/>
                      <a:pt x="109669" y="49617"/>
                      <a:pt x="109669" y="49617"/>
                    </a:cubicBezTo>
                    <a:cubicBezTo>
                      <a:pt x="101083" y="47471"/>
                      <a:pt x="112889" y="51763"/>
                      <a:pt x="103230" y="49617"/>
                    </a:cubicBezTo>
                    <a:cubicBezTo>
                      <a:pt x="93571" y="47471"/>
                      <a:pt x="69959" y="39958"/>
                      <a:pt x="51714" y="36738"/>
                    </a:cubicBezTo>
                    <a:cubicBezTo>
                      <a:pt x="33469" y="33518"/>
                      <a:pt x="-3021" y="16347"/>
                      <a:pt x="199" y="10981"/>
                    </a:cubicBezTo>
                    <a:close/>
                  </a:path>
                </a:pathLst>
              </a:custGeom>
              <a:solidFill>
                <a:srgbClr val="BA6D4E"/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503" name="Group 502"/>
            <p:cNvGrpSpPr/>
            <p:nvPr/>
          </p:nvGrpSpPr>
          <p:grpSpPr>
            <a:xfrm rot="987185">
              <a:off x="115910" y="341290"/>
              <a:ext cx="86360" cy="151130"/>
              <a:chOff x="0" y="0"/>
              <a:chExt cx="265430" cy="466725"/>
            </a:xfrm>
          </p:grpSpPr>
          <p:sp>
            <p:nvSpPr>
              <p:cNvPr id="515" name="Oval 514"/>
              <p:cNvSpPr/>
              <p:nvPr/>
            </p:nvSpPr>
            <p:spPr>
              <a:xfrm rot="990106">
                <a:off x="0" y="0"/>
                <a:ext cx="265430" cy="466725"/>
              </a:xfrm>
              <a:prstGeom prst="ellipse">
                <a:avLst/>
              </a:prstGeom>
              <a:solidFill>
                <a:srgbClr val="A5A5A5">
                  <a:lumMod val="20000"/>
                  <a:lumOff val="80000"/>
                </a:srgbClr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16" name="Oval 515"/>
              <p:cNvSpPr/>
              <p:nvPr/>
            </p:nvSpPr>
            <p:spPr>
              <a:xfrm rot="772979">
                <a:off x="0" y="173864"/>
                <a:ext cx="213995" cy="283210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17" name="Oval 516"/>
              <p:cNvSpPr/>
              <p:nvPr/>
            </p:nvSpPr>
            <p:spPr>
              <a:xfrm rot="997361">
                <a:off x="6439" y="180304"/>
                <a:ext cx="105410" cy="2419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504" name="Group 503"/>
            <p:cNvGrpSpPr/>
            <p:nvPr/>
          </p:nvGrpSpPr>
          <p:grpSpPr>
            <a:xfrm rot="987185">
              <a:off x="257578" y="367047"/>
              <a:ext cx="86360" cy="151130"/>
              <a:chOff x="0" y="0"/>
              <a:chExt cx="265430" cy="466725"/>
            </a:xfrm>
          </p:grpSpPr>
          <p:sp>
            <p:nvSpPr>
              <p:cNvPr id="512" name="Oval 511"/>
              <p:cNvSpPr/>
              <p:nvPr/>
            </p:nvSpPr>
            <p:spPr>
              <a:xfrm rot="990106">
                <a:off x="0" y="0"/>
                <a:ext cx="265430" cy="466725"/>
              </a:xfrm>
              <a:prstGeom prst="ellipse">
                <a:avLst/>
              </a:prstGeom>
              <a:solidFill>
                <a:srgbClr val="A5A5A5">
                  <a:lumMod val="20000"/>
                  <a:lumOff val="80000"/>
                </a:srgbClr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13" name="Oval 512"/>
              <p:cNvSpPr/>
              <p:nvPr/>
            </p:nvSpPr>
            <p:spPr>
              <a:xfrm rot="772979">
                <a:off x="0" y="173864"/>
                <a:ext cx="213995" cy="283210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14" name="Oval 513"/>
              <p:cNvSpPr/>
              <p:nvPr/>
            </p:nvSpPr>
            <p:spPr>
              <a:xfrm rot="997361">
                <a:off x="6439" y="180304"/>
                <a:ext cx="105410" cy="2419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505" name="Group 504"/>
            <p:cNvGrpSpPr/>
            <p:nvPr/>
          </p:nvGrpSpPr>
          <p:grpSpPr>
            <a:xfrm rot="397196">
              <a:off x="1" y="585989"/>
              <a:ext cx="111128" cy="85089"/>
              <a:chOff x="0" y="0"/>
              <a:chExt cx="423418" cy="394043"/>
            </a:xfrm>
          </p:grpSpPr>
          <p:sp>
            <p:nvSpPr>
              <p:cNvPr id="508" name="Oval 507"/>
              <p:cNvSpPr/>
              <p:nvPr/>
            </p:nvSpPr>
            <p:spPr>
              <a:xfrm rot="20350447">
                <a:off x="95124" y="196260"/>
                <a:ext cx="115351" cy="197783"/>
              </a:xfrm>
              <a:prstGeom prst="ellipse">
                <a:avLst/>
              </a:prstGeom>
              <a:solidFill>
                <a:srgbClr val="672F09"/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09" name="Oval 508"/>
              <p:cNvSpPr/>
              <p:nvPr/>
            </p:nvSpPr>
            <p:spPr>
              <a:xfrm rot="20134001">
                <a:off x="276953" y="128481"/>
                <a:ext cx="115162" cy="194875"/>
              </a:xfrm>
              <a:prstGeom prst="ellipse">
                <a:avLst/>
              </a:prstGeom>
              <a:solidFill>
                <a:srgbClr val="672F09"/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10" name="Arc 509"/>
              <p:cNvSpPr/>
              <p:nvPr/>
            </p:nvSpPr>
            <p:spPr>
              <a:xfrm rot="19029815">
                <a:off x="0" y="57955"/>
                <a:ext cx="217981" cy="285416"/>
              </a:xfrm>
              <a:prstGeom prst="arc">
                <a:avLst>
                  <a:gd name="adj1" fmla="val 13697362"/>
                  <a:gd name="adj2" fmla="val 0"/>
                </a:avLst>
              </a:prstGeom>
              <a:noFill/>
              <a:ln w="1905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11" name="Arc 510"/>
              <p:cNvSpPr/>
              <p:nvPr/>
            </p:nvSpPr>
            <p:spPr>
              <a:xfrm rot="19029815">
                <a:off x="206062" y="0"/>
                <a:ext cx="217356" cy="305435"/>
              </a:xfrm>
              <a:prstGeom prst="arc">
                <a:avLst>
                  <a:gd name="adj1" fmla="val 13697362"/>
                  <a:gd name="adj2" fmla="val 0"/>
                </a:avLst>
              </a:prstGeom>
              <a:noFill/>
              <a:ln w="1905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sp>
          <p:nvSpPr>
            <p:cNvPr id="506" name="Freeform 505"/>
            <p:cNvSpPr/>
            <p:nvPr/>
          </p:nvSpPr>
          <p:spPr>
            <a:xfrm>
              <a:off x="115910" y="598867"/>
              <a:ext cx="203835" cy="153035"/>
            </a:xfrm>
            <a:custGeom>
              <a:avLst/>
              <a:gdLst>
                <a:gd name="connsiteX0" fmla="*/ 224 w 203910"/>
                <a:gd name="connsiteY0" fmla="*/ 151740 h 153463"/>
                <a:gd name="connsiteX1" fmla="*/ 45300 w 203910"/>
                <a:gd name="connsiteY1" fmla="*/ 113103 h 153463"/>
                <a:gd name="connsiteX2" fmla="*/ 96816 w 203910"/>
                <a:gd name="connsiteY2" fmla="*/ 87346 h 153463"/>
                <a:gd name="connsiteX3" fmla="*/ 129013 w 203910"/>
                <a:gd name="connsiteY3" fmla="*/ 61588 h 153463"/>
                <a:gd name="connsiteX4" fmla="*/ 148331 w 203910"/>
                <a:gd name="connsiteY4" fmla="*/ 35830 h 153463"/>
                <a:gd name="connsiteX5" fmla="*/ 161210 w 203910"/>
                <a:gd name="connsiteY5" fmla="*/ 3633 h 153463"/>
                <a:gd name="connsiteX6" fmla="*/ 199847 w 203910"/>
                <a:gd name="connsiteY6" fmla="*/ 3633 h 153463"/>
                <a:gd name="connsiteX7" fmla="*/ 199847 w 203910"/>
                <a:gd name="connsiteY7" fmla="*/ 29391 h 153463"/>
                <a:gd name="connsiteX8" fmla="*/ 174089 w 203910"/>
                <a:gd name="connsiteY8" fmla="*/ 74467 h 153463"/>
                <a:gd name="connsiteX9" fmla="*/ 154771 w 203910"/>
                <a:gd name="connsiteY9" fmla="*/ 93785 h 153463"/>
                <a:gd name="connsiteX10" fmla="*/ 109695 w 203910"/>
                <a:gd name="connsiteY10" fmla="*/ 119543 h 153463"/>
                <a:gd name="connsiteX11" fmla="*/ 103255 w 203910"/>
                <a:gd name="connsiteY11" fmla="*/ 132422 h 153463"/>
                <a:gd name="connsiteX12" fmla="*/ 64619 w 203910"/>
                <a:gd name="connsiteY12" fmla="*/ 145301 h 153463"/>
                <a:gd name="connsiteX13" fmla="*/ 224 w 203910"/>
                <a:gd name="connsiteY13" fmla="*/ 151740 h 15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910" h="153463">
                  <a:moveTo>
                    <a:pt x="224" y="151740"/>
                  </a:moveTo>
                  <a:cubicBezTo>
                    <a:pt x="-2996" y="146374"/>
                    <a:pt x="29201" y="123835"/>
                    <a:pt x="45300" y="113103"/>
                  </a:cubicBezTo>
                  <a:cubicBezTo>
                    <a:pt x="61399" y="102371"/>
                    <a:pt x="82864" y="95932"/>
                    <a:pt x="96816" y="87346"/>
                  </a:cubicBezTo>
                  <a:cubicBezTo>
                    <a:pt x="110768" y="78760"/>
                    <a:pt x="129013" y="61588"/>
                    <a:pt x="129013" y="61588"/>
                  </a:cubicBezTo>
                  <a:cubicBezTo>
                    <a:pt x="137599" y="53002"/>
                    <a:pt x="142965" y="45489"/>
                    <a:pt x="148331" y="35830"/>
                  </a:cubicBezTo>
                  <a:cubicBezTo>
                    <a:pt x="153697" y="26171"/>
                    <a:pt x="152624" y="8999"/>
                    <a:pt x="161210" y="3633"/>
                  </a:cubicBezTo>
                  <a:cubicBezTo>
                    <a:pt x="169796" y="-1733"/>
                    <a:pt x="193408" y="-660"/>
                    <a:pt x="199847" y="3633"/>
                  </a:cubicBezTo>
                  <a:cubicBezTo>
                    <a:pt x="206286" y="7926"/>
                    <a:pt x="204140" y="17585"/>
                    <a:pt x="199847" y="29391"/>
                  </a:cubicBezTo>
                  <a:cubicBezTo>
                    <a:pt x="195554" y="41197"/>
                    <a:pt x="174089" y="74467"/>
                    <a:pt x="174089" y="74467"/>
                  </a:cubicBezTo>
                  <a:cubicBezTo>
                    <a:pt x="166576" y="85199"/>
                    <a:pt x="154771" y="93785"/>
                    <a:pt x="154771" y="93785"/>
                  </a:cubicBezTo>
                  <a:cubicBezTo>
                    <a:pt x="144039" y="101298"/>
                    <a:pt x="109695" y="119543"/>
                    <a:pt x="109695" y="119543"/>
                  </a:cubicBezTo>
                  <a:cubicBezTo>
                    <a:pt x="101109" y="125982"/>
                    <a:pt x="103255" y="132422"/>
                    <a:pt x="103255" y="132422"/>
                  </a:cubicBezTo>
                  <a:cubicBezTo>
                    <a:pt x="95742" y="136715"/>
                    <a:pt x="75351" y="142081"/>
                    <a:pt x="64619" y="145301"/>
                  </a:cubicBezTo>
                  <a:cubicBezTo>
                    <a:pt x="53887" y="148521"/>
                    <a:pt x="3444" y="157106"/>
                    <a:pt x="224" y="15174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solidFill>
                <a:srgbClr val="672F09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507" name="Arc 506"/>
            <p:cNvSpPr/>
            <p:nvPr/>
          </p:nvSpPr>
          <p:spPr>
            <a:xfrm rot="1923841">
              <a:off x="251138" y="553791"/>
              <a:ext cx="109262" cy="116224"/>
            </a:xfrm>
            <a:prstGeom prst="arc">
              <a:avLst>
                <a:gd name="adj1" fmla="val 13697362"/>
                <a:gd name="adj2" fmla="val 0"/>
              </a:avLst>
            </a:prstGeom>
            <a:noFill/>
            <a:ln w="19050" cap="flat" cmpd="sng" algn="ctr">
              <a:solidFill>
                <a:srgbClr val="672F09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616" name="Group 615"/>
          <p:cNvGrpSpPr/>
          <p:nvPr/>
        </p:nvGrpSpPr>
        <p:grpSpPr>
          <a:xfrm>
            <a:off x="4465822" y="2247821"/>
            <a:ext cx="2860927" cy="4285599"/>
            <a:chOff x="925" y="-8149"/>
            <a:chExt cx="1850118" cy="3192479"/>
          </a:xfrm>
        </p:grpSpPr>
        <p:grpSp>
          <p:nvGrpSpPr>
            <p:cNvPr id="617" name="Group 616"/>
            <p:cNvGrpSpPr/>
            <p:nvPr/>
          </p:nvGrpSpPr>
          <p:grpSpPr>
            <a:xfrm>
              <a:off x="589085" y="1459523"/>
              <a:ext cx="704216" cy="1680845"/>
              <a:chOff x="0" y="0"/>
              <a:chExt cx="704324" cy="1681232"/>
            </a:xfrm>
          </p:grpSpPr>
          <p:sp>
            <p:nvSpPr>
              <p:cNvPr id="649" name="Freeform 648"/>
              <p:cNvSpPr/>
              <p:nvPr/>
            </p:nvSpPr>
            <p:spPr>
              <a:xfrm>
                <a:off x="0" y="0"/>
                <a:ext cx="331969" cy="1487265"/>
              </a:xfrm>
              <a:custGeom>
                <a:avLst/>
                <a:gdLst>
                  <a:gd name="connsiteX0" fmla="*/ 268486 w 331969"/>
                  <a:gd name="connsiteY0" fmla="*/ 27810 h 1487265"/>
                  <a:gd name="connsiteX1" fmla="*/ 171209 w 331969"/>
                  <a:gd name="connsiteY1" fmla="*/ 3491 h 1487265"/>
                  <a:gd name="connsiteX2" fmla="*/ 20430 w 331969"/>
                  <a:gd name="connsiteY2" fmla="*/ 52130 h 1487265"/>
                  <a:gd name="connsiteX3" fmla="*/ 975 w 331969"/>
                  <a:gd name="connsiteY3" fmla="*/ 139678 h 1487265"/>
                  <a:gd name="connsiteX4" fmla="*/ 15567 w 331969"/>
                  <a:gd name="connsiteY4" fmla="*/ 309913 h 1487265"/>
                  <a:gd name="connsiteX5" fmla="*/ 30158 w 331969"/>
                  <a:gd name="connsiteY5" fmla="*/ 450964 h 1487265"/>
                  <a:gd name="connsiteX6" fmla="*/ 49613 w 331969"/>
                  <a:gd name="connsiteY6" fmla="*/ 572559 h 1487265"/>
                  <a:gd name="connsiteX7" fmla="*/ 73933 w 331969"/>
                  <a:gd name="connsiteY7" fmla="*/ 757385 h 1487265"/>
                  <a:gd name="connsiteX8" fmla="*/ 88524 w 331969"/>
                  <a:gd name="connsiteY8" fmla="*/ 791432 h 1487265"/>
                  <a:gd name="connsiteX9" fmla="*/ 93388 w 331969"/>
                  <a:gd name="connsiteY9" fmla="*/ 835206 h 1487265"/>
                  <a:gd name="connsiteX10" fmla="*/ 83660 w 331969"/>
                  <a:gd name="connsiteY10" fmla="*/ 942210 h 1487265"/>
                  <a:gd name="connsiteX11" fmla="*/ 83660 w 331969"/>
                  <a:gd name="connsiteY11" fmla="*/ 1078398 h 1487265"/>
                  <a:gd name="connsiteX12" fmla="*/ 83660 w 331969"/>
                  <a:gd name="connsiteY12" fmla="*/ 1112444 h 1487265"/>
                  <a:gd name="connsiteX13" fmla="*/ 132299 w 331969"/>
                  <a:gd name="connsiteY13" fmla="*/ 1258359 h 1487265"/>
                  <a:gd name="connsiteX14" fmla="*/ 151754 w 331969"/>
                  <a:gd name="connsiteY14" fmla="*/ 1394547 h 1487265"/>
                  <a:gd name="connsiteX15" fmla="*/ 195528 w 331969"/>
                  <a:gd name="connsiteY15" fmla="*/ 1477232 h 1487265"/>
                  <a:gd name="connsiteX16" fmla="*/ 249030 w 331969"/>
                  <a:gd name="connsiteY16" fmla="*/ 1477232 h 1487265"/>
                  <a:gd name="connsiteX17" fmla="*/ 263622 w 331969"/>
                  <a:gd name="connsiteY17" fmla="*/ 1399410 h 1487265"/>
                  <a:gd name="connsiteX18" fmla="*/ 263622 w 331969"/>
                  <a:gd name="connsiteY18" fmla="*/ 1253495 h 1487265"/>
                  <a:gd name="connsiteX19" fmla="*/ 292805 w 331969"/>
                  <a:gd name="connsiteY19" fmla="*/ 1092989 h 1487265"/>
                  <a:gd name="connsiteX20" fmla="*/ 297669 w 331969"/>
                  <a:gd name="connsiteY20" fmla="*/ 966530 h 1487265"/>
                  <a:gd name="connsiteX21" fmla="*/ 297669 w 331969"/>
                  <a:gd name="connsiteY21" fmla="*/ 878981 h 1487265"/>
                  <a:gd name="connsiteX22" fmla="*/ 278213 w 331969"/>
                  <a:gd name="connsiteY22" fmla="*/ 806023 h 1487265"/>
                  <a:gd name="connsiteX23" fmla="*/ 278213 w 331969"/>
                  <a:gd name="connsiteY23" fmla="*/ 708747 h 1487265"/>
                  <a:gd name="connsiteX24" fmla="*/ 302533 w 331969"/>
                  <a:gd name="connsiteY24" fmla="*/ 611470 h 1487265"/>
                  <a:gd name="connsiteX25" fmla="*/ 312260 w 331969"/>
                  <a:gd name="connsiteY25" fmla="*/ 485010 h 1487265"/>
                  <a:gd name="connsiteX26" fmla="*/ 331716 w 331969"/>
                  <a:gd name="connsiteY26" fmla="*/ 290457 h 1487265"/>
                  <a:gd name="connsiteX27" fmla="*/ 321988 w 331969"/>
                  <a:gd name="connsiteY27" fmla="*/ 217500 h 1487265"/>
                  <a:gd name="connsiteX28" fmla="*/ 268486 w 331969"/>
                  <a:gd name="connsiteY28" fmla="*/ 27810 h 1487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31969" h="1487265">
                    <a:moveTo>
                      <a:pt x="268486" y="27810"/>
                    </a:moveTo>
                    <a:cubicBezTo>
                      <a:pt x="243356" y="-7858"/>
                      <a:pt x="212552" y="-562"/>
                      <a:pt x="171209" y="3491"/>
                    </a:cubicBezTo>
                    <a:cubicBezTo>
                      <a:pt x="129866" y="7544"/>
                      <a:pt x="48802" y="29432"/>
                      <a:pt x="20430" y="52130"/>
                    </a:cubicBezTo>
                    <a:cubicBezTo>
                      <a:pt x="-7942" y="74828"/>
                      <a:pt x="1785" y="96714"/>
                      <a:pt x="975" y="139678"/>
                    </a:cubicBezTo>
                    <a:cubicBezTo>
                      <a:pt x="164" y="182642"/>
                      <a:pt x="10703" y="258032"/>
                      <a:pt x="15567" y="309913"/>
                    </a:cubicBezTo>
                    <a:cubicBezTo>
                      <a:pt x="20431" y="361794"/>
                      <a:pt x="24484" y="407190"/>
                      <a:pt x="30158" y="450964"/>
                    </a:cubicBezTo>
                    <a:cubicBezTo>
                      <a:pt x="35832" y="494738"/>
                      <a:pt x="42317" y="521489"/>
                      <a:pt x="49613" y="572559"/>
                    </a:cubicBezTo>
                    <a:cubicBezTo>
                      <a:pt x="56909" y="623629"/>
                      <a:pt x="67448" y="720906"/>
                      <a:pt x="73933" y="757385"/>
                    </a:cubicBezTo>
                    <a:cubicBezTo>
                      <a:pt x="80418" y="793864"/>
                      <a:pt x="85281" y="778462"/>
                      <a:pt x="88524" y="791432"/>
                    </a:cubicBezTo>
                    <a:cubicBezTo>
                      <a:pt x="91767" y="804402"/>
                      <a:pt x="94199" y="810076"/>
                      <a:pt x="93388" y="835206"/>
                    </a:cubicBezTo>
                    <a:cubicBezTo>
                      <a:pt x="92577" y="860336"/>
                      <a:pt x="85281" y="901678"/>
                      <a:pt x="83660" y="942210"/>
                    </a:cubicBezTo>
                    <a:cubicBezTo>
                      <a:pt x="82039" y="982742"/>
                      <a:pt x="83660" y="1078398"/>
                      <a:pt x="83660" y="1078398"/>
                    </a:cubicBezTo>
                    <a:cubicBezTo>
                      <a:pt x="83660" y="1106770"/>
                      <a:pt x="75554" y="1082451"/>
                      <a:pt x="83660" y="1112444"/>
                    </a:cubicBezTo>
                    <a:cubicBezTo>
                      <a:pt x="91766" y="1142437"/>
                      <a:pt x="120950" y="1211342"/>
                      <a:pt x="132299" y="1258359"/>
                    </a:cubicBezTo>
                    <a:cubicBezTo>
                      <a:pt x="143648" y="1305376"/>
                      <a:pt x="141216" y="1358068"/>
                      <a:pt x="151754" y="1394547"/>
                    </a:cubicBezTo>
                    <a:cubicBezTo>
                      <a:pt x="162292" y="1431026"/>
                      <a:pt x="179316" y="1463451"/>
                      <a:pt x="195528" y="1477232"/>
                    </a:cubicBezTo>
                    <a:cubicBezTo>
                      <a:pt x="211740" y="1491013"/>
                      <a:pt x="237681" y="1490202"/>
                      <a:pt x="249030" y="1477232"/>
                    </a:cubicBezTo>
                    <a:cubicBezTo>
                      <a:pt x="260379" y="1464262"/>
                      <a:pt x="261190" y="1436700"/>
                      <a:pt x="263622" y="1399410"/>
                    </a:cubicBezTo>
                    <a:cubicBezTo>
                      <a:pt x="266054" y="1362120"/>
                      <a:pt x="258758" y="1304565"/>
                      <a:pt x="263622" y="1253495"/>
                    </a:cubicBezTo>
                    <a:cubicBezTo>
                      <a:pt x="268486" y="1202425"/>
                      <a:pt x="287131" y="1140817"/>
                      <a:pt x="292805" y="1092989"/>
                    </a:cubicBezTo>
                    <a:cubicBezTo>
                      <a:pt x="298480" y="1045162"/>
                      <a:pt x="296858" y="1002198"/>
                      <a:pt x="297669" y="966530"/>
                    </a:cubicBezTo>
                    <a:cubicBezTo>
                      <a:pt x="298480" y="930862"/>
                      <a:pt x="300912" y="905732"/>
                      <a:pt x="297669" y="878981"/>
                    </a:cubicBezTo>
                    <a:cubicBezTo>
                      <a:pt x="294426" y="852230"/>
                      <a:pt x="281456" y="834395"/>
                      <a:pt x="278213" y="806023"/>
                    </a:cubicBezTo>
                    <a:cubicBezTo>
                      <a:pt x="274970" y="777651"/>
                      <a:pt x="274160" y="741173"/>
                      <a:pt x="278213" y="708747"/>
                    </a:cubicBezTo>
                    <a:cubicBezTo>
                      <a:pt x="282266" y="676322"/>
                      <a:pt x="296858" y="648760"/>
                      <a:pt x="302533" y="611470"/>
                    </a:cubicBezTo>
                    <a:cubicBezTo>
                      <a:pt x="308208" y="574180"/>
                      <a:pt x="307396" y="538512"/>
                      <a:pt x="312260" y="485010"/>
                    </a:cubicBezTo>
                    <a:cubicBezTo>
                      <a:pt x="317124" y="431508"/>
                      <a:pt x="330095" y="335042"/>
                      <a:pt x="331716" y="290457"/>
                    </a:cubicBezTo>
                    <a:cubicBezTo>
                      <a:pt x="333337" y="245872"/>
                      <a:pt x="326852" y="255600"/>
                      <a:pt x="321988" y="217500"/>
                    </a:cubicBezTo>
                    <a:cubicBezTo>
                      <a:pt x="317124" y="179400"/>
                      <a:pt x="293616" y="63478"/>
                      <a:pt x="268486" y="27810"/>
                    </a:cubicBezTo>
                    <a:close/>
                  </a:path>
                </a:pathLst>
              </a:custGeom>
              <a:solidFill>
                <a:srgbClr val="E7E6E6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650" name="Freeform 649"/>
              <p:cNvSpPr/>
              <p:nvPr/>
            </p:nvSpPr>
            <p:spPr>
              <a:xfrm rot="227925" flipH="1">
                <a:off x="111869" y="1376464"/>
                <a:ext cx="592455" cy="304768"/>
              </a:xfrm>
              <a:custGeom>
                <a:avLst/>
                <a:gdLst>
                  <a:gd name="connsiteX0" fmla="*/ 187885 w 299576"/>
                  <a:gd name="connsiteY0" fmla="*/ 26710 h 129909"/>
                  <a:gd name="connsiteX1" fmla="*/ 84854 w 299576"/>
                  <a:gd name="connsiteY1" fmla="*/ 58907 h 129909"/>
                  <a:gd name="connsiteX2" fmla="*/ 39778 w 299576"/>
                  <a:gd name="connsiteY2" fmla="*/ 65347 h 129909"/>
                  <a:gd name="connsiteX3" fmla="*/ 1141 w 299576"/>
                  <a:gd name="connsiteY3" fmla="*/ 84665 h 129909"/>
                  <a:gd name="connsiteX4" fmla="*/ 14020 w 299576"/>
                  <a:gd name="connsiteY4" fmla="*/ 110423 h 129909"/>
                  <a:gd name="connsiteX5" fmla="*/ 52657 w 299576"/>
                  <a:gd name="connsiteY5" fmla="*/ 123302 h 129909"/>
                  <a:gd name="connsiteX6" fmla="*/ 91294 w 299576"/>
                  <a:gd name="connsiteY6" fmla="*/ 129741 h 129909"/>
                  <a:gd name="connsiteX7" fmla="*/ 194324 w 299576"/>
                  <a:gd name="connsiteY7" fmla="*/ 116862 h 129909"/>
                  <a:gd name="connsiteX8" fmla="*/ 245840 w 299576"/>
                  <a:gd name="connsiteY8" fmla="*/ 116862 h 129909"/>
                  <a:gd name="connsiteX9" fmla="*/ 297355 w 299576"/>
                  <a:gd name="connsiteY9" fmla="*/ 110423 h 129909"/>
                  <a:gd name="connsiteX10" fmla="*/ 290916 w 299576"/>
                  <a:gd name="connsiteY10" fmla="*/ 78226 h 129909"/>
                  <a:gd name="connsiteX11" fmla="*/ 284477 w 299576"/>
                  <a:gd name="connsiteY11" fmla="*/ 58907 h 129909"/>
                  <a:gd name="connsiteX12" fmla="*/ 284477 w 299576"/>
                  <a:gd name="connsiteY12" fmla="*/ 39589 h 129909"/>
                  <a:gd name="connsiteX13" fmla="*/ 290916 w 299576"/>
                  <a:gd name="connsiteY13" fmla="*/ 13831 h 129909"/>
                  <a:gd name="connsiteX14" fmla="*/ 297355 w 299576"/>
                  <a:gd name="connsiteY14" fmla="*/ 953 h 129909"/>
                  <a:gd name="connsiteX15" fmla="*/ 284477 w 299576"/>
                  <a:gd name="connsiteY15" fmla="*/ 953 h 129909"/>
                  <a:gd name="connsiteX16" fmla="*/ 245840 w 299576"/>
                  <a:gd name="connsiteY16" fmla="*/ 953 h 129909"/>
                  <a:gd name="connsiteX17" fmla="*/ 187885 w 299576"/>
                  <a:gd name="connsiteY17" fmla="*/ 26710 h 129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9576" h="129909">
                    <a:moveTo>
                      <a:pt x="187885" y="26710"/>
                    </a:moveTo>
                    <a:cubicBezTo>
                      <a:pt x="161054" y="36369"/>
                      <a:pt x="109538" y="52468"/>
                      <a:pt x="84854" y="58907"/>
                    </a:cubicBezTo>
                    <a:cubicBezTo>
                      <a:pt x="60169" y="65347"/>
                      <a:pt x="53730" y="61054"/>
                      <a:pt x="39778" y="65347"/>
                    </a:cubicBezTo>
                    <a:cubicBezTo>
                      <a:pt x="25826" y="69640"/>
                      <a:pt x="1141" y="84665"/>
                      <a:pt x="1141" y="84665"/>
                    </a:cubicBezTo>
                    <a:cubicBezTo>
                      <a:pt x="-3152" y="92178"/>
                      <a:pt x="5434" y="103984"/>
                      <a:pt x="14020" y="110423"/>
                    </a:cubicBezTo>
                    <a:cubicBezTo>
                      <a:pt x="22606" y="116863"/>
                      <a:pt x="39778" y="120082"/>
                      <a:pt x="52657" y="123302"/>
                    </a:cubicBezTo>
                    <a:cubicBezTo>
                      <a:pt x="65536" y="126522"/>
                      <a:pt x="67683" y="130814"/>
                      <a:pt x="91294" y="129741"/>
                    </a:cubicBezTo>
                    <a:cubicBezTo>
                      <a:pt x="114905" y="128668"/>
                      <a:pt x="168566" y="119009"/>
                      <a:pt x="194324" y="116862"/>
                    </a:cubicBezTo>
                    <a:cubicBezTo>
                      <a:pt x="220082" y="114715"/>
                      <a:pt x="228668" y="117935"/>
                      <a:pt x="245840" y="116862"/>
                    </a:cubicBezTo>
                    <a:cubicBezTo>
                      <a:pt x="263012" y="115789"/>
                      <a:pt x="297355" y="110423"/>
                      <a:pt x="297355" y="110423"/>
                    </a:cubicBezTo>
                    <a:cubicBezTo>
                      <a:pt x="304868" y="103984"/>
                      <a:pt x="290916" y="78226"/>
                      <a:pt x="290916" y="78226"/>
                    </a:cubicBezTo>
                    <a:cubicBezTo>
                      <a:pt x="288770" y="69640"/>
                      <a:pt x="284477" y="58907"/>
                      <a:pt x="284477" y="58907"/>
                    </a:cubicBezTo>
                    <a:cubicBezTo>
                      <a:pt x="283404" y="52468"/>
                      <a:pt x="284477" y="39589"/>
                      <a:pt x="284477" y="39589"/>
                    </a:cubicBezTo>
                    <a:cubicBezTo>
                      <a:pt x="285550" y="32076"/>
                      <a:pt x="290916" y="13831"/>
                      <a:pt x="290916" y="13831"/>
                    </a:cubicBezTo>
                    <a:cubicBezTo>
                      <a:pt x="293062" y="7392"/>
                      <a:pt x="297355" y="953"/>
                      <a:pt x="297355" y="953"/>
                    </a:cubicBezTo>
                    <a:cubicBezTo>
                      <a:pt x="296282" y="-1193"/>
                      <a:pt x="284477" y="953"/>
                      <a:pt x="284477" y="953"/>
                    </a:cubicBezTo>
                    <a:cubicBezTo>
                      <a:pt x="275891" y="953"/>
                      <a:pt x="259792" y="-1193"/>
                      <a:pt x="245840" y="953"/>
                    </a:cubicBezTo>
                    <a:cubicBezTo>
                      <a:pt x="231888" y="3099"/>
                      <a:pt x="214716" y="17051"/>
                      <a:pt x="187885" y="26710"/>
                    </a:cubicBez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618" name="Group 617"/>
            <p:cNvGrpSpPr/>
            <p:nvPr/>
          </p:nvGrpSpPr>
          <p:grpSpPr>
            <a:xfrm>
              <a:off x="925" y="-8149"/>
              <a:ext cx="1850118" cy="3192479"/>
              <a:chOff x="925" y="-8149"/>
              <a:chExt cx="1850118" cy="3192479"/>
            </a:xfrm>
          </p:grpSpPr>
          <p:grpSp>
            <p:nvGrpSpPr>
              <p:cNvPr id="619" name="Group 618"/>
              <p:cNvGrpSpPr/>
              <p:nvPr/>
            </p:nvGrpSpPr>
            <p:grpSpPr>
              <a:xfrm>
                <a:off x="325316" y="1503485"/>
                <a:ext cx="704216" cy="1680845"/>
                <a:chOff x="0" y="0"/>
                <a:chExt cx="704324" cy="1681232"/>
              </a:xfrm>
            </p:grpSpPr>
            <p:sp>
              <p:nvSpPr>
                <p:cNvPr id="647" name="Freeform 646"/>
                <p:cNvSpPr/>
                <p:nvPr/>
              </p:nvSpPr>
              <p:spPr>
                <a:xfrm>
                  <a:off x="0" y="0"/>
                  <a:ext cx="331969" cy="1487265"/>
                </a:xfrm>
                <a:custGeom>
                  <a:avLst/>
                  <a:gdLst>
                    <a:gd name="connsiteX0" fmla="*/ 268486 w 331969"/>
                    <a:gd name="connsiteY0" fmla="*/ 27810 h 1487265"/>
                    <a:gd name="connsiteX1" fmla="*/ 171209 w 331969"/>
                    <a:gd name="connsiteY1" fmla="*/ 3491 h 1487265"/>
                    <a:gd name="connsiteX2" fmla="*/ 20430 w 331969"/>
                    <a:gd name="connsiteY2" fmla="*/ 52130 h 1487265"/>
                    <a:gd name="connsiteX3" fmla="*/ 975 w 331969"/>
                    <a:gd name="connsiteY3" fmla="*/ 139678 h 1487265"/>
                    <a:gd name="connsiteX4" fmla="*/ 15567 w 331969"/>
                    <a:gd name="connsiteY4" fmla="*/ 309913 h 1487265"/>
                    <a:gd name="connsiteX5" fmla="*/ 30158 w 331969"/>
                    <a:gd name="connsiteY5" fmla="*/ 450964 h 1487265"/>
                    <a:gd name="connsiteX6" fmla="*/ 49613 w 331969"/>
                    <a:gd name="connsiteY6" fmla="*/ 572559 h 1487265"/>
                    <a:gd name="connsiteX7" fmla="*/ 73933 w 331969"/>
                    <a:gd name="connsiteY7" fmla="*/ 757385 h 1487265"/>
                    <a:gd name="connsiteX8" fmla="*/ 88524 w 331969"/>
                    <a:gd name="connsiteY8" fmla="*/ 791432 h 1487265"/>
                    <a:gd name="connsiteX9" fmla="*/ 93388 w 331969"/>
                    <a:gd name="connsiteY9" fmla="*/ 835206 h 1487265"/>
                    <a:gd name="connsiteX10" fmla="*/ 83660 w 331969"/>
                    <a:gd name="connsiteY10" fmla="*/ 942210 h 1487265"/>
                    <a:gd name="connsiteX11" fmla="*/ 83660 w 331969"/>
                    <a:gd name="connsiteY11" fmla="*/ 1078398 h 1487265"/>
                    <a:gd name="connsiteX12" fmla="*/ 83660 w 331969"/>
                    <a:gd name="connsiteY12" fmla="*/ 1112444 h 1487265"/>
                    <a:gd name="connsiteX13" fmla="*/ 132299 w 331969"/>
                    <a:gd name="connsiteY13" fmla="*/ 1258359 h 1487265"/>
                    <a:gd name="connsiteX14" fmla="*/ 151754 w 331969"/>
                    <a:gd name="connsiteY14" fmla="*/ 1394547 h 1487265"/>
                    <a:gd name="connsiteX15" fmla="*/ 195528 w 331969"/>
                    <a:gd name="connsiteY15" fmla="*/ 1477232 h 1487265"/>
                    <a:gd name="connsiteX16" fmla="*/ 249030 w 331969"/>
                    <a:gd name="connsiteY16" fmla="*/ 1477232 h 1487265"/>
                    <a:gd name="connsiteX17" fmla="*/ 263622 w 331969"/>
                    <a:gd name="connsiteY17" fmla="*/ 1399410 h 1487265"/>
                    <a:gd name="connsiteX18" fmla="*/ 263622 w 331969"/>
                    <a:gd name="connsiteY18" fmla="*/ 1253495 h 1487265"/>
                    <a:gd name="connsiteX19" fmla="*/ 292805 w 331969"/>
                    <a:gd name="connsiteY19" fmla="*/ 1092989 h 1487265"/>
                    <a:gd name="connsiteX20" fmla="*/ 297669 w 331969"/>
                    <a:gd name="connsiteY20" fmla="*/ 966530 h 1487265"/>
                    <a:gd name="connsiteX21" fmla="*/ 297669 w 331969"/>
                    <a:gd name="connsiteY21" fmla="*/ 878981 h 1487265"/>
                    <a:gd name="connsiteX22" fmla="*/ 278213 w 331969"/>
                    <a:gd name="connsiteY22" fmla="*/ 806023 h 1487265"/>
                    <a:gd name="connsiteX23" fmla="*/ 278213 w 331969"/>
                    <a:gd name="connsiteY23" fmla="*/ 708747 h 1487265"/>
                    <a:gd name="connsiteX24" fmla="*/ 302533 w 331969"/>
                    <a:gd name="connsiteY24" fmla="*/ 611470 h 1487265"/>
                    <a:gd name="connsiteX25" fmla="*/ 312260 w 331969"/>
                    <a:gd name="connsiteY25" fmla="*/ 485010 h 1487265"/>
                    <a:gd name="connsiteX26" fmla="*/ 331716 w 331969"/>
                    <a:gd name="connsiteY26" fmla="*/ 290457 h 1487265"/>
                    <a:gd name="connsiteX27" fmla="*/ 321988 w 331969"/>
                    <a:gd name="connsiteY27" fmla="*/ 217500 h 1487265"/>
                    <a:gd name="connsiteX28" fmla="*/ 268486 w 331969"/>
                    <a:gd name="connsiteY28" fmla="*/ 27810 h 1487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31969" h="1487265">
                      <a:moveTo>
                        <a:pt x="268486" y="27810"/>
                      </a:moveTo>
                      <a:cubicBezTo>
                        <a:pt x="243356" y="-7858"/>
                        <a:pt x="212552" y="-562"/>
                        <a:pt x="171209" y="3491"/>
                      </a:cubicBezTo>
                      <a:cubicBezTo>
                        <a:pt x="129866" y="7544"/>
                        <a:pt x="48802" y="29432"/>
                        <a:pt x="20430" y="52130"/>
                      </a:cubicBezTo>
                      <a:cubicBezTo>
                        <a:pt x="-7942" y="74828"/>
                        <a:pt x="1785" y="96714"/>
                        <a:pt x="975" y="139678"/>
                      </a:cubicBezTo>
                      <a:cubicBezTo>
                        <a:pt x="164" y="182642"/>
                        <a:pt x="10703" y="258032"/>
                        <a:pt x="15567" y="309913"/>
                      </a:cubicBezTo>
                      <a:cubicBezTo>
                        <a:pt x="20431" y="361794"/>
                        <a:pt x="24484" y="407190"/>
                        <a:pt x="30158" y="450964"/>
                      </a:cubicBezTo>
                      <a:cubicBezTo>
                        <a:pt x="35832" y="494738"/>
                        <a:pt x="42317" y="521489"/>
                        <a:pt x="49613" y="572559"/>
                      </a:cubicBezTo>
                      <a:cubicBezTo>
                        <a:pt x="56909" y="623629"/>
                        <a:pt x="67448" y="720906"/>
                        <a:pt x="73933" y="757385"/>
                      </a:cubicBezTo>
                      <a:cubicBezTo>
                        <a:pt x="80418" y="793864"/>
                        <a:pt x="85281" y="778462"/>
                        <a:pt x="88524" y="791432"/>
                      </a:cubicBezTo>
                      <a:cubicBezTo>
                        <a:pt x="91767" y="804402"/>
                        <a:pt x="94199" y="810076"/>
                        <a:pt x="93388" y="835206"/>
                      </a:cubicBezTo>
                      <a:cubicBezTo>
                        <a:pt x="92577" y="860336"/>
                        <a:pt x="85281" y="901678"/>
                        <a:pt x="83660" y="942210"/>
                      </a:cubicBezTo>
                      <a:cubicBezTo>
                        <a:pt x="82039" y="982742"/>
                        <a:pt x="83660" y="1078398"/>
                        <a:pt x="83660" y="1078398"/>
                      </a:cubicBezTo>
                      <a:cubicBezTo>
                        <a:pt x="83660" y="1106770"/>
                        <a:pt x="75554" y="1082451"/>
                        <a:pt x="83660" y="1112444"/>
                      </a:cubicBezTo>
                      <a:cubicBezTo>
                        <a:pt x="91766" y="1142437"/>
                        <a:pt x="120950" y="1211342"/>
                        <a:pt x="132299" y="1258359"/>
                      </a:cubicBezTo>
                      <a:cubicBezTo>
                        <a:pt x="143648" y="1305376"/>
                        <a:pt x="141216" y="1358068"/>
                        <a:pt x="151754" y="1394547"/>
                      </a:cubicBezTo>
                      <a:cubicBezTo>
                        <a:pt x="162292" y="1431026"/>
                        <a:pt x="179316" y="1463451"/>
                        <a:pt x="195528" y="1477232"/>
                      </a:cubicBezTo>
                      <a:cubicBezTo>
                        <a:pt x="211740" y="1491013"/>
                        <a:pt x="237681" y="1490202"/>
                        <a:pt x="249030" y="1477232"/>
                      </a:cubicBezTo>
                      <a:cubicBezTo>
                        <a:pt x="260379" y="1464262"/>
                        <a:pt x="261190" y="1436700"/>
                        <a:pt x="263622" y="1399410"/>
                      </a:cubicBezTo>
                      <a:cubicBezTo>
                        <a:pt x="266054" y="1362120"/>
                        <a:pt x="258758" y="1304565"/>
                        <a:pt x="263622" y="1253495"/>
                      </a:cubicBezTo>
                      <a:cubicBezTo>
                        <a:pt x="268486" y="1202425"/>
                        <a:pt x="287131" y="1140817"/>
                        <a:pt x="292805" y="1092989"/>
                      </a:cubicBezTo>
                      <a:cubicBezTo>
                        <a:pt x="298480" y="1045162"/>
                        <a:pt x="296858" y="1002198"/>
                        <a:pt x="297669" y="966530"/>
                      </a:cubicBezTo>
                      <a:cubicBezTo>
                        <a:pt x="298480" y="930862"/>
                        <a:pt x="300912" y="905732"/>
                        <a:pt x="297669" y="878981"/>
                      </a:cubicBezTo>
                      <a:cubicBezTo>
                        <a:pt x="294426" y="852230"/>
                        <a:pt x="281456" y="834395"/>
                        <a:pt x="278213" y="806023"/>
                      </a:cubicBezTo>
                      <a:cubicBezTo>
                        <a:pt x="274970" y="777651"/>
                        <a:pt x="274160" y="741173"/>
                        <a:pt x="278213" y="708747"/>
                      </a:cubicBezTo>
                      <a:cubicBezTo>
                        <a:pt x="282266" y="676322"/>
                        <a:pt x="296858" y="648760"/>
                        <a:pt x="302533" y="611470"/>
                      </a:cubicBezTo>
                      <a:cubicBezTo>
                        <a:pt x="308208" y="574180"/>
                        <a:pt x="307396" y="538512"/>
                        <a:pt x="312260" y="485010"/>
                      </a:cubicBezTo>
                      <a:cubicBezTo>
                        <a:pt x="317124" y="431508"/>
                        <a:pt x="330095" y="335042"/>
                        <a:pt x="331716" y="290457"/>
                      </a:cubicBezTo>
                      <a:cubicBezTo>
                        <a:pt x="333337" y="245872"/>
                        <a:pt x="326852" y="255600"/>
                        <a:pt x="321988" y="217500"/>
                      </a:cubicBezTo>
                      <a:cubicBezTo>
                        <a:pt x="317124" y="179400"/>
                        <a:pt x="293616" y="63478"/>
                        <a:pt x="268486" y="27810"/>
                      </a:cubicBezTo>
                      <a:close/>
                    </a:path>
                  </a:pathLst>
                </a:custGeom>
                <a:solidFill>
                  <a:srgbClr val="E7E6E6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648" name="Freeform 647"/>
                <p:cNvSpPr/>
                <p:nvPr/>
              </p:nvSpPr>
              <p:spPr>
                <a:xfrm rot="227925" flipH="1">
                  <a:off x="111869" y="1376464"/>
                  <a:ext cx="592455" cy="304768"/>
                </a:xfrm>
                <a:custGeom>
                  <a:avLst/>
                  <a:gdLst>
                    <a:gd name="connsiteX0" fmla="*/ 187885 w 299576"/>
                    <a:gd name="connsiteY0" fmla="*/ 26710 h 129909"/>
                    <a:gd name="connsiteX1" fmla="*/ 84854 w 299576"/>
                    <a:gd name="connsiteY1" fmla="*/ 58907 h 129909"/>
                    <a:gd name="connsiteX2" fmla="*/ 39778 w 299576"/>
                    <a:gd name="connsiteY2" fmla="*/ 65347 h 129909"/>
                    <a:gd name="connsiteX3" fmla="*/ 1141 w 299576"/>
                    <a:gd name="connsiteY3" fmla="*/ 84665 h 129909"/>
                    <a:gd name="connsiteX4" fmla="*/ 14020 w 299576"/>
                    <a:gd name="connsiteY4" fmla="*/ 110423 h 129909"/>
                    <a:gd name="connsiteX5" fmla="*/ 52657 w 299576"/>
                    <a:gd name="connsiteY5" fmla="*/ 123302 h 129909"/>
                    <a:gd name="connsiteX6" fmla="*/ 91294 w 299576"/>
                    <a:gd name="connsiteY6" fmla="*/ 129741 h 129909"/>
                    <a:gd name="connsiteX7" fmla="*/ 194324 w 299576"/>
                    <a:gd name="connsiteY7" fmla="*/ 116862 h 129909"/>
                    <a:gd name="connsiteX8" fmla="*/ 245840 w 299576"/>
                    <a:gd name="connsiteY8" fmla="*/ 116862 h 129909"/>
                    <a:gd name="connsiteX9" fmla="*/ 297355 w 299576"/>
                    <a:gd name="connsiteY9" fmla="*/ 110423 h 129909"/>
                    <a:gd name="connsiteX10" fmla="*/ 290916 w 299576"/>
                    <a:gd name="connsiteY10" fmla="*/ 78226 h 129909"/>
                    <a:gd name="connsiteX11" fmla="*/ 284477 w 299576"/>
                    <a:gd name="connsiteY11" fmla="*/ 58907 h 129909"/>
                    <a:gd name="connsiteX12" fmla="*/ 284477 w 299576"/>
                    <a:gd name="connsiteY12" fmla="*/ 39589 h 129909"/>
                    <a:gd name="connsiteX13" fmla="*/ 290916 w 299576"/>
                    <a:gd name="connsiteY13" fmla="*/ 13831 h 129909"/>
                    <a:gd name="connsiteX14" fmla="*/ 297355 w 299576"/>
                    <a:gd name="connsiteY14" fmla="*/ 953 h 129909"/>
                    <a:gd name="connsiteX15" fmla="*/ 284477 w 299576"/>
                    <a:gd name="connsiteY15" fmla="*/ 953 h 129909"/>
                    <a:gd name="connsiteX16" fmla="*/ 245840 w 299576"/>
                    <a:gd name="connsiteY16" fmla="*/ 953 h 129909"/>
                    <a:gd name="connsiteX17" fmla="*/ 187885 w 299576"/>
                    <a:gd name="connsiteY17" fmla="*/ 26710 h 129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9576" h="129909">
                      <a:moveTo>
                        <a:pt x="187885" y="26710"/>
                      </a:moveTo>
                      <a:cubicBezTo>
                        <a:pt x="161054" y="36369"/>
                        <a:pt x="109538" y="52468"/>
                        <a:pt x="84854" y="58907"/>
                      </a:cubicBezTo>
                      <a:cubicBezTo>
                        <a:pt x="60169" y="65347"/>
                        <a:pt x="53730" y="61054"/>
                        <a:pt x="39778" y="65347"/>
                      </a:cubicBezTo>
                      <a:cubicBezTo>
                        <a:pt x="25826" y="69640"/>
                        <a:pt x="1141" y="84665"/>
                        <a:pt x="1141" y="84665"/>
                      </a:cubicBezTo>
                      <a:cubicBezTo>
                        <a:pt x="-3152" y="92178"/>
                        <a:pt x="5434" y="103984"/>
                        <a:pt x="14020" y="110423"/>
                      </a:cubicBezTo>
                      <a:cubicBezTo>
                        <a:pt x="22606" y="116863"/>
                        <a:pt x="39778" y="120082"/>
                        <a:pt x="52657" y="123302"/>
                      </a:cubicBezTo>
                      <a:cubicBezTo>
                        <a:pt x="65536" y="126522"/>
                        <a:pt x="67683" y="130814"/>
                        <a:pt x="91294" y="129741"/>
                      </a:cubicBezTo>
                      <a:cubicBezTo>
                        <a:pt x="114905" y="128668"/>
                        <a:pt x="168566" y="119009"/>
                        <a:pt x="194324" y="116862"/>
                      </a:cubicBezTo>
                      <a:cubicBezTo>
                        <a:pt x="220082" y="114715"/>
                        <a:pt x="228668" y="117935"/>
                        <a:pt x="245840" y="116862"/>
                      </a:cubicBezTo>
                      <a:cubicBezTo>
                        <a:pt x="263012" y="115789"/>
                        <a:pt x="297355" y="110423"/>
                        <a:pt x="297355" y="110423"/>
                      </a:cubicBezTo>
                      <a:cubicBezTo>
                        <a:pt x="304868" y="103984"/>
                        <a:pt x="290916" y="78226"/>
                        <a:pt x="290916" y="78226"/>
                      </a:cubicBezTo>
                      <a:cubicBezTo>
                        <a:pt x="288770" y="69640"/>
                        <a:pt x="284477" y="58907"/>
                        <a:pt x="284477" y="58907"/>
                      </a:cubicBezTo>
                      <a:cubicBezTo>
                        <a:pt x="283404" y="52468"/>
                        <a:pt x="284477" y="39589"/>
                        <a:pt x="284477" y="39589"/>
                      </a:cubicBezTo>
                      <a:cubicBezTo>
                        <a:pt x="285550" y="32076"/>
                        <a:pt x="290916" y="13831"/>
                        <a:pt x="290916" y="13831"/>
                      </a:cubicBezTo>
                      <a:cubicBezTo>
                        <a:pt x="293062" y="7392"/>
                        <a:pt x="297355" y="953"/>
                        <a:pt x="297355" y="953"/>
                      </a:cubicBezTo>
                      <a:cubicBezTo>
                        <a:pt x="296282" y="-1193"/>
                        <a:pt x="284477" y="953"/>
                        <a:pt x="284477" y="953"/>
                      </a:cubicBezTo>
                      <a:cubicBezTo>
                        <a:pt x="275891" y="953"/>
                        <a:pt x="259792" y="-1193"/>
                        <a:pt x="245840" y="953"/>
                      </a:cubicBezTo>
                      <a:cubicBezTo>
                        <a:pt x="231888" y="3099"/>
                        <a:pt x="214716" y="17051"/>
                        <a:pt x="187885" y="2671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620" name="Group 619"/>
              <p:cNvGrpSpPr/>
              <p:nvPr/>
            </p:nvGrpSpPr>
            <p:grpSpPr>
              <a:xfrm rot="773830" flipH="1">
                <a:off x="925" y="-8149"/>
                <a:ext cx="1850118" cy="1950064"/>
                <a:chOff x="213671" y="241222"/>
                <a:chExt cx="1850731" cy="1950124"/>
              </a:xfrm>
            </p:grpSpPr>
            <p:grpSp>
              <p:nvGrpSpPr>
                <p:cNvPr id="621" name="Group 620"/>
                <p:cNvGrpSpPr/>
                <p:nvPr/>
              </p:nvGrpSpPr>
              <p:grpSpPr>
                <a:xfrm rot="2690130">
                  <a:off x="213671" y="525517"/>
                  <a:ext cx="1096364" cy="719481"/>
                  <a:chOff x="11710" y="-90948"/>
                  <a:chExt cx="1096364" cy="719481"/>
                </a:xfrm>
              </p:grpSpPr>
              <p:sp>
                <p:nvSpPr>
                  <p:cNvPr id="645" name="Freeform 644"/>
                  <p:cNvSpPr/>
                  <p:nvPr/>
                </p:nvSpPr>
                <p:spPr>
                  <a:xfrm rot="470167">
                    <a:off x="11710" y="43832"/>
                    <a:ext cx="408132" cy="259730"/>
                  </a:xfrm>
                  <a:custGeom>
                    <a:avLst/>
                    <a:gdLst>
                      <a:gd name="connsiteX0" fmla="*/ 1702204 w 1780281"/>
                      <a:gd name="connsiteY0" fmla="*/ 624843 h 1062815"/>
                      <a:gd name="connsiteX1" fmla="*/ 1554097 w 1780281"/>
                      <a:gd name="connsiteY1" fmla="*/ 624843 h 1062815"/>
                      <a:gd name="connsiteX2" fmla="*/ 1496142 w 1780281"/>
                      <a:gd name="connsiteY2" fmla="*/ 618403 h 1062815"/>
                      <a:gd name="connsiteX3" fmla="*/ 1463945 w 1780281"/>
                      <a:gd name="connsiteY3" fmla="*/ 592645 h 1062815"/>
                      <a:gd name="connsiteX4" fmla="*/ 1425308 w 1780281"/>
                      <a:gd name="connsiteY4" fmla="*/ 541130 h 1062815"/>
                      <a:gd name="connsiteX5" fmla="*/ 1380232 w 1780281"/>
                      <a:gd name="connsiteY5" fmla="*/ 476736 h 1062815"/>
                      <a:gd name="connsiteX6" fmla="*/ 1348035 w 1780281"/>
                      <a:gd name="connsiteY6" fmla="*/ 405902 h 1062815"/>
                      <a:gd name="connsiteX7" fmla="*/ 1309399 w 1780281"/>
                      <a:gd name="connsiteY7" fmla="*/ 341507 h 1062815"/>
                      <a:gd name="connsiteX8" fmla="*/ 1232125 w 1780281"/>
                      <a:gd name="connsiteY8" fmla="*/ 296431 h 1062815"/>
                      <a:gd name="connsiteX9" fmla="*/ 1129094 w 1780281"/>
                      <a:gd name="connsiteY9" fmla="*/ 244916 h 1062815"/>
                      <a:gd name="connsiteX10" fmla="*/ 1032503 w 1780281"/>
                      <a:gd name="connsiteY10" fmla="*/ 199840 h 1062815"/>
                      <a:gd name="connsiteX11" fmla="*/ 993866 w 1780281"/>
                      <a:gd name="connsiteY11" fmla="*/ 180521 h 1062815"/>
                      <a:gd name="connsiteX12" fmla="*/ 890835 w 1780281"/>
                      <a:gd name="connsiteY12" fmla="*/ 129006 h 1062815"/>
                      <a:gd name="connsiteX13" fmla="*/ 820001 w 1780281"/>
                      <a:gd name="connsiteY13" fmla="*/ 51733 h 1062815"/>
                      <a:gd name="connsiteX14" fmla="*/ 710531 w 1780281"/>
                      <a:gd name="connsiteY14" fmla="*/ 217 h 1062815"/>
                      <a:gd name="connsiteX15" fmla="*/ 613939 w 1780281"/>
                      <a:gd name="connsiteY15" fmla="*/ 71051 h 1062815"/>
                      <a:gd name="connsiteX16" fmla="*/ 659016 w 1780281"/>
                      <a:gd name="connsiteY16" fmla="*/ 141885 h 1062815"/>
                      <a:gd name="connsiteX17" fmla="*/ 762047 w 1780281"/>
                      <a:gd name="connsiteY17" fmla="*/ 199840 h 1062815"/>
                      <a:gd name="connsiteX18" fmla="*/ 877956 w 1780281"/>
                      <a:gd name="connsiteY18" fmla="*/ 283552 h 1062815"/>
                      <a:gd name="connsiteX19" fmla="*/ 955230 w 1780281"/>
                      <a:gd name="connsiteY19" fmla="*/ 386583 h 1062815"/>
                      <a:gd name="connsiteX20" fmla="*/ 980987 w 1780281"/>
                      <a:gd name="connsiteY20" fmla="*/ 450978 h 1062815"/>
                      <a:gd name="connsiteX21" fmla="*/ 961669 w 1780281"/>
                      <a:gd name="connsiteY21" fmla="*/ 438099 h 1062815"/>
                      <a:gd name="connsiteX22" fmla="*/ 826441 w 1780281"/>
                      <a:gd name="connsiteY22" fmla="*/ 354386 h 1062815"/>
                      <a:gd name="connsiteX23" fmla="*/ 755607 w 1780281"/>
                      <a:gd name="connsiteY23" fmla="*/ 309310 h 1062815"/>
                      <a:gd name="connsiteX24" fmla="*/ 671894 w 1780281"/>
                      <a:gd name="connsiteY24" fmla="*/ 238476 h 1062815"/>
                      <a:gd name="connsiteX25" fmla="*/ 568863 w 1780281"/>
                      <a:gd name="connsiteY25" fmla="*/ 180521 h 1062815"/>
                      <a:gd name="connsiteX26" fmla="*/ 414317 w 1780281"/>
                      <a:gd name="connsiteY26" fmla="*/ 83930 h 1062815"/>
                      <a:gd name="connsiteX27" fmla="*/ 291968 w 1780281"/>
                      <a:gd name="connsiteY27" fmla="*/ 25975 h 1062815"/>
                      <a:gd name="connsiteX28" fmla="*/ 163179 w 1780281"/>
                      <a:gd name="connsiteY28" fmla="*/ 38854 h 1062815"/>
                      <a:gd name="connsiteX29" fmla="*/ 163179 w 1780281"/>
                      <a:gd name="connsiteY29" fmla="*/ 90369 h 1062815"/>
                      <a:gd name="connsiteX30" fmla="*/ 234013 w 1780281"/>
                      <a:gd name="connsiteY30" fmla="*/ 135445 h 1062815"/>
                      <a:gd name="connsiteX31" fmla="*/ 298407 w 1780281"/>
                      <a:gd name="connsiteY31" fmla="*/ 161203 h 1062815"/>
                      <a:gd name="connsiteX32" fmla="*/ 394999 w 1780281"/>
                      <a:gd name="connsiteY32" fmla="*/ 206279 h 1062815"/>
                      <a:gd name="connsiteX33" fmla="*/ 555985 w 1780281"/>
                      <a:gd name="connsiteY33" fmla="*/ 283552 h 1062815"/>
                      <a:gd name="connsiteX34" fmla="*/ 684773 w 1780281"/>
                      <a:gd name="connsiteY34" fmla="*/ 405902 h 1062815"/>
                      <a:gd name="connsiteX35" fmla="*/ 774925 w 1780281"/>
                      <a:gd name="connsiteY35" fmla="*/ 470296 h 1062815"/>
                      <a:gd name="connsiteX36" fmla="*/ 865077 w 1780281"/>
                      <a:gd name="connsiteY36" fmla="*/ 521812 h 1062815"/>
                      <a:gd name="connsiteX37" fmla="*/ 845759 w 1780281"/>
                      <a:gd name="connsiteY37" fmla="*/ 528251 h 1062815"/>
                      <a:gd name="connsiteX38" fmla="*/ 781365 w 1780281"/>
                      <a:gd name="connsiteY38" fmla="*/ 489614 h 1062815"/>
                      <a:gd name="connsiteX39" fmla="*/ 613939 w 1780281"/>
                      <a:gd name="connsiteY39" fmla="*/ 399462 h 1062815"/>
                      <a:gd name="connsiteX40" fmla="*/ 536666 w 1780281"/>
                      <a:gd name="connsiteY40" fmla="*/ 322189 h 1062815"/>
                      <a:gd name="connsiteX41" fmla="*/ 343483 w 1780281"/>
                      <a:gd name="connsiteY41" fmla="*/ 232037 h 1062815"/>
                      <a:gd name="connsiteX42" fmla="*/ 253331 w 1780281"/>
                      <a:gd name="connsiteY42" fmla="*/ 186961 h 1062815"/>
                      <a:gd name="connsiteX43" fmla="*/ 156739 w 1780281"/>
                      <a:gd name="connsiteY43" fmla="*/ 167643 h 1062815"/>
                      <a:gd name="connsiteX44" fmla="*/ 15072 w 1780281"/>
                      <a:gd name="connsiteY44" fmla="*/ 135445 h 1062815"/>
                      <a:gd name="connsiteX45" fmla="*/ 21511 w 1780281"/>
                      <a:gd name="connsiteY45" fmla="*/ 232037 h 1062815"/>
                      <a:gd name="connsiteX46" fmla="*/ 169618 w 1780281"/>
                      <a:gd name="connsiteY46" fmla="*/ 277113 h 1062815"/>
                      <a:gd name="connsiteX47" fmla="*/ 330604 w 1780281"/>
                      <a:gd name="connsiteY47" fmla="*/ 347947 h 1062815"/>
                      <a:gd name="connsiteX48" fmla="*/ 452954 w 1780281"/>
                      <a:gd name="connsiteY48" fmla="*/ 399462 h 1062815"/>
                      <a:gd name="connsiteX49" fmla="*/ 543106 w 1780281"/>
                      <a:gd name="connsiteY49" fmla="*/ 450978 h 1062815"/>
                      <a:gd name="connsiteX50" fmla="*/ 659016 w 1780281"/>
                      <a:gd name="connsiteY50" fmla="*/ 528251 h 1062815"/>
                      <a:gd name="connsiteX51" fmla="*/ 710531 w 1780281"/>
                      <a:gd name="connsiteY51" fmla="*/ 586206 h 1062815"/>
                      <a:gd name="connsiteX52" fmla="*/ 762047 w 1780281"/>
                      <a:gd name="connsiteY52" fmla="*/ 657040 h 1062815"/>
                      <a:gd name="connsiteX53" fmla="*/ 684773 w 1780281"/>
                      <a:gd name="connsiteY53" fmla="*/ 573327 h 1062815"/>
                      <a:gd name="connsiteX54" fmla="*/ 575303 w 1780281"/>
                      <a:gd name="connsiteY54" fmla="*/ 508933 h 1062815"/>
                      <a:gd name="connsiteX55" fmla="*/ 465832 w 1780281"/>
                      <a:gd name="connsiteY55" fmla="*/ 450978 h 1062815"/>
                      <a:gd name="connsiteX56" fmla="*/ 246892 w 1780281"/>
                      <a:gd name="connsiteY56" fmla="*/ 354386 h 1062815"/>
                      <a:gd name="connsiteX57" fmla="*/ 137421 w 1780281"/>
                      <a:gd name="connsiteY57" fmla="*/ 315750 h 1062815"/>
                      <a:gd name="connsiteX58" fmla="*/ 47269 w 1780281"/>
                      <a:gd name="connsiteY58" fmla="*/ 354386 h 1062815"/>
                      <a:gd name="connsiteX59" fmla="*/ 66587 w 1780281"/>
                      <a:gd name="connsiteY59" fmla="*/ 412341 h 1062815"/>
                      <a:gd name="connsiteX60" fmla="*/ 105224 w 1780281"/>
                      <a:gd name="connsiteY60" fmla="*/ 438099 h 1062815"/>
                      <a:gd name="connsiteX61" fmla="*/ 195376 w 1780281"/>
                      <a:gd name="connsiteY61" fmla="*/ 457417 h 1062815"/>
                      <a:gd name="connsiteX62" fmla="*/ 272649 w 1780281"/>
                      <a:gd name="connsiteY62" fmla="*/ 476736 h 1062815"/>
                      <a:gd name="connsiteX63" fmla="*/ 382120 w 1780281"/>
                      <a:gd name="connsiteY63" fmla="*/ 541130 h 1062815"/>
                      <a:gd name="connsiteX64" fmla="*/ 478711 w 1780281"/>
                      <a:gd name="connsiteY64" fmla="*/ 592645 h 1062815"/>
                      <a:gd name="connsiteX65" fmla="*/ 575303 w 1780281"/>
                      <a:gd name="connsiteY65" fmla="*/ 631282 h 1062815"/>
                      <a:gd name="connsiteX66" fmla="*/ 652576 w 1780281"/>
                      <a:gd name="connsiteY66" fmla="*/ 676358 h 1062815"/>
                      <a:gd name="connsiteX67" fmla="*/ 684773 w 1780281"/>
                      <a:gd name="connsiteY67" fmla="*/ 702116 h 1062815"/>
                      <a:gd name="connsiteX68" fmla="*/ 697652 w 1780281"/>
                      <a:gd name="connsiteY68" fmla="*/ 747192 h 1062815"/>
                      <a:gd name="connsiteX69" fmla="*/ 639697 w 1780281"/>
                      <a:gd name="connsiteY69" fmla="*/ 702116 h 1062815"/>
                      <a:gd name="connsiteX70" fmla="*/ 562424 w 1780281"/>
                      <a:gd name="connsiteY70" fmla="*/ 650600 h 1062815"/>
                      <a:gd name="connsiteX71" fmla="*/ 452954 w 1780281"/>
                      <a:gd name="connsiteY71" fmla="*/ 605524 h 1062815"/>
                      <a:gd name="connsiteX72" fmla="*/ 375680 w 1780281"/>
                      <a:gd name="connsiteY72" fmla="*/ 579767 h 1062815"/>
                      <a:gd name="connsiteX73" fmla="*/ 259770 w 1780281"/>
                      <a:gd name="connsiteY73" fmla="*/ 560448 h 1062815"/>
                      <a:gd name="connsiteX74" fmla="*/ 266210 w 1780281"/>
                      <a:gd name="connsiteY74" fmla="*/ 599085 h 1062815"/>
                      <a:gd name="connsiteX75" fmla="*/ 304847 w 1780281"/>
                      <a:gd name="connsiteY75" fmla="*/ 637721 h 1062815"/>
                      <a:gd name="connsiteX76" fmla="*/ 394999 w 1780281"/>
                      <a:gd name="connsiteY76" fmla="*/ 676358 h 1062815"/>
                      <a:gd name="connsiteX77" fmla="*/ 452954 w 1780281"/>
                      <a:gd name="connsiteY77" fmla="*/ 708555 h 1062815"/>
                      <a:gd name="connsiteX78" fmla="*/ 536666 w 1780281"/>
                      <a:gd name="connsiteY78" fmla="*/ 740752 h 1062815"/>
                      <a:gd name="connsiteX79" fmla="*/ 697652 w 1780281"/>
                      <a:gd name="connsiteY79" fmla="*/ 824465 h 1062815"/>
                      <a:gd name="connsiteX80" fmla="*/ 716970 w 1780281"/>
                      <a:gd name="connsiteY80" fmla="*/ 856662 h 1062815"/>
                      <a:gd name="connsiteX81" fmla="*/ 774925 w 1780281"/>
                      <a:gd name="connsiteY81" fmla="*/ 908178 h 1062815"/>
                      <a:gd name="connsiteX82" fmla="*/ 865077 w 1780281"/>
                      <a:gd name="connsiteY82" fmla="*/ 959693 h 1062815"/>
                      <a:gd name="connsiteX83" fmla="*/ 935911 w 1780281"/>
                      <a:gd name="connsiteY83" fmla="*/ 985451 h 1062815"/>
                      <a:gd name="connsiteX84" fmla="*/ 974548 w 1780281"/>
                      <a:gd name="connsiteY84" fmla="*/ 998330 h 1062815"/>
                      <a:gd name="connsiteX85" fmla="*/ 1019624 w 1780281"/>
                      <a:gd name="connsiteY85" fmla="*/ 1024088 h 1062815"/>
                      <a:gd name="connsiteX86" fmla="*/ 1051821 w 1780281"/>
                      <a:gd name="connsiteY86" fmla="*/ 1043406 h 1062815"/>
                      <a:gd name="connsiteX87" fmla="*/ 1180610 w 1780281"/>
                      <a:gd name="connsiteY87" fmla="*/ 1062724 h 1062815"/>
                      <a:gd name="connsiteX88" fmla="*/ 1257883 w 1780281"/>
                      <a:gd name="connsiteY88" fmla="*/ 1049845 h 1062815"/>
                      <a:gd name="connsiteX89" fmla="*/ 1354475 w 1780281"/>
                      <a:gd name="connsiteY89" fmla="*/ 1030527 h 1062815"/>
                      <a:gd name="connsiteX90" fmla="*/ 1554097 w 1780281"/>
                      <a:gd name="connsiteY90" fmla="*/ 985451 h 1062815"/>
                      <a:gd name="connsiteX91" fmla="*/ 1579855 w 1780281"/>
                      <a:gd name="connsiteY91" fmla="*/ 979012 h 1062815"/>
                      <a:gd name="connsiteX92" fmla="*/ 1682886 w 1780281"/>
                      <a:gd name="connsiteY92" fmla="*/ 966133 h 1062815"/>
                      <a:gd name="connsiteX93" fmla="*/ 1734401 w 1780281"/>
                      <a:gd name="connsiteY93" fmla="*/ 972572 h 1062815"/>
                      <a:gd name="connsiteX94" fmla="*/ 1773038 w 1780281"/>
                      <a:gd name="connsiteY94" fmla="*/ 959693 h 1062815"/>
                      <a:gd name="connsiteX95" fmla="*/ 1779477 w 1780281"/>
                      <a:gd name="connsiteY95" fmla="*/ 940375 h 1062815"/>
                      <a:gd name="connsiteX96" fmla="*/ 1779477 w 1780281"/>
                      <a:gd name="connsiteY96" fmla="*/ 863102 h 1062815"/>
                      <a:gd name="connsiteX97" fmla="*/ 1773038 w 1780281"/>
                      <a:gd name="connsiteY97" fmla="*/ 779389 h 1062815"/>
                      <a:gd name="connsiteX98" fmla="*/ 1766599 w 1780281"/>
                      <a:gd name="connsiteY98" fmla="*/ 708555 h 1062815"/>
                      <a:gd name="connsiteX99" fmla="*/ 1702204 w 1780281"/>
                      <a:gd name="connsiteY99" fmla="*/ 624843 h 1062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</a:cxnLst>
                    <a:rect l="l" t="t" r="r" b="b"/>
                    <a:pathLst>
                      <a:path w="1780281" h="1062815">
                        <a:moveTo>
                          <a:pt x="1702204" y="624843"/>
                        </a:moveTo>
                        <a:cubicBezTo>
                          <a:pt x="1666787" y="610891"/>
                          <a:pt x="1588441" y="625916"/>
                          <a:pt x="1554097" y="624843"/>
                        </a:cubicBezTo>
                        <a:cubicBezTo>
                          <a:pt x="1519753" y="623770"/>
                          <a:pt x="1511167" y="623769"/>
                          <a:pt x="1496142" y="618403"/>
                        </a:cubicBezTo>
                        <a:cubicBezTo>
                          <a:pt x="1481117" y="613037"/>
                          <a:pt x="1475751" y="605524"/>
                          <a:pt x="1463945" y="592645"/>
                        </a:cubicBezTo>
                        <a:cubicBezTo>
                          <a:pt x="1452139" y="579766"/>
                          <a:pt x="1439260" y="560448"/>
                          <a:pt x="1425308" y="541130"/>
                        </a:cubicBezTo>
                        <a:cubicBezTo>
                          <a:pt x="1411356" y="521812"/>
                          <a:pt x="1393111" y="499274"/>
                          <a:pt x="1380232" y="476736"/>
                        </a:cubicBezTo>
                        <a:cubicBezTo>
                          <a:pt x="1367353" y="454198"/>
                          <a:pt x="1359840" y="428440"/>
                          <a:pt x="1348035" y="405902"/>
                        </a:cubicBezTo>
                        <a:cubicBezTo>
                          <a:pt x="1336230" y="383364"/>
                          <a:pt x="1328717" y="359752"/>
                          <a:pt x="1309399" y="341507"/>
                        </a:cubicBezTo>
                        <a:cubicBezTo>
                          <a:pt x="1290081" y="323262"/>
                          <a:pt x="1262176" y="312530"/>
                          <a:pt x="1232125" y="296431"/>
                        </a:cubicBezTo>
                        <a:cubicBezTo>
                          <a:pt x="1202074" y="280332"/>
                          <a:pt x="1162364" y="261015"/>
                          <a:pt x="1129094" y="244916"/>
                        </a:cubicBezTo>
                        <a:cubicBezTo>
                          <a:pt x="1095824" y="228817"/>
                          <a:pt x="1055041" y="210572"/>
                          <a:pt x="1032503" y="199840"/>
                        </a:cubicBezTo>
                        <a:cubicBezTo>
                          <a:pt x="1009965" y="189108"/>
                          <a:pt x="993866" y="180521"/>
                          <a:pt x="993866" y="180521"/>
                        </a:cubicBezTo>
                        <a:cubicBezTo>
                          <a:pt x="970255" y="168715"/>
                          <a:pt x="919812" y="150471"/>
                          <a:pt x="890835" y="129006"/>
                        </a:cubicBezTo>
                        <a:cubicBezTo>
                          <a:pt x="861858" y="107541"/>
                          <a:pt x="850052" y="73198"/>
                          <a:pt x="820001" y="51733"/>
                        </a:cubicBezTo>
                        <a:cubicBezTo>
                          <a:pt x="789950" y="30268"/>
                          <a:pt x="744875" y="-3003"/>
                          <a:pt x="710531" y="217"/>
                        </a:cubicBezTo>
                        <a:cubicBezTo>
                          <a:pt x="676187" y="3437"/>
                          <a:pt x="622525" y="47440"/>
                          <a:pt x="613939" y="71051"/>
                        </a:cubicBezTo>
                        <a:cubicBezTo>
                          <a:pt x="605353" y="94662"/>
                          <a:pt x="634331" y="120420"/>
                          <a:pt x="659016" y="141885"/>
                        </a:cubicBezTo>
                        <a:cubicBezTo>
                          <a:pt x="683701" y="163350"/>
                          <a:pt x="725557" y="176229"/>
                          <a:pt x="762047" y="199840"/>
                        </a:cubicBezTo>
                        <a:cubicBezTo>
                          <a:pt x="798537" y="223451"/>
                          <a:pt x="845759" y="252428"/>
                          <a:pt x="877956" y="283552"/>
                        </a:cubicBezTo>
                        <a:cubicBezTo>
                          <a:pt x="910153" y="314676"/>
                          <a:pt x="938058" y="358679"/>
                          <a:pt x="955230" y="386583"/>
                        </a:cubicBezTo>
                        <a:cubicBezTo>
                          <a:pt x="972402" y="414487"/>
                          <a:pt x="980987" y="450978"/>
                          <a:pt x="980987" y="450978"/>
                        </a:cubicBezTo>
                        <a:cubicBezTo>
                          <a:pt x="982060" y="459564"/>
                          <a:pt x="961669" y="438099"/>
                          <a:pt x="961669" y="438099"/>
                        </a:cubicBezTo>
                        <a:lnTo>
                          <a:pt x="826441" y="354386"/>
                        </a:lnTo>
                        <a:cubicBezTo>
                          <a:pt x="792097" y="332921"/>
                          <a:pt x="781365" y="328628"/>
                          <a:pt x="755607" y="309310"/>
                        </a:cubicBezTo>
                        <a:cubicBezTo>
                          <a:pt x="729849" y="289992"/>
                          <a:pt x="703018" y="259941"/>
                          <a:pt x="671894" y="238476"/>
                        </a:cubicBezTo>
                        <a:cubicBezTo>
                          <a:pt x="640770" y="217011"/>
                          <a:pt x="611792" y="206279"/>
                          <a:pt x="568863" y="180521"/>
                        </a:cubicBezTo>
                        <a:cubicBezTo>
                          <a:pt x="525934" y="154763"/>
                          <a:pt x="460466" y="109688"/>
                          <a:pt x="414317" y="83930"/>
                        </a:cubicBezTo>
                        <a:cubicBezTo>
                          <a:pt x="368168" y="58172"/>
                          <a:pt x="333824" y="33488"/>
                          <a:pt x="291968" y="25975"/>
                        </a:cubicBezTo>
                        <a:cubicBezTo>
                          <a:pt x="250112" y="18462"/>
                          <a:pt x="184644" y="28122"/>
                          <a:pt x="163179" y="38854"/>
                        </a:cubicBezTo>
                        <a:cubicBezTo>
                          <a:pt x="141714" y="49586"/>
                          <a:pt x="151373" y="74270"/>
                          <a:pt x="163179" y="90369"/>
                        </a:cubicBezTo>
                        <a:cubicBezTo>
                          <a:pt x="174985" y="106467"/>
                          <a:pt x="211475" y="123639"/>
                          <a:pt x="234013" y="135445"/>
                        </a:cubicBezTo>
                        <a:cubicBezTo>
                          <a:pt x="256551" y="147251"/>
                          <a:pt x="271576" y="149397"/>
                          <a:pt x="298407" y="161203"/>
                        </a:cubicBezTo>
                        <a:cubicBezTo>
                          <a:pt x="325238" y="173009"/>
                          <a:pt x="394999" y="206279"/>
                          <a:pt x="394999" y="206279"/>
                        </a:cubicBezTo>
                        <a:cubicBezTo>
                          <a:pt x="437929" y="226671"/>
                          <a:pt x="507689" y="250281"/>
                          <a:pt x="555985" y="283552"/>
                        </a:cubicBezTo>
                        <a:cubicBezTo>
                          <a:pt x="604281" y="316823"/>
                          <a:pt x="648283" y="374778"/>
                          <a:pt x="684773" y="405902"/>
                        </a:cubicBezTo>
                        <a:cubicBezTo>
                          <a:pt x="721263" y="437026"/>
                          <a:pt x="744875" y="450978"/>
                          <a:pt x="774925" y="470296"/>
                        </a:cubicBezTo>
                        <a:cubicBezTo>
                          <a:pt x="804975" y="489614"/>
                          <a:pt x="865077" y="521812"/>
                          <a:pt x="865077" y="521812"/>
                        </a:cubicBezTo>
                        <a:cubicBezTo>
                          <a:pt x="876883" y="531471"/>
                          <a:pt x="859711" y="533617"/>
                          <a:pt x="845759" y="528251"/>
                        </a:cubicBezTo>
                        <a:cubicBezTo>
                          <a:pt x="831807" y="522885"/>
                          <a:pt x="820002" y="511079"/>
                          <a:pt x="781365" y="489614"/>
                        </a:cubicBezTo>
                        <a:cubicBezTo>
                          <a:pt x="742728" y="468149"/>
                          <a:pt x="654722" y="427366"/>
                          <a:pt x="613939" y="399462"/>
                        </a:cubicBezTo>
                        <a:cubicBezTo>
                          <a:pt x="573156" y="371558"/>
                          <a:pt x="581742" y="350093"/>
                          <a:pt x="536666" y="322189"/>
                        </a:cubicBezTo>
                        <a:cubicBezTo>
                          <a:pt x="491590" y="294285"/>
                          <a:pt x="390705" y="254575"/>
                          <a:pt x="343483" y="232037"/>
                        </a:cubicBezTo>
                        <a:cubicBezTo>
                          <a:pt x="296260" y="209499"/>
                          <a:pt x="284455" y="197693"/>
                          <a:pt x="253331" y="186961"/>
                        </a:cubicBezTo>
                        <a:cubicBezTo>
                          <a:pt x="222207" y="176229"/>
                          <a:pt x="196449" y="176229"/>
                          <a:pt x="156739" y="167643"/>
                        </a:cubicBezTo>
                        <a:cubicBezTo>
                          <a:pt x="117029" y="159057"/>
                          <a:pt x="37610" y="124713"/>
                          <a:pt x="15072" y="135445"/>
                        </a:cubicBezTo>
                        <a:cubicBezTo>
                          <a:pt x="-7466" y="146177"/>
                          <a:pt x="-4247" y="208426"/>
                          <a:pt x="21511" y="232037"/>
                        </a:cubicBezTo>
                        <a:cubicBezTo>
                          <a:pt x="47269" y="255648"/>
                          <a:pt x="118103" y="257795"/>
                          <a:pt x="169618" y="277113"/>
                        </a:cubicBezTo>
                        <a:cubicBezTo>
                          <a:pt x="221133" y="296431"/>
                          <a:pt x="283381" y="327556"/>
                          <a:pt x="330604" y="347947"/>
                        </a:cubicBezTo>
                        <a:cubicBezTo>
                          <a:pt x="377827" y="368338"/>
                          <a:pt x="417537" y="382290"/>
                          <a:pt x="452954" y="399462"/>
                        </a:cubicBezTo>
                        <a:cubicBezTo>
                          <a:pt x="488371" y="416634"/>
                          <a:pt x="508762" y="429513"/>
                          <a:pt x="543106" y="450978"/>
                        </a:cubicBezTo>
                        <a:cubicBezTo>
                          <a:pt x="577450" y="472443"/>
                          <a:pt x="631112" y="505713"/>
                          <a:pt x="659016" y="528251"/>
                        </a:cubicBezTo>
                        <a:cubicBezTo>
                          <a:pt x="686920" y="550789"/>
                          <a:pt x="693359" y="564741"/>
                          <a:pt x="710531" y="586206"/>
                        </a:cubicBezTo>
                        <a:cubicBezTo>
                          <a:pt x="727703" y="607671"/>
                          <a:pt x="766340" y="659187"/>
                          <a:pt x="762047" y="657040"/>
                        </a:cubicBezTo>
                        <a:cubicBezTo>
                          <a:pt x="757754" y="654893"/>
                          <a:pt x="715897" y="598011"/>
                          <a:pt x="684773" y="573327"/>
                        </a:cubicBezTo>
                        <a:cubicBezTo>
                          <a:pt x="653649" y="548642"/>
                          <a:pt x="611793" y="529324"/>
                          <a:pt x="575303" y="508933"/>
                        </a:cubicBezTo>
                        <a:cubicBezTo>
                          <a:pt x="538813" y="488542"/>
                          <a:pt x="520567" y="476736"/>
                          <a:pt x="465832" y="450978"/>
                        </a:cubicBezTo>
                        <a:cubicBezTo>
                          <a:pt x="411097" y="425220"/>
                          <a:pt x="301627" y="376924"/>
                          <a:pt x="246892" y="354386"/>
                        </a:cubicBezTo>
                        <a:cubicBezTo>
                          <a:pt x="192157" y="331848"/>
                          <a:pt x="170691" y="315750"/>
                          <a:pt x="137421" y="315750"/>
                        </a:cubicBezTo>
                        <a:cubicBezTo>
                          <a:pt x="104151" y="315750"/>
                          <a:pt x="59075" y="338287"/>
                          <a:pt x="47269" y="354386"/>
                        </a:cubicBezTo>
                        <a:cubicBezTo>
                          <a:pt x="35463" y="370484"/>
                          <a:pt x="56928" y="398389"/>
                          <a:pt x="66587" y="412341"/>
                        </a:cubicBezTo>
                        <a:cubicBezTo>
                          <a:pt x="76246" y="426293"/>
                          <a:pt x="83759" y="430586"/>
                          <a:pt x="105224" y="438099"/>
                        </a:cubicBezTo>
                        <a:cubicBezTo>
                          <a:pt x="126689" y="445612"/>
                          <a:pt x="167472" y="450977"/>
                          <a:pt x="195376" y="457417"/>
                        </a:cubicBezTo>
                        <a:cubicBezTo>
                          <a:pt x="223280" y="463856"/>
                          <a:pt x="241525" y="462784"/>
                          <a:pt x="272649" y="476736"/>
                        </a:cubicBezTo>
                        <a:cubicBezTo>
                          <a:pt x="303773" y="490688"/>
                          <a:pt x="347776" y="521812"/>
                          <a:pt x="382120" y="541130"/>
                        </a:cubicBezTo>
                        <a:cubicBezTo>
                          <a:pt x="416464" y="560448"/>
                          <a:pt x="446514" y="577620"/>
                          <a:pt x="478711" y="592645"/>
                        </a:cubicBezTo>
                        <a:cubicBezTo>
                          <a:pt x="510908" y="607670"/>
                          <a:pt x="546325" y="617330"/>
                          <a:pt x="575303" y="631282"/>
                        </a:cubicBezTo>
                        <a:cubicBezTo>
                          <a:pt x="604280" y="645234"/>
                          <a:pt x="634331" y="664552"/>
                          <a:pt x="652576" y="676358"/>
                        </a:cubicBezTo>
                        <a:cubicBezTo>
                          <a:pt x="670821" y="688164"/>
                          <a:pt x="677260" y="690310"/>
                          <a:pt x="684773" y="702116"/>
                        </a:cubicBezTo>
                        <a:cubicBezTo>
                          <a:pt x="692286" y="713922"/>
                          <a:pt x="705165" y="747192"/>
                          <a:pt x="697652" y="747192"/>
                        </a:cubicBezTo>
                        <a:cubicBezTo>
                          <a:pt x="690139" y="747192"/>
                          <a:pt x="662235" y="718215"/>
                          <a:pt x="639697" y="702116"/>
                        </a:cubicBezTo>
                        <a:cubicBezTo>
                          <a:pt x="617159" y="686017"/>
                          <a:pt x="593548" y="666699"/>
                          <a:pt x="562424" y="650600"/>
                        </a:cubicBezTo>
                        <a:cubicBezTo>
                          <a:pt x="531300" y="634501"/>
                          <a:pt x="484078" y="617329"/>
                          <a:pt x="452954" y="605524"/>
                        </a:cubicBezTo>
                        <a:cubicBezTo>
                          <a:pt x="421830" y="593719"/>
                          <a:pt x="407877" y="587280"/>
                          <a:pt x="375680" y="579767"/>
                        </a:cubicBezTo>
                        <a:cubicBezTo>
                          <a:pt x="343483" y="572254"/>
                          <a:pt x="278015" y="557228"/>
                          <a:pt x="259770" y="560448"/>
                        </a:cubicBezTo>
                        <a:cubicBezTo>
                          <a:pt x="241525" y="563668"/>
                          <a:pt x="258697" y="586206"/>
                          <a:pt x="266210" y="599085"/>
                        </a:cubicBezTo>
                        <a:cubicBezTo>
                          <a:pt x="273723" y="611964"/>
                          <a:pt x="283382" y="624842"/>
                          <a:pt x="304847" y="637721"/>
                        </a:cubicBezTo>
                        <a:cubicBezTo>
                          <a:pt x="326312" y="650600"/>
                          <a:pt x="370314" y="664552"/>
                          <a:pt x="394999" y="676358"/>
                        </a:cubicBezTo>
                        <a:cubicBezTo>
                          <a:pt x="419683" y="688164"/>
                          <a:pt x="429343" y="697823"/>
                          <a:pt x="452954" y="708555"/>
                        </a:cubicBezTo>
                        <a:cubicBezTo>
                          <a:pt x="476565" y="719287"/>
                          <a:pt x="495883" y="721434"/>
                          <a:pt x="536666" y="740752"/>
                        </a:cubicBezTo>
                        <a:cubicBezTo>
                          <a:pt x="577449" y="760070"/>
                          <a:pt x="667602" y="805147"/>
                          <a:pt x="697652" y="824465"/>
                        </a:cubicBezTo>
                        <a:cubicBezTo>
                          <a:pt x="727702" y="843783"/>
                          <a:pt x="704091" y="842710"/>
                          <a:pt x="716970" y="856662"/>
                        </a:cubicBezTo>
                        <a:cubicBezTo>
                          <a:pt x="729849" y="870614"/>
                          <a:pt x="750241" y="891006"/>
                          <a:pt x="774925" y="908178"/>
                        </a:cubicBezTo>
                        <a:cubicBezTo>
                          <a:pt x="799609" y="925350"/>
                          <a:pt x="838246" y="946814"/>
                          <a:pt x="865077" y="959693"/>
                        </a:cubicBezTo>
                        <a:cubicBezTo>
                          <a:pt x="891908" y="972572"/>
                          <a:pt x="917666" y="979012"/>
                          <a:pt x="935911" y="985451"/>
                        </a:cubicBezTo>
                        <a:cubicBezTo>
                          <a:pt x="954156" y="991891"/>
                          <a:pt x="960596" y="991891"/>
                          <a:pt x="974548" y="998330"/>
                        </a:cubicBezTo>
                        <a:cubicBezTo>
                          <a:pt x="988500" y="1004770"/>
                          <a:pt x="1019624" y="1024088"/>
                          <a:pt x="1019624" y="1024088"/>
                        </a:cubicBezTo>
                        <a:cubicBezTo>
                          <a:pt x="1032503" y="1031601"/>
                          <a:pt x="1024990" y="1036967"/>
                          <a:pt x="1051821" y="1043406"/>
                        </a:cubicBezTo>
                        <a:cubicBezTo>
                          <a:pt x="1078652" y="1049845"/>
                          <a:pt x="1146266" y="1061651"/>
                          <a:pt x="1180610" y="1062724"/>
                        </a:cubicBezTo>
                        <a:cubicBezTo>
                          <a:pt x="1214954" y="1063797"/>
                          <a:pt x="1228906" y="1055211"/>
                          <a:pt x="1257883" y="1049845"/>
                        </a:cubicBezTo>
                        <a:cubicBezTo>
                          <a:pt x="1286860" y="1044479"/>
                          <a:pt x="1354475" y="1030527"/>
                          <a:pt x="1354475" y="1030527"/>
                        </a:cubicBezTo>
                        <a:lnTo>
                          <a:pt x="1554097" y="985451"/>
                        </a:lnTo>
                        <a:cubicBezTo>
                          <a:pt x="1591660" y="976865"/>
                          <a:pt x="1558390" y="982232"/>
                          <a:pt x="1579855" y="979012"/>
                        </a:cubicBezTo>
                        <a:cubicBezTo>
                          <a:pt x="1601320" y="975792"/>
                          <a:pt x="1657128" y="967206"/>
                          <a:pt x="1682886" y="966133"/>
                        </a:cubicBezTo>
                        <a:cubicBezTo>
                          <a:pt x="1708644" y="965060"/>
                          <a:pt x="1719376" y="973645"/>
                          <a:pt x="1734401" y="972572"/>
                        </a:cubicBezTo>
                        <a:cubicBezTo>
                          <a:pt x="1749426" y="971499"/>
                          <a:pt x="1773038" y="959693"/>
                          <a:pt x="1773038" y="959693"/>
                        </a:cubicBezTo>
                        <a:cubicBezTo>
                          <a:pt x="1780551" y="954327"/>
                          <a:pt x="1778404" y="956473"/>
                          <a:pt x="1779477" y="940375"/>
                        </a:cubicBezTo>
                        <a:cubicBezTo>
                          <a:pt x="1780550" y="924277"/>
                          <a:pt x="1780550" y="889933"/>
                          <a:pt x="1779477" y="863102"/>
                        </a:cubicBezTo>
                        <a:cubicBezTo>
                          <a:pt x="1778404" y="836271"/>
                          <a:pt x="1775184" y="805147"/>
                          <a:pt x="1773038" y="779389"/>
                        </a:cubicBezTo>
                        <a:cubicBezTo>
                          <a:pt x="1770892" y="753631"/>
                          <a:pt x="1770892" y="732166"/>
                          <a:pt x="1766599" y="708555"/>
                        </a:cubicBezTo>
                        <a:cubicBezTo>
                          <a:pt x="1762306" y="684944"/>
                          <a:pt x="1737621" y="638795"/>
                          <a:pt x="1702204" y="624843"/>
                        </a:cubicBezTo>
                        <a:close/>
                      </a:path>
                    </a:pathLst>
                  </a:custGeom>
                  <a:solidFill>
                    <a:srgbClr val="E2C4A6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646" name="Freeform 645"/>
                  <p:cNvSpPr/>
                  <p:nvPr/>
                </p:nvSpPr>
                <p:spPr>
                  <a:xfrm rot="2435396">
                    <a:off x="442777" y="-90948"/>
                    <a:ext cx="665297" cy="719481"/>
                  </a:xfrm>
                  <a:custGeom>
                    <a:avLst/>
                    <a:gdLst>
                      <a:gd name="connsiteX0" fmla="*/ 335276 w 406249"/>
                      <a:gd name="connsiteY0" fmla="*/ 1550 h 459422"/>
                      <a:gd name="connsiteX1" fmla="*/ 283760 w 406249"/>
                      <a:gd name="connsiteY1" fmla="*/ 20868 h 459422"/>
                      <a:gd name="connsiteX2" fmla="*/ 264442 w 406249"/>
                      <a:gd name="connsiteY2" fmla="*/ 65944 h 459422"/>
                      <a:gd name="connsiteX3" fmla="*/ 258002 w 406249"/>
                      <a:gd name="connsiteY3" fmla="*/ 130339 h 459422"/>
                      <a:gd name="connsiteX4" fmla="*/ 264442 w 406249"/>
                      <a:gd name="connsiteY4" fmla="*/ 207612 h 459422"/>
                      <a:gd name="connsiteX5" fmla="*/ 270881 w 406249"/>
                      <a:gd name="connsiteY5" fmla="*/ 278446 h 459422"/>
                      <a:gd name="connsiteX6" fmla="*/ 283760 w 406249"/>
                      <a:gd name="connsiteY6" fmla="*/ 291325 h 459422"/>
                      <a:gd name="connsiteX7" fmla="*/ 283760 w 406249"/>
                      <a:gd name="connsiteY7" fmla="*/ 297764 h 459422"/>
                      <a:gd name="connsiteX8" fmla="*/ 232245 w 406249"/>
                      <a:gd name="connsiteY8" fmla="*/ 304204 h 459422"/>
                      <a:gd name="connsiteX9" fmla="*/ 180729 w 406249"/>
                      <a:gd name="connsiteY9" fmla="*/ 310643 h 459422"/>
                      <a:gd name="connsiteX10" fmla="*/ 109895 w 406249"/>
                      <a:gd name="connsiteY10" fmla="*/ 329961 h 459422"/>
                      <a:gd name="connsiteX11" fmla="*/ 71259 w 406249"/>
                      <a:gd name="connsiteY11" fmla="*/ 349280 h 459422"/>
                      <a:gd name="connsiteX12" fmla="*/ 32622 w 406249"/>
                      <a:gd name="connsiteY12" fmla="*/ 381477 h 459422"/>
                      <a:gd name="connsiteX13" fmla="*/ 425 w 406249"/>
                      <a:gd name="connsiteY13" fmla="*/ 407235 h 459422"/>
                      <a:gd name="connsiteX14" fmla="*/ 13304 w 406249"/>
                      <a:gd name="connsiteY14" fmla="*/ 439432 h 459422"/>
                      <a:gd name="connsiteX15" fmla="*/ 13304 w 406249"/>
                      <a:gd name="connsiteY15" fmla="*/ 458750 h 459422"/>
                      <a:gd name="connsiteX16" fmla="*/ 39062 w 406249"/>
                      <a:gd name="connsiteY16" fmla="*/ 452311 h 459422"/>
                      <a:gd name="connsiteX17" fmla="*/ 122774 w 406249"/>
                      <a:gd name="connsiteY17" fmla="*/ 426553 h 459422"/>
                      <a:gd name="connsiteX18" fmla="*/ 225805 w 406249"/>
                      <a:gd name="connsiteY18" fmla="*/ 407235 h 459422"/>
                      <a:gd name="connsiteX19" fmla="*/ 328836 w 406249"/>
                      <a:gd name="connsiteY19" fmla="*/ 387916 h 459422"/>
                      <a:gd name="connsiteX20" fmla="*/ 386791 w 406249"/>
                      <a:gd name="connsiteY20" fmla="*/ 368598 h 459422"/>
                      <a:gd name="connsiteX21" fmla="*/ 406109 w 406249"/>
                      <a:gd name="connsiteY21" fmla="*/ 317082 h 459422"/>
                      <a:gd name="connsiteX22" fmla="*/ 393231 w 406249"/>
                      <a:gd name="connsiteY22" fmla="*/ 310643 h 459422"/>
                      <a:gd name="connsiteX23" fmla="*/ 406109 w 406249"/>
                      <a:gd name="connsiteY23" fmla="*/ 207612 h 459422"/>
                      <a:gd name="connsiteX24" fmla="*/ 399670 w 406249"/>
                      <a:gd name="connsiteY24" fmla="*/ 123899 h 459422"/>
                      <a:gd name="connsiteX25" fmla="*/ 393231 w 406249"/>
                      <a:gd name="connsiteY25" fmla="*/ 59505 h 459422"/>
                      <a:gd name="connsiteX26" fmla="*/ 335276 w 406249"/>
                      <a:gd name="connsiteY26" fmla="*/ 1550 h 45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406249" h="459422">
                        <a:moveTo>
                          <a:pt x="335276" y="1550"/>
                        </a:moveTo>
                        <a:cubicBezTo>
                          <a:pt x="317031" y="-4890"/>
                          <a:pt x="295566" y="10136"/>
                          <a:pt x="283760" y="20868"/>
                        </a:cubicBezTo>
                        <a:cubicBezTo>
                          <a:pt x="271954" y="31600"/>
                          <a:pt x="268735" y="47699"/>
                          <a:pt x="264442" y="65944"/>
                        </a:cubicBezTo>
                        <a:cubicBezTo>
                          <a:pt x="260149" y="84189"/>
                          <a:pt x="258002" y="106728"/>
                          <a:pt x="258002" y="130339"/>
                        </a:cubicBezTo>
                        <a:cubicBezTo>
                          <a:pt x="258002" y="153950"/>
                          <a:pt x="262295" y="182927"/>
                          <a:pt x="264442" y="207612"/>
                        </a:cubicBezTo>
                        <a:cubicBezTo>
                          <a:pt x="266589" y="232297"/>
                          <a:pt x="267661" y="264494"/>
                          <a:pt x="270881" y="278446"/>
                        </a:cubicBezTo>
                        <a:cubicBezTo>
                          <a:pt x="274101" y="292398"/>
                          <a:pt x="283760" y="291325"/>
                          <a:pt x="283760" y="291325"/>
                        </a:cubicBezTo>
                        <a:cubicBezTo>
                          <a:pt x="285906" y="294545"/>
                          <a:pt x="292346" y="295618"/>
                          <a:pt x="283760" y="297764"/>
                        </a:cubicBezTo>
                        <a:cubicBezTo>
                          <a:pt x="275174" y="299910"/>
                          <a:pt x="232245" y="304204"/>
                          <a:pt x="232245" y="304204"/>
                        </a:cubicBezTo>
                        <a:cubicBezTo>
                          <a:pt x="215073" y="306350"/>
                          <a:pt x="201121" y="306350"/>
                          <a:pt x="180729" y="310643"/>
                        </a:cubicBezTo>
                        <a:cubicBezTo>
                          <a:pt x="160337" y="314936"/>
                          <a:pt x="128140" y="323522"/>
                          <a:pt x="109895" y="329961"/>
                        </a:cubicBezTo>
                        <a:cubicBezTo>
                          <a:pt x="91650" y="336401"/>
                          <a:pt x="84138" y="340694"/>
                          <a:pt x="71259" y="349280"/>
                        </a:cubicBezTo>
                        <a:cubicBezTo>
                          <a:pt x="58380" y="357866"/>
                          <a:pt x="44428" y="371818"/>
                          <a:pt x="32622" y="381477"/>
                        </a:cubicBezTo>
                        <a:cubicBezTo>
                          <a:pt x="20816" y="391136"/>
                          <a:pt x="3645" y="397576"/>
                          <a:pt x="425" y="407235"/>
                        </a:cubicBezTo>
                        <a:cubicBezTo>
                          <a:pt x="-2795" y="416894"/>
                          <a:pt x="13304" y="439432"/>
                          <a:pt x="13304" y="439432"/>
                        </a:cubicBezTo>
                        <a:cubicBezTo>
                          <a:pt x="15450" y="448018"/>
                          <a:pt x="13304" y="458750"/>
                          <a:pt x="13304" y="458750"/>
                        </a:cubicBezTo>
                        <a:cubicBezTo>
                          <a:pt x="17597" y="460897"/>
                          <a:pt x="20817" y="457677"/>
                          <a:pt x="39062" y="452311"/>
                        </a:cubicBezTo>
                        <a:cubicBezTo>
                          <a:pt x="57307" y="446945"/>
                          <a:pt x="91650" y="434066"/>
                          <a:pt x="122774" y="426553"/>
                        </a:cubicBezTo>
                        <a:cubicBezTo>
                          <a:pt x="153898" y="419040"/>
                          <a:pt x="225805" y="407235"/>
                          <a:pt x="225805" y="407235"/>
                        </a:cubicBezTo>
                        <a:cubicBezTo>
                          <a:pt x="260149" y="400796"/>
                          <a:pt x="302005" y="394356"/>
                          <a:pt x="328836" y="387916"/>
                        </a:cubicBezTo>
                        <a:cubicBezTo>
                          <a:pt x="355667" y="381477"/>
                          <a:pt x="373912" y="380404"/>
                          <a:pt x="386791" y="368598"/>
                        </a:cubicBezTo>
                        <a:cubicBezTo>
                          <a:pt x="399670" y="356792"/>
                          <a:pt x="405036" y="326741"/>
                          <a:pt x="406109" y="317082"/>
                        </a:cubicBezTo>
                        <a:cubicBezTo>
                          <a:pt x="407182" y="307423"/>
                          <a:pt x="393231" y="328888"/>
                          <a:pt x="393231" y="310643"/>
                        </a:cubicBezTo>
                        <a:cubicBezTo>
                          <a:pt x="393231" y="292398"/>
                          <a:pt x="405036" y="238736"/>
                          <a:pt x="406109" y="207612"/>
                        </a:cubicBezTo>
                        <a:cubicBezTo>
                          <a:pt x="407182" y="176488"/>
                          <a:pt x="401816" y="148584"/>
                          <a:pt x="399670" y="123899"/>
                        </a:cubicBezTo>
                        <a:cubicBezTo>
                          <a:pt x="397524" y="99214"/>
                          <a:pt x="396451" y="78823"/>
                          <a:pt x="393231" y="59505"/>
                        </a:cubicBezTo>
                        <a:cubicBezTo>
                          <a:pt x="390011" y="40187"/>
                          <a:pt x="353521" y="7990"/>
                          <a:pt x="335276" y="155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622" name="Group 621"/>
                <p:cNvGrpSpPr/>
                <p:nvPr/>
              </p:nvGrpSpPr>
              <p:grpSpPr>
                <a:xfrm>
                  <a:off x="734024" y="241222"/>
                  <a:ext cx="1330378" cy="1950124"/>
                  <a:chOff x="-59726" y="241222"/>
                  <a:chExt cx="1330378" cy="1950124"/>
                </a:xfrm>
              </p:grpSpPr>
              <p:grpSp>
                <p:nvGrpSpPr>
                  <p:cNvPr id="623" name="Group 622"/>
                  <p:cNvGrpSpPr>
                    <a:grpSpLocks/>
                  </p:cNvGrpSpPr>
                  <p:nvPr/>
                </p:nvGrpSpPr>
                <p:grpSpPr>
                  <a:xfrm rot="1030660">
                    <a:off x="201286" y="241222"/>
                    <a:ext cx="1069366" cy="1950124"/>
                    <a:chOff x="502276" y="186744"/>
                    <a:chExt cx="652233" cy="1244386"/>
                  </a:xfrm>
                </p:grpSpPr>
                <p:sp>
                  <p:nvSpPr>
                    <p:cNvPr id="627" name="Freeform 626"/>
                    <p:cNvSpPr/>
                    <p:nvPr/>
                  </p:nvSpPr>
                  <p:spPr>
                    <a:xfrm>
                      <a:off x="579549" y="811370"/>
                      <a:ext cx="482600" cy="619760"/>
                    </a:xfrm>
                    <a:custGeom>
                      <a:avLst/>
                      <a:gdLst>
                        <a:gd name="connsiteX0" fmla="*/ 163132 w 483225"/>
                        <a:gd name="connsiteY0" fmla="*/ 7871 h 620049"/>
                        <a:gd name="connsiteX1" fmla="*/ 79420 w 483225"/>
                        <a:gd name="connsiteY1" fmla="*/ 40068 h 620049"/>
                        <a:gd name="connsiteX2" fmla="*/ 53662 w 483225"/>
                        <a:gd name="connsiteY2" fmla="*/ 40068 h 620049"/>
                        <a:gd name="connsiteX3" fmla="*/ 40783 w 483225"/>
                        <a:gd name="connsiteY3" fmla="*/ 72265 h 620049"/>
                        <a:gd name="connsiteX4" fmla="*/ 40783 w 483225"/>
                        <a:gd name="connsiteY4" fmla="*/ 136659 h 620049"/>
                        <a:gd name="connsiteX5" fmla="*/ 40783 w 483225"/>
                        <a:gd name="connsiteY5" fmla="*/ 201054 h 620049"/>
                        <a:gd name="connsiteX6" fmla="*/ 60101 w 483225"/>
                        <a:gd name="connsiteY6" fmla="*/ 297645 h 620049"/>
                        <a:gd name="connsiteX7" fmla="*/ 72980 w 483225"/>
                        <a:gd name="connsiteY7" fmla="*/ 368479 h 620049"/>
                        <a:gd name="connsiteX8" fmla="*/ 34344 w 483225"/>
                        <a:gd name="connsiteY8" fmla="*/ 439313 h 620049"/>
                        <a:gd name="connsiteX9" fmla="*/ 2146 w 483225"/>
                        <a:gd name="connsiteY9" fmla="*/ 535904 h 620049"/>
                        <a:gd name="connsiteX10" fmla="*/ 8586 w 483225"/>
                        <a:gd name="connsiteY10" fmla="*/ 555223 h 620049"/>
                        <a:gd name="connsiteX11" fmla="*/ 53662 w 483225"/>
                        <a:gd name="connsiteY11" fmla="*/ 568102 h 620049"/>
                        <a:gd name="connsiteX12" fmla="*/ 163132 w 483225"/>
                        <a:gd name="connsiteY12" fmla="*/ 587420 h 620049"/>
                        <a:gd name="connsiteX13" fmla="*/ 233966 w 483225"/>
                        <a:gd name="connsiteY13" fmla="*/ 593859 h 620049"/>
                        <a:gd name="connsiteX14" fmla="*/ 266163 w 483225"/>
                        <a:gd name="connsiteY14" fmla="*/ 606738 h 620049"/>
                        <a:gd name="connsiteX15" fmla="*/ 356315 w 483225"/>
                        <a:gd name="connsiteY15" fmla="*/ 613178 h 620049"/>
                        <a:gd name="connsiteX16" fmla="*/ 407831 w 483225"/>
                        <a:gd name="connsiteY16" fmla="*/ 619617 h 620049"/>
                        <a:gd name="connsiteX17" fmla="*/ 478665 w 483225"/>
                        <a:gd name="connsiteY17" fmla="*/ 600299 h 620049"/>
                        <a:gd name="connsiteX18" fmla="*/ 472225 w 483225"/>
                        <a:gd name="connsiteY18" fmla="*/ 555223 h 620049"/>
                        <a:gd name="connsiteX19" fmla="*/ 440028 w 483225"/>
                        <a:gd name="connsiteY19" fmla="*/ 439313 h 620049"/>
                        <a:gd name="connsiteX20" fmla="*/ 414270 w 483225"/>
                        <a:gd name="connsiteY20" fmla="*/ 342721 h 620049"/>
                        <a:gd name="connsiteX21" fmla="*/ 427149 w 483225"/>
                        <a:gd name="connsiteY21" fmla="*/ 246130 h 620049"/>
                        <a:gd name="connsiteX22" fmla="*/ 459346 w 483225"/>
                        <a:gd name="connsiteY22" fmla="*/ 123780 h 620049"/>
                        <a:gd name="connsiteX23" fmla="*/ 465786 w 483225"/>
                        <a:gd name="connsiteY23" fmla="*/ 59386 h 620049"/>
                        <a:gd name="connsiteX24" fmla="*/ 465786 w 483225"/>
                        <a:gd name="connsiteY24" fmla="*/ 52947 h 620049"/>
                        <a:gd name="connsiteX25" fmla="*/ 459346 w 483225"/>
                        <a:gd name="connsiteY25" fmla="*/ 33628 h 620049"/>
                        <a:gd name="connsiteX26" fmla="*/ 440028 w 483225"/>
                        <a:gd name="connsiteY26" fmla="*/ 33628 h 620049"/>
                        <a:gd name="connsiteX27" fmla="*/ 388513 w 483225"/>
                        <a:gd name="connsiteY27" fmla="*/ 27189 h 620049"/>
                        <a:gd name="connsiteX28" fmla="*/ 343437 w 483225"/>
                        <a:gd name="connsiteY28" fmla="*/ 27189 h 620049"/>
                        <a:gd name="connsiteX29" fmla="*/ 336997 w 483225"/>
                        <a:gd name="connsiteY29" fmla="*/ 20749 h 620049"/>
                        <a:gd name="connsiteX30" fmla="*/ 336997 w 483225"/>
                        <a:gd name="connsiteY30" fmla="*/ 1431 h 620049"/>
                        <a:gd name="connsiteX31" fmla="*/ 317679 w 483225"/>
                        <a:gd name="connsiteY31" fmla="*/ 1431 h 620049"/>
                        <a:gd name="connsiteX32" fmla="*/ 285482 w 483225"/>
                        <a:gd name="connsiteY32" fmla="*/ 1431 h 620049"/>
                        <a:gd name="connsiteX33" fmla="*/ 163132 w 483225"/>
                        <a:gd name="connsiteY33" fmla="*/ 7871 h 6200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</a:cxnLst>
                      <a:rect l="l" t="t" r="r" b="b"/>
                      <a:pathLst>
                        <a:path w="483225" h="620049">
                          <a:moveTo>
                            <a:pt x="163132" y="7871"/>
                          </a:moveTo>
                          <a:cubicBezTo>
                            <a:pt x="128788" y="14310"/>
                            <a:pt x="97665" y="34702"/>
                            <a:pt x="79420" y="40068"/>
                          </a:cubicBezTo>
                          <a:cubicBezTo>
                            <a:pt x="61175" y="45434"/>
                            <a:pt x="53662" y="40068"/>
                            <a:pt x="53662" y="40068"/>
                          </a:cubicBezTo>
                          <a:cubicBezTo>
                            <a:pt x="47222" y="45434"/>
                            <a:pt x="42930" y="56166"/>
                            <a:pt x="40783" y="72265"/>
                          </a:cubicBezTo>
                          <a:cubicBezTo>
                            <a:pt x="38636" y="88364"/>
                            <a:pt x="40783" y="136659"/>
                            <a:pt x="40783" y="136659"/>
                          </a:cubicBezTo>
                          <a:cubicBezTo>
                            <a:pt x="40783" y="158124"/>
                            <a:pt x="37563" y="174223"/>
                            <a:pt x="40783" y="201054"/>
                          </a:cubicBezTo>
                          <a:cubicBezTo>
                            <a:pt x="44003" y="227885"/>
                            <a:pt x="54735" y="269741"/>
                            <a:pt x="60101" y="297645"/>
                          </a:cubicBezTo>
                          <a:cubicBezTo>
                            <a:pt x="65467" y="325549"/>
                            <a:pt x="77273" y="344868"/>
                            <a:pt x="72980" y="368479"/>
                          </a:cubicBezTo>
                          <a:cubicBezTo>
                            <a:pt x="68687" y="392090"/>
                            <a:pt x="46150" y="411409"/>
                            <a:pt x="34344" y="439313"/>
                          </a:cubicBezTo>
                          <a:cubicBezTo>
                            <a:pt x="22538" y="467217"/>
                            <a:pt x="6439" y="516586"/>
                            <a:pt x="2146" y="535904"/>
                          </a:cubicBezTo>
                          <a:cubicBezTo>
                            <a:pt x="-2147" y="555222"/>
                            <a:pt x="0" y="549857"/>
                            <a:pt x="8586" y="555223"/>
                          </a:cubicBezTo>
                          <a:cubicBezTo>
                            <a:pt x="17172" y="560589"/>
                            <a:pt x="27904" y="562736"/>
                            <a:pt x="53662" y="568102"/>
                          </a:cubicBezTo>
                          <a:cubicBezTo>
                            <a:pt x="79420" y="573468"/>
                            <a:pt x="133081" y="583127"/>
                            <a:pt x="163132" y="587420"/>
                          </a:cubicBezTo>
                          <a:cubicBezTo>
                            <a:pt x="193183" y="591713"/>
                            <a:pt x="233966" y="593859"/>
                            <a:pt x="233966" y="593859"/>
                          </a:cubicBezTo>
                          <a:cubicBezTo>
                            <a:pt x="251138" y="597079"/>
                            <a:pt x="245772" y="603518"/>
                            <a:pt x="266163" y="606738"/>
                          </a:cubicBezTo>
                          <a:cubicBezTo>
                            <a:pt x="286554" y="609958"/>
                            <a:pt x="332704" y="611032"/>
                            <a:pt x="356315" y="613178"/>
                          </a:cubicBezTo>
                          <a:cubicBezTo>
                            <a:pt x="379926" y="615324"/>
                            <a:pt x="387439" y="621764"/>
                            <a:pt x="407831" y="619617"/>
                          </a:cubicBezTo>
                          <a:cubicBezTo>
                            <a:pt x="428223" y="617470"/>
                            <a:pt x="467933" y="611031"/>
                            <a:pt x="478665" y="600299"/>
                          </a:cubicBezTo>
                          <a:cubicBezTo>
                            <a:pt x="489397" y="589567"/>
                            <a:pt x="478665" y="582054"/>
                            <a:pt x="472225" y="555223"/>
                          </a:cubicBezTo>
                          <a:cubicBezTo>
                            <a:pt x="465786" y="528392"/>
                            <a:pt x="449687" y="474730"/>
                            <a:pt x="440028" y="439313"/>
                          </a:cubicBezTo>
                          <a:cubicBezTo>
                            <a:pt x="430369" y="403896"/>
                            <a:pt x="416416" y="374918"/>
                            <a:pt x="414270" y="342721"/>
                          </a:cubicBezTo>
                          <a:cubicBezTo>
                            <a:pt x="412124" y="310524"/>
                            <a:pt x="419636" y="282620"/>
                            <a:pt x="427149" y="246130"/>
                          </a:cubicBezTo>
                          <a:cubicBezTo>
                            <a:pt x="434662" y="209640"/>
                            <a:pt x="452907" y="154904"/>
                            <a:pt x="459346" y="123780"/>
                          </a:cubicBezTo>
                          <a:cubicBezTo>
                            <a:pt x="465785" y="92656"/>
                            <a:pt x="464713" y="71191"/>
                            <a:pt x="465786" y="59386"/>
                          </a:cubicBezTo>
                          <a:cubicBezTo>
                            <a:pt x="466859" y="47581"/>
                            <a:pt x="465786" y="52947"/>
                            <a:pt x="465786" y="52947"/>
                          </a:cubicBezTo>
                          <a:cubicBezTo>
                            <a:pt x="464713" y="48654"/>
                            <a:pt x="459346" y="33628"/>
                            <a:pt x="459346" y="33628"/>
                          </a:cubicBezTo>
                          <a:cubicBezTo>
                            <a:pt x="455053" y="30408"/>
                            <a:pt x="451833" y="34701"/>
                            <a:pt x="440028" y="33628"/>
                          </a:cubicBezTo>
                          <a:cubicBezTo>
                            <a:pt x="428223" y="32555"/>
                            <a:pt x="404611" y="28262"/>
                            <a:pt x="388513" y="27189"/>
                          </a:cubicBezTo>
                          <a:cubicBezTo>
                            <a:pt x="372415" y="26116"/>
                            <a:pt x="343437" y="27189"/>
                            <a:pt x="343437" y="27189"/>
                          </a:cubicBezTo>
                          <a:cubicBezTo>
                            <a:pt x="334851" y="26116"/>
                            <a:pt x="336997" y="20749"/>
                            <a:pt x="336997" y="20749"/>
                          </a:cubicBezTo>
                          <a:cubicBezTo>
                            <a:pt x="335924" y="16456"/>
                            <a:pt x="336997" y="1431"/>
                            <a:pt x="336997" y="1431"/>
                          </a:cubicBezTo>
                          <a:cubicBezTo>
                            <a:pt x="333777" y="-1789"/>
                            <a:pt x="317679" y="1431"/>
                            <a:pt x="317679" y="1431"/>
                          </a:cubicBezTo>
                          <a:cubicBezTo>
                            <a:pt x="309093" y="1431"/>
                            <a:pt x="309093" y="2504"/>
                            <a:pt x="285482" y="1431"/>
                          </a:cubicBezTo>
                          <a:cubicBezTo>
                            <a:pt x="261871" y="358"/>
                            <a:pt x="197476" y="1432"/>
                            <a:pt x="163132" y="7871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grpSp>
                  <p:nvGrpSpPr>
                    <p:cNvPr id="628" name="Group 627"/>
                    <p:cNvGrpSpPr/>
                    <p:nvPr/>
                  </p:nvGrpSpPr>
                  <p:grpSpPr>
                    <a:xfrm>
                      <a:off x="502276" y="186744"/>
                      <a:ext cx="652233" cy="656821"/>
                      <a:chOff x="0" y="0"/>
                      <a:chExt cx="1390918" cy="1365160"/>
                    </a:xfrm>
                  </p:grpSpPr>
                  <p:grpSp>
                    <p:nvGrpSpPr>
                      <p:cNvPr id="629" name="Group 628"/>
                      <p:cNvGrpSpPr/>
                      <p:nvPr/>
                    </p:nvGrpSpPr>
                    <p:grpSpPr>
                      <a:xfrm>
                        <a:off x="103031" y="83712"/>
                        <a:ext cx="1107583" cy="1281448"/>
                        <a:chOff x="0" y="0"/>
                        <a:chExt cx="1107583" cy="1281448"/>
                      </a:xfrm>
                    </p:grpSpPr>
                    <p:sp>
                      <p:nvSpPr>
                        <p:cNvPr id="631" name="Freeform 630"/>
                        <p:cNvSpPr/>
                        <p:nvPr/>
                      </p:nvSpPr>
                      <p:spPr>
                        <a:xfrm>
                          <a:off x="0" y="0"/>
                          <a:ext cx="1107583" cy="1281448"/>
                        </a:xfrm>
                        <a:custGeom>
                          <a:avLst/>
                          <a:gdLst>
                            <a:gd name="connsiteX0" fmla="*/ 219149 w 414973"/>
                            <a:gd name="connsiteY0" fmla="*/ 805 h 466054"/>
                            <a:gd name="connsiteX1" fmla="*/ 154754 w 414973"/>
                            <a:gd name="connsiteY1" fmla="*/ 20124 h 466054"/>
                            <a:gd name="connsiteX2" fmla="*/ 116118 w 414973"/>
                            <a:gd name="connsiteY2" fmla="*/ 33002 h 466054"/>
                            <a:gd name="connsiteX3" fmla="*/ 77481 w 414973"/>
                            <a:gd name="connsiteY3" fmla="*/ 97397 h 466054"/>
                            <a:gd name="connsiteX4" fmla="*/ 64602 w 414973"/>
                            <a:gd name="connsiteY4" fmla="*/ 103836 h 466054"/>
                            <a:gd name="connsiteX5" fmla="*/ 38844 w 414973"/>
                            <a:gd name="connsiteY5" fmla="*/ 136033 h 466054"/>
                            <a:gd name="connsiteX6" fmla="*/ 38844 w 414973"/>
                            <a:gd name="connsiteY6" fmla="*/ 181109 h 466054"/>
                            <a:gd name="connsiteX7" fmla="*/ 19526 w 414973"/>
                            <a:gd name="connsiteY7" fmla="*/ 193988 h 466054"/>
                            <a:gd name="connsiteX8" fmla="*/ 208 w 414973"/>
                            <a:gd name="connsiteY8" fmla="*/ 239064 h 466054"/>
                            <a:gd name="connsiteX9" fmla="*/ 32405 w 414973"/>
                            <a:gd name="connsiteY9" fmla="*/ 264822 h 466054"/>
                            <a:gd name="connsiteX10" fmla="*/ 58163 w 414973"/>
                            <a:gd name="connsiteY10" fmla="*/ 316338 h 466054"/>
                            <a:gd name="connsiteX11" fmla="*/ 116118 w 414973"/>
                            <a:gd name="connsiteY11" fmla="*/ 387171 h 466054"/>
                            <a:gd name="connsiteX12" fmla="*/ 154754 w 414973"/>
                            <a:gd name="connsiteY12" fmla="*/ 419369 h 466054"/>
                            <a:gd name="connsiteX13" fmla="*/ 167633 w 414973"/>
                            <a:gd name="connsiteY13" fmla="*/ 451566 h 466054"/>
                            <a:gd name="connsiteX14" fmla="*/ 199830 w 414973"/>
                            <a:gd name="connsiteY14" fmla="*/ 464445 h 466054"/>
                            <a:gd name="connsiteX15" fmla="*/ 219149 w 414973"/>
                            <a:gd name="connsiteY15" fmla="*/ 464445 h 466054"/>
                            <a:gd name="connsiteX16" fmla="*/ 277103 w 414973"/>
                            <a:gd name="connsiteY16" fmla="*/ 451566 h 466054"/>
                            <a:gd name="connsiteX17" fmla="*/ 283543 w 414973"/>
                            <a:gd name="connsiteY17" fmla="*/ 406490 h 466054"/>
                            <a:gd name="connsiteX18" fmla="*/ 309301 w 414973"/>
                            <a:gd name="connsiteY18" fmla="*/ 374293 h 466054"/>
                            <a:gd name="connsiteX19" fmla="*/ 373695 w 414973"/>
                            <a:gd name="connsiteY19" fmla="*/ 297019 h 466054"/>
                            <a:gd name="connsiteX20" fmla="*/ 380134 w 414973"/>
                            <a:gd name="connsiteY20" fmla="*/ 264822 h 466054"/>
                            <a:gd name="connsiteX21" fmla="*/ 405892 w 414973"/>
                            <a:gd name="connsiteY21" fmla="*/ 226186 h 466054"/>
                            <a:gd name="connsiteX22" fmla="*/ 412332 w 414973"/>
                            <a:gd name="connsiteY22" fmla="*/ 213307 h 466054"/>
                            <a:gd name="connsiteX23" fmla="*/ 412332 w 414973"/>
                            <a:gd name="connsiteY23" fmla="*/ 193988 h 466054"/>
                            <a:gd name="connsiteX24" fmla="*/ 380134 w 414973"/>
                            <a:gd name="connsiteY24" fmla="*/ 136033 h 466054"/>
                            <a:gd name="connsiteX25" fmla="*/ 335058 w 414973"/>
                            <a:gd name="connsiteY25" fmla="*/ 71639 h 466054"/>
                            <a:gd name="connsiteX26" fmla="*/ 309301 w 414973"/>
                            <a:gd name="connsiteY26" fmla="*/ 39442 h 466054"/>
                            <a:gd name="connsiteX27" fmla="*/ 277103 w 414973"/>
                            <a:gd name="connsiteY27" fmla="*/ 7245 h 466054"/>
                            <a:gd name="connsiteX28" fmla="*/ 219149 w 414973"/>
                            <a:gd name="connsiteY28" fmla="*/ 805 h 4660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414973" h="466054">
                              <a:moveTo>
                                <a:pt x="219149" y="805"/>
                              </a:moveTo>
                              <a:cubicBezTo>
                                <a:pt x="198757" y="2952"/>
                                <a:pt x="171926" y="14758"/>
                                <a:pt x="154754" y="20124"/>
                              </a:cubicBezTo>
                              <a:cubicBezTo>
                                <a:pt x="137582" y="25490"/>
                                <a:pt x="128997" y="20123"/>
                                <a:pt x="116118" y="33002"/>
                              </a:cubicBezTo>
                              <a:cubicBezTo>
                                <a:pt x="103239" y="45881"/>
                                <a:pt x="77481" y="97397"/>
                                <a:pt x="77481" y="97397"/>
                              </a:cubicBezTo>
                              <a:cubicBezTo>
                                <a:pt x="68895" y="109203"/>
                                <a:pt x="64602" y="103836"/>
                                <a:pt x="64602" y="103836"/>
                              </a:cubicBezTo>
                              <a:cubicBezTo>
                                <a:pt x="58163" y="110275"/>
                                <a:pt x="43137" y="123154"/>
                                <a:pt x="38844" y="136033"/>
                              </a:cubicBezTo>
                              <a:cubicBezTo>
                                <a:pt x="34551" y="148912"/>
                                <a:pt x="38844" y="181109"/>
                                <a:pt x="38844" y="181109"/>
                              </a:cubicBezTo>
                              <a:cubicBezTo>
                                <a:pt x="35624" y="190768"/>
                                <a:pt x="25965" y="184329"/>
                                <a:pt x="19526" y="193988"/>
                              </a:cubicBezTo>
                              <a:cubicBezTo>
                                <a:pt x="13087" y="203647"/>
                                <a:pt x="-1939" y="227258"/>
                                <a:pt x="208" y="239064"/>
                              </a:cubicBezTo>
                              <a:cubicBezTo>
                                <a:pt x="2355" y="250870"/>
                                <a:pt x="22746" y="251943"/>
                                <a:pt x="32405" y="264822"/>
                              </a:cubicBezTo>
                              <a:cubicBezTo>
                                <a:pt x="42064" y="277701"/>
                                <a:pt x="44211" y="295947"/>
                                <a:pt x="58163" y="316338"/>
                              </a:cubicBezTo>
                              <a:cubicBezTo>
                                <a:pt x="72115" y="336730"/>
                                <a:pt x="100020" y="369999"/>
                                <a:pt x="116118" y="387171"/>
                              </a:cubicBezTo>
                              <a:cubicBezTo>
                                <a:pt x="132216" y="404343"/>
                                <a:pt x="146168" y="408637"/>
                                <a:pt x="154754" y="419369"/>
                              </a:cubicBezTo>
                              <a:cubicBezTo>
                                <a:pt x="163340" y="430101"/>
                                <a:pt x="167633" y="451566"/>
                                <a:pt x="167633" y="451566"/>
                              </a:cubicBezTo>
                              <a:cubicBezTo>
                                <a:pt x="175146" y="459079"/>
                                <a:pt x="191244" y="462299"/>
                                <a:pt x="199830" y="464445"/>
                              </a:cubicBezTo>
                              <a:cubicBezTo>
                                <a:pt x="208416" y="466591"/>
                                <a:pt x="206270" y="466591"/>
                                <a:pt x="219149" y="464445"/>
                              </a:cubicBezTo>
                              <a:cubicBezTo>
                                <a:pt x="232028" y="462299"/>
                                <a:pt x="266371" y="461225"/>
                                <a:pt x="277103" y="451566"/>
                              </a:cubicBezTo>
                              <a:cubicBezTo>
                                <a:pt x="287835" y="441907"/>
                                <a:pt x="278177" y="419369"/>
                                <a:pt x="283543" y="406490"/>
                              </a:cubicBezTo>
                              <a:cubicBezTo>
                                <a:pt x="288909" y="393611"/>
                                <a:pt x="294276" y="392538"/>
                                <a:pt x="309301" y="374293"/>
                              </a:cubicBezTo>
                              <a:cubicBezTo>
                                <a:pt x="324326" y="356048"/>
                                <a:pt x="361890" y="315264"/>
                                <a:pt x="373695" y="297019"/>
                              </a:cubicBezTo>
                              <a:cubicBezTo>
                                <a:pt x="385500" y="278774"/>
                                <a:pt x="380134" y="264822"/>
                                <a:pt x="380134" y="264822"/>
                              </a:cubicBezTo>
                              <a:cubicBezTo>
                                <a:pt x="385500" y="253017"/>
                                <a:pt x="400526" y="234772"/>
                                <a:pt x="405892" y="226186"/>
                              </a:cubicBezTo>
                              <a:cubicBezTo>
                                <a:pt x="411258" y="217600"/>
                                <a:pt x="412332" y="213307"/>
                                <a:pt x="412332" y="213307"/>
                              </a:cubicBezTo>
                              <a:cubicBezTo>
                                <a:pt x="413405" y="207941"/>
                                <a:pt x="417698" y="206867"/>
                                <a:pt x="412332" y="193988"/>
                              </a:cubicBezTo>
                              <a:cubicBezTo>
                                <a:pt x="406966" y="181109"/>
                                <a:pt x="393013" y="156425"/>
                                <a:pt x="380134" y="136033"/>
                              </a:cubicBezTo>
                              <a:cubicBezTo>
                                <a:pt x="367255" y="115642"/>
                                <a:pt x="346863" y="87737"/>
                                <a:pt x="335058" y="71639"/>
                              </a:cubicBezTo>
                              <a:cubicBezTo>
                                <a:pt x="323253" y="55541"/>
                                <a:pt x="318960" y="50174"/>
                                <a:pt x="309301" y="39442"/>
                              </a:cubicBezTo>
                              <a:cubicBezTo>
                                <a:pt x="299642" y="28710"/>
                                <a:pt x="298568" y="13684"/>
                                <a:pt x="277103" y="7245"/>
                              </a:cubicBezTo>
                              <a:cubicBezTo>
                                <a:pt x="255638" y="806"/>
                                <a:pt x="239541" y="-1342"/>
                                <a:pt x="219149" y="8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2C4A6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grpSp>
                      <p:nvGrpSpPr>
                        <p:cNvPr id="632" name="Group 631"/>
                        <p:cNvGrpSpPr/>
                        <p:nvPr/>
                      </p:nvGrpSpPr>
                      <p:grpSpPr>
                        <a:xfrm>
                          <a:off x="309093" y="212501"/>
                          <a:ext cx="173990" cy="320040"/>
                          <a:chOff x="0" y="0"/>
                          <a:chExt cx="265430" cy="466725"/>
                        </a:xfrm>
                      </p:grpSpPr>
                      <p:sp>
                        <p:nvSpPr>
                          <p:cNvPr id="642" name="Oval 641"/>
                          <p:cNvSpPr/>
                          <p:nvPr/>
                        </p:nvSpPr>
                        <p:spPr>
                          <a:xfrm rot="990106">
                            <a:off x="0" y="0"/>
                            <a:ext cx="265430" cy="466725"/>
                          </a:xfrm>
                          <a:prstGeom prst="ellipse">
                            <a:avLst/>
                          </a:prstGeom>
                          <a:solidFill>
                            <a:srgbClr val="A5A5A5">
                              <a:lumMod val="20000"/>
                              <a:lumOff val="80000"/>
                            </a:srgbClr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643" name="Oval 642"/>
                          <p:cNvSpPr/>
                          <p:nvPr/>
                        </p:nvSpPr>
                        <p:spPr>
                          <a:xfrm rot="772979">
                            <a:off x="0" y="173864"/>
                            <a:ext cx="213995" cy="283210"/>
                          </a:xfrm>
                          <a:prstGeom prst="ellipse">
                            <a:avLst/>
                          </a:pr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644" name="Oval 643"/>
                          <p:cNvSpPr/>
                          <p:nvPr/>
                        </p:nvSpPr>
                        <p:spPr>
                          <a:xfrm rot="997361">
                            <a:off x="6439" y="180304"/>
                            <a:ext cx="105410" cy="241935"/>
                          </a:xfrm>
                          <a:prstGeom prst="ellipse">
                            <a:avLst/>
                          </a:prstGeom>
                          <a:solidFill>
                            <a:sysClr val="window" lastClr="FFFFFF"/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633" name="Group 632"/>
                        <p:cNvGrpSpPr/>
                        <p:nvPr/>
                      </p:nvGrpSpPr>
                      <p:grpSpPr>
                        <a:xfrm>
                          <a:off x="566670" y="212501"/>
                          <a:ext cx="197485" cy="320675"/>
                          <a:chOff x="0" y="0"/>
                          <a:chExt cx="265430" cy="466725"/>
                        </a:xfrm>
                      </p:grpSpPr>
                      <p:sp>
                        <p:nvSpPr>
                          <p:cNvPr id="639" name="Oval 638"/>
                          <p:cNvSpPr/>
                          <p:nvPr/>
                        </p:nvSpPr>
                        <p:spPr>
                          <a:xfrm rot="990106">
                            <a:off x="0" y="0"/>
                            <a:ext cx="265430" cy="466725"/>
                          </a:xfrm>
                          <a:prstGeom prst="ellipse">
                            <a:avLst/>
                          </a:prstGeom>
                          <a:solidFill>
                            <a:srgbClr val="A5A5A5">
                              <a:lumMod val="20000"/>
                              <a:lumOff val="80000"/>
                            </a:srgbClr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640" name="Oval 639"/>
                          <p:cNvSpPr/>
                          <p:nvPr/>
                        </p:nvSpPr>
                        <p:spPr>
                          <a:xfrm rot="772979">
                            <a:off x="0" y="173864"/>
                            <a:ext cx="213995" cy="283210"/>
                          </a:xfrm>
                          <a:prstGeom prst="ellipse">
                            <a:avLst/>
                          </a:pr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641" name="Oval 640"/>
                          <p:cNvSpPr/>
                          <p:nvPr/>
                        </p:nvSpPr>
                        <p:spPr>
                          <a:xfrm rot="997361">
                            <a:off x="6439" y="180304"/>
                            <a:ext cx="105410" cy="241935"/>
                          </a:xfrm>
                          <a:prstGeom prst="ellipse">
                            <a:avLst/>
                          </a:prstGeom>
                          <a:solidFill>
                            <a:sysClr val="window" lastClr="FFFFFF"/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634" name="Freeform 633"/>
                        <p:cNvSpPr/>
                        <p:nvPr/>
                      </p:nvSpPr>
                      <p:spPr>
                        <a:xfrm>
                          <a:off x="328411" y="135228"/>
                          <a:ext cx="196215" cy="45085"/>
                        </a:xfrm>
                        <a:custGeom>
                          <a:avLst/>
                          <a:gdLst>
                            <a:gd name="connsiteX0" fmla="*/ 634 w 206696"/>
                            <a:gd name="connsiteY0" fmla="*/ 65686 h 91484"/>
                            <a:gd name="connsiteX1" fmla="*/ 39270 w 206696"/>
                            <a:gd name="connsiteY1" fmla="*/ 20610 h 91484"/>
                            <a:gd name="connsiteX2" fmla="*/ 84347 w 206696"/>
                            <a:gd name="connsiteY2" fmla="*/ 7731 h 91484"/>
                            <a:gd name="connsiteX3" fmla="*/ 168059 w 206696"/>
                            <a:gd name="connsiteY3" fmla="*/ 1292 h 91484"/>
                            <a:gd name="connsiteX4" fmla="*/ 187377 w 206696"/>
                            <a:gd name="connsiteY4" fmla="*/ 33489 h 91484"/>
                            <a:gd name="connsiteX5" fmla="*/ 193817 w 206696"/>
                            <a:gd name="connsiteY5" fmla="*/ 65686 h 91484"/>
                            <a:gd name="connsiteX6" fmla="*/ 206696 w 206696"/>
                            <a:gd name="connsiteY6" fmla="*/ 91444 h 91484"/>
                            <a:gd name="connsiteX7" fmla="*/ 180938 w 206696"/>
                            <a:gd name="connsiteY7" fmla="*/ 72126 h 91484"/>
                            <a:gd name="connsiteX8" fmla="*/ 155180 w 206696"/>
                            <a:gd name="connsiteY8" fmla="*/ 33489 h 91484"/>
                            <a:gd name="connsiteX9" fmla="*/ 155180 w 206696"/>
                            <a:gd name="connsiteY9" fmla="*/ 27050 h 91484"/>
                            <a:gd name="connsiteX10" fmla="*/ 129423 w 206696"/>
                            <a:gd name="connsiteY10" fmla="*/ 27050 h 91484"/>
                            <a:gd name="connsiteX11" fmla="*/ 90786 w 206696"/>
                            <a:gd name="connsiteY11" fmla="*/ 39929 h 91484"/>
                            <a:gd name="connsiteX12" fmla="*/ 71468 w 206696"/>
                            <a:gd name="connsiteY12" fmla="*/ 46368 h 91484"/>
                            <a:gd name="connsiteX13" fmla="*/ 634 w 206696"/>
                            <a:gd name="connsiteY13" fmla="*/ 65686 h 9148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</a:cxnLst>
                          <a:rect l="l" t="t" r="r" b="b"/>
                          <a:pathLst>
                            <a:path w="206696" h="91484">
                              <a:moveTo>
                                <a:pt x="634" y="65686"/>
                              </a:moveTo>
                              <a:cubicBezTo>
                                <a:pt x="-4732" y="61393"/>
                                <a:pt x="25318" y="30269"/>
                                <a:pt x="39270" y="20610"/>
                              </a:cubicBezTo>
                              <a:cubicBezTo>
                                <a:pt x="53222" y="10951"/>
                                <a:pt x="62882" y="10951"/>
                                <a:pt x="84347" y="7731"/>
                              </a:cubicBezTo>
                              <a:cubicBezTo>
                                <a:pt x="105812" y="4511"/>
                                <a:pt x="150887" y="-3001"/>
                                <a:pt x="168059" y="1292"/>
                              </a:cubicBezTo>
                              <a:cubicBezTo>
                                <a:pt x="185231" y="5585"/>
                                <a:pt x="183084" y="22757"/>
                                <a:pt x="187377" y="33489"/>
                              </a:cubicBezTo>
                              <a:cubicBezTo>
                                <a:pt x="191670" y="44221"/>
                                <a:pt x="190597" y="56027"/>
                                <a:pt x="193817" y="65686"/>
                              </a:cubicBezTo>
                              <a:cubicBezTo>
                                <a:pt x="197037" y="75345"/>
                                <a:pt x="206696" y="91444"/>
                                <a:pt x="206696" y="91444"/>
                              </a:cubicBezTo>
                              <a:cubicBezTo>
                                <a:pt x="204550" y="92517"/>
                                <a:pt x="180938" y="72126"/>
                                <a:pt x="180938" y="72126"/>
                              </a:cubicBezTo>
                              <a:cubicBezTo>
                                <a:pt x="172352" y="62467"/>
                                <a:pt x="155180" y="33489"/>
                                <a:pt x="155180" y="33489"/>
                              </a:cubicBezTo>
                              <a:cubicBezTo>
                                <a:pt x="150887" y="25976"/>
                                <a:pt x="155180" y="27050"/>
                                <a:pt x="155180" y="27050"/>
                              </a:cubicBezTo>
                              <a:cubicBezTo>
                                <a:pt x="150887" y="25977"/>
                                <a:pt x="140155" y="24904"/>
                                <a:pt x="129423" y="27050"/>
                              </a:cubicBezTo>
                              <a:cubicBezTo>
                                <a:pt x="118691" y="29196"/>
                                <a:pt x="90786" y="39929"/>
                                <a:pt x="90786" y="39929"/>
                              </a:cubicBezTo>
                              <a:lnTo>
                                <a:pt x="71468" y="46368"/>
                              </a:lnTo>
                              <a:cubicBezTo>
                                <a:pt x="55369" y="53881"/>
                                <a:pt x="6000" y="69979"/>
                                <a:pt x="634" y="656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72F09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635" name="Freeform 634"/>
                        <p:cNvSpPr/>
                        <p:nvPr/>
                      </p:nvSpPr>
                      <p:spPr>
                        <a:xfrm flipH="1">
                          <a:off x="605307" y="135228"/>
                          <a:ext cx="196542" cy="45719"/>
                        </a:xfrm>
                        <a:custGeom>
                          <a:avLst/>
                          <a:gdLst>
                            <a:gd name="connsiteX0" fmla="*/ 634 w 206696"/>
                            <a:gd name="connsiteY0" fmla="*/ 65686 h 91484"/>
                            <a:gd name="connsiteX1" fmla="*/ 39270 w 206696"/>
                            <a:gd name="connsiteY1" fmla="*/ 20610 h 91484"/>
                            <a:gd name="connsiteX2" fmla="*/ 84347 w 206696"/>
                            <a:gd name="connsiteY2" fmla="*/ 7731 h 91484"/>
                            <a:gd name="connsiteX3" fmla="*/ 168059 w 206696"/>
                            <a:gd name="connsiteY3" fmla="*/ 1292 h 91484"/>
                            <a:gd name="connsiteX4" fmla="*/ 187377 w 206696"/>
                            <a:gd name="connsiteY4" fmla="*/ 33489 h 91484"/>
                            <a:gd name="connsiteX5" fmla="*/ 193817 w 206696"/>
                            <a:gd name="connsiteY5" fmla="*/ 65686 h 91484"/>
                            <a:gd name="connsiteX6" fmla="*/ 206696 w 206696"/>
                            <a:gd name="connsiteY6" fmla="*/ 91444 h 91484"/>
                            <a:gd name="connsiteX7" fmla="*/ 180938 w 206696"/>
                            <a:gd name="connsiteY7" fmla="*/ 72126 h 91484"/>
                            <a:gd name="connsiteX8" fmla="*/ 155180 w 206696"/>
                            <a:gd name="connsiteY8" fmla="*/ 33489 h 91484"/>
                            <a:gd name="connsiteX9" fmla="*/ 155180 w 206696"/>
                            <a:gd name="connsiteY9" fmla="*/ 27050 h 91484"/>
                            <a:gd name="connsiteX10" fmla="*/ 129423 w 206696"/>
                            <a:gd name="connsiteY10" fmla="*/ 27050 h 91484"/>
                            <a:gd name="connsiteX11" fmla="*/ 90786 w 206696"/>
                            <a:gd name="connsiteY11" fmla="*/ 39929 h 91484"/>
                            <a:gd name="connsiteX12" fmla="*/ 71468 w 206696"/>
                            <a:gd name="connsiteY12" fmla="*/ 46368 h 91484"/>
                            <a:gd name="connsiteX13" fmla="*/ 634 w 206696"/>
                            <a:gd name="connsiteY13" fmla="*/ 65686 h 9148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</a:cxnLst>
                          <a:rect l="l" t="t" r="r" b="b"/>
                          <a:pathLst>
                            <a:path w="206696" h="91484">
                              <a:moveTo>
                                <a:pt x="634" y="65686"/>
                              </a:moveTo>
                              <a:cubicBezTo>
                                <a:pt x="-4732" y="61393"/>
                                <a:pt x="25318" y="30269"/>
                                <a:pt x="39270" y="20610"/>
                              </a:cubicBezTo>
                              <a:cubicBezTo>
                                <a:pt x="53222" y="10951"/>
                                <a:pt x="62882" y="10951"/>
                                <a:pt x="84347" y="7731"/>
                              </a:cubicBezTo>
                              <a:cubicBezTo>
                                <a:pt x="105812" y="4511"/>
                                <a:pt x="150887" y="-3001"/>
                                <a:pt x="168059" y="1292"/>
                              </a:cubicBezTo>
                              <a:cubicBezTo>
                                <a:pt x="185231" y="5585"/>
                                <a:pt x="183084" y="22757"/>
                                <a:pt x="187377" y="33489"/>
                              </a:cubicBezTo>
                              <a:cubicBezTo>
                                <a:pt x="191670" y="44221"/>
                                <a:pt x="190597" y="56027"/>
                                <a:pt x="193817" y="65686"/>
                              </a:cubicBezTo>
                              <a:cubicBezTo>
                                <a:pt x="197037" y="75345"/>
                                <a:pt x="206696" y="91444"/>
                                <a:pt x="206696" y="91444"/>
                              </a:cubicBezTo>
                              <a:cubicBezTo>
                                <a:pt x="204550" y="92517"/>
                                <a:pt x="180938" y="72126"/>
                                <a:pt x="180938" y="72126"/>
                              </a:cubicBezTo>
                              <a:cubicBezTo>
                                <a:pt x="172352" y="62467"/>
                                <a:pt x="155180" y="33489"/>
                                <a:pt x="155180" y="33489"/>
                              </a:cubicBezTo>
                              <a:cubicBezTo>
                                <a:pt x="150887" y="25976"/>
                                <a:pt x="155180" y="27050"/>
                                <a:pt x="155180" y="27050"/>
                              </a:cubicBezTo>
                              <a:cubicBezTo>
                                <a:pt x="150887" y="25977"/>
                                <a:pt x="140155" y="24904"/>
                                <a:pt x="129423" y="27050"/>
                              </a:cubicBezTo>
                              <a:cubicBezTo>
                                <a:pt x="118691" y="29196"/>
                                <a:pt x="90786" y="39929"/>
                                <a:pt x="90786" y="39929"/>
                              </a:cubicBezTo>
                              <a:lnTo>
                                <a:pt x="71468" y="46368"/>
                              </a:lnTo>
                              <a:cubicBezTo>
                                <a:pt x="55369" y="53881"/>
                                <a:pt x="6000" y="69979"/>
                                <a:pt x="634" y="656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72F09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636" name="Freeform 635"/>
                        <p:cNvSpPr/>
                        <p:nvPr/>
                      </p:nvSpPr>
                      <p:spPr>
                        <a:xfrm>
                          <a:off x="328411" y="283335"/>
                          <a:ext cx="274081" cy="585989"/>
                        </a:xfrm>
                        <a:custGeom>
                          <a:avLst/>
                          <a:gdLst>
                            <a:gd name="connsiteX0" fmla="*/ 157947 w 274081"/>
                            <a:gd name="connsiteY0" fmla="*/ 0 h 585989"/>
                            <a:gd name="connsiteX1" fmla="*/ 164386 w 274081"/>
                            <a:gd name="connsiteY1" fmla="*/ 83713 h 585989"/>
                            <a:gd name="connsiteX2" fmla="*/ 151507 w 274081"/>
                            <a:gd name="connsiteY2" fmla="*/ 167425 h 585989"/>
                            <a:gd name="connsiteX3" fmla="*/ 119310 w 274081"/>
                            <a:gd name="connsiteY3" fmla="*/ 218941 h 585989"/>
                            <a:gd name="connsiteX4" fmla="*/ 80674 w 274081"/>
                            <a:gd name="connsiteY4" fmla="*/ 244699 h 585989"/>
                            <a:gd name="connsiteX5" fmla="*/ 42037 w 274081"/>
                            <a:gd name="connsiteY5" fmla="*/ 276896 h 585989"/>
                            <a:gd name="connsiteX6" fmla="*/ 3400 w 274081"/>
                            <a:gd name="connsiteY6" fmla="*/ 309093 h 585989"/>
                            <a:gd name="connsiteX7" fmla="*/ 3400 w 274081"/>
                            <a:gd name="connsiteY7" fmla="*/ 373487 h 585989"/>
                            <a:gd name="connsiteX8" fmla="*/ 16279 w 274081"/>
                            <a:gd name="connsiteY8" fmla="*/ 392806 h 585989"/>
                            <a:gd name="connsiteX9" fmla="*/ 48476 w 274081"/>
                            <a:gd name="connsiteY9" fmla="*/ 386366 h 585989"/>
                            <a:gd name="connsiteX10" fmla="*/ 119310 w 274081"/>
                            <a:gd name="connsiteY10" fmla="*/ 379927 h 585989"/>
                            <a:gd name="connsiteX11" fmla="*/ 164386 w 274081"/>
                            <a:gd name="connsiteY11" fmla="*/ 392806 h 585989"/>
                            <a:gd name="connsiteX12" fmla="*/ 170826 w 274081"/>
                            <a:gd name="connsiteY12" fmla="*/ 431442 h 585989"/>
                            <a:gd name="connsiteX13" fmla="*/ 164386 w 274081"/>
                            <a:gd name="connsiteY13" fmla="*/ 476518 h 585989"/>
                            <a:gd name="connsiteX14" fmla="*/ 151507 w 274081"/>
                            <a:gd name="connsiteY14" fmla="*/ 502276 h 585989"/>
                            <a:gd name="connsiteX15" fmla="*/ 106431 w 274081"/>
                            <a:gd name="connsiteY15" fmla="*/ 508716 h 585989"/>
                            <a:gd name="connsiteX16" fmla="*/ 54916 w 274081"/>
                            <a:gd name="connsiteY16" fmla="*/ 515155 h 585989"/>
                            <a:gd name="connsiteX17" fmla="*/ 61355 w 274081"/>
                            <a:gd name="connsiteY17" fmla="*/ 515155 h 585989"/>
                            <a:gd name="connsiteX18" fmla="*/ 42037 w 274081"/>
                            <a:gd name="connsiteY18" fmla="*/ 540913 h 585989"/>
                            <a:gd name="connsiteX19" fmla="*/ 54916 w 274081"/>
                            <a:gd name="connsiteY19" fmla="*/ 553792 h 585989"/>
                            <a:gd name="connsiteX20" fmla="*/ 74234 w 274081"/>
                            <a:gd name="connsiteY20" fmla="*/ 553792 h 585989"/>
                            <a:gd name="connsiteX21" fmla="*/ 106431 w 274081"/>
                            <a:gd name="connsiteY21" fmla="*/ 566671 h 585989"/>
                            <a:gd name="connsiteX22" fmla="*/ 170826 w 274081"/>
                            <a:gd name="connsiteY22" fmla="*/ 585989 h 585989"/>
                            <a:gd name="connsiteX23" fmla="*/ 209462 w 274081"/>
                            <a:gd name="connsiteY23" fmla="*/ 547352 h 585989"/>
                            <a:gd name="connsiteX24" fmla="*/ 273857 w 274081"/>
                            <a:gd name="connsiteY24" fmla="*/ 521594 h 585989"/>
                            <a:gd name="connsiteX25" fmla="*/ 228781 w 274081"/>
                            <a:gd name="connsiteY25" fmla="*/ 508716 h 585989"/>
                            <a:gd name="connsiteX26" fmla="*/ 177265 w 274081"/>
                            <a:gd name="connsiteY26" fmla="*/ 528034 h 585989"/>
                            <a:gd name="connsiteX27" fmla="*/ 164386 w 274081"/>
                            <a:gd name="connsiteY27" fmla="*/ 515155 h 585989"/>
                            <a:gd name="connsiteX28" fmla="*/ 151507 w 274081"/>
                            <a:gd name="connsiteY28" fmla="*/ 489397 h 585989"/>
                            <a:gd name="connsiteX29" fmla="*/ 106431 w 274081"/>
                            <a:gd name="connsiteY29" fmla="*/ 521594 h 585989"/>
                            <a:gd name="connsiteX30" fmla="*/ 80674 w 274081"/>
                            <a:gd name="connsiteY30" fmla="*/ 528034 h 58598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</a:cxnLst>
                          <a:rect l="l" t="t" r="r" b="b"/>
                          <a:pathLst>
                            <a:path w="274081" h="585989">
                              <a:moveTo>
                                <a:pt x="157947" y="0"/>
                              </a:moveTo>
                              <a:cubicBezTo>
                                <a:pt x="161703" y="27904"/>
                                <a:pt x="165459" y="55809"/>
                                <a:pt x="164386" y="83713"/>
                              </a:cubicBezTo>
                              <a:cubicBezTo>
                                <a:pt x="163313" y="111617"/>
                                <a:pt x="159020" y="144887"/>
                                <a:pt x="151507" y="167425"/>
                              </a:cubicBezTo>
                              <a:cubicBezTo>
                                <a:pt x="143994" y="189963"/>
                                <a:pt x="131116" y="206062"/>
                                <a:pt x="119310" y="218941"/>
                              </a:cubicBezTo>
                              <a:cubicBezTo>
                                <a:pt x="107504" y="231820"/>
                                <a:pt x="93553" y="235040"/>
                                <a:pt x="80674" y="244699"/>
                              </a:cubicBezTo>
                              <a:cubicBezTo>
                                <a:pt x="67795" y="254358"/>
                                <a:pt x="42037" y="276896"/>
                                <a:pt x="42037" y="276896"/>
                              </a:cubicBezTo>
                              <a:cubicBezTo>
                                <a:pt x="29158" y="287628"/>
                                <a:pt x="9839" y="292995"/>
                                <a:pt x="3400" y="309093"/>
                              </a:cubicBezTo>
                              <a:cubicBezTo>
                                <a:pt x="-3039" y="325191"/>
                                <a:pt x="1253" y="359535"/>
                                <a:pt x="3400" y="373487"/>
                              </a:cubicBezTo>
                              <a:cubicBezTo>
                                <a:pt x="5547" y="387439"/>
                                <a:pt x="8766" y="390660"/>
                                <a:pt x="16279" y="392806"/>
                              </a:cubicBezTo>
                              <a:cubicBezTo>
                                <a:pt x="23792" y="394952"/>
                                <a:pt x="31304" y="388512"/>
                                <a:pt x="48476" y="386366"/>
                              </a:cubicBezTo>
                              <a:cubicBezTo>
                                <a:pt x="65648" y="384220"/>
                                <a:pt x="99992" y="378854"/>
                                <a:pt x="119310" y="379927"/>
                              </a:cubicBezTo>
                              <a:cubicBezTo>
                                <a:pt x="138628" y="381000"/>
                                <a:pt x="155800" y="384220"/>
                                <a:pt x="164386" y="392806"/>
                              </a:cubicBezTo>
                              <a:cubicBezTo>
                                <a:pt x="172972" y="401392"/>
                                <a:pt x="170826" y="417490"/>
                                <a:pt x="170826" y="431442"/>
                              </a:cubicBezTo>
                              <a:cubicBezTo>
                                <a:pt x="170826" y="445394"/>
                                <a:pt x="164386" y="476518"/>
                                <a:pt x="164386" y="476518"/>
                              </a:cubicBezTo>
                              <a:cubicBezTo>
                                <a:pt x="161166" y="488324"/>
                                <a:pt x="161166" y="496910"/>
                                <a:pt x="151507" y="502276"/>
                              </a:cubicBezTo>
                              <a:cubicBezTo>
                                <a:pt x="141848" y="507642"/>
                                <a:pt x="106431" y="508716"/>
                                <a:pt x="106431" y="508716"/>
                              </a:cubicBezTo>
                              <a:lnTo>
                                <a:pt x="54916" y="515155"/>
                              </a:lnTo>
                              <a:cubicBezTo>
                                <a:pt x="47403" y="516228"/>
                                <a:pt x="61355" y="515155"/>
                                <a:pt x="61355" y="515155"/>
                              </a:cubicBezTo>
                              <a:cubicBezTo>
                                <a:pt x="59208" y="519448"/>
                                <a:pt x="42037" y="540913"/>
                                <a:pt x="42037" y="540913"/>
                              </a:cubicBezTo>
                              <a:cubicBezTo>
                                <a:pt x="40964" y="547352"/>
                                <a:pt x="54916" y="553792"/>
                                <a:pt x="54916" y="553792"/>
                              </a:cubicBezTo>
                              <a:cubicBezTo>
                                <a:pt x="60282" y="555939"/>
                                <a:pt x="65648" y="551646"/>
                                <a:pt x="74234" y="553792"/>
                              </a:cubicBezTo>
                              <a:cubicBezTo>
                                <a:pt x="82820" y="555938"/>
                                <a:pt x="90332" y="561305"/>
                                <a:pt x="106431" y="566671"/>
                              </a:cubicBezTo>
                              <a:cubicBezTo>
                                <a:pt x="122530" y="572037"/>
                                <a:pt x="170826" y="585989"/>
                                <a:pt x="170826" y="585989"/>
                              </a:cubicBezTo>
                              <a:cubicBezTo>
                                <a:pt x="187998" y="582769"/>
                                <a:pt x="192290" y="558084"/>
                                <a:pt x="209462" y="547352"/>
                              </a:cubicBezTo>
                              <a:cubicBezTo>
                                <a:pt x="226634" y="536620"/>
                                <a:pt x="273857" y="521594"/>
                                <a:pt x="273857" y="521594"/>
                              </a:cubicBezTo>
                              <a:cubicBezTo>
                                <a:pt x="277077" y="515155"/>
                                <a:pt x="244880" y="507643"/>
                                <a:pt x="228781" y="508716"/>
                              </a:cubicBezTo>
                              <a:cubicBezTo>
                                <a:pt x="212682" y="509789"/>
                                <a:pt x="177265" y="528034"/>
                                <a:pt x="177265" y="528034"/>
                              </a:cubicBezTo>
                              <a:cubicBezTo>
                                <a:pt x="166532" y="529107"/>
                                <a:pt x="164386" y="515155"/>
                                <a:pt x="164386" y="515155"/>
                              </a:cubicBezTo>
                              <a:cubicBezTo>
                                <a:pt x="160093" y="508716"/>
                                <a:pt x="161166" y="488324"/>
                                <a:pt x="151507" y="489397"/>
                              </a:cubicBezTo>
                              <a:cubicBezTo>
                                <a:pt x="141848" y="490470"/>
                                <a:pt x="118236" y="515155"/>
                                <a:pt x="106431" y="521594"/>
                              </a:cubicBezTo>
                              <a:cubicBezTo>
                                <a:pt x="94626" y="528033"/>
                                <a:pt x="87650" y="528033"/>
                                <a:pt x="80674" y="528034"/>
                              </a:cubicBezTo>
                            </a:path>
                          </a:pathLst>
                        </a:custGeom>
                        <a:noFill/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637" name="Freeform 636"/>
                        <p:cNvSpPr/>
                        <p:nvPr/>
                      </p:nvSpPr>
                      <p:spPr>
                        <a:xfrm>
                          <a:off x="251138" y="721217"/>
                          <a:ext cx="259080" cy="111125"/>
                        </a:xfrm>
                        <a:custGeom>
                          <a:avLst/>
                          <a:gdLst>
                            <a:gd name="connsiteX0" fmla="*/ 214923 w 216709"/>
                            <a:gd name="connsiteY0" fmla="*/ 51877 h 86240"/>
                            <a:gd name="connsiteX1" fmla="*/ 182725 w 216709"/>
                            <a:gd name="connsiteY1" fmla="*/ 13241 h 86240"/>
                            <a:gd name="connsiteX2" fmla="*/ 156968 w 216709"/>
                            <a:gd name="connsiteY2" fmla="*/ 362 h 86240"/>
                            <a:gd name="connsiteX3" fmla="*/ 131210 w 216709"/>
                            <a:gd name="connsiteY3" fmla="*/ 6801 h 86240"/>
                            <a:gd name="connsiteX4" fmla="*/ 99013 w 216709"/>
                            <a:gd name="connsiteY4" fmla="*/ 38998 h 86240"/>
                            <a:gd name="connsiteX5" fmla="*/ 73255 w 216709"/>
                            <a:gd name="connsiteY5" fmla="*/ 71196 h 86240"/>
                            <a:gd name="connsiteX6" fmla="*/ 21740 w 216709"/>
                            <a:gd name="connsiteY6" fmla="*/ 58317 h 86240"/>
                            <a:gd name="connsiteX7" fmla="*/ 2421 w 216709"/>
                            <a:gd name="connsiteY7" fmla="*/ 38998 h 86240"/>
                            <a:gd name="connsiteX8" fmla="*/ 73255 w 216709"/>
                            <a:gd name="connsiteY8" fmla="*/ 84074 h 86240"/>
                            <a:gd name="connsiteX9" fmla="*/ 124771 w 216709"/>
                            <a:gd name="connsiteY9" fmla="*/ 77635 h 86240"/>
                            <a:gd name="connsiteX10" fmla="*/ 214923 w 216709"/>
                            <a:gd name="connsiteY10" fmla="*/ 51877 h 86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216709" h="86240">
                              <a:moveTo>
                                <a:pt x="214923" y="51877"/>
                              </a:moveTo>
                              <a:cubicBezTo>
                                <a:pt x="224582" y="41145"/>
                                <a:pt x="192384" y="21827"/>
                                <a:pt x="182725" y="13241"/>
                              </a:cubicBezTo>
                              <a:cubicBezTo>
                                <a:pt x="173066" y="4655"/>
                                <a:pt x="165554" y="1435"/>
                                <a:pt x="156968" y="362"/>
                              </a:cubicBezTo>
                              <a:cubicBezTo>
                                <a:pt x="148382" y="-711"/>
                                <a:pt x="140869" y="362"/>
                                <a:pt x="131210" y="6801"/>
                              </a:cubicBezTo>
                              <a:cubicBezTo>
                                <a:pt x="121551" y="13240"/>
                                <a:pt x="108672" y="28266"/>
                                <a:pt x="99013" y="38998"/>
                              </a:cubicBezTo>
                              <a:cubicBezTo>
                                <a:pt x="89354" y="49730"/>
                                <a:pt x="86134" y="67976"/>
                                <a:pt x="73255" y="71196"/>
                              </a:cubicBezTo>
                              <a:lnTo>
                                <a:pt x="21740" y="58317"/>
                              </a:lnTo>
                              <a:cubicBezTo>
                                <a:pt x="9934" y="52951"/>
                                <a:pt x="-6165" y="34705"/>
                                <a:pt x="2421" y="38998"/>
                              </a:cubicBezTo>
                              <a:cubicBezTo>
                                <a:pt x="11007" y="43291"/>
                                <a:pt x="52863" y="77634"/>
                                <a:pt x="73255" y="84074"/>
                              </a:cubicBezTo>
                              <a:cubicBezTo>
                                <a:pt x="93647" y="90514"/>
                                <a:pt x="107599" y="80855"/>
                                <a:pt x="124771" y="77635"/>
                              </a:cubicBezTo>
                              <a:cubicBezTo>
                                <a:pt x="141943" y="74415"/>
                                <a:pt x="205264" y="62609"/>
                                <a:pt x="214923" y="5187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72F09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638" name="Freeform 637"/>
                        <p:cNvSpPr/>
                        <p:nvPr/>
                      </p:nvSpPr>
                      <p:spPr>
                        <a:xfrm flipH="1">
                          <a:off x="489397" y="714777"/>
                          <a:ext cx="257577" cy="111483"/>
                        </a:xfrm>
                        <a:custGeom>
                          <a:avLst/>
                          <a:gdLst>
                            <a:gd name="connsiteX0" fmla="*/ 214923 w 216709"/>
                            <a:gd name="connsiteY0" fmla="*/ 51877 h 86240"/>
                            <a:gd name="connsiteX1" fmla="*/ 182725 w 216709"/>
                            <a:gd name="connsiteY1" fmla="*/ 13241 h 86240"/>
                            <a:gd name="connsiteX2" fmla="*/ 156968 w 216709"/>
                            <a:gd name="connsiteY2" fmla="*/ 362 h 86240"/>
                            <a:gd name="connsiteX3" fmla="*/ 131210 w 216709"/>
                            <a:gd name="connsiteY3" fmla="*/ 6801 h 86240"/>
                            <a:gd name="connsiteX4" fmla="*/ 99013 w 216709"/>
                            <a:gd name="connsiteY4" fmla="*/ 38998 h 86240"/>
                            <a:gd name="connsiteX5" fmla="*/ 73255 w 216709"/>
                            <a:gd name="connsiteY5" fmla="*/ 71196 h 86240"/>
                            <a:gd name="connsiteX6" fmla="*/ 21740 w 216709"/>
                            <a:gd name="connsiteY6" fmla="*/ 58317 h 86240"/>
                            <a:gd name="connsiteX7" fmla="*/ 2421 w 216709"/>
                            <a:gd name="connsiteY7" fmla="*/ 38998 h 86240"/>
                            <a:gd name="connsiteX8" fmla="*/ 73255 w 216709"/>
                            <a:gd name="connsiteY8" fmla="*/ 84074 h 86240"/>
                            <a:gd name="connsiteX9" fmla="*/ 124771 w 216709"/>
                            <a:gd name="connsiteY9" fmla="*/ 77635 h 86240"/>
                            <a:gd name="connsiteX10" fmla="*/ 214923 w 216709"/>
                            <a:gd name="connsiteY10" fmla="*/ 51877 h 86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216709" h="86240">
                              <a:moveTo>
                                <a:pt x="214923" y="51877"/>
                              </a:moveTo>
                              <a:cubicBezTo>
                                <a:pt x="224582" y="41145"/>
                                <a:pt x="192384" y="21827"/>
                                <a:pt x="182725" y="13241"/>
                              </a:cubicBezTo>
                              <a:cubicBezTo>
                                <a:pt x="173066" y="4655"/>
                                <a:pt x="165554" y="1435"/>
                                <a:pt x="156968" y="362"/>
                              </a:cubicBezTo>
                              <a:cubicBezTo>
                                <a:pt x="148382" y="-711"/>
                                <a:pt x="140869" y="362"/>
                                <a:pt x="131210" y="6801"/>
                              </a:cubicBezTo>
                              <a:cubicBezTo>
                                <a:pt x="121551" y="13240"/>
                                <a:pt x="108672" y="28266"/>
                                <a:pt x="99013" y="38998"/>
                              </a:cubicBezTo>
                              <a:cubicBezTo>
                                <a:pt x="89354" y="49730"/>
                                <a:pt x="86134" y="67976"/>
                                <a:pt x="73255" y="71196"/>
                              </a:cubicBezTo>
                              <a:lnTo>
                                <a:pt x="21740" y="58317"/>
                              </a:lnTo>
                              <a:cubicBezTo>
                                <a:pt x="9934" y="52951"/>
                                <a:pt x="-6165" y="34705"/>
                                <a:pt x="2421" y="38998"/>
                              </a:cubicBezTo>
                              <a:cubicBezTo>
                                <a:pt x="11007" y="43291"/>
                                <a:pt x="52863" y="77634"/>
                                <a:pt x="73255" y="84074"/>
                              </a:cubicBezTo>
                              <a:cubicBezTo>
                                <a:pt x="93647" y="90514"/>
                                <a:pt x="107599" y="80855"/>
                                <a:pt x="124771" y="77635"/>
                              </a:cubicBezTo>
                              <a:cubicBezTo>
                                <a:pt x="141943" y="74415"/>
                                <a:pt x="205264" y="62609"/>
                                <a:pt x="214923" y="5187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72F09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630" name="Freeform 629"/>
                      <p:cNvSpPr/>
                      <p:nvPr/>
                    </p:nvSpPr>
                    <p:spPr>
                      <a:xfrm>
                        <a:off x="0" y="0"/>
                        <a:ext cx="1390918" cy="991673"/>
                      </a:xfrm>
                      <a:custGeom>
                        <a:avLst/>
                        <a:gdLst>
                          <a:gd name="connsiteX0" fmla="*/ 724132 w 1506957"/>
                          <a:gd name="connsiteY0" fmla="*/ 167647 h 1145987"/>
                          <a:gd name="connsiteX1" fmla="*/ 659738 w 1506957"/>
                          <a:gd name="connsiteY1" fmla="*/ 161208 h 1145987"/>
                          <a:gd name="connsiteX2" fmla="*/ 588904 w 1506957"/>
                          <a:gd name="connsiteY2" fmla="*/ 193405 h 1145987"/>
                          <a:gd name="connsiteX3" fmla="*/ 524509 w 1506957"/>
                          <a:gd name="connsiteY3" fmla="*/ 238481 h 1145987"/>
                          <a:gd name="connsiteX4" fmla="*/ 479433 w 1506957"/>
                          <a:gd name="connsiteY4" fmla="*/ 277118 h 1145987"/>
                          <a:gd name="connsiteX5" fmla="*/ 427918 w 1506957"/>
                          <a:gd name="connsiteY5" fmla="*/ 315754 h 1145987"/>
                          <a:gd name="connsiteX6" fmla="*/ 402160 w 1506957"/>
                          <a:gd name="connsiteY6" fmla="*/ 393028 h 1145987"/>
                          <a:gd name="connsiteX7" fmla="*/ 382842 w 1506957"/>
                          <a:gd name="connsiteY7" fmla="*/ 463861 h 1145987"/>
                          <a:gd name="connsiteX8" fmla="*/ 312008 w 1506957"/>
                          <a:gd name="connsiteY8" fmla="*/ 476740 h 1145987"/>
                          <a:gd name="connsiteX9" fmla="*/ 324887 w 1506957"/>
                          <a:gd name="connsiteY9" fmla="*/ 541135 h 1145987"/>
                          <a:gd name="connsiteX10" fmla="*/ 292690 w 1506957"/>
                          <a:gd name="connsiteY10" fmla="*/ 592650 h 1145987"/>
                          <a:gd name="connsiteX11" fmla="*/ 254053 w 1506957"/>
                          <a:gd name="connsiteY11" fmla="*/ 566892 h 1145987"/>
                          <a:gd name="connsiteX12" fmla="*/ 228295 w 1506957"/>
                          <a:gd name="connsiteY12" fmla="*/ 618408 h 1145987"/>
                          <a:gd name="connsiteX13" fmla="*/ 254053 w 1506957"/>
                          <a:gd name="connsiteY13" fmla="*/ 669923 h 1145987"/>
                          <a:gd name="connsiteX14" fmla="*/ 202538 w 1506957"/>
                          <a:gd name="connsiteY14" fmla="*/ 695681 h 1145987"/>
                          <a:gd name="connsiteX15" fmla="*/ 163901 w 1506957"/>
                          <a:gd name="connsiteY15" fmla="*/ 721439 h 1145987"/>
                          <a:gd name="connsiteX16" fmla="*/ 151022 w 1506957"/>
                          <a:gd name="connsiteY16" fmla="*/ 792273 h 1145987"/>
                          <a:gd name="connsiteX17" fmla="*/ 163901 w 1506957"/>
                          <a:gd name="connsiteY17" fmla="*/ 843788 h 1145987"/>
                          <a:gd name="connsiteX18" fmla="*/ 183219 w 1506957"/>
                          <a:gd name="connsiteY18" fmla="*/ 914622 h 1145987"/>
                          <a:gd name="connsiteX19" fmla="*/ 260493 w 1506957"/>
                          <a:gd name="connsiteY19" fmla="*/ 959698 h 1145987"/>
                          <a:gd name="connsiteX20" fmla="*/ 279811 w 1506957"/>
                          <a:gd name="connsiteY20" fmla="*/ 1049850 h 1145987"/>
                          <a:gd name="connsiteX21" fmla="*/ 292690 w 1506957"/>
                          <a:gd name="connsiteY21" fmla="*/ 1140002 h 1145987"/>
                          <a:gd name="connsiteX22" fmla="*/ 241174 w 1506957"/>
                          <a:gd name="connsiteY22" fmla="*/ 1133563 h 1145987"/>
                          <a:gd name="connsiteX23" fmla="*/ 221856 w 1506957"/>
                          <a:gd name="connsiteY23" fmla="*/ 1101366 h 1145987"/>
                          <a:gd name="connsiteX24" fmla="*/ 93067 w 1506957"/>
                          <a:gd name="connsiteY24" fmla="*/ 966137 h 1145987"/>
                          <a:gd name="connsiteX25" fmla="*/ 22233 w 1506957"/>
                          <a:gd name="connsiteY25" fmla="*/ 837349 h 1145987"/>
                          <a:gd name="connsiteX26" fmla="*/ 35112 w 1506957"/>
                          <a:gd name="connsiteY26" fmla="*/ 792273 h 1145987"/>
                          <a:gd name="connsiteX27" fmla="*/ 73749 w 1506957"/>
                          <a:gd name="connsiteY27" fmla="*/ 708560 h 1145987"/>
                          <a:gd name="connsiteX28" fmla="*/ 35112 w 1506957"/>
                          <a:gd name="connsiteY28" fmla="*/ 579771 h 1145987"/>
                          <a:gd name="connsiteX29" fmla="*/ 2915 w 1506957"/>
                          <a:gd name="connsiteY29" fmla="*/ 502498 h 1145987"/>
                          <a:gd name="connsiteX30" fmla="*/ 112386 w 1506957"/>
                          <a:gd name="connsiteY30" fmla="*/ 476740 h 1145987"/>
                          <a:gd name="connsiteX31" fmla="*/ 144583 w 1506957"/>
                          <a:gd name="connsiteY31" fmla="*/ 399467 h 1145987"/>
                          <a:gd name="connsiteX32" fmla="*/ 266932 w 1506957"/>
                          <a:gd name="connsiteY32" fmla="*/ 251360 h 1145987"/>
                          <a:gd name="connsiteX33" fmla="*/ 331326 w 1506957"/>
                          <a:gd name="connsiteY33" fmla="*/ 219163 h 1145987"/>
                          <a:gd name="connsiteX34" fmla="*/ 440797 w 1506957"/>
                          <a:gd name="connsiteY34" fmla="*/ 135450 h 1145987"/>
                          <a:gd name="connsiteX35" fmla="*/ 550267 w 1506957"/>
                          <a:gd name="connsiteY35" fmla="*/ 58177 h 1145987"/>
                          <a:gd name="connsiteX36" fmla="*/ 730571 w 1506957"/>
                          <a:gd name="connsiteY36" fmla="*/ 64616 h 1145987"/>
                          <a:gd name="connsiteX37" fmla="*/ 878679 w 1506957"/>
                          <a:gd name="connsiteY37" fmla="*/ 222 h 1145987"/>
                          <a:gd name="connsiteX38" fmla="*/ 930194 w 1506957"/>
                          <a:gd name="connsiteY38" fmla="*/ 90374 h 1145987"/>
                          <a:gd name="connsiteX39" fmla="*/ 1058983 w 1506957"/>
                          <a:gd name="connsiteY39" fmla="*/ 141890 h 1145987"/>
                          <a:gd name="connsiteX40" fmla="*/ 1123377 w 1506957"/>
                          <a:gd name="connsiteY40" fmla="*/ 264239 h 1145987"/>
                          <a:gd name="connsiteX41" fmla="*/ 1187771 w 1506957"/>
                          <a:gd name="connsiteY41" fmla="*/ 360830 h 1145987"/>
                          <a:gd name="connsiteX42" fmla="*/ 1323000 w 1506957"/>
                          <a:gd name="connsiteY42" fmla="*/ 457422 h 1145987"/>
                          <a:gd name="connsiteX43" fmla="*/ 1316560 w 1506957"/>
                          <a:gd name="connsiteY43" fmla="*/ 586211 h 1145987"/>
                          <a:gd name="connsiteX44" fmla="*/ 1503304 w 1506957"/>
                          <a:gd name="connsiteY44" fmla="*/ 727878 h 1145987"/>
                          <a:gd name="connsiteX45" fmla="*/ 1432470 w 1506957"/>
                          <a:gd name="connsiteY45" fmla="*/ 863106 h 1145987"/>
                          <a:gd name="connsiteX46" fmla="*/ 1335879 w 1506957"/>
                          <a:gd name="connsiteY46" fmla="*/ 1043411 h 1145987"/>
                          <a:gd name="connsiteX47" fmla="*/ 1374515 w 1506957"/>
                          <a:gd name="connsiteY47" fmla="*/ 1101366 h 1145987"/>
                          <a:gd name="connsiteX48" fmla="*/ 1200650 w 1506957"/>
                          <a:gd name="connsiteY48" fmla="*/ 1088487 h 1145987"/>
                          <a:gd name="connsiteX49" fmla="*/ 1136256 w 1506957"/>
                          <a:gd name="connsiteY49" fmla="*/ 1120684 h 1145987"/>
                          <a:gd name="connsiteX50" fmla="*/ 1013907 w 1506957"/>
                          <a:gd name="connsiteY50" fmla="*/ 1101366 h 1145987"/>
                          <a:gd name="connsiteX51" fmla="*/ 1104059 w 1506957"/>
                          <a:gd name="connsiteY51" fmla="*/ 1024092 h 1145987"/>
                          <a:gd name="connsiteX52" fmla="*/ 1084740 w 1506957"/>
                          <a:gd name="connsiteY52" fmla="*/ 895304 h 1145987"/>
                          <a:gd name="connsiteX53" fmla="*/ 1155574 w 1506957"/>
                          <a:gd name="connsiteY53" fmla="*/ 798712 h 1145987"/>
                          <a:gd name="connsiteX54" fmla="*/ 1078301 w 1506957"/>
                          <a:gd name="connsiteY54" fmla="*/ 689242 h 1145987"/>
                          <a:gd name="connsiteX55" fmla="*/ 1187771 w 1506957"/>
                          <a:gd name="connsiteY55" fmla="*/ 650605 h 1145987"/>
                          <a:gd name="connsiteX56" fmla="*/ 1071862 w 1506957"/>
                          <a:gd name="connsiteY56" fmla="*/ 579771 h 1145987"/>
                          <a:gd name="connsiteX57" fmla="*/ 1058983 w 1506957"/>
                          <a:gd name="connsiteY57" fmla="*/ 463861 h 1145987"/>
                          <a:gd name="connsiteX58" fmla="*/ 1078301 w 1506957"/>
                          <a:gd name="connsiteY58" fmla="*/ 418785 h 1145987"/>
                          <a:gd name="connsiteX59" fmla="*/ 994588 w 1506957"/>
                          <a:gd name="connsiteY59" fmla="*/ 373709 h 1145987"/>
                          <a:gd name="connsiteX60" fmla="*/ 1007467 w 1506957"/>
                          <a:gd name="connsiteY60" fmla="*/ 289997 h 1145987"/>
                          <a:gd name="connsiteX61" fmla="*/ 943073 w 1506957"/>
                          <a:gd name="connsiteY61" fmla="*/ 219163 h 1145987"/>
                          <a:gd name="connsiteX62" fmla="*/ 840042 w 1506957"/>
                          <a:gd name="connsiteY62" fmla="*/ 141890 h 1145987"/>
                          <a:gd name="connsiteX63" fmla="*/ 724132 w 1506957"/>
                          <a:gd name="connsiteY63" fmla="*/ 167647 h 11459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</a:cxnLst>
                        <a:rect l="l" t="t" r="r" b="b"/>
                        <a:pathLst>
                          <a:path w="1506957" h="1145987">
                            <a:moveTo>
                              <a:pt x="724132" y="167647"/>
                            </a:moveTo>
                            <a:cubicBezTo>
                              <a:pt x="694081" y="170867"/>
                              <a:pt x="682276" y="156915"/>
                              <a:pt x="659738" y="161208"/>
                            </a:cubicBezTo>
                            <a:cubicBezTo>
                              <a:pt x="637200" y="165501"/>
                              <a:pt x="611442" y="180526"/>
                              <a:pt x="588904" y="193405"/>
                            </a:cubicBezTo>
                            <a:cubicBezTo>
                              <a:pt x="566366" y="206284"/>
                              <a:pt x="542754" y="224529"/>
                              <a:pt x="524509" y="238481"/>
                            </a:cubicBezTo>
                            <a:cubicBezTo>
                              <a:pt x="506264" y="252433"/>
                              <a:pt x="495531" y="264239"/>
                              <a:pt x="479433" y="277118"/>
                            </a:cubicBezTo>
                            <a:cubicBezTo>
                              <a:pt x="463335" y="289997"/>
                              <a:pt x="440797" y="296436"/>
                              <a:pt x="427918" y="315754"/>
                            </a:cubicBezTo>
                            <a:cubicBezTo>
                              <a:pt x="415039" y="335072"/>
                              <a:pt x="409673" y="368344"/>
                              <a:pt x="402160" y="393028"/>
                            </a:cubicBezTo>
                            <a:cubicBezTo>
                              <a:pt x="394647" y="417713"/>
                              <a:pt x="397867" y="449909"/>
                              <a:pt x="382842" y="463861"/>
                            </a:cubicBezTo>
                            <a:cubicBezTo>
                              <a:pt x="367817" y="477813"/>
                              <a:pt x="321667" y="463861"/>
                              <a:pt x="312008" y="476740"/>
                            </a:cubicBezTo>
                            <a:cubicBezTo>
                              <a:pt x="302349" y="489619"/>
                              <a:pt x="328107" y="521817"/>
                              <a:pt x="324887" y="541135"/>
                            </a:cubicBezTo>
                            <a:cubicBezTo>
                              <a:pt x="321667" y="560453"/>
                              <a:pt x="304495" y="588357"/>
                              <a:pt x="292690" y="592650"/>
                            </a:cubicBezTo>
                            <a:cubicBezTo>
                              <a:pt x="280885" y="596943"/>
                              <a:pt x="264785" y="562599"/>
                              <a:pt x="254053" y="566892"/>
                            </a:cubicBezTo>
                            <a:cubicBezTo>
                              <a:pt x="243321" y="571185"/>
                              <a:pt x="228295" y="601236"/>
                              <a:pt x="228295" y="618408"/>
                            </a:cubicBezTo>
                            <a:cubicBezTo>
                              <a:pt x="228295" y="635580"/>
                              <a:pt x="258346" y="657044"/>
                              <a:pt x="254053" y="669923"/>
                            </a:cubicBezTo>
                            <a:cubicBezTo>
                              <a:pt x="249760" y="682802"/>
                              <a:pt x="217563" y="687095"/>
                              <a:pt x="202538" y="695681"/>
                            </a:cubicBezTo>
                            <a:cubicBezTo>
                              <a:pt x="187513" y="704267"/>
                              <a:pt x="172487" y="705340"/>
                              <a:pt x="163901" y="721439"/>
                            </a:cubicBezTo>
                            <a:cubicBezTo>
                              <a:pt x="155315" y="737538"/>
                              <a:pt x="151022" y="771882"/>
                              <a:pt x="151022" y="792273"/>
                            </a:cubicBezTo>
                            <a:cubicBezTo>
                              <a:pt x="151022" y="812664"/>
                              <a:pt x="158535" y="823397"/>
                              <a:pt x="163901" y="843788"/>
                            </a:cubicBezTo>
                            <a:cubicBezTo>
                              <a:pt x="169267" y="864180"/>
                              <a:pt x="167120" y="895304"/>
                              <a:pt x="183219" y="914622"/>
                            </a:cubicBezTo>
                            <a:cubicBezTo>
                              <a:pt x="199318" y="933940"/>
                              <a:pt x="244394" y="937160"/>
                              <a:pt x="260493" y="959698"/>
                            </a:cubicBezTo>
                            <a:cubicBezTo>
                              <a:pt x="276592" y="982236"/>
                              <a:pt x="274445" y="1019799"/>
                              <a:pt x="279811" y="1049850"/>
                            </a:cubicBezTo>
                            <a:cubicBezTo>
                              <a:pt x="285177" y="1079901"/>
                              <a:pt x="299129" y="1126050"/>
                              <a:pt x="292690" y="1140002"/>
                            </a:cubicBezTo>
                            <a:cubicBezTo>
                              <a:pt x="286250" y="1153954"/>
                              <a:pt x="252979" y="1140002"/>
                              <a:pt x="241174" y="1133563"/>
                            </a:cubicBezTo>
                            <a:cubicBezTo>
                              <a:pt x="229369" y="1127124"/>
                              <a:pt x="246540" y="1129270"/>
                              <a:pt x="221856" y="1101366"/>
                            </a:cubicBezTo>
                            <a:cubicBezTo>
                              <a:pt x="197172" y="1073462"/>
                              <a:pt x="126337" y="1010140"/>
                              <a:pt x="93067" y="966137"/>
                            </a:cubicBezTo>
                            <a:cubicBezTo>
                              <a:pt x="59797" y="922134"/>
                              <a:pt x="31892" y="866326"/>
                              <a:pt x="22233" y="837349"/>
                            </a:cubicBezTo>
                            <a:cubicBezTo>
                              <a:pt x="12574" y="808372"/>
                              <a:pt x="26526" y="813738"/>
                              <a:pt x="35112" y="792273"/>
                            </a:cubicBezTo>
                            <a:cubicBezTo>
                              <a:pt x="43698" y="770808"/>
                              <a:pt x="73749" y="743977"/>
                              <a:pt x="73749" y="708560"/>
                            </a:cubicBezTo>
                            <a:cubicBezTo>
                              <a:pt x="73749" y="673143"/>
                              <a:pt x="46918" y="614115"/>
                              <a:pt x="35112" y="579771"/>
                            </a:cubicBezTo>
                            <a:cubicBezTo>
                              <a:pt x="23306" y="545427"/>
                              <a:pt x="-9964" y="519670"/>
                              <a:pt x="2915" y="502498"/>
                            </a:cubicBezTo>
                            <a:cubicBezTo>
                              <a:pt x="15794" y="485326"/>
                              <a:pt x="88775" y="493912"/>
                              <a:pt x="112386" y="476740"/>
                            </a:cubicBezTo>
                            <a:cubicBezTo>
                              <a:pt x="135997" y="459568"/>
                              <a:pt x="118825" y="437030"/>
                              <a:pt x="144583" y="399467"/>
                            </a:cubicBezTo>
                            <a:cubicBezTo>
                              <a:pt x="170341" y="361904"/>
                              <a:pt x="235808" y="281410"/>
                              <a:pt x="266932" y="251360"/>
                            </a:cubicBezTo>
                            <a:cubicBezTo>
                              <a:pt x="298056" y="221310"/>
                              <a:pt x="302348" y="238481"/>
                              <a:pt x="331326" y="219163"/>
                            </a:cubicBezTo>
                            <a:cubicBezTo>
                              <a:pt x="360304" y="199845"/>
                              <a:pt x="404307" y="162281"/>
                              <a:pt x="440797" y="135450"/>
                            </a:cubicBezTo>
                            <a:cubicBezTo>
                              <a:pt x="477287" y="108619"/>
                              <a:pt x="501971" y="69983"/>
                              <a:pt x="550267" y="58177"/>
                            </a:cubicBezTo>
                            <a:cubicBezTo>
                              <a:pt x="598563" y="46371"/>
                              <a:pt x="675836" y="74275"/>
                              <a:pt x="730571" y="64616"/>
                            </a:cubicBezTo>
                            <a:cubicBezTo>
                              <a:pt x="785306" y="54957"/>
                              <a:pt x="845408" y="-4071"/>
                              <a:pt x="878679" y="222"/>
                            </a:cubicBezTo>
                            <a:cubicBezTo>
                              <a:pt x="911950" y="4515"/>
                              <a:pt x="900143" y="66763"/>
                              <a:pt x="930194" y="90374"/>
                            </a:cubicBezTo>
                            <a:cubicBezTo>
                              <a:pt x="960245" y="113985"/>
                              <a:pt x="1026786" y="112913"/>
                              <a:pt x="1058983" y="141890"/>
                            </a:cubicBezTo>
                            <a:cubicBezTo>
                              <a:pt x="1091180" y="170867"/>
                              <a:pt x="1101912" y="227749"/>
                              <a:pt x="1123377" y="264239"/>
                            </a:cubicBezTo>
                            <a:cubicBezTo>
                              <a:pt x="1144842" y="300729"/>
                              <a:pt x="1154501" y="328633"/>
                              <a:pt x="1187771" y="360830"/>
                            </a:cubicBezTo>
                            <a:cubicBezTo>
                              <a:pt x="1221041" y="393027"/>
                              <a:pt x="1301535" y="419859"/>
                              <a:pt x="1323000" y="457422"/>
                            </a:cubicBezTo>
                            <a:cubicBezTo>
                              <a:pt x="1344465" y="494985"/>
                              <a:pt x="1286509" y="541135"/>
                              <a:pt x="1316560" y="586211"/>
                            </a:cubicBezTo>
                            <a:cubicBezTo>
                              <a:pt x="1346611" y="631287"/>
                              <a:pt x="1483986" y="681729"/>
                              <a:pt x="1503304" y="727878"/>
                            </a:cubicBezTo>
                            <a:cubicBezTo>
                              <a:pt x="1522622" y="774027"/>
                              <a:pt x="1460374" y="810517"/>
                              <a:pt x="1432470" y="863106"/>
                            </a:cubicBezTo>
                            <a:cubicBezTo>
                              <a:pt x="1404566" y="915695"/>
                              <a:pt x="1345538" y="1003701"/>
                              <a:pt x="1335879" y="1043411"/>
                            </a:cubicBezTo>
                            <a:cubicBezTo>
                              <a:pt x="1326220" y="1083121"/>
                              <a:pt x="1397053" y="1093853"/>
                              <a:pt x="1374515" y="1101366"/>
                            </a:cubicBezTo>
                            <a:cubicBezTo>
                              <a:pt x="1351977" y="1108879"/>
                              <a:pt x="1240360" y="1085267"/>
                              <a:pt x="1200650" y="1088487"/>
                            </a:cubicBezTo>
                            <a:cubicBezTo>
                              <a:pt x="1160940" y="1091707"/>
                              <a:pt x="1167380" y="1118538"/>
                              <a:pt x="1136256" y="1120684"/>
                            </a:cubicBezTo>
                            <a:cubicBezTo>
                              <a:pt x="1105132" y="1122830"/>
                              <a:pt x="1019273" y="1117465"/>
                              <a:pt x="1013907" y="1101366"/>
                            </a:cubicBezTo>
                            <a:cubicBezTo>
                              <a:pt x="1008541" y="1085267"/>
                              <a:pt x="1092254" y="1058436"/>
                              <a:pt x="1104059" y="1024092"/>
                            </a:cubicBezTo>
                            <a:cubicBezTo>
                              <a:pt x="1115864" y="989748"/>
                              <a:pt x="1076154" y="932867"/>
                              <a:pt x="1084740" y="895304"/>
                            </a:cubicBezTo>
                            <a:cubicBezTo>
                              <a:pt x="1093326" y="857741"/>
                              <a:pt x="1156647" y="833056"/>
                              <a:pt x="1155574" y="798712"/>
                            </a:cubicBezTo>
                            <a:cubicBezTo>
                              <a:pt x="1154501" y="764368"/>
                              <a:pt x="1072935" y="713927"/>
                              <a:pt x="1078301" y="689242"/>
                            </a:cubicBezTo>
                            <a:cubicBezTo>
                              <a:pt x="1083667" y="664557"/>
                              <a:pt x="1188844" y="668850"/>
                              <a:pt x="1187771" y="650605"/>
                            </a:cubicBezTo>
                            <a:cubicBezTo>
                              <a:pt x="1186698" y="632360"/>
                              <a:pt x="1093327" y="610895"/>
                              <a:pt x="1071862" y="579771"/>
                            </a:cubicBezTo>
                            <a:cubicBezTo>
                              <a:pt x="1050397" y="548647"/>
                              <a:pt x="1057910" y="490692"/>
                              <a:pt x="1058983" y="463861"/>
                            </a:cubicBezTo>
                            <a:cubicBezTo>
                              <a:pt x="1060056" y="437030"/>
                              <a:pt x="1089034" y="433810"/>
                              <a:pt x="1078301" y="418785"/>
                            </a:cubicBezTo>
                            <a:cubicBezTo>
                              <a:pt x="1067569" y="403760"/>
                              <a:pt x="1006394" y="395174"/>
                              <a:pt x="994588" y="373709"/>
                            </a:cubicBezTo>
                            <a:cubicBezTo>
                              <a:pt x="982782" y="352244"/>
                              <a:pt x="1016053" y="315755"/>
                              <a:pt x="1007467" y="289997"/>
                            </a:cubicBezTo>
                            <a:cubicBezTo>
                              <a:pt x="998881" y="264239"/>
                              <a:pt x="970977" y="243848"/>
                              <a:pt x="943073" y="219163"/>
                            </a:cubicBezTo>
                            <a:cubicBezTo>
                              <a:pt x="915169" y="194479"/>
                              <a:pt x="881898" y="149403"/>
                              <a:pt x="840042" y="141890"/>
                            </a:cubicBezTo>
                            <a:cubicBezTo>
                              <a:pt x="798186" y="134377"/>
                              <a:pt x="754183" y="164427"/>
                              <a:pt x="724132" y="167647"/>
                            </a:cubicBezTo>
                            <a:close/>
                          </a:path>
                        </a:pathLst>
                      </a:custGeom>
                      <a:solidFill>
                        <a:srgbClr val="672F09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  <p:grpSp>
                <p:nvGrpSpPr>
                  <p:cNvPr id="624" name="Group 623"/>
                  <p:cNvGrpSpPr/>
                  <p:nvPr/>
                </p:nvGrpSpPr>
                <p:grpSpPr>
                  <a:xfrm rot="1739041">
                    <a:off x="-59726" y="1035034"/>
                    <a:ext cx="1091870" cy="719481"/>
                    <a:chOff x="-63716" y="0"/>
                    <a:chExt cx="1091870" cy="719481"/>
                  </a:xfrm>
                </p:grpSpPr>
                <p:sp>
                  <p:nvSpPr>
                    <p:cNvPr id="626" name="Freeform 625"/>
                    <p:cNvSpPr/>
                    <p:nvPr/>
                  </p:nvSpPr>
                  <p:spPr>
                    <a:xfrm rot="1030660">
                      <a:off x="362857" y="0"/>
                      <a:ext cx="665297" cy="719481"/>
                    </a:xfrm>
                    <a:custGeom>
                      <a:avLst/>
                      <a:gdLst>
                        <a:gd name="connsiteX0" fmla="*/ 335276 w 406249"/>
                        <a:gd name="connsiteY0" fmla="*/ 1550 h 459422"/>
                        <a:gd name="connsiteX1" fmla="*/ 283760 w 406249"/>
                        <a:gd name="connsiteY1" fmla="*/ 20868 h 459422"/>
                        <a:gd name="connsiteX2" fmla="*/ 264442 w 406249"/>
                        <a:gd name="connsiteY2" fmla="*/ 65944 h 459422"/>
                        <a:gd name="connsiteX3" fmla="*/ 258002 w 406249"/>
                        <a:gd name="connsiteY3" fmla="*/ 130339 h 459422"/>
                        <a:gd name="connsiteX4" fmla="*/ 264442 w 406249"/>
                        <a:gd name="connsiteY4" fmla="*/ 207612 h 459422"/>
                        <a:gd name="connsiteX5" fmla="*/ 270881 w 406249"/>
                        <a:gd name="connsiteY5" fmla="*/ 278446 h 459422"/>
                        <a:gd name="connsiteX6" fmla="*/ 283760 w 406249"/>
                        <a:gd name="connsiteY6" fmla="*/ 291325 h 459422"/>
                        <a:gd name="connsiteX7" fmla="*/ 283760 w 406249"/>
                        <a:gd name="connsiteY7" fmla="*/ 297764 h 459422"/>
                        <a:gd name="connsiteX8" fmla="*/ 232245 w 406249"/>
                        <a:gd name="connsiteY8" fmla="*/ 304204 h 459422"/>
                        <a:gd name="connsiteX9" fmla="*/ 180729 w 406249"/>
                        <a:gd name="connsiteY9" fmla="*/ 310643 h 459422"/>
                        <a:gd name="connsiteX10" fmla="*/ 109895 w 406249"/>
                        <a:gd name="connsiteY10" fmla="*/ 329961 h 459422"/>
                        <a:gd name="connsiteX11" fmla="*/ 71259 w 406249"/>
                        <a:gd name="connsiteY11" fmla="*/ 349280 h 459422"/>
                        <a:gd name="connsiteX12" fmla="*/ 32622 w 406249"/>
                        <a:gd name="connsiteY12" fmla="*/ 381477 h 459422"/>
                        <a:gd name="connsiteX13" fmla="*/ 425 w 406249"/>
                        <a:gd name="connsiteY13" fmla="*/ 407235 h 459422"/>
                        <a:gd name="connsiteX14" fmla="*/ 13304 w 406249"/>
                        <a:gd name="connsiteY14" fmla="*/ 439432 h 459422"/>
                        <a:gd name="connsiteX15" fmla="*/ 13304 w 406249"/>
                        <a:gd name="connsiteY15" fmla="*/ 458750 h 459422"/>
                        <a:gd name="connsiteX16" fmla="*/ 39062 w 406249"/>
                        <a:gd name="connsiteY16" fmla="*/ 452311 h 459422"/>
                        <a:gd name="connsiteX17" fmla="*/ 122774 w 406249"/>
                        <a:gd name="connsiteY17" fmla="*/ 426553 h 459422"/>
                        <a:gd name="connsiteX18" fmla="*/ 225805 w 406249"/>
                        <a:gd name="connsiteY18" fmla="*/ 407235 h 459422"/>
                        <a:gd name="connsiteX19" fmla="*/ 328836 w 406249"/>
                        <a:gd name="connsiteY19" fmla="*/ 387916 h 459422"/>
                        <a:gd name="connsiteX20" fmla="*/ 386791 w 406249"/>
                        <a:gd name="connsiteY20" fmla="*/ 368598 h 459422"/>
                        <a:gd name="connsiteX21" fmla="*/ 406109 w 406249"/>
                        <a:gd name="connsiteY21" fmla="*/ 317082 h 459422"/>
                        <a:gd name="connsiteX22" fmla="*/ 393231 w 406249"/>
                        <a:gd name="connsiteY22" fmla="*/ 310643 h 459422"/>
                        <a:gd name="connsiteX23" fmla="*/ 406109 w 406249"/>
                        <a:gd name="connsiteY23" fmla="*/ 207612 h 459422"/>
                        <a:gd name="connsiteX24" fmla="*/ 399670 w 406249"/>
                        <a:gd name="connsiteY24" fmla="*/ 123899 h 459422"/>
                        <a:gd name="connsiteX25" fmla="*/ 393231 w 406249"/>
                        <a:gd name="connsiteY25" fmla="*/ 59505 h 459422"/>
                        <a:gd name="connsiteX26" fmla="*/ 335276 w 406249"/>
                        <a:gd name="connsiteY26" fmla="*/ 1550 h 4594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406249" h="459422">
                          <a:moveTo>
                            <a:pt x="335276" y="1550"/>
                          </a:moveTo>
                          <a:cubicBezTo>
                            <a:pt x="317031" y="-4890"/>
                            <a:pt x="295566" y="10136"/>
                            <a:pt x="283760" y="20868"/>
                          </a:cubicBezTo>
                          <a:cubicBezTo>
                            <a:pt x="271954" y="31600"/>
                            <a:pt x="268735" y="47699"/>
                            <a:pt x="264442" y="65944"/>
                          </a:cubicBezTo>
                          <a:cubicBezTo>
                            <a:pt x="260149" y="84189"/>
                            <a:pt x="258002" y="106728"/>
                            <a:pt x="258002" y="130339"/>
                          </a:cubicBezTo>
                          <a:cubicBezTo>
                            <a:pt x="258002" y="153950"/>
                            <a:pt x="262295" y="182927"/>
                            <a:pt x="264442" y="207612"/>
                          </a:cubicBezTo>
                          <a:cubicBezTo>
                            <a:pt x="266589" y="232297"/>
                            <a:pt x="267661" y="264494"/>
                            <a:pt x="270881" y="278446"/>
                          </a:cubicBezTo>
                          <a:cubicBezTo>
                            <a:pt x="274101" y="292398"/>
                            <a:pt x="283760" y="291325"/>
                            <a:pt x="283760" y="291325"/>
                          </a:cubicBezTo>
                          <a:cubicBezTo>
                            <a:pt x="285906" y="294545"/>
                            <a:pt x="292346" y="295618"/>
                            <a:pt x="283760" y="297764"/>
                          </a:cubicBezTo>
                          <a:cubicBezTo>
                            <a:pt x="275174" y="299910"/>
                            <a:pt x="232245" y="304204"/>
                            <a:pt x="232245" y="304204"/>
                          </a:cubicBezTo>
                          <a:cubicBezTo>
                            <a:pt x="215073" y="306350"/>
                            <a:pt x="201121" y="306350"/>
                            <a:pt x="180729" y="310643"/>
                          </a:cubicBezTo>
                          <a:cubicBezTo>
                            <a:pt x="160337" y="314936"/>
                            <a:pt x="128140" y="323522"/>
                            <a:pt x="109895" y="329961"/>
                          </a:cubicBezTo>
                          <a:cubicBezTo>
                            <a:pt x="91650" y="336401"/>
                            <a:pt x="84138" y="340694"/>
                            <a:pt x="71259" y="349280"/>
                          </a:cubicBezTo>
                          <a:cubicBezTo>
                            <a:pt x="58380" y="357866"/>
                            <a:pt x="44428" y="371818"/>
                            <a:pt x="32622" y="381477"/>
                          </a:cubicBezTo>
                          <a:cubicBezTo>
                            <a:pt x="20816" y="391136"/>
                            <a:pt x="3645" y="397576"/>
                            <a:pt x="425" y="407235"/>
                          </a:cubicBezTo>
                          <a:cubicBezTo>
                            <a:pt x="-2795" y="416894"/>
                            <a:pt x="13304" y="439432"/>
                            <a:pt x="13304" y="439432"/>
                          </a:cubicBezTo>
                          <a:cubicBezTo>
                            <a:pt x="15450" y="448018"/>
                            <a:pt x="13304" y="458750"/>
                            <a:pt x="13304" y="458750"/>
                          </a:cubicBezTo>
                          <a:cubicBezTo>
                            <a:pt x="17597" y="460897"/>
                            <a:pt x="20817" y="457677"/>
                            <a:pt x="39062" y="452311"/>
                          </a:cubicBezTo>
                          <a:cubicBezTo>
                            <a:pt x="57307" y="446945"/>
                            <a:pt x="91650" y="434066"/>
                            <a:pt x="122774" y="426553"/>
                          </a:cubicBezTo>
                          <a:cubicBezTo>
                            <a:pt x="153898" y="419040"/>
                            <a:pt x="225805" y="407235"/>
                            <a:pt x="225805" y="407235"/>
                          </a:cubicBezTo>
                          <a:cubicBezTo>
                            <a:pt x="260149" y="400796"/>
                            <a:pt x="302005" y="394356"/>
                            <a:pt x="328836" y="387916"/>
                          </a:cubicBezTo>
                          <a:cubicBezTo>
                            <a:pt x="355667" y="381477"/>
                            <a:pt x="373912" y="380404"/>
                            <a:pt x="386791" y="368598"/>
                          </a:cubicBezTo>
                          <a:cubicBezTo>
                            <a:pt x="399670" y="356792"/>
                            <a:pt x="405036" y="326741"/>
                            <a:pt x="406109" y="317082"/>
                          </a:cubicBezTo>
                          <a:cubicBezTo>
                            <a:pt x="407182" y="307423"/>
                            <a:pt x="393231" y="328888"/>
                            <a:pt x="393231" y="310643"/>
                          </a:cubicBezTo>
                          <a:cubicBezTo>
                            <a:pt x="393231" y="292398"/>
                            <a:pt x="405036" y="238736"/>
                            <a:pt x="406109" y="207612"/>
                          </a:cubicBezTo>
                          <a:cubicBezTo>
                            <a:pt x="407182" y="176488"/>
                            <a:pt x="401816" y="148584"/>
                            <a:pt x="399670" y="123899"/>
                          </a:cubicBezTo>
                          <a:cubicBezTo>
                            <a:pt x="397524" y="99214"/>
                            <a:pt x="396451" y="78823"/>
                            <a:pt x="393231" y="59505"/>
                          </a:cubicBezTo>
                          <a:cubicBezTo>
                            <a:pt x="390011" y="40187"/>
                            <a:pt x="353521" y="7990"/>
                            <a:pt x="335276" y="1550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25" name="Freeform 624"/>
                    <p:cNvSpPr/>
                    <p:nvPr/>
                  </p:nvSpPr>
                  <p:spPr>
                    <a:xfrm rot="82774">
                      <a:off x="-63716" y="323169"/>
                      <a:ext cx="377939" cy="293564"/>
                    </a:xfrm>
                    <a:custGeom>
                      <a:avLst/>
                      <a:gdLst>
                        <a:gd name="connsiteX0" fmla="*/ 1702204 w 1780281"/>
                        <a:gd name="connsiteY0" fmla="*/ 624843 h 1062815"/>
                        <a:gd name="connsiteX1" fmla="*/ 1554097 w 1780281"/>
                        <a:gd name="connsiteY1" fmla="*/ 624843 h 1062815"/>
                        <a:gd name="connsiteX2" fmla="*/ 1496142 w 1780281"/>
                        <a:gd name="connsiteY2" fmla="*/ 618403 h 1062815"/>
                        <a:gd name="connsiteX3" fmla="*/ 1463945 w 1780281"/>
                        <a:gd name="connsiteY3" fmla="*/ 592645 h 1062815"/>
                        <a:gd name="connsiteX4" fmla="*/ 1425308 w 1780281"/>
                        <a:gd name="connsiteY4" fmla="*/ 541130 h 1062815"/>
                        <a:gd name="connsiteX5" fmla="*/ 1380232 w 1780281"/>
                        <a:gd name="connsiteY5" fmla="*/ 476736 h 1062815"/>
                        <a:gd name="connsiteX6" fmla="*/ 1348035 w 1780281"/>
                        <a:gd name="connsiteY6" fmla="*/ 405902 h 1062815"/>
                        <a:gd name="connsiteX7" fmla="*/ 1309399 w 1780281"/>
                        <a:gd name="connsiteY7" fmla="*/ 341507 h 1062815"/>
                        <a:gd name="connsiteX8" fmla="*/ 1232125 w 1780281"/>
                        <a:gd name="connsiteY8" fmla="*/ 296431 h 1062815"/>
                        <a:gd name="connsiteX9" fmla="*/ 1129094 w 1780281"/>
                        <a:gd name="connsiteY9" fmla="*/ 244916 h 1062815"/>
                        <a:gd name="connsiteX10" fmla="*/ 1032503 w 1780281"/>
                        <a:gd name="connsiteY10" fmla="*/ 199840 h 1062815"/>
                        <a:gd name="connsiteX11" fmla="*/ 993866 w 1780281"/>
                        <a:gd name="connsiteY11" fmla="*/ 180521 h 1062815"/>
                        <a:gd name="connsiteX12" fmla="*/ 890835 w 1780281"/>
                        <a:gd name="connsiteY12" fmla="*/ 129006 h 1062815"/>
                        <a:gd name="connsiteX13" fmla="*/ 820001 w 1780281"/>
                        <a:gd name="connsiteY13" fmla="*/ 51733 h 1062815"/>
                        <a:gd name="connsiteX14" fmla="*/ 710531 w 1780281"/>
                        <a:gd name="connsiteY14" fmla="*/ 217 h 1062815"/>
                        <a:gd name="connsiteX15" fmla="*/ 613939 w 1780281"/>
                        <a:gd name="connsiteY15" fmla="*/ 71051 h 1062815"/>
                        <a:gd name="connsiteX16" fmla="*/ 659016 w 1780281"/>
                        <a:gd name="connsiteY16" fmla="*/ 141885 h 1062815"/>
                        <a:gd name="connsiteX17" fmla="*/ 762047 w 1780281"/>
                        <a:gd name="connsiteY17" fmla="*/ 199840 h 1062815"/>
                        <a:gd name="connsiteX18" fmla="*/ 877956 w 1780281"/>
                        <a:gd name="connsiteY18" fmla="*/ 283552 h 1062815"/>
                        <a:gd name="connsiteX19" fmla="*/ 955230 w 1780281"/>
                        <a:gd name="connsiteY19" fmla="*/ 386583 h 1062815"/>
                        <a:gd name="connsiteX20" fmla="*/ 980987 w 1780281"/>
                        <a:gd name="connsiteY20" fmla="*/ 450978 h 1062815"/>
                        <a:gd name="connsiteX21" fmla="*/ 961669 w 1780281"/>
                        <a:gd name="connsiteY21" fmla="*/ 438099 h 1062815"/>
                        <a:gd name="connsiteX22" fmla="*/ 826441 w 1780281"/>
                        <a:gd name="connsiteY22" fmla="*/ 354386 h 1062815"/>
                        <a:gd name="connsiteX23" fmla="*/ 755607 w 1780281"/>
                        <a:gd name="connsiteY23" fmla="*/ 309310 h 1062815"/>
                        <a:gd name="connsiteX24" fmla="*/ 671894 w 1780281"/>
                        <a:gd name="connsiteY24" fmla="*/ 238476 h 1062815"/>
                        <a:gd name="connsiteX25" fmla="*/ 568863 w 1780281"/>
                        <a:gd name="connsiteY25" fmla="*/ 180521 h 1062815"/>
                        <a:gd name="connsiteX26" fmla="*/ 414317 w 1780281"/>
                        <a:gd name="connsiteY26" fmla="*/ 83930 h 1062815"/>
                        <a:gd name="connsiteX27" fmla="*/ 291968 w 1780281"/>
                        <a:gd name="connsiteY27" fmla="*/ 25975 h 1062815"/>
                        <a:gd name="connsiteX28" fmla="*/ 163179 w 1780281"/>
                        <a:gd name="connsiteY28" fmla="*/ 38854 h 1062815"/>
                        <a:gd name="connsiteX29" fmla="*/ 163179 w 1780281"/>
                        <a:gd name="connsiteY29" fmla="*/ 90369 h 1062815"/>
                        <a:gd name="connsiteX30" fmla="*/ 234013 w 1780281"/>
                        <a:gd name="connsiteY30" fmla="*/ 135445 h 1062815"/>
                        <a:gd name="connsiteX31" fmla="*/ 298407 w 1780281"/>
                        <a:gd name="connsiteY31" fmla="*/ 161203 h 1062815"/>
                        <a:gd name="connsiteX32" fmla="*/ 394999 w 1780281"/>
                        <a:gd name="connsiteY32" fmla="*/ 206279 h 1062815"/>
                        <a:gd name="connsiteX33" fmla="*/ 555985 w 1780281"/>
                        <a:gd name="connsiteY33" fmla="*/ 283552 h 1062815"/>
                        <a:gd name="connsiteX34" fmla="*/ 684773 w 1780281"/>
                        <a:gd name="connsiteY34" fmla="*/ 405902 h 1062815"/>
                        <a:gd name="connsiteX35" fmla="*/ 774925 w 1780281"/>
                        <a:gd name="connsiteY35" fmla="*/ 470296 h 1062815"/>
                        <a:gd name="connsiteX36" fmla="*/ 865077 w 1780281"/>
                        <a:gd name="connsiteY36" fmla="*/ 521812 h 1062815"/>
                        <a:gd name="connsiteX37" fmla="*/ 845759 w 1780281"/>
                        <a:gd name="connsiteY37" fmla="*/ 528251 h 1062815"/>
                        <a:gd name="connsiteX38" fmla="*/ 781365 w 1780281"/>
                        <a:gd name="connsiteY38" fmla="*/ 489614 h 1062815"/>
                        <a:gd name="connsiteX39" fmla="*/ 613939 w 1780281"/>
                        <a:gd name="connsiteY39" fmla="*/ 399462 h 1062815"/>
                        <a:gd name="connsiteX40" fmla="*/ 536666 w 1780281"/>
                        <a:gd name="connsiteY40" fmla="*/ 322189 h 1062815"/>
                        <a:gd name="connsiteX41" fmla="*/ 343483 w 1780281"/>
                        <a:gd name="connsiteY41" fmla="*/ 232037 h 1062815"/>
                        <a:gd name="connsiteX42" fmla="*/ 253331 w 1780281"/>
                        <a:gd name="connsiteY42" fmla="*/ 186961 h 1062815"/>
                        <a:gd name="connsiteX43" fmla="*/ 156739 w 1780281"/>
                        <a:gd name="connsiteY43" fmla="*/ 167643 h 1062815"/>
                        <a:gd name="connsiteX44" fmla="*/ 15072 w 1780281"/>
                        <a:gd name="connsiteY44" fmla="*/ 135445 h 1062815"/>
                        <a:gd name="connsiteX45" fmla="*/ 21511 w 1780281"/>
                        <a:gd name="connsiteY45" fmla="*/ 232037 h 1062815"/>
                        <a:gd name="connsiteX46" fmla="*/ 169618 w 1780281"/>
                        <a:gd name="connsiteY46" fmla="*/ 277113 h 1062815"/>
                        <a:gd name="connsiteX47" fmla="*/ 330604 w 1780281"/>
                        <a:gd name="connsiteY47" fmla="*/ 347947 h 1062815"/>
                        <a:gd name="connsiteX48" fmla="*/ 452954 w 1780281"/>
                        <a:gd name="connsiteY48" fmla="*/ 399462 h 1062815"/>
                        <a:gd name="connsiteX49" fmla="*/ 543106 w 1780281"/>
                        <a:gd name="connsiteY49" fmla="*/ 450978 h 1062815"/>
                        <a:gd name="connsiteX50" fmla="*/ 659016 w 1780281"/>
                        <a:gd name="connsiteY50" fmla="*/ 528251 h 1062815"/>
                        <a:gd name="connsiteX51" fmla="*/ 710531 w 1780281"/>
                        <a:gd name="connsiteY51" fmla="*/ 586206 h 1062815"/>
                        <a:gd name="connsiteX52" fmla="*/ 762047 w 1780281"/>
                        <a:gd name="connsiteY52" fmla="*/ 657040 h 1062815"/>
                        <a:gd name="connsiteX53" fmla="*/ 684773 w 1780281"/>
                        <a:gd name="connsiteY53" fmla="*/ 573327 h 1062815"/>
                        <a:gd name="connsiteX54" fmla="*/ 575303 w 1780281"/>
                        <a:gd name="connsiteY54" fmla="*/ 508933 h 1062815"/>
                        <a:gd name="connsiteX55" fmla="*/ 465832 w 1780281"/>
                        <a:gd name="connsiteY55" fmla="*/ 450978 h 1062815"/>
                        <a:gd name="connsiteX56" fmla="*/ 246892 w 1780281"/>
                        <a:gd name="connsiteY56" fmla="*/ 354386 h 1062815"/>
                        <a:gd name="connsiteX57" fmla="*/ 137421 w 1780281"/>
                        <a:gd name="connsiteY57" fmla="*/ 315750 h 1062815"/>
                        <a:gd name="connsiteX58" fmla="*/ 47269 w 1780281"/>
                        <a:gd name="connsiteY58" fmla="*/ 354386 h 1062815"/>
                        <a:gd name="connsiteX59" fmla="*/ 66587 w 1780281"/>
                        <a:gd name="connsiteY59" fmla="*/ 412341 h 1062815"/>
                        <a:gd name="connsiteX60" fmla="*/ 105224 w 1780281"/>
                        <a:gd name="connsiteY60" fmla="*/ 438099 h 1062815"/>
                        <a:gd name="connsiteX61" fmla="*/ 195376 w 1780281"/>
                        <a:gd name="connsiteY61" fmla="*/ 457417 h 1062815"/>
                        <a:gd name="connsiteX62" fmla="*/ 272649 w 1780281"/>
                        <a:gd name="connsiteY62" fmla="*/ 476736 h 1062815"/>
                        <a:gd name="connsiteX63" fmla="*/ 382120 w 1780281"/>
                        <a:gd name="connsiteY63" fmla="*/ 541130 h 1062815"/>
                        <a:gd name="connsiteX64" fmla="*/ 478711 w 1780281"/>
                        <a:gd name="connsiteY64" fmla="*/ 592645 h 1062815"/>
                        <a:gd name="connsiteX65" fmla="*/ 575303 w 1780281"/>
                        <a:gd name="connsiteY65" fmla="*/ 631282 h 1062815"/>
                        <a:gd name="connsiteX66" fmla="*/ 652576 w 1780281"/>
                        <a:gd name="connsiteY66" fmla="*/ 676358 h 1062815"/>
                        <a:gd name="connsiteX67" fmla="*/ 684773 w 1780281"/>
                        <a:gd name="connsiteY67" fmla="*/ 702116 h 1062815"/>
                        <a:gd name="connsiteX68" fmla="*/ 697652 w 1780281"/>
                        <a:gd name="connsiteY68" fmla="*/ 747192 h 1062815"/>
                        <a:gd name="connsiteX69" fmla="*/ 639697 w 1780281"/>
                        <a:gd name="connsiteY69" fmla="*/ 702116 h 1062815"/>
                        <a:gd name="connsiteX70" fmla="*/ 562424 w 1780281"/>
                        <a:gd name="connsiteY70" fmla="*/ 650600 h 1062815"/>
                        <a:gd name="connsiteX71" fmla="*/ 452954 w 1780281"/>
                        <a:gd name="connsiteY71" fmla="*/ 605524 h 1062815"/>
                        <a:gd name="connsiteX72" fmla="*/ 375680 w 1780281"/>
                        <a:gd name="connsiteY72" fmla="*/ 579767 h 1062815"/>
                        <a:gd name="connsiteX73" fmla="*/ 259770 w 1780281"/>
                        <a:gd name="connsiteY73" fmla="*/ 560448 h 1062815"/>
                        <a:gd name="connsiteX74" fmla="*/ 266210 w 1780281"/>
                        <a:gd name="connsiteY74" fmla="*/ 599085 h 1062815"/>
                        <a:gd name="connsiteX75" fmla="*/ 304847 w 1780281"/>
                        <a:gd name="connsiteY75" fmla="*/ 637721 h 1062815"/>
                        <a:gd name="connsiteX76" fmla="*/ 394999 w 1780281"/>
                        <a:gd name="connsiteY76" fmla="*/ 676358 h 1062815"/>
                        <a:gd name="connsiteX77" fmla="*/ 452954 w 1780281"/>
                        <a:gd name="connsiteY77" fmla="*/ 708555 h 1062815"/>
                        <a:gd name="connsiteX78" fmla="*/ 536666 w 1780281"/>
                        <a:gd name="connsiteY78" fmla="*/ 740752 h 1062815"/>
                        <a:gd name="connsiteX79" fmla="*/ 697652 w 1780281"/>
                        <a:gd name="connsiteY79" fmla="*/ 824465 h 1062815"/>
                        <a:gd name="connsiteX80" fmla="*/ 716970 w 1780281"/>
                        <a:gd name="connsiteY80" fmla="*/ 856662 h 1062815"/>
                        <a:gd name="connsiteX81" fmla="*/ 774925 w 1780281"/>
                        <a:gd name="connsiteY81" fmla="*/ 908178 h 1062815"/>
                        <a:gd name="connsiteX82" fmla="*/ 865077 w 1780281"/>
                        <a:gd name="connsiteY82" fmla="*/ 959693 h 1062815"/>
                        <a:gd name="connsiteX83" fmla="*/ 935911 w 1780281"/>
                        <a:gd name="connsiteY83" fmla="*/ 985451 h 1062815"/>
                        <a:gd name="connsiteX84" fmla="*/ 974548 w 1780281"/>
                        <a:gd name="connsiteY84" fmla="*/ 998330 h 1062815"/>
                        <a:gd name="connsiteX85" fmla="*/ 1019624 w 1780281"/>
                        <a:gd name="connsiteY85" fmla="*/ 1024088 h 1062815"/>
                        <a:gd name="connsiteX86" fmla="*/ 1051821 w 1780281"/>
                        <a:gd name="connsiteY86" fmla="*/ 1043406 h 1062815"/>
                        <a:gd name="connsiteX87" fmla="*/ 1180610 w 1780281"/>
                        <a:gd name="connsiteY87" fmla="*/ 1062724 h 1062815"/>
                        <a:gd name="connsiteX88" fmla="*/ 1257883 w 1780281"/>
                        <a:gd name="connsiteY88" fmla="*/ 1049845 h 1062815"/>
                        <a:gd name="connsiteX89" fmla="*/ 1354475 w 1780281"/>
                        <a:gd name="connsiteY89" fmla="*/ 1030527 h 1062815"/>
                        <a:gd name="connsiteX90" fmla="*/ 1554097 w 1780281"/>
                        <a:gd name="connsiteY90" fmla="*/ 985451 h 1062815"/>
                        <a:gd name="connsiteX91" fmla="*/ 1579855 w 1780281"/>
                        <a:gd name="connsiteY91" fmla="*/ 979012 h 1062815"/>
                        <a:gd name="connsiteX92" fmla="*/ 1682886 w 1780281"/>
                        <a:gd name="connsiteY92" fmla="*/ 966133 h 1062815"/>
                        <a:gd name="connsiteX93" fmla="*/ 1734401 w 1780281"/>
                        <a:gd name="connsiteY93" fmla="*/ 972572 h 1062815"/>
                        <a:gd name="connsiteX94" fmla="*/ 1773038 w 1780281"/>
                        <a:gd name="connsiteY94" fmla="*/ 959693 h 1062815"/>
                        <a:gd name="connsiteX95" fmla="*/ 1779477 w 1780281"/>
                        <a:gd name="connsiteY95" fmla="*/ 940375 h 1062815"/>
                        <a:gd name="connsiteX96" fmla="*/ 1779477 w 1780281"/>
                        <a:gd name="connsiteY96" fmla="*/ 863102 h 1062815"/>
                        <a:gd name="connsiteX97" fmla="*/ 1773038 w 1780281"/>
                        <a:gd name="connsiteY97" fmla="*/ 779389 h 1062815"/>
                        <a:gd name="connsiteX98" fmla="*/ 1766599 w 1780281"/>
                        <a:gd name="connsiteY98" fmla="*/ 708555 h 1062815"/>
                        <a:gd name="connsiteX99" fmla="*/ 1702204 w 1780281"/>
                        <a:gd name="connsiteY99" fmla="*/ 624843 h 106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</a:cxnLst>
                      <a:rect l="l" t="t" r="r" b="b"/>
                      <a:pathLst>
                        <a:path w="1780281" h="1062815">
                          <a:moveTo>
                            <a:pt x="1702204" y="624843"/>
                          </a:moveTo>
                          <a:cubicBezTo>
                            <a:pt x="1666787" y="610891"/>
                            <a:pt x="1588441" y="625916"/>
                            <a:pt x="1554097" y="624843"/>
                          </a:cubicBezTo>
                          <a:cubicBezTo>
                            <a:pt x="1519753" y="623770"/>
                            <a:pt x="1511167" y="623769"/>
                            <a:pt x="1496142" y="618403"/>
                          </a:cubicBezTo>
                          <a:cubicBezTo>
                            <a:pt x="1481117" y="613037"/>
                            <a:pt x="1475751" y="605524"/>
                            <a:pt x="1463945" y="592645"/>
                          </a:cubicBezTo>
                          <a:cubicBezTo>
                            <a:pt x="1452139" y="579766"/>
                            <a:pt x="1439260" y="560448"/>
                            <a:pt x="1425308" y="541130"/>
                          </a:cubicBezTo>
                          <a:cubicBezTo>
                            <a:pt x="1411356" y="521812"/>
                            <a:pt x="1393111" y="499274"/>
                            <a:pt x="1380232" y="476736"/>
                          </a:cubicBezTo>
                          <a:cubicBezTo>
                            <a:pt x="1367353" y="454198"/>
                            <a:pt x="1359840" y="428440"/>
                            <a:pt x="1348035" y="405902"/>
                          </a:cubicBezTo>
                          <a:cubicBezTo>
                            <a:pt x="1336230" y="383364"/>
                            <a:pt x="1328717" y="359752"/>
                            <a:pt x="1309399" y="341507"/>
                          </a:cubicBezTo>
                          <a:cubicBezTo>
                            <a:pt x="1290081" y="323262"/>
                            <a:pt x="1262176" y="312530"/>
                            <a:pt x="1232125" y="296431"/>
                          </a:cubicBezTo>
                          <a:cubicBezTo>
                            <a:pt x="1202074" y="280332"/>
                            <a:pt x="1162364" y="261015"/>
                            <a:pt x="1129094" y="244916"/>
                          </a:cubicBezTo>
                          <a:cubicBezTo>
                            <a:pt x="1095824" y="228817"/>
                            <a:pt x="1055041" y="210572"/>
                            <a:pt x="1032503" y="199840"/>
                          </a:cubicBezTo>
                          <a:cubicBezTo>
                            <a:pt x="1009965" y="189108"/>
                            <a:pt x="993866" y="180521"/>
                            <a:pt x="993866" y="180521"/>
                          </a:cubicBezTo>
                          <a:cubicBezTo>
                            <a:pt x="970255" y="168715"/>
                            <a:pt x="919812" y="150471"/>
                            <a:pt x="890835" y="129006"/>
                          </a:cubicBezTo>
                          <a:cubicBezTo>
                            <a:pt x="861858" y="107541"/>
                            <a:pt x="850052" y="73198"/>
                            <a:pt x="820001" y="51733"/>
                          </a:cubicBezTo>
                          <a:cubicBezTo>
                            <a:pt x="789950" y="30268"/>
                            <a:pt x="744875" y="-3003"/>
                            <a:pt x="710531" y="217"/>
                          </a:cubicBezTo>
                          <a:cubicBezTo>
                            <a:pt x="676187" y="3437"/>
                            <a:pt x="622525" y="47440"/>
                            <a:pt x="613939" y="71051"/>
                          </a:cubicBezTo>
                          <a:cubicBezTo>
                            <a:pt x="605353" y="94662"/>
                            <a:pt x="634331" y="120420"/>
                            <a:pt x="659016" y="141885"/>
                          </a:cubicBezTo>
                          <a:cubicBezTo>
                            <a:pt x="683701" y="163350"/>
                            <a:pt x="725557" y="176229"/>
                            <a:pt x="762047" y="199840"/>
                          </a:cubicBezTo>
                          <a:cubicBezTo>
                            <a:pt x="798537" y="223451"/>
                            <a:pt x="845759" y="252428"/>
                            <a:pt x="877956" y="283552"/>
                          </a:cubicBezTo>
                          <a:cubicBezTo>
                            <a:pt x="910153" y="314676"/>
                            <a:pt x="938058" y="358679"/>
                            <a:pt x="955230" y="386583"/>
                          </a:cubicBezTo>
                          <a:cubicBezTo>
                            <a:pt x="972402" y="414487"/>
                            <a:pt x="980987" y="450978"/>
                            <a:pt x="980987" y="450978"/>
                          </a:cubicBezTo>
                          <a:cubicBezTo>
                            <a:pt x="982060" y="459564"/>
                            <a:pt x="961669" y="438099"/>
                            <a:pt x="961669" y="438099"/>
                          </a:cubicBezTo>
                          <a:lnTo>
                            <a:pt x="826441" y="354386"/>
                          </a:lnTo>
                          <a:cubicBezTo>
                            <a:pt x="792097" y="332921"/>
                            <a:pt x="781365" y="328628"/>
                            <a:pt x="755607" y="309310"/>
                          </a:cubicBezTo>
                          <a:cubicBezTo>
                            <a:pt x="729849" y="289992"/>
                            <a:pt x="703018" y="259941"/>
                            <a:pt x="671894" y="238476"/>
                          </a:cubicBezTo>
                          <a:cubicBezTo>
                            <a:pt x="640770" y="217011"/>
                            <a:pt x="611792" y="206279"/>
                            <a:pt x="568863" y="180521"/>
                          </a:cubicBezTo>
                          <a:cubicBezTo>
                            <a:pt x="525934" y="154763"/>
                            <a:pt x="460466" y="109688"/>
                            <a:pt x="414317" y="83930"/>
                          </a:cubicBezTo>
                          <a:cubicBezTo>
                            <a:pt x="368168" y="58172"/>
                            <a:pt x="333824" y="33488"/>
                            <a:pt x="291968" y="25975"/>
                          </a:cubicBezTo>
                          <a:cubicBezTo>
                            <a:pt x="250112" y="18462"/>
                            <a:pt x="184644" y="28122"/>
                            <a:pt x="163179" y="38854"/>
                          </a:cubicBezTo>
                          <a:cubicBezTo>
                            <a:pt x="141714" y="49586"/>
                            <a:pt x="151373" y="74270"/>
                            <a:pt x="163179" y="90369"/>
                          </a:cubicBezTo>
                          <a:cubicBezTo>
                            <a:pt x="174985" y="106467"/>
                            <a:pt x="211475" y="123639"/>
                            <a:pt x="234013" y="135445"/>
                          </a:cubicBezTo>
                          <a:cubicBezTo>
                            <a:pt x="256551" y="147251"/>
                            <a:pt x="271576" y="149397"/>
                            <a:pt x="298407" y="161203"/>
                          </a:cubicBezTo>
                          <a:cubicBezTo>
                            <a:pt x="325238" y="173009"/>
                            <a:pt x="394999" y="206279"/>
                            <a:pt x="394999" y="206279"/>
                          </a:cubicBezTo>
                          <a:cubicBezTo>
                            <a:pt x="437929" y="226671"/>
                            <a:pt x="507689" y="250281"/>
                            <a:pt x="555985" y="283552"/>
                          </a:cubicBezTo>
                          <a:cubicBezTo>
                            <a:pt x="604281" y="316823"/>
                            <a:pt x="648283" y="374778"/>
                            <a:pt x="684773" y="405902"/>
                          </a:cubicBezTo>
                          <a:cubicBezTo>
                            <a:pt x="721263" y="437026"/>
                            <a:pt x="744875" y="450978"/>
                            <a:pt x="774925" y="470296"/>
                          </a:cubicBezTo>
                          <a:cubicBezTo>
                            <a:pt x="804975" y="489614"/>
                            <a:pt x="865077" y="521812"/>
                            <a:pt x="865077" y="521812"/>
                          </a:cubicBezTo>
                          <a:cubicBezTo>
                            <a:pt x="876883" y="531471"/>
                            <a:pt x="859711" y="533617"/>
                            <a:pt x="845759" y="528251"/>
                          </a:cubicBezTo>
                          <a:cubicBezTo>
                            <a:pt x="831807" y="522885"/>
                            <a:pt x="820002" y="511079"/>
                            <a:pt x="781365" y="489614"/>
                          </a:cubicBezTo>
                          <a:cubicBezTo>
                            <a:pt x="742728" y="468149"/>
                            <a:pt x="654722" y="427366"/>
                            <a:pt x="613939" y="399462"/>
                          </a:cubicBezTo>
                          <a:cubicBezTo>
                            <a:pt x="573156" y="371558"/>
                            <a:pt x="581742" y="350093"/>
                            <a:pt x="536666" y="322189"/>
                          </a:cubicBezTo>
                          <a:cubicBezTo>
                            <a:pt x="491590" y="294285"/>
                            <a:pt x="390705" y="254575"/>
                            <a:pt x="343483" y="232037"/>
                          </a:cubicBezTo>
                          <a:cubicBezTo>
                            <a:pt x="296260" y="209499"/>
                            <a:pt x="284455" y="197693"/>
                            <a:pt x="253331" y="186961"/>
                          </a:cubicBezTo>
                          <a:cubicBezTo>
                            <a:pt x="222207" y="176229"/>
                            <a:pt x="196449" y="176229"/>
                            <a:pt x="156739" y="167643"/>
                          </a:cubicBezTo>
                          <a:cubicBezTo>
                            <a:pt x="117029" y="159057"/>
                            <a:pt x="37610" y="124713"/>
                            <a:pt x="15072" y="135445"/>
                          </a:cubicBezTo>
                          <a:cubicBezTo>
                            <a:pt x="-7466" y="146177"/>
                            <a:pt x="-4247" y="208426"/>
                            <a:pt x="21511" y="232037"/>
                          </a:cubicBezTo>
                          <a:cubicBezTo>
                            <a:pt x="47269" y="255648"/>
                            <a:pt x="118103" y="257795"/>
                            <a:pt x="169618" y="277113"/>
                          </a:cubicBezTo>
                          <a:cubicBezTo>
                            <a:pt x="221133" y="296431"/>
                            <a:pt x="283381" y="327556"/>
                            <a:pt x="330604" y="347947"/>
                          </a:cubicBezTo>
                          <a:cubicBezTo>
                            <a:pt x="377827" y="368338"/>
                            <a:pt x="417537" y="382290"/>
                            <a:pt x="452954" y="399462"/>
                          </a:cubicBezTo>
                          <a:cubicBezTo>
                            <a:pt x="488371" y="416634"/>
                            <a:pt x="508762" y="429513"/>
                            <a:pt x="543106" y="450978"/>
                          </a:cubicBezTo>
                          <a:cubicBezTo>
                            <a:pt x="577450" y="472443"/>
                            <a:pt x="631112" y="505713"/>
                            <a:pt x="659016" y="528251"/>
                          </a:cubicBezTo>
                          <a:cubicBezTo>
                            <a:pt x="686920" y="550789"/>
                            <a:pt x="693359" y="564741"/>
                            <a:pt x="710531" y="586206"/>
                          </a:cubicBezTo>
                          <a:cubicBezTo>
                            <a:pt x="727703" y="607671"/>
                            <a:pt x="766340" y="659187"/>
                            <a:pt x="762047" y="657040"/>
                          </a:cubicBezTo>
                          <a:cubicBezTo>
                            <a:pt x="757754" y="654893"/>
                            <a:pt x="715897" y="598011"/>
                            <a:pt x="684773" y="573327"/>
                          </a:cubicBezTo>
                          <a:cubicBezTo>
                            <a:pt x="653649" y="548642"/>
                            <a:pt x="611793" y="529324"/>
                            <a:pt x="575303" y="508933"/>
                          </a:cubicBezTo>
                          <a:cubicBezTo>
                            <a:pt x="538813" y="488542"/>
                            <a:pt x="520567" y="476736"/>
                            <a:pt x="465832" y="450978"/>
                          </a:cubicBezTo>
                          <a:cubicBezTo>
                            <a:pt x="411097" y="425220"/>
                            <a:pt x="301627" y="376924"/>
                            <a:pt x="246892" y="354386"/>
                          </a:cubicBezTo>
                          <a:cubicBezTo>
                            <a:pt x="192157" y="331848"/>
                            <a:pt x="170691" y="315750"/>
                            <a:pt x="137421" y="315750"/>
                          </a:cubicBezTo>
                          <a:cubicBezTo>
                            <a:pt x="104151" y="315750"/>
                            <a:pt x="59075" y="338287"/>
                            <a:pt x="47269" y="354386"/>
                          </a:cubicBezTo>
                          <a:cubicBezTo>
                            <a:pt x="35463" y="370484"/>
                            <a:pt x="56928" y="398389"/>
                            <a:pt x="66587" y="412341"/>
                          </a:cubicBezTo>
                          <a:cubicBezTo>
                            <a:pt x="76246" y="426293"/>
                            <a:pt x="83759" y="430586"/>
                            <a:pt x="105224" y="438099"/>
                          </a:cubicBezTo>
                          <a:cubicBezTo>
                            <a:pt x="126689" y="445612"/>
                            <a:pt x="167472" y="450977"/>
                            <a:pt x="195376" y="457417"/>
                          </a:cubicBezTo>
                          <a:cubicBezTo>
                            <a:pt x="223280" y="463856"/>
                            <a:pt x="241525" y="462784"/>
                            <a:pt x="272649" y="476736"/>
                          </a:cubicBezTo>
                          <a:cubicBezTo>
                            <a:pt x="303773" y="490688"/>
                            <a:pt x="347776" y="521812"/>
                            <a:pt x="382120" y="541130"/>
                          </a:cubicBezTo>
                          <a:cubicBezTo>
                            <a:pt x="416464" y="560448"/>
                            <a:pt x="446514" y="577620"/>
                            <a:pt x="478711" y="592645"/>
                          </a:cubicBezTo>
                          <a:cubicBezTo>
                            <a:pt x="510908" y="607670"/>
                            <a:pt x="546325" y="617330"/>
                            <a:pt x="575303" y="631282"/>
                          </a:cubicBezTo>
                          <a:cubicBezTo>
                            <a:pt x="604280" y="645234"/>
                            <a:pt x="634331" y="664552"/>
                            <a:pt x="652576" y="676358"/>
                          </a:cubicBezTo>
                          <a:cubicBezTo>
                            <a:pt x="670821" y="688164"/>
                            <a:pt x="677260" y="690310"/>
                            <a:pt x="684773" y="702116"/>
                          </a:cubicBezTo>
                          <a:cubicBezTo>
                            <a:pt x="692286" y="713922"/>
                            <a:pt x="705165" y="747192"/>
                            <a:pt x="697652" y="747192"/>
                          </a:cubicBezTo>
                          <a:cubicBezTo>
                            <a:pt x="690139" y="747192"/>
                            <a:pt x="662235" y="718215"/>
                            <a:pt x="639697" y="702116"/>
                          </a:cubicBezTo>
                          <a:cubicBezTo>
                            <a:pt x="617159" y="686017"/>
                            <a:pt x="593548" y="666699"/>
                            <a:pt x="562424" y="650600"/>
                          </a:cubicBezTo>
                          <a:cubicBezTo>
                            <a:pt x="531300" y="634501"/>
                            <a:pt x="484078" y="617329"/>
                            <a:pt x="452954" y="605524"/>
                          </a:cubicBezTo>
                          <a:cubicBezTo>
                            <a:pt x="421830" y="593719"/>
                            <a:pt x="407877" y="587280"/>
                            <a:pt x="375680" y="579767"/>
                          </a:cubicBezTo>
                          <a:cubicBezTo>
                            <a:pt x="343483" y="572254"/>
                            <a:pt x="278015" y="557228"/>
                            <a:pt x="259770" y="560448"/>
                          </a:cubicBezTo>
                          <a:cubicBezTo>
                            <a:pt x="241525" y="563668"/>
                            <a:pt x="258697" y="586206"/>
                            <a:pt x="266210" y="599085"/>
                          </a:cubicBezTo>
                          <a:cubicBezTo>
                            <a:pt x="273723" y="611964"/>
                            <a:pt x="283382" y="624842"/>
                            <a:pt x="304847" y="637721"/>
                          </a:cubicBezTo>
                          <a:cubicBezTo>
                            <a:pt x="326312" y="650600"/>
                            <a:pt x="370314" y="664552"/>
                            <a:pt x="394999" y="676358"/>
                          </a:cubicBezTo>
                          <a:cubicBezTo>
                            <a:pt x="419683" y="688164"/>
                            <a:pt x="429343" y="697823"/>
                            <a:pt x="452954" y="708555"/>
                          </a:cubicBezTo>
                          <a:cubicBezTo>
                            <a:pt x="476565" y="719287"/>
                            <a:pt x="495883" y="721434"/>
                            <a:pt x="536666" y="740752"/>
                          </a:cubicBezTo>
                          <a:cubicBezTo>
                            <a:pt x="577449" y="760070"/>
                            <a:pt x="667602" y="805147"/>
                            <a:pt x="697652" y="824465"/>
                          </a:cubicBezTo>
                          <a:cubicBezTo>
                            <a:pt x="727702" y="843783"/>
                            <a:pt x="704091" y="842710"/>
                            <a:pt x="716970" y="856662"/>
                          </a:cubicBezTo>
                          <a:cubicBezTo>
                            <a:pt x="729849" y="870614"/>
                            <a:pt x="750241" y="891006"/>
                            <a:pt x="774925" y="908178"/>
                          </a:cubicBezTo>
                          <a:cubicBezTo>
                            <a:pt x="799609" y="925350"/>
                            <a:pt x="838246" y="946814"/>
                            <a:pt x="865077" y="959693"/>
                          </a:cubicBezTo>
                          <a:cubicBezTo>
                            <a:pt x="891908" y="972572"/>
                            <a:pt x="917666" y="979012"/>
                            <a:pt x="935911" y="985451"/>
                          </a:cubicBezTo>
                          <a:cubicBezTo>
                            <a:pt x="954156" y="991891"/>
                            <a:pt x="960596" y="991891"/>
                            <a:pt x="974548" y="998330"/>
                          </a:cubicBezTo>
                          <a:cubicBezTo>
                            <a:pt x="988500" y="1004770"/>
                            <a:pt x="1019624" y="1024088"/>
                            <a:pt x="1019624" y="1024088"/>
                          </a:cubicBezTo>
                          <a:cubicBezTo>
                            <a:pt x="1032503" y="1031601"/>
                            <a:pt x="1024990" y="1036967"/>
                            <a:pt x="1051821" y="1043406"/>
                          </a:cubicBezTo>
                          <a:cubicBezTo>
                            <a:pt x="1078652" y="1049845"/>
                            <a:pt x="1146266" y="1061651"/>
                            <a:pt x="1180610" y="1062724"/>
                          </a:cubicBezTo>
                          <a:cubicBezTo>
                            <a:pt x="1214954" y="1063797"/>
                            <a:pt x="1228906" y="1055211"/>
                            <a:pt x="1257883" y="1049845"/>
                          </a:cubicBezTo>
                          <a:cubicBezTo>
                            <a:pt x="1286860" y="1044479"/>
                            <a:pt x="1354475" y="1030527"/>
                            <a:pt x="1354475" y="1030527"/>
                          </a:cubicBezTo>
                          <a:lnTo>
                            <a:pt x="1554097" y="985451"/>
                          </a:lnTo>
                          <a:cubicBezTo>
                            <a:pt x="1591660" y="976865"/>
                            <a:pt x="1558390" y="982232"/>
                            <a:pt x="1579855" y="979012"/>
                          </a:cubicBezTo>
                          <a:cubicBezTo>
                            <a:pt x="1601320" y="975792"/>
                            <a:pt x="1657128" y="967206"/>
                            <a:pt x="1682886" y="966133"/>
                          </a:cubicBezTo>
                          <a:cubicBezTo>
                            <a:pt x="1708644" y="965060"/>
                            <a:pt x="1719376" y="973645"/>
                            <a:pt x="1734401" y="972572"/>
                          </a:cubicBezTo>
                          <a:cubicBezTo>
                            <a:pt x="1749426" y="971499"/>
                            <a:pt x="1773038" y="959693"/>
                            <a:pt x="1773038" y="959693"/>
                          </a:cubicBezTo>
                          <a:cubicBezTo>
                            <a:pt x="1780551" y="954327"/>
                            <a:pt x="1778404" y="956473"/>
                            <a:pt x="1779477" y="940375"/>
                          </a:cubicBezTo>
                          <a:cubicBezTo>
                            <a:pt x="1780550" y="924277"/>
                            <a:pt x="1780550" y="889933"/>
                            <a:pt x="1779477" y="863102"/>
                          </a:cubicBezTo>
                          <a:cubicBezTo>
                            <a:pt x="1778404" y="836271"/>
                            <a:pt x="1775184" y="805147"/>
                            <a:pt x="1773038" y="779389"/>
                          </a:cubicBezTo>
                          <a:cubicBezTo>
                            <a:pt x="1770892" y="753631"/>
                            <a:pt x="1770892" y="732166"/>
                            <a:pt x="1766599" y="708555"/>
                          </a:cubicBezTo>
                          <a:cubicBezTo>
                            <a:pt x="1762306" y="684944"/>
                            <a:pt x="1737621" y="638795"/>
                            <a:pt x="1702204" y="624843"/>
                          </a:cubicBezTo>
                          <a:close/>
                        </a:path>
                      </a:pathLst>
                    </a:custGeom>
                    <a:solidFill>
                      <a:srgbClr val="E2C4A6"/>
                    </a:soli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</p:grpSp>
        </p:grpSp>
      </p:grpSp>
      <p:grpSp>
        <p:nvGrpSpPr>
          <p:cNvPr id="651" name="Group 650"/>
          <p:cNvGrpSpPr/>
          <p:nvPr/>
        </p:nvGrpSpPr>
        <p:grpSpPr>
          <a:xfrm rot="20636648" flipH="1">
            <a:off x="6068399" y="2706996"/>
            <a:ext cx="1181102" cy="625328"/>
            <a:chOff x="0" y="0"/>
            <a:chExt cx="1407160" cy="651502"/>
          </a:xfrm>
        </p:grpSpPr>
        <p:grpSp>
          <p:nvGrpSpPr>
            <p:cNvPr id="652" name="Group 651"/>
            <p:cNvGrpSpPr/>
            <p:nvPr/>
          </p:nvGrpSpPr>
          <p:grpSpPr>
            <a:xfrm>
              <a:off x="0" y="0"/>
              <a:ext cx="499746" cy="519431"/>
              <a:chOff x="-26722" y="0"/>
              <a:chExt cx="500094" cy="520434"/>
            </a:xfrm>
          </p:grpSpPr>
          <p:sp>
            <p:nvSpPr>
              <p:cNvPr id="658" name="Trapezoid 657"/>
              <p:cNvSpPr/>
              <p:nvPr/>
            </p:nvSpPr>
            <p:spPr>
              <a:xfrm rot="13102361" flipH="1">
                <a:off x="-26722" y="313442"/>
                <a:ext cx="426193" cy="206992"/>
              </a:xfrm>
              <a:prstGeom prst="trapezoid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659" name="Chord 658"/>
              <p:cNvSpPr/>
              <p:nvPr/>
            </p:nvSpPr>
            <p:spPr>
              <a:xfrm rot="10456534" flipH="1">
                <a:off x="76200" y="0"/>
                <a:ext cx="397172" cy="341296"/>
              </a:xfrm>
              <a:prstGeom prst="chord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653" name="Group 652"/>
            <p:cNvGrpSpPr/>
            <p:nvPr/>
          </p:nvGrpSpPr>
          <p:grpSpPr>
            <a:xfrm>
              <a:off x="177802" y="196850"/>
              <a:ext cx="1229358" cy="454652"/>
              <a:chOff x="2" y="0"/>
              <a:chExt cx="1229358" cy="454652"/>
            </a:xfrm>
          </p:grpSpPr>
          <p:grpSp>
            <p:nvGrpSpPr>
              <p:cNvPr id="654" name="Group 653"/>
              <p:cNvGrpSpPr/>
              <p:nvPr/>
            </p:nvGrpSpPr>
            <p:grpSpPr>
              <a:xfrm>
                <a:off x="101600" y="0"/>
                <a:ext cx="1127760" cy="454652"/>
                <a:chOff x="0" y="0"/>
                <a:chExt cx="1127760" cy="441960"/>
              </a:xfrm>
            </p:grpSpPr>
            <p:sp>
              <p:nvSpPr>
                <p:cNvPr id="656" name="Chord 655"/>
                <p:cNvSpPr/>
                <p:nvPr/>
              </p:nvSpPr>
              <p:spPr>
                <a:xfrm rot="12814914">
                  <a:off x="0" y="0"/>
                  <a:ext cx="1127760" cy="441960"/>
                </a:xfrm>
                <a:prstGeom prst="chord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657" name="Bevel 656"/>
                <p:cNvSpPr/>
                <p:nvPr/>
              </p:nvSpPr>
              <p:spPr>
                <a:xfrm rot="2034871" flipH="1">
                  <a:off x="330199" y="6348"/>
                  <a:ext cx="447387" cy="276577"/>
                </a:xfrm>
                <a:prstGeom prst="bevel">
                  <a:avLst/>
                </a:prstGeom>
                <a:gradFill rotWithShape="1">
                  <a:gsLst>
                    <a:gs pos="0">
                      <a:sysClr val="windowText" lastClr="000000">
                        <a:lumMod val="110000"/>
                        <a:satMod val="105000"/>
                        <a:tint val="67000"/>
                      </a:sysClr>
                    </a:gs>
                    <a:gs pos="50000">
                      <a:sysClr val="windowText" lastClr="000000">
                        <a:lumMod val="105000"/>
                        <a:satMod val="103000"/>
                        <a:tint val="73000"/>
                      </a:sysClr>
                    </a:gs>
                    <a:gs pos="100000">
                      <a:sysClr val="windowText" lastClr="000000">
                        <a:lumMod val="105000"/>
                        <a:satMod val="109000"/>
                        <a:tint val="81000"/>
                      </a:sysClr>
                    </a:gs>
                  </a:gsLst>
                  <a:lin ang="5400000" scaled="0"/>
                </a:gradFill>
                <a:ln w="6350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sp>
            <p:nvSpPr>
              <p:cNvPr id="655" name="Flowchart: Terminator 654"/>
              <p:cNvSpPr/>
              <p:nvPr/>
            </p:nvSpPr>
            <p:spPr>
              <a:xfrm rot="1829441" flipH="1">
                <a:off x="2" y="114299"/>
                <a:ext cx="779145" cy="268718"/>
              </a:xfrm>
              <a:prstGeom prst="flowChartTerminator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sp>
        <p:nvSpPr>
          <p:cNvPr id="7" name="TextBox 6"/>
          <p:cNvSpPr txBox="1"/>
          <p:nvPr/>
        </p:nvSpPr>
        <p:spPr>
          <a:xfrm>
            <a:off x="4256254" y="-4698"/>
            <a:ext cx="491047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smtClean="0"/>
              <a:t>your hair looks awesome!”</a:t>
            </a:r>
          </a:p>
          <a:p>
            <a:pPr algn="ctr"/>
            <a:r>
              <a:rPr lang="en-US" sz="2800" dirty="0" smtClean="0"/>
              <a:t>said the Horseman.</a:t>
            </a:r>
            <a:endParaRPr lang="en-AU" sz="2800" dirty="0"/>
          </a:p>
        </p:txBody>
      </p:sp>
      <p:sp>
        <p:nvSpPr>
          <p:cNvPr id="9" name="TextBox 8"/>
          <p:cNvSpPr txBox="1"/>
          <p:nvPr/>
        </p:nvSpPr>
        <p:spPr>
          <a:xfrm>
            <a:off x="3575526" y="-38583"/>
            <a:ext cx="4504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W</a:t>
            </a:r>
            <a:endParaRPr lang="en-AU" sz="3200" dirty="0"/>
          </a:p>
        </p:txBody>
      </p:sp>
      <p:sp>
        <p:nvSpPr>
          <p:cNvPr id="10" name="TextBox 9"/>
          <p:cNvSpPr txBox="1"/>
          <p:nvPr/>
        </p:nvSpPr>
        <p:spPr>
          <a:xfrm>
            <a:off x="3927290" y="-128006"/>
            <a:ext cx="3243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/>
              <a:t>o</a:t>
            </a:r>
            <a:endParaRPr lang="en-AU" sz="4000" dirty="0"/>
          </a:p>
        </p:txBody>
      </p:sp>
      <p:sp>
        <p:nvSpPr>
          <p:cNvPr id="11" name="TextBox 10"/>
          <p:cNvSpPr txBox="1"/>
          <p:nvPr/>
        </p:nvSpPr>
        <p:spPr>
          <a:xfrm>
            <a:off x="4180129" y="-38583"/>
            <a:ext cx="88061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W,</a:t>
            </a:r>
            <a:endParaRPr lang="en-AU" sz="3200" dirty="0"/>
          </a:p>
        </p:txBody>
      </p:sp>
    </p:spTree>
    <p:extLst>
      <p:ext uri="{BB962C8B-B14F-4D97-AF65-F5344CB8AC3E}">
        <p14:creationId xmlns:p14="http://schemas.microsoft.com/office/powerpoint/2010/main" val="3152286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8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8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8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1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1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250"/>
                            </p:stCondLst>
                            <p:childTnLst>
                              <p:par>
                                <p:cTn id="9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6" grpId="0" animBg="1"/>
      <p:bldP spid="215" grpId="0" animBg="1"/>
      <p:bldP spid="214" grpId="0" animBg="1"/>
      <p:bldP spid="213" grpId="0" animBg="1"/>
      <p:bldP spid="7" grpId="0"/>
      <p:bldP spid="9" grpId="0"/>
      <p:bldP spid="10" grpId="0"/>
      <p:bldP spid="1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AU"/>
          </a:p>
        </p:txBody>
      </p:sp>
      <p:grpSp>
        <p:nvGrpSpPr>
          <p:cNvPr id="4" name="Group 3"/>
          <p:cNvGrpSpPr/>
          <p:nvPr/>
        </p:nvGrpSpPr>
        <p:grpSpPr>
          <a:xfrm>
            <a:off x="0" y="0"/>
            <a:ext cx="12192000" cy="6858000"/>
            <a:chOff x="0" y="-204971"/>
            <a:chExt cx="10733628" cy="7691315"/>
          </a:xfrm>
        </p:grpSpPr>
        <p:sp>
          <p:nvSpPr>
            <p:cNvPr id="5" name="Rectangle 4"/>
            <p:cNvSpPr/>
            <p:nvPr/>
          </p:nvSpPr>
          <p:spPr>
            <a:xfrm>
              <a:off x="0" y="-204971"/>
              <a:ext cx="10733627" cy="4147820"/>
            </a:xfrm>
            <a:prstGeom prst="rect">
              <a:avLst/>
            </a:prstGeom>
            <a:gradFill flip="none" rotWithShape="1">
              <a:gsLst>
                <a:gs pos="0">
                  <a:srgbClr val="3399FF">
                    <a:tint val="66000"/>
                    <a:satMod val="160000"/>
                  </a:srgbClr>
                </a:gs>
                <a:gs pos="50000">
                  <a:srgbClr val="3399FF">
                    <a:tint val="44500"/>
                    <a:satMod val="160000"/>
                  </a:srgbClr>
                </a:gs>
                <a:gs pos="100000">
                  <a:srgbClr val="3399FF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6" name="Rectangle 5"/>
            <p:cNvSpPr/>
            <p:nvPr/>
          </p:nvSpPr>
          <p:spPr>
            <a:xfrm>
              <a:off x="0" y="3886200"/>
              <a:ext cx="10733628" cy="3600144"/>
            </a:xfrm>
            <a:prstGeom prst="rect">
              <a:avLst/>
            </a:prstGeom>
            <a:gradFill flip="none" rotWithShape="1">
              <a:gsLst>
                <a:gs pos="0">
                  <a:srgbClr val="70AD47">
                    <a:lumMod val="60000"/>
                    <a:lumOff val="40000"/>
                    <a:shade val="30000"/>
                    <a:satMod val="115000"/>
                  </a:srgbClr>
                </a:gs>
                <a:gs pos="50000">
                  <a:srgbClr val="70AD47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70AD47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8418408" y="58000"/>
            <a:ext cx="4308641" cy="5339078"/>
            <a:chOff x="0" y="0"/>
            <a:chExt cx="1646555" cy="2531109"/>
          </a:xfrm>
        </p:grpSpPr>
        <p:grpSp>
          <p:nvGrpSpPr>
            <p:cNvPr id="251" name="Group 250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253" name="Group 252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258" name="Cloud Callout 257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259" name="Group 258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261" name="Group 260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308" name="Cloud Callout 307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309" name="Cloud Callout 308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310" name="Group 309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311" name="Group 310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313" name="Cloud Callout 312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314" name="Cloud Callout 313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312" name="Cloud Callout 311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262" name="Group 261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263" name="Group 262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265" name="Group 264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267" name="Group 266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269" name="Group 268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271" name="Group 270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273" name="Group 272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275" name="Group 274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277" name="Group 276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279" name="Group 278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281" name="Group 280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283" name="Group 282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285" name="Group 284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287" name="Group 286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289" name="Group 288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291" name="Group 290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293" name="Group 292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295" name="Group 294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297" name="Group 296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299" name="Group 298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301" name="Freeform 30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2" name="Freeform 30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3" name="Freeform 302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4" name="Freeform 303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5" name="Freeform 304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6" name="Freeform 305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7" name="Freeform 306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300" name="Freeform 299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298" name="Freeform 297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296" name="Arc 295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294" name="Arc 293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292" name="Arc 291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290" name="Arc 289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288" name="Arc 287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286" name="Arc 285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284" name="Arc 283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282" name="Arc 281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280" name="Arc 279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278" name="Arc 277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276" name="Arc 275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274" name="Freeform 273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272" name="Freeform 271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270" name="Freeform 269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268" name="Freeform 267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266" name="Freeform 265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264" name="Freeform 263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260" name="Cloud Callout 259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254" name="Group 253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255" name="Cloud Callout 254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256" name="Cloud Callout 255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257" name="Cloud Callout 256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252" name="Cloud Callout 251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-607171" y="2996000"/>
            <a:ext cx="13475368" cy="2641600"/>
            <a:chOff x="0" y="0"/>
            <a:chExt cx="13259434" cy="3048000"/>
          </a:xfrm>
        </p:grpSpPr>
        <p:grpSp>
          <p:nvGrpSpPr>
            <p:cNvPr id="74" name="Group 73"/>
            <p:cNvGrpSpPr/>
            <p:nvPr/>
          </p:nvGrpSpPr>
          <p:grpSpPr>
            <a:xfrm>
              <a:off x="0" y="330200"/>
              <a:ext cx="13259434" cy="2717800"/>
              <a:chOff x="0" y="0"/>
              <a:chExt cx="13259434" cy="2717800"/>
            </a:xfrm>
          </p:grpSpPr>
          <p:grpSp>
            <p:nvGrpSpPr>
              <p:cNvPr id="94" name="Group 93"/>
              <p:cNvGrpSpPr/>
              <p:nvPr/>
            </p:nvGrpSpPr>
            <p:grpSpPr>
              <a:xfrm>
                <a:off x="0" y="330200"/>
                <a:ext cx="13259434" cy="2387600"/>
                <a:chOff x="0" y="0"/>
                <a:chExt cx="13259434" cy="2387600"/>
              </a:xfrm>
            </p:grpSpPr>
            <p:grpSp>
              <p:nvGrpSpPr>
                <p:cNvPr id="114" name="Group 113"/>
                <p:cNvGrpSpPr/>
                <p:nvPr/>
              </p:nvGrpSpPr>
              <p:grpSpPr>
                <a:xfrm>
                  <a:off x="0" y="330200"/>
                  <a:ext cx="13259434" cy="2057400"/>
                  <a:chOff x="0" y="0"/>
                  <a:chExt cx="13259434" cy="2057400"/>
                </a:xfrm>
              </p:grpSpPr>
              <p:grpSp>
                <p:nvGrpSpPr>
                  <p:cNvPr id="134" name="Group 133"/>
                  <p:cNvGrpSpPr/>
                  <p:nvPr/>
                </p:nvGrpSpPr>
                <p:grpSpPr>
                  <a:xfrm>
                    <a:off x="0" y="165100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233" name="Group 232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240" name="Cube 239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1" name="Cube 240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2" name="Cube 241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3" name="Cube 242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4" name="Cube 243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5" name="Cube 244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6" name="Cube 245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7" name="Cube 246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8" name="Cube 247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9" name="Cube 248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50" name="Cube 249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234" name="Group 233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235" name="Cube 234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6" name="Cube 235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7" name="Cube 236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8" name="Cube 237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9" name="Cube 238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  <p:grpSp>
                <p:nvGrpSpPr>
                  <p:cNvPr id="135" name="Group 134"/>
                  <p:cNvGrpSpPr/>
                  <p:nvPr/>
                </p:nvGrpSpPr>
                <p:grpSpPr>
                  <a:xfrm>
                    <a:off x="25400" y="330200"/>
                    <a:ext cx="13148944" cy="1400175"/>
                    <a:chOff x="0" y="0"/>
                    <a:chExt cx="13149311" cy="1400175"/>
                  </a:xfrm>
                </p:grpSpPr>
                <p:grpSp>
                  <p:nvGrpSpPr>
                    <p:cNvPr id="155" name="Group 154"/>
                    <p:cNvGrpSpPr/>
                    <p:nvPr/>
                  </p:nvGrpSpPr>
                  <p:grpSpPr>
                    <a:xfrm>
                      <a:off x="0" y="66040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195" name="Group 194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215" name="Group 214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222" name="Cube 221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3" name="Cube 222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4" name="Cube 223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5" name="Cube 224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6" name="Cube 225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7" name="Cube 226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8" name="Cube 227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9" name="Cube 228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30" name="Cube 229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31" name="Cube 230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32" name="Cube 231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216" name="Group 215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217" name="Cube 216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8" name="Cube 217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9" name="Cube 218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0" name="Cube 219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1" name="Cube 220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196" name="Group 195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97" name="Group 196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204" name="Cube 203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5" name="Cube 204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6" name="Cube 205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7" name="Cube 206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8" name="Cube 207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9" name="Cube 208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0" name="Cube 209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1" name="Cube 210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2" name="Cube 211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3" name="Cube 212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4" name="Cube 213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98" name="Group 197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99" name="Cube 198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0" name="Cube 199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1" name="Cube 200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2" name="Cube 201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3" name="Cube 202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156" name="Group 155"/>
                    <p:cNvGrpSpPr/>
                    <p:nvPr/>
                  </p:nvGrpSpPr>
                  <p:grpSpPr>
                    <a:xfrm>
                      <a:off x="0" y="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157" name="Group 156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77" name="Group 176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84" name="Cube 183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5" name="Cube 184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6" name="Cube 185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7" name="Cube 186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8" name="Cube 187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9" name="Cube 188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0" name="Cube 189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1" name="Cube 190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2" name="Cube 191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3" name="Cube 192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4" name="Cube 193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78" name="Group 177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79" name="Cube 178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0" name="Cube 179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1" name="Cube 180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2" name="Cube 181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3" name="Cube 182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158" name="Group 157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59" name="Group 158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66" name="Cube 165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7" name="Cube 166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8" name="Cube 167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9" name="Cube 168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0" name="Cube 169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1" name="Cube 170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2" name="Cube 171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3" name="Cube 172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4" name="Cube 173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5" name="Cube 174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6" name="Cube 175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60" name="Group 159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61" name="Cube 160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2" name="Cube 161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3" name="Cube 162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4" name="Cube 163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5" name="Cube 164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136" name="Group 135"/>
                  <p:cNvGrpSpPr/>
                  <p:nvPr/>
                </p:nvGrpSpPr>
                <p:grpSpPr>
                  <a:xfrm>
                    <a:off x="406400" y="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137" name="Group 136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144" name="Cube 143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5" name="Cube 144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6" name="Cube 145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7" name="Cube 146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8" name="Cube 147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9" name="Cube 148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50" name="Cube 149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51" name="Cube 150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52" name="Cube 151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53" name="Cube 152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54" name="Cube 153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138" name="Group 137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139" name="Cube 138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0" name="Cube 139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1" name="Cube 140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2" name="Cube 141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3" name="Cube 142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</p:grpSp>
            <p:grpSp>
              <p:nvGrpSpPr>
                <p:cNvPr id="115" name="Group 114"/>
                <p:cNvGrpSpPr/>
                <p:nvPr/>
              </p:nvGrpSpPr>
              <p:grpSpPr>
                <a:xfrm>
                  <a:off x="0" y="0"/>
                  <a:ext cx="12853034" cy="406400"/>
                  <a:chOff x="0" y="0"/>
                  <a:chExt cx="11837668" cy="358775"/>
                </a:xfrm>
              </p:grpSpPr>
              <p:grpSp>
                <p:nvGrpSpPr>
                  <p:cNvPr id="116" name="Group 115"/>
                  <p:cNvGrpSpPr/>
                  <p:nvPr/>
                </p:nvGrpSpPr>
                <p:grpSpPr>
                  <a:xfrm>
                    <a:off x="0" y="0"/>
                    <a:ext cx="8162924" cy="358775"/>
                    <a:chOff x="25171" y="0"/>
                    <a:chExt cx="10512492" cy="563880"/>
                  </a:xfrm>
                </p:grpSpPr>
                <p:sp>
                  <p:nvSpPr>
                    <p:cNvPr id="123" name="Cube 122"/>
                    <p:cNvSpPr/>
                    <p:nvPr/>
                  </p:nvSpPr>
                  <p:spPr>
                    <a:xfrm>
                      <a:off x="2517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4" name="Cube 123"/>
                    <p:cNvSpPr/>
                    <p:nvPr/>
                  </p:nvSpPr>
                  <p:spPr>
                    <a:xfrm>
                      <a:off x="975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5" name="Cube 124"/>
                    <p:cNvSpPr/>
                    <p:nvPr/>
                  </p:nvSpPr>
                  <p:spPr>
                    <a:xfrm>
                      <a:off x="1907922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6" name="Cube 125"/>
                    <p:cNvSpPr/>
                    <p:nvPr/>
                  </p:nvSpPr>
                  <p:spPr>
                    <a:xfrm>
                      <a:off x="2833010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7" name="Cube 126"/>
                    <p:cNvSpPr/>
                    <p:nvPr/>
                  </p:nvSpPr>
                  <p:spPr>
                    <a:xfrm>
                      <a:off x="3798213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8" name="Cube 127"/>
                    <p:cNvSpPr/>
                    <p:nvPr/>
                  </p:nvSpPr>
                  <p:spPr>
                    <a:xfrm>
                      <a:off x="4748475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9" name="Cube 128"/>
                    <p:cNvSpPr/>
                    <p:nvPr/>
                  </p:nvSpPr>
                  <p:spPr>
                    <a:xfrm>
                      <a:off x="5673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30" name="Cube 129"/>
                    <p:cNvSpPr/>
                    <p:nvPr/>
                  </p:nvSpPr>
                  <p:spPr>
                    <a:xfrm>
                      <a:off x="662368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31" name="Cube 130"/>
                    <p:cNvSpPr/>
                    <p:nvPr/>
                  </p:nvSpPr>
                  <p:spPr>
                    <a:xfrm>
                      <a:off x="7581355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32" name="Cube 131"/>
                    <p:cNvSpPr/>
                    <p:nvPr/>
                  </p:nvSpPr>
                  <p:spPr>
                    <a:xfrm>
                      <a:off x="853161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33" name="Cube 132"/>
                    <p:cNvSpPr/>
                    <p:nvPr/>
                  </p:nvSpPr>
                  <p:spPr>
                    <a:xfrm>
                      <a:off x="9489278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117" name="Group 116"/>
                  <p:cNvGrpSpPr/>
                  <p:nvPr/>
                </p:nvGrpSpPr>
                <p:grpSpPr>
                  <a:xfrm>
                    <a:off x="8077200" y="0"/>
                    <a:ext cx="3760468" cy="358775"/>
                    <a:chOff x="0" y="0"/>
                    <a:chExt cx="3760468" cy="358775"/>
                  </a:xfrm>
                </p:grpSpPr>
                <p:sp>
                  <p:nvSpPr>
                    <p:cNvPr id="118" name="Cube 117"/>
                    <p:cNvSpPr/>
                    <p:nvPr/>
                  </p:nvSpPr>
                  <p:spPr>
                    <a:xfrm>
                      <a:off x="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19" name="Cube 118"/>
                    <p:cNvSpPr/>
                    <p:nvPr/>
                  </p:nvSpPr>
                  <p:spPr>
                    <a:xfrm>
                      <a:off x="7366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0" name="Cube 119"/>
                    <p:cNvSpPr/>
                    <p:nvPr/>
                  </p:nvSpPr>
                  <p:spPr>
                    <a:xfrm>
                      <a:off x="14732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1" name="Cube 120"/>
                    <p:cNvSpPr/>
                    <p:nvPr/>
                  </p:nvSpPr>
                  <p:spPr>
                    <a:xfrm>
                      <a:off x="22098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2" name="Cube 121"/>
                    <p:cNvSpPr/>
                    <p:nvPr/>
                  </p:nvSpPr>
                  <p:spPr>
                    <a:xfrm>
                      <a:off x="29464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</p:grpSp>
          <p:grpSp>
            <p:nvGrpSpPr>
              <p:cNvPr id="95" name="Group 94"/>
              <p:cNvGrpSpPr/>
              <p:nvPr/>
            </p:nvGrpSpPr>
            <p:grpSpPr>
              <a:xfrm>
                <a:off x="406400" y="0"/>
                <a:ext cx="12853034" cy="406400"/>
                <a:chOff x="0" y="0"/>
                <a:chExt cx="11837668" cy="358775"/>
              </a:xfrm>
            </p:grpSpPr>
            <p:grpSp>
              <p:nvGrpSpPr>
                <p:cNvPr id="96" name="Group 95"/>
                <p:cNvGrpSpPr/>
                <p:nvPr/>
              </p:nvGrpSpPr>
              <p:grpSpPr>
                <a:xfrm>
                  <a:off x="0" y="0"/>
                  <a:ext cx="8162924" cy="358775"/>
                  <a:chOff x="25171" y="0"/>
                  <a:chExt cx="10512492" cy="563880"/>
                </a:xfrm>
              </p:grpSpPr>
              <p:sp>
                <p:nvSpPr>
                  <p:cNvPr id="103" name="Cube 102"/>
                  <p:cNvSpPr/>
                  <p:nvPr/>
                </p:nvSpPr>
                <p:spPr>
                  <a:xfrm>
                    <a:off x="2517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4" name="Cube 103"/>
                  <p:cNvSpPr/>
                  <p:nvPr/>
                </p:nvSpPr>
                <p:spPr>
                  <a:xfrm>
                    <a:off x="975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5" name="Cube 104"/>
                  <p:cNvSpPr/>
                  <p:nvPr/>
                </p:nvSpPr>
                <p:spPr>
                  <a:xfrm>
                    <a:off x="1907922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6" name="Cube 105"/>
                  <p:cNvSpPr/>
                  <p:nvPr/>
                </p:nvSpPr>
                <p:spPr>
                  <a:xfrm>
                    <a:off x="2833010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7" name="Cube 106"/>
                  <p:cNvSpPr/>
                  <p:nvPr/>
                </p:nvSpPr>
                <p:spPr>
                  <a:xfrm>
                    <a:off x="3798213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8" name="Cube 107"/>
                  <p:cNvSpPr/>
                  <p:nvPr/>
                </p:nvSpPr>
                <p:spPr>
                  <a:xfrm>
                    <a:off x="4748475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9" name="Cube 108"/>
                  <p:cNvSpPr/>
                  <p:nvPr/>
                </p:nvSpPr>
                <p:spPr>
                  <a:xfrm>
                    <a:off x="5673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10" name="Cube 109"/>
                  <p:cNvSpPr/>
                  <p:nvPr/>
                </p:nvSpPr>
                <p:spPr>
                  <a:xfrm>
                    <a:off x="662368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11" name="Cube 110"/>
                  <p:cNvSpPr/>
                  <p:nvPr/>
                </p:nvSpPr>
                <p:spPr>
                  <a:xfrm>
                    <a:off x="7581355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12" name="Cube 111"/>
                  <p:cNvSpPr/>
                  <p:nvPr/>
                </p:nvSpPr>
                <p:spPr>
                  <a:xfrm>
                    <a:off x="853161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13" name="Cube 112"/>
                  <p:cNvSpPr/>
                  <p:nvPr/>
                </p:nvSpPr>
                <p:spPr>
                  <a:xfrm>
                    <a:off x="9489278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97" name="Group 96"/>
                <p:cNvGrpSpPr/>
                <p:nvPr/>
              </p:nvGrpSpPr>
              <p:grpSpPr>
                <a:xfrm>
                  <a:off x="8077200" y="0"/>
                  <a:ext cx="3760468" cy="358775"/>
                  <a:chOff x="0" y="0"/>
                  <a:chExt cx="3760468" cy="358775"/>
                </a:xfrm>
              </p:grpSpPr>
              <p:sp>
                <p:nvSpPr>
                  <p:cNvPr id="98" name="Cube 97"/>
                  <p:cNvSpPr/>
                  <p:nvPr/>
                </p:nvSpPr>
                <p:spPr>
                  <a:xfrm>
                    <a:off x="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99" name="Cube 98"/>
                  <p:cNvSpPr/>
                  <p:nvPr/>
                </p:nvSpPr>
                <p:spPr>
                  <a:xfrm>
                    <a:off x="7366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0" name="Cube 99"/>
                  <p:cNvSpPr/>
                  <p:nvPr/>
                </p:nvSpPr>
                <p:spPr>
                  <a:xfrm>
                    <a:off x="14732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1" name="Cube 100"/>
                  <p:cNvSpPr/>
                  <p:nvPr/>
                </p:nvSpPr>
                <p:spPr>
                  <a:xfrm>
                    <a:off x="22098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2" name="Cube 101"/>
                  <p:cNvSpPr/>
                  <p:nvPr/>
                </p:nvSpPr>
                <p:spPr>
                  <a:xfrm>
                    <a:off x="29464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75" name="Group 74"/>
            <p:cNvGrpSpPr/>
            <p:nvPr/>
          </p:nvGrpSpPr>
          <p:grpSpPr>
            <a:xfrm>
              <a:off x="25400" y="0"/>
              <a:ext cx="12853034" cy="406400"/>
              <a:chOff x="0" y="0"/>
              <a:chExt cx="11837668" cy="358775"/>
            </a:xfrm>
          </p:grpSpPr>
          <p:grpSp>
            <p:nvGrpSpPr>
              <p:cNvPr id="76" name="Group 75"/>
              <p:cNvGrpSpPr/>
              <p:nvPr/>
            </p:nvGrpSpPr>
            <p:grpSpPr>
              <a:xfrm>
                <a:off x="0" y="0"/>
                <a:ext cx="8162924" cy="358775"/>
                <a:chOff x="25171" y="0"/>
                <a:chExt cx="10512492" cy="563880"/>
              </a:xfrm>
            </p:grpSpPr>
            <p:sp>
              <p:nvSpPr>
                <p:cNvPr id="83" name="Cube 82"/>
                <p:cNvSpPr/>
                <p:nvPr/>
              </p:nvSpPr>
              <p:spPr>
                <a:xfrm>
                  <a:off x="2517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4" name="Cube 83"/>
                <p:cNvSpPr/>
                <p:nvPr/>
              </p:nvSpPr>
              <p:spPr>
                <a:xfrm>
                  <a:off x="975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5" name="Cube 84"/>
                <p:cNvSpPr/>
                <p:nvPr/>
              </p:nvSpPr>
              <p:spPr>
                <a:xfrm>
                  <a:off x="1907922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6" name="Cube 85"/>
                <p:cNvSpPr/>
                <p:nvPr/>
              </p:nvSpPr>
              <p:spPr>
                <a:xfrm>
                  <a:off x="2833010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7" name="Cube 86"/>
                <p:cNvSpPr/>
                <p:nvPr/>
              </p:nvSpPr>
              <p:spPr>
                <a:xfrm>
                  <a:off x="3798213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8" name="Cube 87"/>
                <p:cNvSpPr/>
                <p:nvPr/>
              </p:nvSpPr>
              <p:spPr>
                <a:xfrm>
                  <a:off x="4748475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9" name="Cube 88"/>
                <p:cNvSpPr/>
                <p:nvPr/>
              </p:nvSpPr>
              <p:spPr>
                <a:xfrm>
                  <a:off x="5673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90" name="Cube 89"/>
                <p:cNvSpPr/>
                <p:nvPr/>
              </p:nvSpPr>
              <p:spPr>
                <a:xfrm>
                  <a:off x="662368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91" name="Cube 90"/>
                <p:cNvSpPr/>
                <p:nvPr/>
              </p:nvSpPr>
              <p:spPr>
                <a:xfrm>
                  <a:off x="7581355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92" name="Cube 91"/>
                <p:cNvSpPr/>
                <p:nvPr/>
              </p:nvSpPr>
              <p:spPr>
                <a:xfrm>
                  <a:off x="853161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93" name="Cube 92"/>
                <p:cNvSpPr/>
                <p:nvPr/>
              </p:nvSpPr>
              <p:spPr>
                <a:xfrm>
                  <a:off x="9489278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77" name="Group 76"/>
              <p:cNvGrpSpPr/>
              <p:nvPr/>
            </p:nvGrpSpPr>
            <p:grpSpPr>
              <a:xfrm>
                <a:off x="8077200" y="0"/>
                <a:ext cx="3760468" cy="358775"/>
                <a:chOff x="0" y="0"/>
                <a:chExt cx="3760468" cy="358775"/>
              </a:xfrm>
            </p:grpSpPr>
            <p:sp>
              <p:nvSpPr>
                <p:cNvPr id="78" name="Cube 77"/>
                <p:cNvSpPr/>
                <p:nvPr/>
              </p:nvSpPr>
              <p:spPr>
                <a:xfrm>
                  <a:off x="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79" name="Cube 78"/>
                <p:cNvSpPr/>
                <p:nvPr/>
              </p:nvSpPr>
              <p:spPr>
                <a:xfrm>
                  <a:off x="7366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0" name="Cube 79"/>
                <p:cNvSpPr/>
                <p:nvPr/>
              </p:nvSpPr>
              <p:spPr>
                <a:xfrm>
                  <a:off x="14732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1" name="Cube 80"/>
                <p:cNvSpPr/>
                <p:nvPr/>
              </p:nvSpPr>
              <p:spPr>
                <a:xfrm>
                  <a:off x="22098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2" name="Cube 81"/>
                <p:cNvSpPr/>
                <p:nvPr/>
              </p:nvSpPr>
              <p:spPr>
                <a:xfrm>
                  <a:off x="29464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grpSp>
        <p:nvGrpSpPr>
          <p:cNvPr id="9" name="Group 8"/>
          <p:cNvGrpSpPr/>
          <p:nvPr/>
        </p:nvGrpSpPr>
        <p:grpSpPr>
          <a:xfrm>
            <a:off x="-163390" y="-132018"/>
            <a:ext cx="4964717" cy="6843392"/>
            <a:chOff x="0" y="0"/>
            <a:chExt cx="1646555" cy="2531109"/>
          </a:xfrm>
        </p:grpSpPr>
        <p:grpSp>
          <p:nvGrpSpPr>
            <p:cNvPr id="10" name="Group 9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12" name="Group 11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17" name="Cloud Callout 16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18" name="Group 17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20" name="Group 19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67" name="Cloud Callout 66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68" name="Cloud Callout 67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69" name="Group 68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70" name="Group 69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72" name="Cloud Callout 71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73" name="Cloud Callout 72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71" name="Cloud Callout 70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21" name="Group 20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22" name="Group 21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24" name="Group 23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26" name="Group 25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28" name="Group 27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30" name="Group 29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32" name="Group 31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34" name="Group 33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36" name="Group 35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38" name="Group 37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40" name="Group 39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42" name="Group 41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44" name="Group 43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46" name="Group 45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48" name="Group 47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50" name="Group 49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52" name="Group 51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54" name="Group 53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56" name="Group 55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58" name="Group 57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60" name="Freeform 59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1" name="Freeform 6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2" name="Freeform 6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3" name="Freeform 62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4" name="Freeform 63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5" name="Freeform 64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6" name="Freeform 65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59" name="Freeform 58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57" name="Freeform 56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55" name="Arc 54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53" name="Arc 52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51" name="Arc 50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49" name="Arc 48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47" name="Arc 46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45" name="Arc 44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3" name="Arc 42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1" name="Arc 40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39" name="Arc 38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37" name="Arc 36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5" name="Arc 34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33" name="Freeform 32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31" name="Freeform 30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29" name="Freeform 28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27" name="Freeform 26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25" name="Freeform 24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23" name="Freeform 22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19" name="Cloud Callout 18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13" name="Group 12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14" name="Cloud Callout 13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15" name="Cloud Callout 14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16" name="Cloud Callout 15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11" name="Cloud Callout 10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540" name="Group 539"/>
          <p:cNvGrpSpPr/>
          <p:nvPr/>
        </p:nvGrpSpPr>
        <p:grpSpPr>
          <a:xfrm>
            <a:off x="1325272" y="5728409"/>
            <a:ext cx="670560" cy="1006475"/>
            <a:chOff x="859949" y="5087303"/>
            <a:chExt cx="670560" cy="1006475"/>
          </a:xfrm>
        </p:grpSpPr>
        <p:sp>
          <p:nvSpPr>
            <p:cNvPr id="315" name="Freeform 314"/>
            <p:cNvSpPr/>
            <p:nvPr/>
          </p:nvSpPr>
          <p:spPr>
            <a:xfrm rot="14960537" flipH="1">
              <a:off x="691991" y="5255261"/>
              <a:ext cx="1006475" cy="670560"/>
            </a:xfrm>
            <a:custGeom>
              <a:avLst/>
              <a:gdLst>
                <a:gd name="connsiteX0" fmla="*/ 123836 w 468716"/>
                <a:gd name="connsiteY0" fmla="*/ 251278 h 361314"/>
                <a:gd name="connsiteX1" fmla="*/ 123836 w 468716"/>
                <a:gd name="connsiteY1" fmla="*/ 174005 h 361314"/>
                <a:gd name="connsiteX2" fmla="*/ 123836 w 468716"/>
                <a:gd name="connsiteY2" fmla="*/ 83852 h 361314"/>
                <a:gd name="connsiteX3" fmla="*/ 123836 w 468716"/>
                <a:gd name="connsiteY3" fmla="*/ 32337 h 361314"/>
                <a:gd name="connsiteX4" fmla="*/ 123836 w 468716"/>
                <a:gd name="connsiteY4" fmla="*/ 19458 h 361314"/>
                <a:gd name="connsiteX5" fmla="*/ 143154 w 468716"/>
                <a:gd name="connsiteY5" fmla="*/ 13019 h 361314"/>
                <a:gd name="connsiteX6" fmla="*/ 278382 w 468716"/>
                <a:gd name="connsiteY6" fmla="*/ 6579 h 361314"/>
                <a:gd name="connsiteX7" fmla="*/ 355655 w 468716"/>
                <a:gd name="connsiteY7" fmla="*/ 140 h 361314"/>
                <a:gd name="connsiteX8" fmla="*/ 420050 w 468716"/>
                <a:gd name="connsiteY8" fmla="*/ 13019 h 361314"/>
                <a:gd name="connsiteX9" fmla="*/ 465126 w 468716"/>
                <a:gd name="connsiteY9" fmla="*/ 51655 h 361314"/>
                <a:gd name="connsiteX10" fmla="*/ 465126 w 468716"/>
                <a:gd name="connsiteY10" fmla="*/ 141807 h 361314"/>
                <a:gd name="connsiteX11" fmla="*/ 458686 w 468716"/>
                <a:gd name="connsiteY11" fmla="*/ 206202 h 361314"/>
                <a:gd name="connsiteX12" fmla="*/ 452247 w 468716"/>
                <a:gd name="connsiteY12" fmla="*/ 315672 h 361314"/>
                <a:gd name="connsiteX13" fmla="*/ 452247 w 468716"/>
                <a:gd name="connsiteY13" fmla="*/ 360748 h 361314"/>
                <a:gd name="connsiteX14" fmla="*/ 381413 w 468716"/>
                <a:gd name="connsiteY14" fmla="*/ 341430 h 361314"/>
                <a:gd name="connsiteX15" fmla="*/ 143154 w 468716"/>
                <a:gd name="connsiteY15" fmla="*/ 347869 h 361314"/>
                <a:gd name="connsiteX16" fmla="*/ 78760 w 468716"/>
                <a:gd name="connsiteY16" fmla="*/ 347869 h 361314"/>
                <a:gd name="connsiteX17" fmla="*/ 1486 w 468716"/>
                <a:gd name="connsiteY17" fmla="*/ 341430 h 361314"/>
                <a:gd name="connsiteX18" fmla="*/ 33683 w 468716"/>
                <a:gd name="connsiteY18" fmla="*/ 302793 h 361314"/>
                <a:gd name="connsiteX19" fmla="*/ 123836 w 468716"/>
                <a:gd name="connsiteY19" fmla="*/ 251278 h 361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8716" h="361314">
                  <a:moveTo>
                    <a:pt x="123836" y="251278"/>
                  </a:moveTo>
                  <a:lnTo>
                    <a:pt x="123836" y="174005"/>
                  </a:lnTo>
                  <a:lnTo>
                    <a:pt x="123836" y="83852"/>
                  </a:lnTo>
                  <a:lnTo>
                    <a:pt x="123836" y="32337"/>
                  </a:lnTo>
                  <a:lnTo>
                    <a:pt x="123836" y="19458"/>
                  </a:lnTo>
                  <a:cubicBezTo>
                    <a:pt x="127056" y="16238"/>
                    <a:pt x="117396" y="15166"/>
                    <a:pt x="143154" y="13019"/>
                  </a:cubicBezTo>
                  <a:cubicBezTo>
                    <a:pt x="168912" y="10872"/>
                    <a:pt x="242965" y="8725"/>
                    <a:pt x="278382" y="6579"/>
                  </a:cubicBezTo>
                  <a:cubicBezTo>
                    <a:pt x="313799" y="4433"/>
                    <a:pt x="332044" y="-933"/>
                    <a:pt x="355655" y="140"/>
                  </a:cubicBezTo>
                  <a:cubicBezTo>
                    <a:pt x="379266" y="1213"/>
                    <a:pt x="401805" y="4433"/>
                    <a:pt x="420050" y="13019"/>
                  </a:cubicBezTo>
                  <a:cubicBezTo>
                    <a:pt x="438295" y="21605"/>
                    <a:pt x="457613" y="30190"/>
                    <a:pt x="465126" y="51655"/>
                  </a:cubicBezTo>
                  <a:cubicBezTo>
                    <a:pt x="472639" y="73120"/>
                    <a:pt x="466199" y="116049"/>
                    <a:pt x="465126" y="141807"/>
                  </a:cubicBezTo>
                  <a:cubicBezTo>
                    <a:pt x="464053" y="167565"/>
                    <a:pt x="460832" y="177225"/>
                    <a:pt x="458686" y="206202"/>
                  </a:cubicBezTo>
                  <a:cubicBezTo>
                    <a:pt x="456540" y="235179"/>
                    <a:pt x="453320" y="289914"/>
                    <a:pt x="452247" y="315672"/>
                  </a:cubicBezTo>
                  <a:cubicBezTo>
                    <a:pt x="451174" y="341430"/>
                    <a:pt x="464053" y="356455"/>
                    <a:pt x="452247" y="360748"/>
                  </a:cubicBezTo>
                  <a:cubicBezTo>
                    <a:pt x="440441" y="365041"/>
                    <a:pt x="432928" y="343576"/>
                    <a:pt x="381413" y="341430"/>
                  </a:cubicBezTo>
                  <a:cubicBezTo>
                    <a:pt x="329898" y="339284"/>
                    <a:pt x="193596" y="346796"/>
                    <a:pt x="143154" y="347869"/>
                  </a:cubicBezTo>
                  <a:cubicBezTo>
                    <a:pt x="92712" y="348942"/>
                    <a:pt x="102371" y="348942"/>
                    <a:pt x="78760" y="347869"/>
                  </a:cubicBezTo>
                  <a:cubicBezTo>
                    <a:pt x="55149" y="346796"/>
                    <a:pt x="8999" y="348943"/>
                    <a:pt x="1486" y="341430"/>
                  </a:cubicBezTo>
                  <a:cubicBezTo>
                    <a:pt x="-6027" y="333917"/>
                    <a:pt x="16511" y="312452"/>
                    <a:pt x="33683" y="302793"/>
                  </a:cubicBezTo>
                  <a:cubicBezTo>
                    <a:pt x="50855" y="293134"/>
                    <a:pt x="77686" y="288304"/>
                    <a:pt x="123836" y="2512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316" name="Rectangle 315"/>
            <p:cNvSpPr/>
            <p:nvPr/>
          </p:nvSpPr>
          <p:spPr>
            <a:xfrm rot="14960537" flipH="1">
              <a:off x="888622" y="5651415"/>
              <a:ext cx="762000" cy="83820"/>
            </a:xfrm>
            <a:prstGeom prst="rect">
              <a:avLst/>
            </a:pr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318" name="Group 317"/>
          <p:cNvGrpSpPr/>
          <p:nvPr/>
        </p:nvGrpSpPr>
        <p:grpSpPr>
          <a:xfrm rot="21332229" flipH="1">
            <a:off x="1874533" y="1177905"/>
            <a:ext cx="6989445" cy="5113654"/>
            <a:chOff x="1159155" y="0"/>
            <a:chExt cx="2390273" cy="1849123"/>
          </a:xfrm>
        </p:grpSpPr>
        <p:grpSp>
          <p:nvGrpSpPr>
            <p:cNvPr id="457" name="Group 456"/>
            <p:cNvGrpSpPr/>
            <p:nvPr/>
          </p:nvGrpSpPr>
          <p:grpSpPr>
            <a:xfrm>
              <a:off x="1159155" y="0"/>
              <a:ext cx="2390273" cy="1849123"/>
              <a:chOff x="1159155" y="0"/>
              <a:chExt cx="2390273" cy="1849123"/>
            </a:xfrm>
          </p:grpSpPr>
          <p:grpSp>
            <p:nvGrpSpPr>
              <p:cNvPr id="473" name="Group 472"/>
              <p:cNvGrpSpPr/>
              <p:nvPr/>
            </p:nvGrpSpPr>
            <p:grpSpPr>
              <a:xfrm>
                <a:off x="1159155" y="0"/>
                <a:ext cx="2390273" cy="1849123"/>
                <a:chOff x="1159155" y="0"/>
                <a:chExt cx="2390273" cy="1849123"/>
              </a:xfrm>
            </p:grpSpPr>
            <p:grpSp>
              <p:nvGrpSpPr>
                <p:cNvPr id="475" name="Group 474"/>
                <p:cNvGrpSpPr/>
                <p:nvPr/>
              </p:nvGrpSpPr>
              <p:grpSpPr>
                <a:xfrm>
                  <a:off x="1159155" y="0"/>
                  <a:ext cx="2390273" cy="1849123"/>
                  <a:chOff x="1159155" y="0"/>
                  <a:chExt cx="2390273" cy="1849123"/>
                </a:xfrm>
              </p:grpSpPr>
              <p:grpSp>
                <p:nvGrpSpPr>
                  <p:cNvPr id="477" name="Group 476"/>
                  <p:cNvGrpSpPr/>
                  <p:nvPr/>
                </p:nvGrpSpPr>
                <p:grpSpPr>
                  <a:xfrm>
                    <a:off x="1159155" y="0"/>
                    <a:ext cx="2384013" cy="1849123"/>
                    <a:chOff x="1159155" y="0"/>
                    <a:chExt cx="2384013" cy="1849123"/>
                  </a:xfrm>
                </p:grpSpPr>
                <p:sp>
                  <p:nvSpPr>
                    <p:cNvPr id="481" name="Freeform 480"/>
                    <p:cNvSpPr/>
                    <p:nvPr/>
                  </p:nvSpPr>
                  <p:spPr>
                    <a:xfrm rot="21262825">
                      <a:off x="2826969" y="631064"/>
                      <a:ext cx="716199" cy="701961"/>
                    </a:xfrm>
                    <a:custGeom>
                      <a:avLst/>
                      <a:gdLst>
                        <a:gd name="connsiteX0" fmla="*/ 13 w 586118"/>
                        <a:gd name="connsiteY0" fmla="*/ 5577 h 578829"/>
                        <a:gd name="connsiteX1" fmla="*/ 83725 w 586118"/>
                        <a:gd name="connsiteY1" fmla="*/ 12016 h 578829"/>
                        <a:gd name="connsiteX2" fmla="*/ 122362 w 586118"/>
                        <a:gd name="connsiteY2" fmla="*/ 31335 h 578829"/>
                        <a:gd name="connsiteX3" fmla="*/ 199635 w 586118"/>
                        <a:gd name="connsiteY3" fmla="*/ 76411 h 578829"/>
                        <a:gd name="connsiteX4" fmla="*/ 218953 w 586118"/>
                        <a:gd name="connsiteY4" fmla="*/ 102169 h 578829"/>
                        <a:gd name="connsiteX5" fmla="*/ 244711 w 586118"/>
                        <a:gd name="connsiteY5" fmla="*/ 140805 h 578829"/>
                        <a:gd name="connsiteX6" fmla="*/ 264029 w 586118"/>
                        <a:gd name="connsiteY6" fmla="*/ 179442 h 578829"/>
                        <a:gd name="connsiteX7" fmla="*/ 341303 w 586118"/>
                        <a:gd name="connsiteY7" fmla="*/ 192321 h 578829"/>
                        <a:gd name="connsiteX8" fmla="*/ 392818 w 586118"/>
                        <a:gd name="connsiteY8" fmla="*/ 192321 h 578829"/>
                        <a:gd name="connsiteX9" fmla="*/ 425015 w 586118"/>
                        <a:gd name="connsiteY9" fmla="*/ 218078 h 578829"/>
                        <a:gd name="connsiteX10" fmla="*/ 470091 w 586118"/>
                        <a:gd name="connsiteY10" fmla="*/ 288912 h 578829"/>
                        <a:gd name="connsiteX11" fmla="*/ 534486 w 586118"/>
                        <a:gd name="connsiteY11" fmla="*/ 353307 h 578829"/>
                        <a:gd name="connsiteX12" fmla="*/ 586001 w 586118"/>
                        <a:gd name="connsiteY12" fmla="*/ 359746 h 578829"/>
                        <a:gd name="connsiteX13" fmla="*/ 547365 w 586118"/>
                        <a:gd name="connsiteY13" fmla="*/ 379064 h 578829"/>
                        <a:gd name="connsiteX14" fmla="*/ 508728 w 586118"/>
                        <a:gd name="connsiteY14" fmla="*/ 379064 h 578829"/>
                        <a:gd name="connsiteX15" fmla="*/ 457213 w 586118"/>
                        <a:gd name="connsiteY15" fmla="*/ 346867 h 578829"/>
                        <a:gd name="connsiteX16" fmla="*/ 450773 w 586118"/>
                        <a:gd name="connsiteY16" fmla="*/ 340428 h 578829"/>
                        <a:gd name="connsiteX17" fmla="*/ 470091 w 586118"/>
                        <a:gd name="connsiteY17" fmla="*/ 366185 h 578829"/>
                        <a:gd name="connsiteX18" fmla="*/ 502289 w 586118"/>
                        <a:gd name="connsiteY18" fmla="*/ 391943 h 578829"/>
                        <a:gd name="connsiteX19" fmla="*/ 547365 w 586118"/>
                        <a:gd name="connsiteY19" fmla="*/ 424140 h 578829"/>
                        <a:gd name="connsiteX20" fmla="*/ 566683 w 586118"/>
                        <a:gd name="connsiteY20" fmla="*/ 494974 h 578829"/>
                        <a:gd name="connsiteX21" fmla="*/ 560244 w 586118"/>
                        <a:gd name="connsiteY21" fmla="*/ 533611 h 578829"/>
                        <a:gd name="connsiteX22" fmla="*/ 534486 w 586118"/>
                        <a:gd name="connsiteY22" fmla="*/ 578687 h 578829"/>
                        <a:gd name="connsiteX23" fmla="*/ 540925 w 586118"/>
                        <a:gd name="connsiteY23" fmla="*/ 546490 h 578829"/>
                        <a:gd name="connsiteX24" fmla="*/ 521607 w 586118"/>
                        <a:gd name="connsiteY24" fmla="*/ 507853 h 578829"/>
                        <a:gd name="connsiteX25" fmla="*/ 495849 w 586118"/>
                        <a:gd name="connsiteY25" fmla="*/ 469216 h 578829"/>
                        <a:gd name="connsiteX26" fmla="*/ 470091 w 586118"/>
                        <a:gd name="connsiteY26" fmla="*/ 443459 h 578829"/>
                        <a:gd name="connsiteX27" fmla="*/ 425015 w 586118"/>
                        <a:gd name="connsiteY27" fmla="*/ 443459 h 578829"/>
                        <a:gd name="connsiteX28" fmla="*/ 373500 w 586118"/>
                        <a:gd name="connsiteY28" fmla="*/ 430580 h 578829"/>
                        <a:gd name="connsiteX29" fmla="*/ 360621 w 586118"/>
                        <a:gd name="connsiteY29" fmla="*/ 424140 h 578829"/>
                        <a:gd name="connsiteX30" fmla="*/ 309106 w 586118"/>
                        <a:gd name="connsiteY30" fmla="*/ 379064 h 578829"/>
                        <a:gd name="connsiteX31" fmla="*/ 296227 w 586118"/>
                        <a:gd name="connsiteY31" fmla="*/ 314670 h 578829"/>
                        <a:gd name="connsiteX32" fmla="*/ 296227 w 586118"/>
                        <a:gd name="connsiteY32" fmla="*/ 353307 h 578829"/>
                        <a:gd name="connsiteX33" fmla="*/ 302666 w 586118"/>
                        <a:gd name="connsiteY33" fmla="*/ 391943 h 578829"/>
                        <a:gd name="connsiteX34" fmla="*/ 334863 w 586118"/>
                        <a:gd name="connsiteY34" fmla="*/ 449898 h 578829"/>
                        <a:gd name="connsiteX35" fmla="*/ 341303 w 586118"/>
                        <a:gd name="connsiteY35" fmla="*/ 456338 h 578829"/>
                        <a:gd name="connsiteX36" fmla="*/ 309106 w 586118"/>
                        <a:gd name="connsiteY36" fmla="*/ 424140 h 578829"/>
                        <a:gd name="connsiteX37" fmla="*/ 244711 w 586118"/>
                        <a:gd name="connsiteY37" fmla="*/ 340428 h 578829"/>
                        <a:gd name="connsiteX38" fmla="*/ 218953 w 586118"/>
                        <a:gd name="connsiteY38" fmla="*/ 282473 h 578829"/>
                        <a:gd name="connsiteX39" fmla="*/ 167438 w 586118"/>
                        <a:gd name="connsiteY39" fmla="*/ 173002 h 578829"/>
                        <a:gd name="connsiteX40" fmla="*/ 122362 w 586118"/>
                        <a:gd name="connsiteY40" fmla="*/ 127926 h 578829"/>
                        <a:gd name="connsiteX41" fmla="*/ 90165 w 586118"/>
                        <a:gd name="connsiteY41" fmla="*/ 95729 h 578829"/>
                        <a:gd name="connsiteX42" fmla="*/ 13 w 586118"/>
                        <a:gd name="connsiteY42" fmla="*/ 5577 h 5788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586118" h="578829">
                          <a:moveTo>
                            <a:pt x="13" y="5577"/>
                          </a:moveTo>
                          <a:cubicBezTo>
                            <a:pt x="-1060" y="-8375"/>
                            <a:pt x="63334" y="7723"/>
                            <a:pt x="83725" y="12016"/>
                          </a:cubicBezTo>
                          <a:cubicBezTo>
                            <a:pt x="104116" y="16309"/>
                            <a:pt x="103044" y="20603"/>
                            <a:pt x="122362" y="31335"/>
                          </a:cubicBezTo>
                          <a:cubicBezTo>
                            <a:pt x="141680" y="42067"/>
                            <a:pt x="199635" y="76411"/>
                            <a:pt x="199635" y="76411"/>
                          </a:cubicBezTo>
                          <a:cubicBezTo>
                            <a:pt x="215734" y="88217"/>
                            <a:pt x="211440" y="91437"/>
                            <a:pt x="218953" y="102169"/>
                          </a:cubicBezTo>
                          <a:cubicBezTo>
                            <a:pt x="226466" y="112901"/>
                            <a:pt x="244711" y="140805"/>
                            <a:pt x="244711" y="140805"/>
                          </a:cubicBezTo>
                          <a:cubicBezTo>
                            <a:pt x="252224" y="153684"/>
                            <a:pt x="247930" y="170856"/>
                            <a:pt x="264029" y="179442"/>
                          </a:cubicBezTo>
                          <a:cubicBezTo>
                            <a:pt x="280128" y="188028"/>
                            <a:pt x="319838" y="190175"/>
                            <a:pt x="341303" y="192321"/>
                          </a:cubicBezTo>
                          <a:cubicBezTo>
                            <a:pt x="362768" y="194468"/>
                            <a:pt x="378866" y="188028"/>
                            <a:pt x="392818" y="192321"/>
                          </a:cubicBezTo>
                          <a:cubicBezTo>
                            <a:pt x="406770" y="196614"/>
                            <a:pt x="412136" y="201980"/>
                            <a:pt x="425015" y="218078"/>
                          </a:cubicBezTo>
                          <a:cubicBezTo>
                            <a:pt x="437894" y="234176"/>
                            <a:pt x="451846" y="266374"/>
                            <a:pt x="470091" y="288912"/>
                          </a:cubicBezTo>
                          <a:cubicBezTo>
                            <a:pt x="488336" y="311450"/>
                            <a:pt x="515168" y="341501"/>
                            <a:pt x="534486" y="353307"/>
                          </a:cubicBezTo>
                          <a:cubicBezTo>
                            <a:pt x="553804" y="365113"/>
                            <a:pt x="586001" y="359746"/>
                            <a:pt x="586001" y="359746"/>
                          </a:cubicBezTo>
                          <a:cubicBezTo>
                            <a:pt x="588148" y="364039"/>
                            <a:pt x="560244" y="375844"/>
                            <a:pt x="547365" y="379064"/>
                          </a:cubicBezTo>
                          <a:cubicBezTo>
                            <a:pt x="534486" y="382284"/>
                            <a:pt x="523753" y="384430"/>
                            <a:pt x="508728" y="379064"/>
                          </a:cubicBezTo>
                          <a:cubicBezTo>
                            <a:pt x="493703" y="373698"/>
                            <a:pt x="457213" y="346867"/>
                            <a:pt x="457213" y="346867"/>
                          </a:cubicBezTo>
                          <a:cubicBezTo>
                            <a:pt x="447554" y="340428"/>
                            <a:pt x="450773" y="340428"/>
                            <a:pt x="450773" y="340428"/>
                          </a:cubicBezTo>
                          <a:cubicBezTo>
                            <a:pt x="452919" y="343648"/>
                            <a:pt x="470091" y="366185"/>
                            <a:pt x="470091" y="366185"/>
                          </a:cubicBezTo>
                          <a:cubicBezTo>
                            <a:pt x="478677" y="374771"/>
                            <a:pt x="489410" y="382284"/>
                            <a:pt x="502289" y="391943"/>
                          </a:cubicBezTo>
                          <a:cubicBezTo>
                            <a:pt x="515168" y="401602"/>
                            <a:pt x="536633" y="406968"/>
                            <a:pt x="547365" y="424140"/>
                          </a:cubicBezTo>
                          <a:cubicBezTo>
                            <a:pt x="558097" y="441312"/>
                            <a:pt x="564537" y="476729"/>
                            <a:pt x="566683" y="494974"/>
                          </a:cubicBezTo>
                          <a:cubicBezTo>
                            <a:pt x="568829" y="513219"/>
                            <a:pt x="565610" y="519659"/>
                            <a:pt x="560244" y="533611"/>
                          </a:cubicBezTo>
                          <a:cubicBezTo>
                            <a:pt x="554878" y="547563"/>
                            <a:pt x="537706" y="576541"/>
                            <a:pt x="534486" y="578687"/>
                          </a:cubicBezTo>
                          <a:cubicBezTo>
                            <a:pt x="531266" y="580833"/>
                            <a:pt x="543072" y="558296"/>
                            <a:pt x="540925" y="546490"/>
                          </a:cubicBezTo>
                          <a:cubicBezTo>
                            <a:pt x="538778" y="534684"/>
                            <a:pt x="529120" y="520732"/>
                            <a:pt x="521607" y="507853"/>
                          </a:cubicBezTo>
                          <a:cubicBezTo>
                            <a:pt x="514094" y="494974"/>
                            <a:pt x="504435" y="479948"/>
                            <a:pt x="495849" y="469216"/>
                          </a:cubicBezTo>
                          <a:cubicBezTo>
                            <a:pt x="487263" y="458484"/>
                            <a:pt x="470091" y="443459"/>
                            <a:pt x="470091" y="443459"/>
                          </a:cubicBezTo>
                          <a:cubicBezTo>
                            <a:pt x="458286" y="439166"/>
                            <a:pt x="441114" y="445606"/>
                            <a:pt x="425015" y="443459"/>
                          </a:cubicBezTo>
                          <a:cubicBezTo>
                            <a:pt x="408916" y="441312"/>
                            <a:pt x="384232" y="433800"/>
                            <a:pt x="373500" y="430580"/>
                          </a:cubicBezTo>
                          <a:cubicBezTo>
                            <a:pt x="362768" y="427360"/>
                            <a:pt x="371353" y="432726"/>
                            <a:pt x="360621" y="424140"/>
                          </a:cubicBezTo>
                          <a:cubicBezTo>
                            <a:pt x="349889" y="415554"/>
                            <a:pt x="319838" y="397309"/>
                            <a:pt x="309106" y="379064"/>
                          </a:cubicBezTo>
                          <a:cubicBezTo>
                            <a:pt x="298374" y="360819"/>
                            <a:pt x="296227" y="314670"/>
                            <a:pt x="296227" y="314670"/>
                          </a:cubicBezTo>
                          <a:cubicBezTo>
                            <a:pt x="294081" y="310377"/>
                            <a:pt x="296227" y="353307"/>
                            <a:pt x="296227" y="353307"/>
                          </a:cubicBezTo>
                          <a:cubicBezTo>
                            <a:pt x="297300" y="366186"/>
                            <a:pt x="296227" y="375845"/>
                            <a:pt x="302666" y="391943"/>
                          </a:cubicBezTo>
                          <a:cubicBezTo>
                            <a:pt x="309105" y="408041"/>
                            <a:pt x="328424" y="439166"/>
                            <a:pt x="334863" y="449898"/>
                          </a:cubicBezTo>
                          <a:cubicBezTo>
                            <a:pt x="341302" y="460630"/>
                            <a:pt x="341303" y="456338"/>
                            <a:pt x="341303" y="456338"/>
                          </a:cubicBezTo>
                          <a:cubicBezTo>
                            <a:pt x="337010" y="452045"/>
                            <a:pt x="325205" y="443458"/>
                            <a:pt x="309106" y="424140"/>
                          </a:cubicBezTo>
                          <a:cubicBezTo>
                            <a:pt x="293007" y="404822"/>
                            <a:pt x="259736" y="364039"/>
                            <a:pt x="244711" y="340428"/>
                          </a:cubicBezTo>
                          <a:cubicBezTo>
                            <a:pt x="229686" y="316817"/>
                            <a:pt x="231832" y="310377"/>
                            <a:pt x="218953" y="282473"/>
                          </a:cubicBezTo>
                          <a:cubicBezTo>
                            <a:pt x="206074" y="254569"/>
                            <a:pt x="183537" y="198760"/>
                            <a:pt x="167438" y="173002"/>
                          </a:cubicBezTo>
                          <a:cubicBezTo>
                            <a:pt x="151340" y="147244"/>
                            <a:pt x="122362" y="127926"/>
                            <a:pt x="122362" y="127926"/>
                          </a:cubicBezTo>
                          <a:cubicBezTo>
                            <a:pt x="109483" y="115047"/>
                            <a:pt x="109483" y="112901"/>
                            <a:pt x="90165" y="95729"/>
                          </a:cubicBezTo>
                          <a:cubicBezTo>
                            <a:pt x="70847" y="78557"/>
                            <a:pt x="1086" y="19529"/>
                            <a:pt x="13" y="5577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rgbClr val="8E410C">
                            <a:shade val="30000"/>
                            <a:satMod val="115000"/>
                          </a:srgbClr>
                        </a:gs>
                        <a:gs pos="50000">
                          <a:srgbClr val="8E410C">
                            <a:shade val="67500"/>
                            <a:satMod val="115000"/>
                          </a:srgbClr>
                        </a:gs>
                        <a:gs pos="100000">
                          <a:srgbClr val="8E410C">
                            <a:shade val="100000"/>
                            <a:satMod val="115000"/>
                          </a:srgbClr>
                        </a:gs>
                      </a:gsLst>
                      <a:lin ang="2700000" scaled="1"/>
                      <a:tileRect/>
                    </a:gra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grpSp>
                  <p:nvGrpSpPr>
                    <p:cNvPr id="482" name="Group 481"/>
                    <p:cNvGrpSpPr/>
                    <p:nvPr/>
                  </p:nvGrpSpPr>
                  <p:grpSpPr>
                    <a:xfrm>
                      <a:off x="1159155" y="0"/>
                      <a:ext cx="2024032" cy="1849123"/>
                      <a:chOff x="1159155" y="0"/>
                      <a:chExt cx="2024032" cy="1849123"/>
                    </a:xfrm>
                  </p:grpSpPr>
                  <p:sp>
                    <p:nvSpPr>
                      <p:cNvPr id="483" name="Freeform 482"/>
                      <p:cNvSpPr/>
                      <p:nvPr/>
                    </p:nvSpPr>
                    <p:spPr>
                      <a:xfrm rot="19847263">
                        <a:off x="2434164" y="1674254"/>
                        <a:ext cx="165735" cy="121285"/>
                      </a:xfrm>
                      <a:custGeom>
                        <a:avLst/>
                        <a:gdLst>
                          <a:gd name="connsiteX0" fmla="*/ 83880 w 186911"/>
                          <a:gd name="connsiteY0" fmla="*/ 4636 h 159303"/>
                          <a:gd name="connsiteX1" fmla="*/ 19486 w 186911"/>
                          <a:gd name="connsiteY1" fmla="*/ 56152 h 159303"/>
                          <a:gd name="connsiteX2" fmla="*/ 6607 w 186911"/>
                          <a:gd name="connsiteY2" fmla="*/ 75470 h 159303"/>
                          <a:gd name="connsiteX3" fmla="*/ 168 w 186911"/>
                          <a:gd name="connsiteY3" fmla="*/ 114107 h 159303"/>
                          <a:gd name="connsiteX4" fmla="*/ 13046 w 186911"/>
                          <a:gd name="connsiteY4" fmla="*/ 139865 h 159303"/>
                          <a:gd name="connsiteX5" fmla="*/ 32365 w 186911"/>
                          <a:gd name="connsiteY5" fmla="*/ 146304 h 159303"/>
                          <a:gd name="connsiteX6" fmla="*/ 64562 w 186911"/>
                          <a:gd name="connsiteY6" fmla="*/ 152743 h 159303"/>
                          <a:gd name="connsiteX7" fmla="*/ 83880 w 186911"/>
                          <a:gd name="connsiteY7" fmla="*/ 152743 h 159303"/>
                          <a:gd name="connsiteX8" fmla="*/ 109638 w 186911"/>
                          <a:gd name="connsiteY8" fmla="*/ 159183 h 159303"/>
                          <a:gd name="connsiteX9" fmla="*/ 154714 w 186911"/>
                          <a:gd name="connsiteY9" fmla="*/ 146304 h 159303"/>
                          <a:gd name="connsiteX10" fmla="*/ 180472 w 186911"/>
                          <a:gd name="connsiteY10" fmla="*/ 139865 h 159303"/>
                          <a:gd name="connsiteX11" fmla="*/ 186911 w 186911"/>
                          <a:gd name="connsiteY11" fmla="*/ 114107 h 159303"/>
                          <a:gd name="connsiteX12" fmla="*/ 180472 w 186911"/>
                          <a:gd name="connsiteY12" fmla="*/ 81910 h 159303"/>
                          <a:gd name="connsiteX13" fmla="*/ 174032 w 186911"/>
                          <a:gd name="connsiteY13" fmla="*/ 69031 h 159303"/>
                          <a:gd name="connsiteX14" fmla="*/ 167593 w 186911"/>
                          <a:gd name="connsiteY14" fmla="*/ 43273 h 159303"/>
                          <a:gd name="connsiteX15" fmla="*/ 154714 w 186911"/>
                          <a:gd name="connsiteY15" fmla="*/ 17515 h 159303"/>
                          <a:gd name="connsiteX16" fmla="*/ 141835 w 186911"/>
                          <a:gd name="connsiteY16" fmla="*/ 4636 h 159303"/>
                          <a:gd name="connsiteX17" fmla="*/ 83880 w 186911"/>
                          <a:gd name="connsiteY17" fmla="*/ 4636 h 159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186911" h="159303">
                            <a:moveTo>
                              <a:pt x="83880" y="4636"/>
                            </a:moveTo>
                            <a:cubicBezTo>
                              <a:pt x="63489" y="13222"/>
                              <a:pt x="19486" y="56152"/>
                              <a:pt x="19486" y="56152"/>
                            </a:cubicBezTo>
                            <a:cubicBezTo>
                              <a:pt x="6607" y="67958"/>
                              <a:pt x="9827" y="65811"/>
                              <a:pt x="6607" y="75470"/>
                            </a:cubicBezTo>
                            <a:cubicBezTo>
                              <a:pt x="3387" y="85129"/>
                              <a:pt x="-905" y="103374"/>
                              <a:pt x="168" y="114107"/>
                            </a:cubicBezTo>
                            <a:cubicBezTo>
                              <a:pt x="1241" y="124840"/>
                              <a:pt x="13046" y="139865"/>
                              <a:pt x="13046" y="139865"/>
                            </a:cubicBezTo>
                            <a:cubicBezTo>
                              <a:pt x="18412" y="145231"/>
                              <a:pt x="23779" y="144158"/>
                              <a:pt x="32365" y="146304"/>
                            </a:cubicBezTo>
                            <a:cubicBezTo>
                              <a:pt x="40951" y="148450"/>
                              <a:pt x="64562" y="152743"/>
                              <a:pt x="64562" y="152743"/>
                            </a:cubicBezTo>
                            <a:cubicBezTo>
                              <a:pt x="73148" y="153816"/>
                              <a:pt x="76367" y="151670"/>
                              <a:pt x="83880" y="152743"/>
                            </a:cubicBezTo>
                            <a:cubicBezTo>
                              <a:pt x="91393" y="153816"/>
                              <a:pt x="97832" y="160256"/>
                              <a:pt x="109638" y="159183"/>
                            </a:cubicBezTo>
                            <a:cubicBezTo>
                              <a:pt x="121444" y="158110"/>
                              <a:pt x="154714" y="146304"/>
                              <a:pt x="154714" y="146304"/>
                            </a:cubicBezTo>
                            <a:cubicBezTo>
                              <a:pt x="166520" y="143084"/>
                              <a:pt x="180472" y="139865"/>
                              <a:pt x="180472" y="139865"/>
                            </a:cubicBezTo>
                            <a:cubicBezTo>
                              <a:pt x="185838" y="134499"/>
                              <a:pt x="186911" y="123766"/>
                              <a:pt x="186911" y="114107"/>
                            </a:cubicBezTo>
                            <a:cubicBezTo>
                              <a:pt x="186911" y="104448"/>
                              <a:pt x="180472" y="81910"/>
                              <a:pt x="180472" y="81910"/>
                            </a:cubicBezTo>
                            <a:cubicBezTo>
                              <a:pt x="178326" y="74397"/>
                              <a:pt x="174032" y="69031"/>
                              <a:pt x="174032" y="69031"/>
                            </a:cubicBezTo>
                            <a:cubicBezTo>
                              <a:pt x="171886" y="62592"/>
                              <a:pt x="167593" y="43273"/>
                              <a:pt x="167593" y="43273"/>
                            </a:cubicBezTo>
                            <a:cubicBezTo>
                              <a:pt x="164373" y="34687"/>
                              <a:pt x="154714" y="17515"/>
                              <a:pt x="154714" y="17515"/>
                            </a:cubicBezTo>
                            <a:cubicBezTo>
                              <a:pt x="150421" y="11076"/>
                              <a:pt x="141835" y="4636"/>
                              <a:pt x="141835" y="4636"/>
                            </a:cubicBezTo>
                            <a:cubicBezTo>
                              <a:pt x="136469" y="1416"/>
                              <a:pt x="104271" y="-3950"/>
                              <a:pt x="83880" y="4636"/>
                            </a:cubicBezTo>
                            <a:close/>
                          </a:path>
                        </a:pathLst>
                      </a:custGeom>
                      <a:solidFill>
                        <a:sysClr val="windowText" lastClr="000000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84" name="Freeform 483"/>
                      <p:cNvSpPr/>
                      <p:nvPr/>
                    </p:nvSpPr>
                    <p:spPr>
                      <a:xfrm rot="17997949">
                        <a:off x="2872045" y="1635616"/>
                        <a:ext cx="171450" cy="131445"/>
                      </a:xfrm>
                      <a:custGeom>
                        <a:avLst/>
                        <a:gdLst>
                          <a:gd name="connsiteX0" fmla="*/ 83880 w 186911"/>
                          <a:gd name="connsiteY0" fmla="*/ 4636 h 159303"/>
                          <a:gd name="connsiteX1" fmla="*/ 19486 w 186911"/>
                          <a:gd name="connsiteY1" fmla="*/ 56152 h 159303"/>
                          <a:gd name="connsiteX2" fmla="*/ 6607 w 186911"/>
                          <a:gd name="connsiteY2" fmla="*/ 75470 h 159303"/>
                          <a:gd name="connsiteX3" fmla="*/ 168 w 186911"/>
                          <a:gd name="connsiteY3" fmla="*/ 114107 h 159303"/>
                          <a:gd name="connsiteX4" fmla="*/ 13046 w 186911"/>
                          <a:gd name="connsiteY4" fmla="*/ 139865 h 159303"/>
                          <a:gd name="connsiteX5" fmla="*/ 32365 w 186911"/>
                          <a:gd name="connsiteY5" fmla="*/ 146304 h 159303"/>
                          <a:gd name="connsiteX6" fmla="*/ 64562 w 186911"/>
                          <a:gd name="connsiteY6" fmla="*/ 152743 h 159303"/>
                          <a:gd name="connsiteX7" fmla="*/ 83880 w 186911"/>
                          <a:gd name="connsiteY7" fmla="*/ 152743 h 159303"/>
                          <a:gd name="connsiteX8" fmla="*/ 109638 w 186911"/>
                          <a:gd name="connsiteY8" fmla="*/ 159183 h 159303"/>
                          <a:gd name="connsiteX9" fmla="*/ 154714 w 186911"/>
                          <a:gd name="connsiteY9" fmla="*/ 146304 h 159303"/>
                          <a:gd name="connsiteX10" fmla="*/ 180472 w 186911"/>
                          <a:gd name="connsiteY10" fmla="*/ 139865 h 159303"/>
                          <a:gd name="connsiteX11" fmla="*/ 186911 w 186911"/>
                          <a:gd name="connsiteY11" fmla="*/ 114107 h 159303"/>
                          <a:gd name="connsiteX12" fmla="*/ 180472 w 186911"/>
                          <a:gd name="connsiteY12" fmla="*/ 81910 h 159303"/>
                          <a:gd name="connsiteX13" fmla="*/ 174032 w 186911"/>
                          <a:gd name="connsiteY13" fmla="*/ 69031 h 159303"/>
                          <a:gd name="connsiteX14" fmla="*/ 167593 w 186911"/>
                          <a:gd name="connsiteY14" fmla="*/ 43273 h 159303"/>
                          <a:gd name="connsiteX15" fmla="*/ 154714 w 186911"/>
                          <a:gd name="connsiteY15" fmla="*/ 17515 h 159303"/>
                          <a:gd name="connsiteX16" fmla="*/ 141835 w 186911"/>
                          <a:gd name="connsiteY16" fmla="*/ 4636 h 159303"/>
                          <a:gd name="connsiteX17" fmla="*/ 83880 w 186911"/>
                          <a:gd name="connsiteY17" fmla="*/ 4636 h 159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186911" h="159303">
                            <a:moveTo>
                              <a:pt x="83880" y="4636"/>
                            </a:moveTo>
                            <a:cubicBezTo>
                              <a:pt x="63489" y="13222"/>
                              <a:pt x="19486" y="56152"/>
                              <a:pt x="19486" y="56152"/>
                            </a:cubicBezTo>
                            <a:cubicBezTo>
                              <a:pt x="6607" y="67958"/>
                              <a:pt x="9827" y="65811"/>
                              <a:pt x="6607" y="75470"/>
                            </a:cubicBezTo>
                            <a:cubicBezTo>
                              <a:pt x="3387" y="85129"/>
                              <a:pt x="-905" y="103374"/>
                              <a:pt x="168" y="114107"/>
                            </a:cubicBezTo>
                            <a:cubicBezTo>
                              <a:pt x="1241" y="124840"/>
                              <a:pt x="13046" y="139865"/>
                              <a:pt x="13046" y="139865"/>
                            </a:cubicBezTo>
                            <a:cubicBezTo>
                              <a:pt x="18412" y="145231"/>
                              <a:pt x="23779" y="144158"/>
                              <a:pt x="32365" y="146304"/>
                            </a:cubicBezTo>
                            <a:cubicBezTo>
                              <a:pt x="40951" y="148450"/>
                              <a:pt x="64562" y="152743"/>
                              <a:pt x="64562" y="152743"/>
                            </a:cubicBezTo>
                            <a:cubicBezTo>
                              <a:pt x="73148" y="153816"/>
                              <a:pt x="76367" y="151670"/>
                              <a:pt x="83880" y="152743"/>
                            </a:cubicBezTo>
                            <a:cubicBezTo>
                              <a:pt x="91393" y="153816"/>
                              <a:pt x="97832" y="160256"/>
                              <a:pt x="109638" y="159183"/>
                            </a:cubicBezTo>
                            <a:cubicBezTo>
                              <a:pt x="121444" y="158110"/>
                              <a:pt x="154714" y="146304"/>
                              <a:pt x="154714" y="146304"/>
                            </a:cubicBezTo>
                            <a:cubicBezTo>
                              <a:pt x="166520" y="143084"/>
                              <a:pt x="180472" y="139865"/>
                              <a:pt x="180472" y="139865"/>
                            </a:cubicBezTo>
                            <a:cubicBezTo>
                              <a:pt x="185838" y="134499"/>
                              <a:pt x="186911" y="123766"/>
                              <a:pt x="186911" y="114107"/>
                            </a:cubicBezTo>
                            <a:cubicBezTo>
                              <a:pt x="186911" y="104448"/>
                              <a:pt x="180472" y="81910"/>
                              <a:pt x="180472" y="81910"/>
                            </a:cubicBezTo>
                            <a:cubicBezTo>
                              <a:pt x="178326" y="74397"/>
                              <a:pt x="174032" y="69031"/>
                              <a:pt x="174032" y="69031"/>
                            </a:cubicBezTo>
                            <a:cubicBezTo>
                              <a:pt x="171886" y="62592"/>
                              <a:pt x="167593" y="43273"/>
                              <a:pt x="167593" y="43273"/>
                            </a:cubicBezTo>
                            <a:cubicBezTo>
                              <a:pt x="164373" y="34687"/>
                              <a:pt x="154714" y="17515"/>
                              <a:pt x="154714" y="17515"/>
                            </a:cubicBezTo>
                            <a:cubicBezTo>
                              <a:pt x="150421" y="11076"/>
                              <a:pt x="141835" y="4636"/>
                              <a:pt x="141835" y="4636"/>
                            </a:cubicBezTo>
                            <a:cubicBezTo>
                              <a:pt x="136469" y="1416"/>
                              <a:pt x="104271" y="-3950"/>
                              <a:pt x="83880" y="4636"/>
                            </a:cubicBezTo>
                            <a:close/>
                          </a:path>
                        </a:pathLst>
                      </a:custGeom>
                      <a:solidFill>
                        <a:sysClr val="windowText" lastClr="000000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grpSp>
                    <p:nvGrpSpPr>
                      <p:cNvPr id="485" name="Group 484"/>
                      <p:cNvGrpSpPr/>
                      <p:nvPr/>
                    </p:nvGrpSpPr>
                    <p:grpSpPr>
                      <a:xfrm>
                        <a:off x="1159155" y="0"/>
                        <a:ext cx="2024032" cy="1849123"/>
                        <a:chOff x="1159155" y="0"/>
                        <a:chExt cx="2024204" cy="1850058"/>
                      </a:xfrm>
                    </p:grpSpPr>
                    <p:grpSp>
                      <p:nvGrpSpPr>
                        <p:cNvPr id="486" name="Group 485"/>
                        <p:cNvGrpSpPr/>
                        <p:nvPr/>
                      </p:nvGrpSpPr>
                      <p:grpSpPr>
                        <a:xfrm>
                          <a:off x="1532642" y="1667815"/>
                          <a:ext cx="495327" cy="182243"/>
                          <a:chOff x="1532642" y="1667815"/>
                          <a:chExt cx="495327" cy="182243"/>
                        </a:xfrm>
                      </p:grpSpPr>
                      <p:sp>
                        <p:nvSpPr>
                          <p:cNvPr id="535" name="Freeform 534"/>
                          <p:cNvSpPr/>
                          <p:nvPr/>
                        </p:nvSpPr>
                        <p:spPr>
                          <a:xfrm>
                            <a:off x="1532642" y="1667815"/>
                            <a:ext cx="165735" cy="143156"/>
                          </a:xfrm>
                          <a:custGeom>
                            <a:avLst/>
                            <a:gdLst>
                              <a:gd name="connsiteX0" fmla="*/ 83880 w 186911"/>
                              <a:gd name="connsiteY0" fmla="*/ 4636 h 159303"/>
                              <a:gd name="connsiteX1" fmla="*/ 19486 w 186911"/>
                              <a:gd name="connsiteY1" fmla="*/ 56152 h 159303"/>
                              <a:gd name="connsiteX2" fmla="*/ 6607 w 186911"/>
                              <a:gd name="connsiteY2" fmla="*/ 75470 h 159303"/>
                              <a:gd name="connsiteX3" fmla="*/ 168 w 186911"/>
                              <a:gd name="connsiteY3" fmla="*/ 114107 h 159303"/>
                              <a:gd name="connsiteX4" fmla="*/ 13046 w 186911"/>
                              <a:gd name="connsiteY4" fmla="*/ 139865 h 159303"/>
                              <a:gd name="connsiteX5" fmla="*/ 32365 w 186911"/>
                              <a:gd name="connsiteY5" fmla="*/ 146304 h 159303"/>
                              <a:gd name="connsiteX6" fmla="*/ 64562 w 186911"/>
                              <a:gd name="connsiteY6" fmla="*/ 152743 h 159303"/>
                              <a:gd name="connsiteX7" fmla="*/ 83880 w 186911"/>
                              <a:gd name="connsiteY7" fmla="*/ 152743 h 159303"/>
                              <a:gd name="connsiteX8" fmla="*/ 109638 w 186911"/>
                              <a:gd name="connsiteY8" fmla="*/ 159183 h 159303"/>
                              <a:gd name="connsiteX9" fmla="*/ 154714 w 186911"/>
                              <a:gd name="connsiteY9" fmla="*/ 146304 h 159303"/>
                              <a:gd name="connsiteX10" fmla="*/ 180472 w 186911"/>
                              <a:gd name="connsiteY10" fmla="*/ 139865 h 159303"/>
                              <a:gd name="connsiteX11" fmla="*/ 186911 w 186911"/>
                              <a:gd name="connsiteY11" fmla="*/ 114107 h 159303"/>
                              <a:gd name="connsiteX12" fmla="*/ 180472 w 186911"/>
                              <a:gd name="connsiteY12" fmla="*/ 81910 h 159303"/>
                              <a:gd name="connsiteX13" fmla="*/ 174032 w 186911"/>
                              <a:gd name="connsiteY13" fmla="*/ 69031 h 159303"/>
                              <a:gd name="connsiteX14" fmla="*/ 167593 w 186911"/>
                              <a:gd name="connsiteY14" fmla="*/ 43273 h 159303"/>
                              <a:gd name="connsiteX15" fmla="*/ 154714 w 186911"/>
                              <a:gd name="connsiteY15" fmla="*/ 17515 h 159303"/>
                              <a:gd name="connsiteX16" fmla="*/ 141835 w 186911"/>
                              <a:gd name="connsiteY16" fmla="*/ 4636 h 159303"/>
                              <a:gd name="connsiteX17" fmla="*/ 83880 w 186911"/>
                              <a:gd name="connsiteY17" fmla="*/ 4636 h 1593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</a:cxnLst>
                            <a:rect l="l" t="t" r="r" b="b"/>
                            <a:pathLst>
                              <a:path w="186911" h="159303">
                                <a:moveTo>
                                  <a:pt x="83880" y="4636"/>
                                </a:moveTo>
                                <a:cubicBezTo>
                                  <a:pt x="63489" y="13222"/>
                                  <a:pt x="19486" y="56152"/>
                                  <a:pt x="19486" y="56152"/>
                                </a:cubicBezTo>
                                <a:cubicBezTo>
                                  <a:pt x="6607" y="67958"/>
                                  <a:pt x="9827" y="65811"/>
                                  <a:pt x="6607" y="75470"/>
                                </a:cubicBezTo>
                                <a:cubicBezTo>
                                  <a:pt x="3387" y="85129"/>
                                  <a:pt x="-905" y="103374"/>
                                  <a:pt x="168" y="114107"/>
                                </a:cubicBezTo>
                                <a:cubicBezTo>
                                  <a:pt x="1241" y="124840"/>
                                  <a:pt x="13046" y="139865"/>
                                  <a:pt x="13046" y="139865"/>
                                </a:cubicBezTo>
                                <a:cubicBezTo>
                                  <a:pt x="18412" y="145231"/>
                                  <a:pt x="23779" y="144158"/>
                                  <a:pt x="32365" y="146304"/>
                                </a:cubicBezTo>
                                <a:cubicBezTo>
                                  <a:pt x="40951" y="148450"/>
                                  <a:pt x="64562" y="152743"/>
                                  <a:pt x="64562" y="152743"/>
                                </a:cubicBezTo>
                                <a:cubicBezTo>
                                  <a:pt x="73148" y="153816"/>
                                  <a:pt x="76367" y="151670"/>
                                  <a:pt x="83880" y="152743"/>
                                </a:cubicBezTo>
                                <a:cubicBezTo>
                                  <a:pt x="91393" y="153816"/>
                                  <a:pt x="97832" y="160256"/>
                                  <a:pt x="109638" y="159183"/>
                                </a:cubicBezTo>
                                <a:cubicBezTo>
                                  <a:pt x="121444" y="158110"/>
                                  <a:pt x="154714" y="146304"/>
                                  <a:pt x="154714" y="146304"/>
                                </a:cubicBezTo>
                                <a:cubicBezTo>
                                  <a:pt x="166520" y="143084"/>
                                  <a:pt x="180472" y="139865"/>
                                  <a:pt x="180472" y="139865"/>
                                </a:cubicBezTo>
                                <a:cubicBezTo>
                                  <a:pt x="185838" y="134499"/>
                                  <a:pt x="186911" y="123766"/>
                                  <a:pt x="186911" y="114107"/>
                                </a:cubicBezTo>
                                <a:cubicBezTo>
                                  <a:pt x="186911" y="104448"/>
                                  <a:pt x="180472" y="81910"/>
                                  <a:pt x="180472" y="81910"/>
                                </a:cubicBezTo>
                                <a:cubicBezTo>
                                  <a:pt x="178326" y="74397"/>
                                  <a:pt x="174032" y="69031"/>
                                  <a:pt x="174032" y="69031"/>
                                </a:cubicBezTo>
                                <a:cubicBezTo>
                                  <a:pt x="171886" y="62592"/>
                                  <a:pt x="167593" y="43273"/>
                                  <a:pt x="167593" y="43273"/>
                                </a:cubicBezTo>
                                <a:cubicBezTo>
                                  <a:pt x="164373" y="34687"/>
                                  <a:pt x="154714" y="17515"/>
                                  <a:pt x="154714" y="17515"/>
                                </a:cubicBezTo>
                                <a:cubicBezTo>
                                  <a:pt x="150421" y="11076"/>
                                  <a:pt x="141835" y="4636"/>
                                  <a:pt x="141835" y="4636"/>
                                </a:cubicBezTo>
                                <a:cubicBezTo>
                                  <a:pt x="136469" y="1416"/>
                                  <a:pt x="104271" y="-3950"/>
                                  <a:pt x="83880" y="463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536" name="Freeform 535"/>
                          <p:cNvSpPr/>
                          <p:nvPr/>
                        </p:nvSpPr>
                        <p:spPr>
                          <a:xfrm>
                            <a:off x="1854614" y="1693572"/>
                            <a:ext cx="173355" cy="156486"/>
                          </a:xfrm>
                          <a:custGeom>
                            <a:avLst/>
                            <a:gdLst>
                              <a:gd name="connsiteX0" fmla="*/ 83880 w 186911"/>
                              <a:gd name="connsiteY0" fmla="*/ 4636 h 159303"/>
                              <a:gd name="connsiteX1" fmla="*/ 19486 w 186911"/>
                              <a:gd name="connsiteY1" fmla="*/ 56152 h 159303"/>
                              <a:gd name="connsiteX2" fmla="*/ 6607 w 186911"/>
                              <a:gd name="connsiteY2" fmla="*/ 75470 h 159303"/>
                              <a:gd name="connsiteX3" fmla="*/ 168 w 186911"/>
                              <a:gd name="connsiteY3" fmla="*/ 114107 h 159303"/>
                              <a:gd name="connsiteX4" fmla="*/ 13046 w 186911"/>
                              <a:gd name="connsiteY4" fmla="*/ 139865 h 159303"/>
                              <a:gd name="connsiteX5" fmla="*/ 32365 w 186911"/>
                              <a:gd name="connsiteY5" fmla="*/ 146304 h 159303"/>
                              <a:gd name="connsiteX6" fmla="*/ 64562 w 186911"/>
                              <a:gd name="connsiteY6" fmla="*/ 152743 h 159303"/>
                              <a:gd name="connsiteX7" fmla="*/ 83880 w 186911"/>
                              <a:gd name="connsiteY7" fmla="*/ 152743 h 159303"/>
                              <a:gd name="connsiteX8" fmla="*/ 109638 w 186911"/>
                              <a:gd name="connsiteY8" fmla="*/ 159183 h 159303"/>
                              <a:gd name="connsiteX9" fmla="*/ 154714 w 186911"/>
                              <a:gd name="connsiteY9" fmla="*/ 146304 h 159303"/>
                              <a:gd name="connsiteX10" fmla="*/ 180472 w 186911"/>
                              <a:gd name="connsiteY10" fmla="*/ 139865 h 159303"/>
                              <a:gd name="connsiteX11" fmla="*/ 186911 w 186911"/>
                              <a:gd name="connsiteY11" fmla="*/ 114107 h 159303"/>
                              <a:gd name="connsiteX12" fmla="*/ 180472 w 186911"/>
                              <a:gd name="connsiteY12" fmla="*/ 81910 h 159303"/>
                              <a:gd name="connsiteX13" fmla="*/ 174032 w 186911"/>
                              <a:gd name="connsiteY13" fmla="*/ 69031 h 159303"/>
                              <a:gd name="connsiteX14" fmla="*/ 167593 w 186911"/>
                              <a:gd name="connsiteY14" fmla="*/ 43273 h 159303"/>
                              <a:gd name="connsiteX15" fmla="*/ 154714 w 186911"/>
                              <a:gd name="connsiteY15" fmla="*/ 17515 h 159303"/>
                              <a:gd name="connsiteX16" fmla="*/ 141835 w 186911"/>
                              <a:gd name="connsiteY16" fmla="*/ 4636 h 159303"/>
                              <a:gd name="connsiteX17" fmla="*/ 83880 w 186911"/>
                              <a:gd name="connsiteY17" fmla="*/ 4636 h 1593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</a:cxnLst>
                            <a:rect l="l" t="t" r="r" b="b"/>
                            <a:pathLst>
                              <a:path w="186911" h="159303">
                                <a:moveTo>
                                  <a:pt x="83880" y="4636"/>
                                </a:moveTo>
                                <a:cubicBezTo>
                                  <a:pt x="63489" y="13222"/>
                                  <a:pt x="19486" y="56152"/>
                                  <a:pt x="19486" y="56152"/>
                                </a:cubicBezTo>
                                <a:cubicBezTo>
                                  <a:pt x="6607" y="67958"/>
                                  <a:pt x="9827" y="65811"/>
                                  <a:pt x="6607" y="75470"/>
                                </a:cubicBezTo>
                                <a:cubicBezTo>
                                  <a:pt x="3387" y="85129"/>
                                  <a:pt x="-905" y="103374"/>
                                  <a:pt x="168" y="114107"/>
                                </a:cubicBezTo>
                                <a:cubicBezTo>
                                  <a:pt x="1241" y="124840"/>
                                  <a:pt x="13046" y="139865"/>
                                  <a:pt x="13046" y="139865"/>
                                </a:cubicBezTo>
                                <a:cubicBezTo>
                                  <a:pt x="18412" y="145231"/>
                                  <a:pt x="23779" y="144158"/>
                                  <a:pt x="32365" y="146304"/>
                                </a:cubicBezTo>
                                <a:cubicBezTo>
                                  <a:pt x="40951" y="148450"/>
                                  <a:pt x="64562" y="152743"/>
                                  <a:pt x="64562" y="152743"/>
                                </a:cubicBezTo>
                                <a:cubicBezTo>
                                  <a:pt x="73148" y="153816"/>
                                  <a:pt x="76367" y="151670"/>
                                  <a:pt x="83880" y="152743"/>
                                </a:cubicBezTo>
                                <a:cubicBezTo>
                                  <a:pt x="91393" y="153816"/>
                                  <a:pt x="97832" y="160256"/>
                                  <a:pt x="109638" y="159183"/>
                                </a:cubicBezTo>
                                <a:cubicBezTo>
                                  <a:pt x="121444" y="158110"/>
                                  <a:pt x="154714" y="146304"/>
                                  <a:pt x="154714" y="146304"/>
                                </a:cubicBezTo>
                                <a:cubicBezTo>
                                  <a:pt x="166520" y="143084"/>
                                  <a:pt x="180472" y="139865"/>
                                  <a:pt x="180472" y="139865"/>
                                </a:cubicBezTo>
                                <a:cubicBezTo>
                                  <a:pt x="185838" y="134499"/>
                                  <a:pt x="186911" y="123766"/>
                                  <a:pt x="186911" y="114107"/>
                                </a:cubicBezTo>
                                <a:cubicBezTo>
                                  <a:pt x="186911" y="104448"/>
                                  <a:pt x="180472" y="81910"/>
                                  <a:pt x="180472" y="81910"/>
                                </a:cubicBezTo>
                                <a:cubicBezTo>
                                  <a:pt x="178326" y="74397"/>
                                  <a:pt x="174032" y="69031"/>
                                  <a:pt x="174032" y="69031"/>
                                </a:cubicBezTo>
                                <a:cubicBezTo>
                                  <a:pt x="171886" y="62592"/>
                                  <a:pt x="167593" y="43273"/>
                                  <a:pt x="167593" y="43273"/>
                                </a:cubicBezTo>
                                <a:cubicBezTo>
                                  <a:pt x="164373" y="34687"/>
                                  <a:pt x="154714" y="17515"/>
                                  <a:pt x="154714" y="17515"/>
                                </a:cubicBezTo>
                                <a:cubicBezTo>
                                  <a:pt x="150421" y="11076"/>
                                  <a:pt x="141835" y="4636"/>
                                  <a:pt x="141835" y="4636"/>
                                </a:cubicBezTo>
                                <a:cubicBezTo>
                                  <a:pt x="136469" y="1416"/>
                                  <a:pt x="104271" y="-3950"/>
                                  <a:pt x="83880" y="463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487" name="Group 486"/>
                        <p:cNvGrpSpPr/>
                        <p:nvPr/>
                      </p:nvGrpSpPr>
                      <p:grpSpPr>
                        <a:xfrm>
                          <a:off x="1159155" y="0"/>
                          <a:ext cx="2024204" cy="1806595"/>
                          <a:chOff x="1159155" y="0"/>
                          <a:chExt cx="2024204" cy="1806595"/>
                        </a:xfrm>
                      </p:grpSpPr>
                      <p:sp>
                        <p:nvSpPr>
                          <p:cNvPr id="488" name="Freeform 487"/>
                          <p:cNvSpPr/>
                          <p:nvPr/>
                        </p:nvSpPr>
                        <p:spPr>
                          <a:xfrm rot="19748051">
                            <a:off x="2627199" y="971348"/>
                            <a:ext cx="556160" cy="717745"/>
                          </a:xfrm>
                          <a:custGeom>
                            <a:avLst/>
                            <a:gdLst>
                              <a:gd name="connsiteX0" fmla="*/ 143576 w 479256"/>
                              <a:gd name="connsiteY0" fmla="*/ 90999 h 773676"/>
                              <a:gd name="connsiteX1" fmla="*/ 27666 w 479256"/>
                              <a:gd name="connsiteY1" fmla="*/ 264864 h 773676"/>
                              <a:gd name="connsiteX2" fmla="*/ 1908 w 479256"/>
                              <a:gd name="connsiteY2" fmla="*/ 316380 h 773676"/>
                              <a:gd name="connsiteX3" fmla="*/ 1908 w 479256"/>
                              <a:gd name="connsiteY3" fmla="*/ 348577 h 773676"/>
                              <a:gd name="connsiteX4" fmla="*/ 14787 w 479256"/>
                              <a:gd name="connsiteY4" fmla="*/ 367895 h 773676"/>
                              <a:gd name="connsiteX5" fmla="*/ 34106 w 479256"/>
                              <a:gd name="connsiteY5" fmla="*/ 406532 h 773676"/>
                              <a:gd name="connsiteX6" fmla="*/ 53424 w 479256"/>
                              <a:gd name="connsiteY6" fmla="*/ 412971 h 773676"/>
                              <a:gd name="connsiteX7" fmla="*/ 92060 w 479256"/>
                              <a:gd name="connsiteY7" fmla="*/ 432290 h 773676"/>
                              <a:gd name="connsiteX8" fmla="*/ 143576 w 479256"/>
                              <a:gd name="connsiteY8" fmla="*/ 458047 h 773676"/>
                              <a:gd name="connsiteX9" fmla="*/ 182213 w 479256"/>
                              <a:gd name="connsiteY9" fmla="*/ 470926 h 773676"/>
                              <a:gd name="connsiteX10" fmla="*/ 246607 w 479256"/>
                              <a:gd name="connsiteY10" fmla="*/ 490245 h 773676"/>
                              <a:gd name="connsiteX11" fmla="*/ 253046 w 479256"/>
                              <a:gd name="connsiteY11" fmla="*/ 503123 h 773676"/>
                              <a:gd name="connsiteX12" fmla="*/ 220849 w 479256"/>
                              <a:gd name="connsiteY12" fmla="*/ 541760 h 773676"/>
                              <a:gd name="connsiteX13" fmla="*/ 188652 w 479256"/>
                              <a:gd name="connsiteY13" fmla="*/ 593276 h 773676"/>
                              <a:gd name="connsiteX14" fmla="*/ 150015 w 479256"/>
                              <a:gd name="connsiteY14" fmla="*/ 638352 h 773676"/>
                              <a:gd name="connsiteX15" fmla="*/ 130697 w 479256"/>
                              <a:gd name="connsiteY15" fmla="*/ 676988 h 773676"/>
                              <a:gd name="connsiteX16" fmla="*/ 92060 w 479256"/>
                              <a:gd name="connsiteY16" fmla="*/ 734943 h 773676"/>
                              <a:gd name="connsiteX17" fmla="*/ 150015 w 479256"/>
                              <a:gd name="connsiteY17" fmla="*/ 696307 h 773676"/>
                              <a:gd name="connsiteX18" fmla="*/ 124258 w 479256"/>
                              <a:gd name="connsiteY18" fmla="*/ 747822 h 773676"/>
                              <a:gd name="connsiteX19" fmla="*/ 169334 w 479256"/>
                              <a:gd name="connsiteY19" fmla="*/ 728504 h 773676"/>
                              <a:gd name="connsiteX20" fmla="*/ 156455 w 479256"/>
                              <a:gd name="connsiteY20" fmla="*/ 773580 h 773676"/>
                              <a:gd name="connsiteX21" fmla="*/ 188652 w 479256"/>
                              <a:gd name="connsiteY21" fmla="*/ 741383 h 773676"/>
                              <a:gd name="connsiteX22" fmla="*/ 214410 w 479256"/>
                              <a:gd name="connsiteY22" fmla="*/ 715625 h 773676"/>
                              <a:gd name="connsiteX23" fmla="*/ 253046 w 479256"/>
                              <a:gd name="connsiteY23" fmla="*/ 651230 h 773676"/>
                              <a:gd name="connsiteX24" fmla="*/ 291683 w 479256"/>
                              <a:gd name="connsiteY24" fmla="*/ 593276 h 773676"/>
                              <a:gd name="connsiteX25" fmla="*/ 317441 w 479256"/>
                              <a:gd name="connsiteY25" fmla="*/ 567518 h 773676"/>
                              <a:gd name="connsiteX26" fmla="*/ 323880 w 479256"/>
                              <a:gd name="connsiteY26" fmla="*/ 554639 h 773676"/>
                              <a:gd name="connsiteX27" fmla="*/ 368956 w 479256"/>
                              <a:gd name="connsiteY27" fmla="*/ 503123 h 773676"/>
                              <a:gd name="connsiteX28" fmla="*/ 401153 w 479256"/>
                              <a:gd name="connsiteY28" fmla="*/ 458047 h 773676"/>
                              <a:gd name="connsiteX29" fmla="*/ 368956 w 479256"/>
                              <a:gd name="connsiteY29" fmla="*/ 432290 h 773676"/>
                              <a:gd name="connsiteX30" fmla="*/ 311001 w 479256"/>
                              <a:gd name="connsiteY30" fmla="*/ 406532 h 773676"/>
                              <a:gd name="connsiteX31" fmla="*/ 285244 w 479256"/>
                              <a:gd name="connsiteY31" fmla="*/ 380774 h 773676"/>
                              <a:gd name="connsiteX32" fmla="*/ 278804 w 479256"/>
                              <a:gd name="connsiteY32" fmla="*/ 361456 h 773676"/>
                              <a:gd name="connsiteX33" fmla="*/ 291683 w 479256"/>
                              <a:gd name="connsiteY33" fmla="*/ 303501 h 773676"/>
                              <a:gd name="connsiteX34" fmla="*/ 298122 w 479256"/>
                              <a:gd name="connsiteY34" fmla="*/ 284183 h 773676"/>
                              <a:gd name="connsiteX35" fmla="*/ 323880 w 479256"/>
                              <a:gd name="connsiteY35" fmla="*/ 277743 h 773676"/>
                              <a:gd name="connsiteX36" fmla="*/ 343198 w 479256"/>
                              <a:gd name="connsiteY36" fmla="*/ 251985 h 773676"/>
                              <a:gd name="connsiteX37" fmla="*/ 394714 w 479256"/>
                              <a:gd name="connsiteY37" fmla="*/ 206909 h 773676"/>
                              <a:gd name="connsiteX38" fmla="*/ 426911 w 479256"/>
                              <a:gd name="connsiteY38" fmla="*/ 161833 h 773676"/>
                              <a:gd name="connsiteX39" fmla="*/ 446229 w 479256"/>
                              <a:gd name="connsiteY39" fmla="*/ 123197 h 773676"/>
                              <a:gd name="connsiteX40" fmla="*/ 471987 w 479256"/>
                              <a:gd name="connsiteY40" fmla="*/ 45923 h 773676"/>
                              <a:gd name="connsiteX41" fmla="*/ 471987 w 479256"/>
                              <a:gd name="connsiteY41" fmla="*/ 847 h 773676"/>
                              <a:gd name="connsiteX42" fmla="*/ 388275 w 479256"/>
                              <a:gd name="connsiteY42" fmla="*/ 20166 h 773676"/>
                              <a:gd name="connsiteX43" fmla="*/ 330320 w 479256"/>
                              <a:gd name="connsiteY43" fmla="*/ 65242 h 773676"/>
                              <a:gd name="connsiteX44" fmla="*/ 233728 w 479256"/>
                              <a:gd name="connsiteY44" fmla="*/ 71681 h 773676"/>
                              <a:gd name="connsiteX45" fmla="*/ 143576 w 479256"/>
                              <a:gd name="connsiteY45" fmla="*/ 90999 h 77367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</a:cxnLst>
                            <a:rect l="l" t="t" r="r" b="b"/>
                            <a:pathLst>
                              <a:path w="479256" h="773676">
                                <a:moveTo>
                                  <a:pt x="143576" y="90999"/>
                                </a:moveTo>
                                <a:cubicBezTo>
                                  <a:pt x="109232" y="123196"/>
                                  <a:pt x="51277" y="227301"/>
                                  <a:pt x="27666" y="264864"/>
                                </a:cubicBezTo>
                                <a:cubicBezTo>
                                  <a:pt x="4055" y="302427"/>
                                  <a:pt x="1908" y="316380"/>
                                  <a:pt x="1908" y="316380"/>
                                </a:cubicBezTo>
                                <a:cubicBezTo>
                                  <a:pt x="-2385" y="330332"/>
                                  <a:pt x="1908" y="348577"/>
                                  <a:pt x="1908" y="348577"/>
                                </a:cubicBezTo>
                                <a:cubicBezTo>
                                  <a:pt x="4054" y="357163"/>
                                  <a:pt x="9421" y="358236"/>
                                  <a:pt x="14787" y="367895"/>
                                </a:cubicBezTo>
                                <a:cubicBezTo>
                                  <a:pt x="20153" y="377554"/>
                                  <a:pt x="34106" y="406532"/>
                                  <a:pt x="34106" y="406532"/>
                                </a:cubicBezTo>
                                <a:cubicBezTo>
                                  <a:pt x="40545" y="414045"/>
                                  <a:pt x="43765" y="408678"/>
                                  <a:pt x="53424" y="412971"/>
                                </a:cubicBezTo>
                                <a:cubicBezTo>
                                  <a:pt x="63083" y="417264"/>
                                  <a:pt x="92060" y="432290"/>
                                  <a:pt x="92060" y="432290"/>
                                </a:cubicBezTo>
                                <a:cubicBezTo>
                                  <a:pt x="107085" y="439803"/>
                                  <a:pt x="128551" y="451608"/>
                                  <a:pt x="143576" y="458047"/>
                                </a:cubicBezTo>
                                <a:cubicBezTo>
                                  <a:pt x="158601" y="464486"/>
                                  <a:pt x="165041" y="465560"/>
                                  <a:pt x="182213" y="470926"/>
                                </a:cubicBezTo>
                                <a:cubicBezTo>
                                  <a:pt x="199385" y="476292"/>
                                  <a:pt x="246607" y="490245"/>
                                  <a:pt x="246607" y="490245"/>
                                </a:cubicBezTo>
                                <a:cubicBezTo>
                                  <a:pt x="258413" y="495611"/>
                                  <a:pt x="257339" y="494537"/>
                                  <a:pt x="253046" y="503123"/>
                                </a:cubicBezTo>
                                <a:cubicBezTo>
                                  <a:pt x="248753" y="511709"/>
                                  <a:pt x="231581" y="526735"/>
                                  <a:pt x="220849" y="541760"/>
                                </a:cubicBezTo>
                                <a:cubicBezTo>
                                  <a:pt x="210117" y="556785"/>
                                  <a:pt x="200458" y="577177"/>
                                  <a:pt x="188652" y="593276"/>
                                </a:cubicBezTo>
                                <a:cubicBezTo>
                                  <a:pt x="176846" y="609375"/>
                                  <a:pt x="159674" y="624400"/>
                                  <a:pt x="150015" y="638352"/>
                                </a:cubicBezTo>
                                <a:cubicBezTo>
                                  <a:pt x="140356" y="652304"/>
                                  <a:pt x="140356" y="660890"/>
                                  <a:pt x="130697" y="676988"/>
                                </a:cubicBezTo>
                                <a:cubicBezTo>
                                  <a:pt x="121038" y="693087"/>
                                  <a:pt x="88840" y="731723"/>
                                  <a:pt x="92060" y="734943"/>
                                </a:cubicBezTo>
                                <a:cubicBezTo>
                                  <a:pt x="95280" y="738163"/>
                                  <a:pt x="144649" y="694161"/>
                                  <a:pt x="150015" y="696307"/>
                                </a:cubicBezTo>
                                <a:cubicBezTo>
                                  <a:pt x="155381" y="698454"/>
                                  <a:pt x="121038" y="742456"/>
                                  <a:pt x="124258" y="747822"/>
                                </a:cubicBezTo>
                                <a:cubicBezTo>
                                  <a:pt x="127478" y="753188"/>
                                  <a:pt x="163968" y="724211"/>
                                  <a:pt x="169334" y="728504"/>
                                </a:cubicBezTo>
                                <a:cubicBezTo>
                                  <a:pt x="174700" y="732797"/>
                                  <a:pt x="153235" y="771434"/>
                                  <a:pt x="156455" y="773580"/>
                                </a:cubicBezTo>
                                <a:cubicBezTo>
                                  <a:pt x="159675" y="775726"/>
                                  <a:pt x="188652" y="741383"/>
                                  <a:pt x="188652" y="741383"/>
                                </a:cubicBezTo>
                                <a:cubicBezTo>
                                  <a:pt x="198311" y="731724"/>
                                  <a:pt x="203678" y="730650"/>
                                  <a:pt x="214410" y="715625"/>
                                </a:cubicBezTo>
                                <a:cubicBezTo>
                                  <a:pt x="225142" y="700600"/>
                                  <a:pt x="240167" y="671621"/>
                                  <a:pt x="253046" y="651230"/>
                                </a:cubicBezTo>
                                <a:cubicBezTo>
                                  <a:pt x="265925" y="630839"/>
                                  <a:pt x="291683" y="593276"/>
                                  <a:pt x="291683" y="593276"/>
                                </a:cubicBezTo>
                                <a:cubicBezTo>
                                  <a:pt x="302416" y="579324"/>
                                  <a:pt x="317441" y="567518"/>
                                  <a:pt x="317441" y="567518"/>
                                </a:cubicBezTo>
                                <a:cubicBezTo>
                                  <a:pt x="322807" y="561079"/>
                                  <a:pt x="315294" y="565371"/>
                                  <a:pt x="323880" y="554639"/>
                                </a:cubicBezTo>
                                <a:cubicBezTo>
                                  <a:pt x="332466" y="543907"/>
                                  <a:pt x="356077" y="519222"/>
                                  <a:pt x="368956" y="503123"/>
                                </a:cubicBezTo>
                                <a:cubicBezTo>
                                  <a:pt x="381835" y="487024"/>
                                  <a:pt x="401153" y="458047"/>
                                  <a:pt x="401153" y="458047"/>
                                </a:cubicBezTo>
                                <a:cubicBezTo>
                                  <a:pt x="401153" y="446242"/>
                                  <a:pt x="383981" y="440876"/>
                                  <a:pt x="368956" y="432290"/>
                                </a:cubicBezTo>
                                <a:cubicBezTo>
                                  <a:pt x="353931" y="423704"/>
                                  <a:pt x="311001" y="406532"/>
                                  <a:pt x="311001" y="406532"/>
                                </a:cubicBezTo>
                                <a:cubicBezTo>
                                  <a:pt x="297049" y="397946"/>
                                  <a:pt x="285244" y="380774"/>
                                  <a:pt x="285244" y="380774"/>
                                </a:cubicBezTo>
                                <a:cubicBezTo>
                                  <a:pt x="279878" y="373261"/>
                                  <a:pt x="277731" y="374335"/>
                                  <a:pt x="278804" y="361456"/>
                                </a:cubicBezTo>
                                <a:cubicBezTo>
                                  <a:pt x="279877" y="348577"/>
                                  <a:pt x="288463" y="316380"/>
                                  <a:pt x="291683" y="303501"/>
                                </a:cubicBezTo>
                                <a:cubicBezTo>
                                  <a:pt x="294903" y="290622"/>
                                  <a:pt x="298122" y="284183"/>
                                  <a:pt x="298122" y="284183"/>
                                </a:cubicBezTo>
                                <a:cubicBezTo>
                                  <a:pt x="303488" y="279890"/>
                                  <a:pt x="323880" y="277743"/>
                                  <a:pt x="323880" y="277743"/>
                                </a:cubicBezTo>
                                <a:cubicBezTo>
                                  <a:pt x="331393" y="272377"/>
                                  <a:pt x="331392" y="263791"/>
                                  <a:pt x="343198" y="251985"/>
                                </a:cubicBezTo>
                                <a:cubicBezTo>
                                  <a:pt x="355004" y="240179"/>
                                  <a:pt x="380762" y="221934"/>
                                  <a:pt x="394714" y="206909"/>
                                </a:cubicBezTo>
                                <a:cubicBezTo>
                                  <a:pt x="408666" y="191884"/>
                                  <a:pt x="418325" y="175785"/>
                                  <a:pt x="426911" y="161833"/>
                                </a:cubicBezTo>
                                <a:cubicBezTo>
                                  <a:pt x="435497" y="147881"/>
                                  <a:pt x="438716" y="142515"/>
                                  <a:pt x="446229" y="123197"/>
                                </a:cubicBezTo>
                                <a:cubicBezTo>
                                  <a:pt x="453742" y="103879"/>
                                  <a:pt x="467694" y="66315"/>
                                  <a:pt x="471987" y="45923"/>
                                </a:cubicBezTo>
                                <a:cubicBezTo>
                                  <a:pt x="476280" y="25531"/>
                                  <a:pt x="485939" y="5140"/>
                                  <a:pt x="471987" y="847"/>
                                </a:cubicBezTo>
                                <a:cubicBezTo>
                                  <a:pt x="458035" y="-3446"/>
                                  <a:pt x="411886" y="9434"/>
                                  <a:pt x="388275" y="20166"/>
                                </a:cubicBezTo>
                                <a:cubicBezTo>
                                  <a:pt x="364664" y="30898"/>
                                  <a:pt x="356078" y="56656"/>
                                  <a:pt x="330320" y="65242"/>
                                </a:cubicBezTo>
                                <a:cubicBezTo>
                                  <a:pt x="304562" y="73828"/>
                                  <a:pt x="268072" y="67388"/>
                                  <a:pt x="233728" y="71681"/>
                                </a:cubicBezTo>
                                <a:cubicBezTo>
                                  <a:pt x="199384" y="75974"/>
                                  <a:pt x="177920" y="58802"/>
                                  <a:pt x="143576" y="90999"/>
                                </a:cubicBezTo>
                                <a:close/>
                              </a:path>
                            </a:pathLst>
                          </a:custGeom>
                          <a:gradFill flip="none" rotWithShape="1">
                            <a:gsLst>
                              <a:gs pos="0">
                                <a:srgbClr val="8E410C">
                                  <a:shade val="30000"/>
                                  <a:satMod val="115000"/>
                                </a:srgbClr>
                              </a:gs>
                              <a:gs pos="50000">
                                <a:srgbClr val="8E410C">
                                  <a:shade val="67500"/>
                                  <a:satMod val="115000"/>
                                </a:srgbClr>
                              </a:gs>
                              <a:gs pos="100000">
                                <a:srgbClr val="8E410C">
                                  <a:shade val="100000"/>
                                  <a:satMod val="115000"/>
                                </a:srgbClr>
                              </a:gs>
                            </a:gsLst>
                            <a:lin ang="10800000" scaled="1"/>
                            <a:tileRect/>
                          </a:gra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489" name="Freeform 488"/>
                          <p:cNvSpPr/>
                          <p:nvPr/>
                        </p:nvSpPr>
                        <p:spPr>
                          <a:xfrm rot="419079">
                            <a:off x="1629234" y="985234"/>
                            <a:ext cx="191069" cy="782725"/>
                          </a:xfrm>
                          <a:custGeom>
                            <a:avLst/>
                            <a:gdLst>
                              <a:gd name="connsiteX0" fmla="*/ 26452 w 191069"/>
                              <a:gd name="connsiteY0" fmla="*/ 3520 h 782725"/>
                              <a:gd name="connsiteX1" fmla="*/ 52210 w 191069"/>
                              <a:gd name="connsiteY1" fmla="*/ 151627 h 782725"/>
                              <a:gd name="connsiteX2" fmla="*/ 39331 w 191069"/>
                              <a:gd name="connsiteY2" fmla="*/ 267537 h 782725"/>
                              <a:gd name="connsiteX3" fmla="*/ 39331 w 191069"/>
                              <a:gd name="connsiteY3" fmla="*/ 351250 h 782725"/>
                              <a:gd name="connsiteX4" fmla="*/ 26452 w 191069"/>
                              <a:gd name="connsiteY4" fmla="*/ 389886 h 782725"/>
                              <a:gd name="connsiteX5" fmla="*/ 45771 w 191069"/>
                              <a:gd name="connsiteY5" fmla="*/ 415644 h 782725"/>
                              <a:gd name="connsiteX6" fmla="*/ 45771 w 191069"/>
                              <a:gd name="connsiteY6" fmla="*/ 460720 h 782725"/>
                              <a:gd name="connsiteX7" fmla="*/ 13574 w 191069"/>
                              <a:gd name="connsiteY7" fmla="*/ 615267 h 782725"/>
                              <a:gd name="connsiteX8" fmla="*/ 695 w 191069"/>
                              <a:gd name="connsiteY8" fmla="*/ 731177 h 782725"/>
                              <a:gd name="connsiteX9" fmla="*/ 32892 w 191069"/>
                              <a:gd name="connsiteY9" fmla="*/ 692540 h 782725"/>
                              <a:gd name="connsiteX10" fmla="*/ 32892 w 191069"/>
                              <a:gd name="connsiteY10" fmla="*/ 763374 h 782725"/>
                              <a:gd name="connsiteX11" fmla="*/ 58650 w 191069"/>
                              <a:gd name="connsiteY11" fmla="*/ 724737 h 782725"/>
                              <a:gd name="connsiteX12" fmla="*/ 77968 w 191069"/>
                              <a:gd name="connsiteY12" fmla="*/ 782692 h 782725"/>
                              <a:gd name="connsiteX13" fmla="*/ 97286 w 191069"/>
                              <a:gd name="connsiteY13" fmla="*/ 731177 h 782725"/>
                              <a:gd name="connsiteX14" fmla="*/ 110165 w 191069"/>
                              <a:gd name="connsiteY14" fmla="*/ 782692 h 782725"/>
                              <a:gd name="connsiteX15" fmla="*/ 129483 w 191069"/>
                              <a:gd name="connsiteY15" fmla="*/ 737616 h 782725"/>
                              <a:gd name="connsiteX16" fmla="*/ 135923 w 191069"/>
                              <a:gd name="connsiteY16" fmla="*/ 653903 h 782725"/>
                              <a:gd name="connsiteX17" fmla="*/ 129483 w 191069"/>
                              <a:gd name="connsiteY17" fmla="*/ 621706 h 782725"/>
                              <a:gd name="connsiteX18" fmla="*/ 129483 w 191069"/>
                              <a:gd name="connsiteY18" fmla="*/ 563751 h 782725"/>
                              <a:gd name="connsiteX19" fmla="*/ 129483 w 191069"/>
                              <a:gd name="connsiteY19" fmla="*/ 480039 h 782725"/>
                              <a:gd name="connsiteX20" fmla="*/ 142362 w 191069"/>
                              <a:gd name="connsiteY20" fmla="*/ 402765 h 782725"/>
                              <a:gd name="connsiteX21" fmla="*/ 161681 w 191069"/>
                              <a:gd name="connsiteY21" fmla="*/ 377008 h 782725"/>
                              <a:gd name="connsiteX22" fmla="*/ 174559 w 191069"/>
                              <a:gd name="connsiteY22" fmla="*/ 273977 h 782725"/>
                              <a:gd name="connsiteX23" fmla="*/ 187438 w 191069"/>
                              <a:gd name="connsiteY23" fmla="*/ 196703 h 782725"/>
                              <a:gd name="connsiteX24" fmla="*/ 103726 w 191069"/>
                              <a:gd name="connsiteY24" fmla="*/ 132309 h 782725"/>
                              <a:gd name="connsiteX25" fmla="*/ 58650 w 191069"/>
                              <a:gd name="connsiteY25" fmla="*/ 55036 h 782725"/>
                              <a:gd name="connsiteX26" fmla="*/ 26452 w 191069"/>
                              <a:gd name="connsiteY26" fmla="*/ 3520 h 7827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</a:cxnLst>
                            <a:rect l="l" t="t" r="r" b="b"/>
                            <a:pathLst>
                              <a:path w="191069" h="782725">
                                <a:moveTo>
                                  <a:pt x="26452" y="3520"/>
                                </a:moveTo>
                                <a:cubicBezTo>
                                  <a:pt x="25379" y="19618"/>
                                  <a:pt x="50064" y="107624"/>
                                  <a:pt x="52210" y="151627"/>
                                </a:cubicBezTo>
                                <a:cubicBezTo>
                                  <a:pt x="54356" y="195630"/>
                                  <a:pt x="41477" y="234267"/>
                                  <a:pt x="39331" y="267537"/>
                                </a:cubicBezTo>
                                <a:cubicBezTo>
                                  <a:pt x="37185" y="300807"/>
                                  <a:pt x="41478" y="330858"/>
                                  <a:pt x="39331" y="351250"/>
                                </a:cubicBezTo>
                                <a:cubicBezTo>
                                  <a:pt x="37184" y="371642"/>
                                  <a:pt x="25379" y="379154"/>
                                  <a:pt x="26452" y="389886"/>
                                </a:cubicBezTo>
                                <a:cubicBezTo>
                                  <a:pt x="27525" y="400618"/>
                                  <a:pt x="42551" y="403838"/>
                                  <a:pt x="45771" y="415644"/>
                                </a:cubicBezTo>
                                <a:cubicBezTo>
                                  <a:pt x="48991" y="427450"/>
                                  <a:pt x="51137" y="427450"/>
                                  <a:pt x="45771" y="460720"/>
                                </a:cubicBezTo>
                                <a:cubicBezTo>
                                  <a:pt x="40405" y="493990"/>
                                  <a:pt x="21087" y="570191"/>
                                  <a:pt x="13574" y="615267"/>
                                </a:cubicBezTo>
                                <a:cubicBezTo>
                                  <a:pt x="6061" y="660343"/>
                                  <a:pt x="-2525" y="718298"/>
                                  <a:pt x="695" y="731177"/>
                                </a:cubicBezTo>
                                <a:cubicBezTo>
                                  <a:pt x="3915" y="744056"/>
                                  <a:pt x="27526" y="687174"/>
                                  <a:pt x="32892" y="692540"/>
                                </a:cubicBezTo>
                                <a:cubicBezTo>
                                  <a:pt x="38258" y="697906"/>
                                  <a:pt x="28599" y="758008"/>
                                  <a:pt x="32892" y="763374"/>
                                </a:cubicBezTo>
                                <a:cubicBezTo>
                                  <a:pt x="37185" y="768740"/>
                                  <a:pt x="51137" y="721517"/>
                                  <a:pt x="58650" y="724737"/>
                                </a:cubicBezTo>
                                <a:cubicBezTo>
                                  <a:pt x="66163" y="727957"/>
                                  <a:pt x="71529" y="781619"/>
                                  <a:pt x="77968" y="782692"/>
                                </a:cubicBezTo>
                                <a:cubicBezTo>
                                  <a:pt x="84407" y="783765"/>
                                  <a:pt x="91920" y="731177"/>
                                  <a:pt x="97286" y="731177"/>
                                </a:cubicBezTo>
                                <a:cubicBezTo>
                                  <a:pt x="102652" y="731177"/>
                                  <a:pt x="104799" y="781619"/>
                                  <a:pt x="110165" y="782692"/>
                                </a:cubicBezTo>
                                <a:cubicBezTo>
                                  <a:pt x="115531" y="783765"/>
                                  <a:pt x="125190" y="759081"/>
                                  <a:pt x="129483" y="737616"/>
                                </a:cubicBezTo>
                                <a:cubicBezTo>
                                  <a:pt x="133776" y="716151"/>
                                  <a:pt x="135923" y="673221"/>
                                  <a:pt x="135923" y="653903"/>
                                </a:cubicBezTo>
                                <a:cubicBezTo>
                                  <a:pt x="135923" y="634585"/>
                                  <a:pt x="130556" y="636731"/>
                                  <a:pt x="129483" y="621706"/>
                                </a:cubicBezTo>
                                <a:cubicBezTo>
                                  <a:pt x="128410" y="606681"/>
                                  <a:pt x="129483" y="563751"/>
                                  <a:pt x="129483" y="563751"/>
                                </a:cubicBezTo>
                                <a:cubicBezTo>
                                  <a:pt x="129483" y="540140"/>
                                  <a:pt x="127337" y="506870"/>
                                  <a:pt x="129483" y="480039"/>
                                </a:cubicBezTo>
                                <a:cubicBezTo>
                                  <a:pt x="131629" y="453208"/>
                                  <a:pt x="142362" y="402765"/>
                                  <a:pt x="142362" y="402765"/>
                                </a:cubicBezTo>
                                <a:cubicBezTo>
                                  <a:pt x="147728" y="385593"/>
                                  <a:pt x="156315" y="398473"/>
                                  <a:pt x="161681" y="377008"/>
                                </a:cubicBezTo>
                                <a:cubicBezTo>
                                  <a:pt x="167047" y="355543"/>
                                  <a:pt x="170266" y="304028"/>
                                  <a:pt x="174559" y="273977"/>
                                </a:cubicBezTo>
                                <a:cubicBezTo>
                                  <a:pt x="178852" y="243926"/>
                                  <a:pt x="199244" y="220314"/>
                                  <a:pt x="187438" y="196703"/>
                                </a:cubicBezTo>
                                <a:cubicBezTo>
                                  <a:pt x="175633" y="173092"/>
                                  <a:pt x="125191" y="155920"/>
                                  <a:pt x="103726" y="132309"/>
                                </a:cubicBezTo>
                                <a:cubicBezTo>
                                  <a:pt x="82261" y="108698"/>
                                  <a:pt x="70456" y="79721"/>
                                  <a:pt x="58650" y="55036"/>
                                </a:cubicBezTo>
                                <a:cubicBezTo>
                                  <a:pt x="46844" y="30352"/>
                                  <a:pt x="27525" y="-12578"/>
                                  <a:pt x="26452" y="3520"/>
                                </a:cubicBezTo>
                                <a:close/>
                              </a:path>
                            </a:pathLst>
                          </a:custGeom>
                          <a:gradFill flip="none" rotWithShape="1">
                            <a:gsLst>
                              <a:gs pos="0">
                                <a:srgbClr val="8E410C">
                                  <a:shade val="30000"/>
                                  <a:satMod val="115000"/>
                                </a:srgbClr>
                              </a:gs>
                              <a:gs pos="50000">
                                <a:srgbClr val="8E410C">
                                  <a:shade val="67500"/>
                                  <a:satMod val="115000"/>
                                </a:srgbClr>
                              </a:gs>
                              <a:gs pos="100000">
                                <a:srgbClr val="8E410C">
                                  <a:shade val="100000"/>
                                  <a:satMod val="115000"/>
                                </a:srgbClr>
                              </a:gs>
                            </a:gsLst>
                            <a:path path="circle">
                              <a:fillToRect r="100000" b="100000"/>
                            </a:path>
                            <a:tileRect l="-100000" t="-100000"/>
                          </a:gra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grpSp>
                        <p:nvGrpSpPr>
                          <p:cNvPr id="490" name="Group 489"/>
                          <p:cNvGrpSpPr/>
                          <p:nvPr/>
                        </p:nvGrpSpPr>
                        <p:grpSpPr>
                          <a:xfrm>
                            <a:off x="1159155" y="0"/>
                            <a:ext cx="1850059" cy="1806595"/>
                            <a:chOff x="1159155" y="0"/>
                            <a:chExt cx="1850059" cy="1806595"/>
                          </a:xfrm>
                        </p:grpSpPr>
                        <p:grpSp>
                          <p:nvGrpSpPr>
                            <p:cNvPr id="491" name="Group 490"/>
                            <p:cNvGrpSpPr/>
                            <p:nvPr/>
                          </p:nvGrpSpPr>
                          <p:grpSpPr>
                            <a:xfrm>
                              <a:off x="1159155" y="0"/>
                              <a:ext cx="1850059" cy="1760499"/>
                              <a:chOff x="1159155" y="0"/>
                              <a:chExt cx="1850059" cy="1760499"/>
                            </a:xfrm>
                          </p:grpSpPr>
                          <p:grpSp>
                            <p:nvGrpSpPr>
                              <p:cNvPr id="493" name="Group 492"/>
                              <p:cNvGrpSpPr/>
                              <p:nvPr/>
                            </p:nvGrpSpPr>
                            <p:grpSpPr>
                              <a:xfrm>
                                <a:off x="1159155" y="0"/>
                                <a:ext cx="1850059" cy="1230097"/>
                                <a:chOff x="1159155" y="0"/>
                                <a:chExt cx="1850059" cy="1230097"/>
                              </a:xfrm>
                            </p:grpSpPr>
                            <p:grpSp>
                              <p:nvGrpSpPr>
                                <p:cNvPr id="495" name="Group 494"/>
                                <p:cNvGrpSpPr/>
                                <p:nvPr/>
                              </p:nvGrpSpPr>
                              <p:grpSpPr>
                                <a:xfrm>
                                  <a:off x="1371657" y="0"/>
                                  <a:ext cx="122555" cy="338455"/>
                                  <a:chOff x="1371657" y="0"/>
                                  <a:chExt cx="135228" cy="380079"/>
                                </a:xfrm>
                              </p:grpSpPr>
                              <p:sp>
                                <p:nvSpPr>
                                  <p:cNvPr id="532" name="Freeform 531"/>
                                  <p:cNvSpPr/>
                                  <p:nvPr/>
                                </p:nvSpPr>
                                <p:spPr>
                                  <a:xfrm>
                                    <a:off x="1371657" y="0"/>
                                    <a:ext cx="135228" cy="380079"/>
                                  </a:xfrm>
                                  <a:custGeom>
                                    <a:avLst/>
                                    <a:gdLst>
                                      <a:gd name="connsiteX0" fmla="*/ 33210 w 97772"/>
                                      <a:gd name="connsiteY0" fmla="*/ 264512 h 309624"/>
                                      <a:gd name="connsiteX1" fmla="*/ 1013 w 97772"/>
                                      <a:gd name="connsiteY1" fmla="*/ 167921 h 309624"/>
                                      <a:gd name="connsiteX2" fmla="*/ 7452 w 97772"/>
                                      <a:gd name="connsiteY2" fmla="*/ 148602 h 309624"/>
                                      <a:gd name="connsiteX3" fmla="*/ 33210 w 97772"/>
                                      <a:gd name="connsiteY3" fmla="*/ 71329 h 309624"/>
                                      <a:gd name="connsiteX4" fmla="*/ 46089 w 97772"/>
                                      <a:gd name="connsiteY4" fmla="*/ 32692 h 309624"/>
                                      <a:gd name="connsiteX5" fmla="*/ 58968 w 97772"/>
                                      <a:gd name="connsiteY5" fmla="*/ 495 h 309624"/>
                                      <a:gd name="connsiteX6" fmla="*/ 71847 w 97772"/>
                                      <a:gd name="connsiteY6" fmla="*/ 58450 h 309624"/>
                                      <a:gd name="connsiteX7" fmla="*/ 78286 w 97772"/>
                                      <a:gd name="connsiteY7" fmla="*/ 90647 h 309624"/>
                                      <a:gd name="connsiteX8" fmla="*/ 91165 w 97772"/>
                                      <a:gd name="connsiteY8" fmla="*/ 142163 h 309624"/>
                                      <a:gd name="connsiteX9" fmla="*/ 97604 w 97772"/>
                                      <a:gd name="connsiteY9" fmla="*/ 193678 h 309624"/>
                                      <a:gd name="connsiteX10" fmla="*/ 84726 w 97772"/>
                                      <a:gd name="connsiteY10" fmla="*/ 270952 h 309624"/>
                                      <a:gd name="connsiteX11" fmla="*/ 84726 w 97772"/>
                                      <a:gd name="connsiteY11" fmla="*/ 283830 h 309624"/>
                                      <a:gd name="connsiteX12" fmla="*/ 58968 w 97772"/>
                                      <a:gd name="connsiteY12" fmla="*/ 309588 h 309624"/>
                                      <a:gd name="connsiteX13" fmla="*/ 33210 w 97772"/>
                                      <a:gd name="connsiteY13" fmla="*/ 264512 h 309624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  <a:cxn ang="0">
                                        <a:pos x="connsiteX12" y="connsiteY12"/>
                                      </a:cxn>
                                      <a:cxn ang="0">
                                        <a:pos x="connsiteX13" y="connsiteY13"/>
                                      </a:cxn>
                                    </a:cxnLst>
                                    <a:rect l="l" t="t" r="r" b="b"/>
                                    <a:pathLst>
                                      <a:path w="97772" h="309624">
                                        <a:moveTo>
                                          <a:pt x="33210" y="264512"/>
                                        </a:moveTo>
                                        <a:cubicBezTo>
                                          <a:pt x="23551" y="240901"/>
                                          <a:pt x="5306" y="187239"/>
                                          <a:pt x="1013" y="167921"/>
                                        </a:cubicBezTo>
                                        <a:cubicBezTo>
                                          <a:pt x="-3280" y="148603"/>
                                          <a:pt x="7452" y="148602"/>
                                          <a:pt x="7452" y="148602"/>
                                        </a:cubicBezTo>
                                        <a:lnTo>
                                          <a:pt x="33210" y="71329"/>
                                        </a:lnTo>
                                        <a:cubicBezTo>
                                          <a:pt x="39649" y="52011"/>
                                          <a:pt x="41796" y="44498"/>
                                          <a:pt x="46089" y="32692"/>
                                        </a:cubicBezTo>
                                        <a:cubicBezTo>
                                          <a:pt x="50382" y="20886"/>
                                          <a:pt x="54675" y="-3798"/>
                                          <a:pt x="58968" y="495"/>
                                        </a:cubicBezTo>
                                        <a:cubicBezTo>
                                          <a:pt x="63261" y="4788"/>
                                          <a:pt x="68627" y="43425"/>
                                          <a:pt x="71847" y="58450"/>
                                        </a:cubicBezTo>
                                        <a:cubicBezTo>
                                          <a:pt x="75067" y="73475"/>
                                          <a:pt x="75066" y="76695"/>
                                          <a:pt x="78286" y="90647"/>
                                        </a:cubicBezTo>
                                        <a:cubicBezTo>
                                          <a:pt x="81506" y="104599"/>
                                          <a:pt x="87945" y="124991"/>
                                          <a:pt x="91165" y="142163"/>
                                        </a:cubicBezTo>
                                        <a:cubicBezTo>
                                          <a:pt x="94385" y="159335"/>
                                          <a:pt x="98677" y="172213"/>
                                          <a:pt x="97604" y="193678"/>
                                        </a:cubicBezTo>
                                        <a:cubicBezTo>
                                          <a:pt x="96531" y="215143"/>
                                          <a:pt x="84726" y="270952"/>
                                          <a:pt x="84726" y="270952"/>
                                        </a:cubicBezTo>
                                        <a:cubicBezTo>
                                          <a:pt x="82580" y="285977"/>
                                          <a:pt x="89019" y="277391"/>
                                          <a:pt x="84726" y="283830"/>
                                        </a:cubicBezTo>
                                        <a:cubicBezTo>
                                          <a:pt x="80433" y="290269"/>
                                          <a:pt x="67554" y="308515"/>
                                          <a:pt x="58968" y="309588"/>
                                        </a:cubicBezTo>
                                        <a:cubicBezTo>
                                          <a:pt x="50382" y="310661"/>
                                          <a:pt x="42869" y="288123"/>
                                          <a:pt x="33210" y="264512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8E410C"/>
                                  </a:solidFill>
                                  <a:ln w="1270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533" name="Freeform 532"/>
                                  <p:cNvSpPr/>
                                  <p:nvPr/>
                                </p:nvSpPr>
                                <p:spPr>
                                  <a:xfrm>
                                    <a:off x="1403854" y="90152"/>
                                    <a:ext cx="83185" cy="286385"/>
                                  </a:xfrm>
                                  <a:custGeom>
                                    <a:avLst/>
                                    <a:gdLst>
                                      <a:gd name="connsiteX0" fmla="*/ 33210 w 97772"/>
                                      <a:gd name="connsiteY0" fmla="*/ 264512 h 309624"/>
                                      <a:gd name="connsiteX1" fmla="*/ 1013 w 97772"/>
                                      <a:gd name="connsiteY1" fmla="*/ 167921 h 309624"/>
                                      <a:gd name="connsiteX2" fmla="*/ 7452 w 97772"/>
                                      <a:gd name="connsiteY2" fmla="*/ 148602 h 309624"/>
                                      <a:gd name="connsiteX3" fmla="*/ 33210 w 97772"/>
                                      <a:gd name="connsiteY3" fmla="*/ 71329 h 309624"/>
                                      <a:gd name="connsiteX4" fmla="*/ 46089 w 97772"/>
                                      <a:gd name="connsiteY4" fmla="*/ 32692 h 309624"/>
                                      <a:gd name="connsiteX5" fmla="*/ 58968 w 97772"/>
                                      <a:gd name="connsiteY5" fmla="*/ 495 h 309624"/>
                                      <a:gd name="connsiteX6" fmla="*/ 71847 w 97772"/>
                                      <a:gd name="connsiteY6" fmla="*/ 58450 h 309624"/>
                                      <a:gd name="connsiteX7" fmla="*/ 78286 w 97772"/>
                                      <a:gd name="connsiteY7" fmla="*/ 90647 h 309624"/>
                                      <a:gd name="connsiteX8" fmla="*/ 91165 w 97772"/>
                                      <a:gd name="connsiteY8" fmla="*/ 142163 h 309624"/>
                                      <a:gd name="connsiteX9" fmla="*/ 97604 w 97772"/>
                                      <a:gd name="connsiteY9" fmla="*/ 193678 h 309624"/>
                                      <a:gd name="connsiteX10" fmla="*/ 84726 w 97772"/>
                                      <a:gd name="connsiteY10" fmla="*/ 270952 h 309624"/>
                                      <a:gd name="connsiteX11" fmla="*/ 84726 w 97772"/>
                                      <a:gd name="connsiteY11" fmla="*/ 283830 h 309624"/>
                                      <a:gd name="connsiteX12" fmla="*/ 58968 w 97772"/>
                                      <a:gd name="connsiteY12" fmla="*/ 309588 h 309624"/>
                                      <a:gd name="connsiteX13" fmla="*/ 33210 w 97772"/>
                                      <a:gd name="connsiteY13" fmla="*/ 264512 h 309624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  <a:cxn ang="0">
                                        <a:pos x="connsiteX12" y="connsiteY12"/>
                                      </a:cxn>
                                      <a:cxn ang="0">
                                        <a:pos x="connsiteX13" y="connsiteY13"/>
                                      </a:cxn>
                                    </a:cxnLst>
                                    <a:rect l="l" t="t" r="r" b="b"/>
                                    <a:pathLst>
                                      <a:path w="97772" h="309624">
                                        <a:moveTo>
                                          <a:pt x="33210" y="264512"/>
                                        </a:moveTo>
                                        <a:cubicBezTo>
                                          <a:pt x="23551" y="240901"/>
                                          <a:pt x="5306" y="187239"/>
                                          <a:pt x="1013" y="167921"/>
                                        </a:cubicBezTo>
                                        <a:cubicBezTo>
                                          <a:pt x="-3280" y="148603"/>
                                          <a:pt x="7452" y="148602"/>
                                          <a:pt x="7452" y="148602"/>
                                        </a:cubicBezTo>
                                        <a:lnTo>
                                          <a:pt x="33210" y="71329"/>
                                        </a:lnTo>
                                        <a:cubicBezTo>
                                          <a:pt x="39649" y="52011"/>
                                          <a:pt x="41796" y="44498"/>
                                          <a:pt x="46089" y="32692"/>
                                        </a:cubicBezTo>
                                        <a:cubicBezTo>
                                          <a:pt x="50382" y="20886"/>
                                          <a:pt x="54675" y="-3798"/>
                                          <a:pt x="58968" y="495"/>
                                        </a:cubicBezTo>
                                        <a:cubicBezTo>
                                          <a:pt x="63261" y="4788"/>
                                          <a:pt x="68627" y="43425"/>
                                          <a:pt x="71847" y="58450"/>
                                        </a:cubicBezTo>
                                        <a:cubicBezTo>
                                          <a:pt x="75067" y="73475"/>
                                          <a:pt x="75066" y="76695"/>
                                          <a:pt x="78286" y="90647"/>
                                        </a:cubicBezTo>
                                        <a:cubicBezTo>
                                          <a:pt x="81506" y="104599"/>
                                          <a:pt x="87945" y="124991"/>
                                          <a:pt x="91165" y="142163"/>
                                        </a:cubicBezTo>
                                        <a:cubicBezTo>
                                          <a:pt x="94385" y="159335"/>
                                          <a:pt x="98677" y="172213"/>
                                          <a:pt x="97604" y="193678"/>
                                        </a:cubicBezTo>
                                        <a:cubicBezTo>
                                          <a:pt x="96531" y="215143"/>
                                          <a:pt x="84726" y="270952"/>
                                          <a:pt x="84726" y="270952"/>
                                        </a:cubicBezTo>
                                        <a:cubicBezTo>
                                          <a:pt x="82580" y="285977"/>
                                          <a:pt x="89019" y="277391"/>
                                          <a:pt x="84726" y="283830"/>
                                        </a:cubicBezTo>
                                        <a:cubicBezTo>
                                          <a:pt x="80433" y="290269"/>
                                          <a:pt x="67554" y="308515"/>
                                          <a:pt x="58968" y="309588"/>
                                        </a:cubicBezTo>
                                        <a:cubicBezTo>
                                          <a:pt x="50382" y="310661"/>
                                          <a:pt x="42869" y="288123"/>
                                          <a:pt x="33210" y="264512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BA6D4E"/>
                                  </a:solidFill>
                                  <a:ln w="1270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cxnSp>
                                <p:nvCxnSpPr>
                                  <p:cNvPr id="534" name="Straight Connector 533"/>
                                  <p:cNvCxnSpPr/>
                                  <p:nvPr/>
                                </p:nvCxnSpPr>
                                <p:spPr>
                                  <a:xfrm flipV="1">
                                    <a:off x="1442491" y="186744"/>
                                    <a:ext cx="0" cy="148590"/>
                                  </a:xfrm>
                                  <a:prstGeom prst="line">
                                    <a:avLst/>
                                  </a:prstGeom>
                                  <a:noFill/>
                                  <a:ln w="635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</p:cxnSp>
                            </p:grpSp>
                            <p:grpSp>
                              <p:nvGrpSpPr>
                                <p:cNvPr id="496" name="Group 495"/>
                                <p:cNvGrpSpPr/>
                                <p:nvPr/>
                              </p:nvGrpSpPr>
                              <p:grpSpPr>
                                <a:xfrm>
                                  <a:off x="1159155" y="115910"/>
                                  <a:ext cx="1850059" cy="1114187"/>
                                  <a:chOff x="1159155" y="115910"/>
                                  <a:chExt cx="1850059" cy="1114187"/>
                                </a:xfrm>
                              </p:grpSpPr>
                              <p:grpSp>
                                <p:nvGrpSpPr>
                                  <p:cNvPr id="503" name="Group 502"/>
                                  <p:cNvGrpSpPr/>
                                  <p:nvPr/>
                                </p:nvGrpSpPr>
                                <p:grpSpPr>
                                  <a:xfrm>
                                    <a:off x="1159155" y="115910"/>
                                    <a:ext cx="1850059" cy="1114187"/>
                                    <a:chOff x="1159155" y="115910"/>
                                    <a:chExt cx="1850059" cy="1114187"/>
                                  </a:xfrm>
                                </p:grpSpPr>
                                <p:grpSp>
                                  <p:nvGrpSpPr>
                                    <p:cNvPr id="505" name="Group 504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1159155" y="115910"/>
                                      <a:ext cx="1850059" cy="1114187"/>
                                      <a:chOff x="1159155" y="115910"/>
                                      <a:chExt cx="1850059" cy="1114187"/>
                                    </a:xfrm>
                                  </p:grpSpPr>
                                  <p:sp>
                                    <p:nvSpPr>
                                      <p:cNvPr id="507" name="Freeform 506"/>
                                      <p:cNvSpPr/>
                                      <p:nvPr/>
                                    </p:nvSpPr>
                                    <p:spPr>
                                      <a:xfrm rot="14276850" flipH="1" flipV="1">
                                        <a:off x="1741925" y="479738"/>
                                        <a:ext cx="229870" cy="12192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03135 w 230483"/>
                                          <a:gd name="connsiteY0" fmla="*/ 6515 h 122425"/>
                                          <a:gd name="connsiteX1" fmla="*/ 19422 w 230483"/>
                                          <a:gd name="connsiteY1" fmla="*/ 38712 h 122425"/>
                                          <a:gd name="connsiteX2" fmla="*/ 12983 w 230483"/>
                                          <a:gd name="connsiteY2" fmla="*/ 58030 h 122425"/>
                                          <a:gd name="connsiteX3" fmla="*/ 104 w 230483"/>
                                          <a:gd name="connsiteY3" fmla="*/ 90228 h 122425"/>
                                          <a:gd name="connsiteX4" fmla="*/ 6543 w 230483"/>
                                          <a:gd name="connsiteY4" fmla="*/ 122425 h 122425"/>
                                          <a:gd name="connsiteX5" fmla="*/ 6543 w 230483"/>
                                          <a:gd name="connsiteY5" fmla="*/ 122425 h 122425"/>
                                          <a:gd name="connsiteX6" fmla="*/ 70937 w 230483"/>
                                          <a:gd name="connsiteY6" fmla="*/ 109546 h 122425"/>
                                          <a:gd name="connsiteX7" fmla="*/ 96695 w 230483"/>
                                          <a:gd name="connsiteY7" fmla="*/ 77349 h 122425"/>
                                          <a:gd name="connsiteX8" fmla="*/ 225484 w 230483"/>
                                          <a:gd name="connsiteY8" fmla="*/ 19394 h 122425"/>
                                          <a:gd name="connsiteX9" fmla="*/ 206166 w 230483"/>
                                          <a:gd name="connsiteY9" fmla="*/ 12954 h 122425"/>
                                          <a:gd name="connsiteX10" fmla="*/ 167529 w 230483"/>
                                          <a:gd name="connsiteY10" fmla="*/ 75 h 122425"/>
                                          <a:gd name="connsiteX11" fmla="*/ 103135 w 230483"/>
                                          <a:gd name="connsiteY11" fmla="*/ 6515 h 122425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  <a:cxn ang="0">
                                            <a:pos x="connsiteX9" y="connsiteY9"/>
                                          </a:cxn>
                                          <a:cxn ang="0">
                                            <a:pos x="connsiteX10" y="connsiteY10"/>
                                          </a:cxn>
                                          <a:cxn ang="0">
                                            <a:pos x="connsiteX11" y="connsiteY1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230483" h="122425">
                                            <a:moveTo>
                                              <a:pt x="103135" y="6515"/>
                                            </a:moveTo>
                                            <a:cubicBezTo>
                                              <a:pt x="78450" y="12955"/>
                                              <a:pt x="19422" y="38712"/>
                                              <a:pt x="19422" y="38712"/>
                                            </a:cubicBezTo>
                                            <a:cubicBezTo>
                                              <a:pt x="4397" y="47298"/>
                                              <a:pt x="16203" y="49444"/>
                                              <a:pt x="12983" y="58030"/>
                                            </a:cubicBezTo>
                                            <a:cubicBezTo>
                                              <a:pt x="9763" y="66616"/>
                                              <a:pt x="104" y="90228"/>
                                              <a:pt x="104" y="90228"/>
                                            </a:cubicBezTo>
                                            <a:cubicBezTo>
                                              <a:pt x="-969" y="100961"/>
                                              <a:pt x="6543" y="122425"/>
                                              <a:pt x="6543" y="122425"/>
                                            </a:cubicBezTo>
                                            <a:lnTo>
                                              <a:pt x="6543" y="122425"/>
                                            </a:lnTo>
                                            <a:cubicBezTo>
                                              <a:pt x="17275" y="120279"/>
                                              <a:pt x="55912" y="117059"/>
                                              <a:pt x="70937" y="109546"/>
                                            </a:cubicBezTo>
                                            <a:cubicBezTo>
                                              <a:pt x="85962" y="102033"/>
                                              <a:pt x="70937" y="92374"/>
                                              <a:pt x="96695" y="77349"/>
                                            </a:cubicBezTo>
                                            <a:cubicBezTo>
                                              <a:pt x="122453" y="62324"/>
                                              <a:pt x="225484" y="19394"/>
                                              <a:pt x="225484" y="19394"/>
                                            </a:cubicBezTo>
                                            <a:cubicBezTo>
                                              <a:pt x="243729" y="8662"/>
                                              <a:pt x="206166" y="12954"/>
                                              <a:pt x="206166" y="12954"/>
                                            </a:cubicBezTo>
                                            <a:cubicBezTo>
                                              <a:pt x="196507" y="9734"/>
                                              <a:pt x="182554" y="-998"/>
                                              <a:pt x="167529" y="75"/>
                                            </a:cubicBezTo>
                                            <a:cubicBezTo>
                                              <a:pt x="152504" y="1148"/>
                                              <a:pt x="127820" y="75"/>
                                              <a:pt x="103135" y="6515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solidFill>
                                        <a:srgbClr val="BA6D4E"/>
                                      </a:solidFill>
                                      <a:ln w="12700" cap="flat" cmpd="sng" algn="ctr">
                                        <a:solidFill>
                                          <a:srgbClr val="672F09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  <p:grpSp>
                                    <p:nvGrpSpPr>
                                      <p:cNvPr id="508" name="Group 507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1159155" y="115910"/>
                                        <a:ext cx="1850059" cy="1114187"/>
                                        <a:chOff x="1159155" y="115910"/>
                                        <a:chExt cx="1850059" cy="1114187"/>
                                      </a:xfrm>
                                    </p:grpSpPr>
                                    <p:sp>
                                      <p:nvSpPr>
                                        <p:cNvPr id="509" name="Freeform 508"/>
                                        <p:cNvSpPr/>
                                        <p:nvPr/>
                                      </p:nvSpPr>
                                      <p:spPr>
                                        <a:xfrm rot="13673372" flipV="1">
                                          <a:off x="1606696" y="169939"/>
                                          <a:ext cx="230483" cy="122425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03135 w 230483"/>
                                            <a:gd name="connsiteY0" fmla="*/ 6515 h 122425"/>
                                            <a:gd name="connsiteX1" fmla="*/ 19422 w 230483"/>
                                            <a:gd name="connsiteY1" fmla="*/ 38712 h 122425"/>
                                            <a:gd name="connsiteX2" fmla="*/ 12983 w 230483"/>
                                            <a:gd name="connsiteY2" fmla="*/ 58030 h 122425"/>
                                            <a:gd name="connsiteX3" fmla="*/ 104 w 230483"/>
                                            <a:gd name="connsiteY3" fmla="*/ 90228 h 122425"/>
                                            <a:gd name="connsiteX4" fmla="*/ 6543 w 230483"/>
                                            <a:gd name="connsiteY4" fmla="*/ 122425 h 122425"/>
                                            <a:gd name="connsiteX5" fmla="*/ 6543 w 230483"/>
                                            <a:gd name="connsiteY5" fmla="*/ 122425 h 122425"/>
                                            <a:gd name="connsiteX6" fmla="*/ 70937 w 230483"/>
                                            <a:gd name="connsiteY6" fmla="*/ 109546 h 122425"/>
                                            <a:gd name="connsiteX7" fmla="*/ 96695 w 230483"/>
                                            <a:gd name="connsiteY7" fmla="*/ 77349 h 122425"/>
                                            <a:gd name="connsiteX8" fmla="*/ 225484 w 230483"/>
                                            <a:gd name="connsiteY8" fmla="*/ 19394 h 122425"/>
                                            <a:gd name="connsiteX9" fmla="*/ 206166 w 230483"/>
                                            <a:gd name="connsiteY9" fmla="*/ 12954 h 122425"/>
                                            <a:gd name="connsiteX10" fmla="*/ 167529 w 230483"/>
                                            <a:gd name="connsiteY10" fmla="*/ 75 h 122425"/>
                                            <a:gd name="connsiteX11" fmla="*/ 103135 w 230483"/>
                                            <a:gd name="connsiteY11" fmla="*/ 6515 h 122425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230483" h="122425">
                                              <a:moveTo>
                                                <a:pt x="103135" y="6515"/>
                                              </a:moveTo>
                                              <a:cubicBezTo>
                                                <a:pt x="78450" y="12955"/>
                                                <a:pt x="19422" y="38712"/>
                                                <a:pt x="19422" y="38712"/>
                                              </a:cubicBezTo>
                                              <a:cubicBezTo>
                                                <a:pt x="4397" y="47298"/>
                                                <a:pt x="16203" y="49444"/>
                                                <a:pt x="12983" y="58030"/>
                                              </a:cubicBezTo>
                                              <a:cubicBezTo>
                                                <a:pt x="9763" y="66616"/>
                                                <a:pt x="104" y="90228"/>
                                                <a:pt x="104" y="90228"/>
                                              </a:cubicBezTo>
                                              <a:cubicBezTo>
                                                <a:pt x="-969" y="100961"/>
                                                <a:pt x="6543" y="122425"/>
                                                <a:pt x="6543" y="122425"/>
                                              </a:cubicBezTo>
                                              <a:lnTo>
                                                <a:pt x="6543" y="122425"/>
                                              </a:lnTo>
                                              <a:cubicBezTo>
                                                <a:pt x="17275" y="120279"/>
                                                <a:pt x="55912" y="117059"/>
                                                <a:pt x="70937" y="109546"/>
                                              </a:cubicBezTo>
                                              <a:cubicBezTo>
                                                <a:pt x="85962" y="102033"/>
                                                <a:pt x="70937" y="92374"/>
                                                <a:pt x="96695" y="77349"/>
                                              </a:cubicBezTo>
                                              <a:cubicBezTo>
                                                <a:pt x="122453" y="62324"/>
                                                <a:pt x="225484" y="19394"/>
                                                <a:pt x="225484" y="19394"/>
                                              </a:cubicBezTo>
                                              <a:cubicBezTo>
                                                <a:pt x="243729" y="8662"/>
                                                <a:pt x="206166" y="12954"/>
                                                <a:pt x="206166" y="12954"/>
                                              </a:cubicBezTo>
                                              <a:cubicBezTo>
                                                <a:pt x="196507" y="9734"/>
                                                <a:pt x="182554" y="-998"/>
                                                <a:pt x="167529" y="75"/>
                                              </a:cubicBezTo>
                                              <a:cubicBezTo>
                                                <a:pt x="152504" y="1148"/>
                                                <a:pt x="127820" y="75"/>
                                                <a:pt x="103135" y="6515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BA6D4E"/>
                                        </a:solidFill>
                                        <a:ln w="12700" cap="flat" cmpd="sng" algn="ctr">
                                          <a:solidFill>
                                            <a:srgbClr val="672F09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510" name="Freeform 509"/>
                                        <p:cNvSpPr/>
                                        <p:nvPr/>
                                      </p:nvSpPr>
                                      <p:spPr>
                                        <a:xfrm rot="12182371" flipH="1" flipV="1">
                                          <a:off x="1706507" y="237553"/>
                                          <a:ext cx="229870" cy="12192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03135 w 230483"/>
                                            <a:gd name="connsiteY0" fmla="*/ 6515 h 122425"/>
                                            <a:gd name="connsiteX1" fmla="*/ 19422 w 230483"/>
                                            <a:gd name="connsiteY1" fmla="*/ 38712 h 122425"/>
                                            <a:gd name="connsiteX2" fmla="*/ 12983 w 230483"/>
                                            <a:gd name="connsiteY2" fmla="*/ 58030 h 122425"/>
                                            <a:gd name="connsiteX3" fmla="*/ 104 w 230483"/>
                                            <a:gd name="connsiteY3" fmla="*/ 90228 h 122425"/>
                                            <a:gd name="connsiteX4" fmla="*/ 6543 w 230483"/>
                                            <a:gd name="connsiteY4" fmla="*/ 122425 h 122425"/>
                                            <a:gd name="connsiteX5" fmla="*/ 6543 w 230483"/>
                                            <a:gd name="connsiteY5" fmla="*/ 122425 h 122425"/>
                                            <a:gd name="connsiteX6" fmla="*/ 70937 w 230483"/>
                                            <a:gd name="connsiteY6" fmla="*/ 109546 h 122425"/>
                                            <a:gd name="connsiteX7" fmla="*/ 96695 w 230483"/>
                                            <a:gd name="connsiteY7" fmla="*/ 77349 h 122425"/>
                                            <a:gd name="connsiteX8" fmla="*/ 225484 w 230483"/>
                                            <a:gd name="connsiteY8" fmla="*/ 19394 h 122425"/>
                                            <a:gd name="connsiteX9" fmla="*/ 206166 w 230483"/>
                                            <a:gd name="connsiteY9" fmla="*/ 12954 h 122425"/>
                                            <a:gd name="connsiteX10" fmla="*/ 167529 w 230483"/>
                                            <a:gd name="connsiteY10" fmla="*/ 75 h 122425"/>
                                            <a:gd name="connsiteX11" fmla="*/ 103135 w 230483"/>
                                            <a:gd name="connsiteY11" fmla="*/ 6515 h 122425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230483" h="122425">
                                              <a:moveTo>
                                                <a:pt x="103135" y="6515"/>
                                              </a:moveTo>
                                              <a:cubicBezTo>
                                                <a:pt x="78450" y="12955"/>
                                                <a:pt x="19422" y="38712"/>
                                                <a:pt x="19422" y="38712"/>
                                              </a:cubicBezTo>
                                              <a:cubicBezTo>
                                                <a:pt x="4397" y="47298"/>
                                                <a:pt x="16203" y="49444"/>
                                                <a:pt x="12983" y="58030"/>
                                              </a:cubicBezTo>
                                              <a:cubicBezTo>
                                                <a:pt x="9763" y="66616"/>
                                                <a:pt x="104" y="90228"/>
                                                <a:pt x="104" y="90228"/>
                                              </a:cubicBezTo>
                                              <a:cubicBezTo>
                                                <a:pt x="-969" y="100961"/>
                                                <a:pt x="6543" y="122425"/>
                                                <a:pt x="6543" y="122425"/>
                                              </a:cubicBezTo>
                                              <a:lnTo>
                                                <a:pt x="6543" y="122425"/>
                                              </a:lnTo>
                                              <a:cubicBezTo>
                                                <a:pt x="17275" y="120279"/>
                                                <a:pt x="55912" y="117059"/>
                                                <a:pt x="70937" y="109546"/>
                                              </a:cubicBezTo>
                                              <a:cubicBezTo>
                                                <a:pt x="85962" y="102033"/>
                                                <a:pt x="70937" y="92374"/>
                                                <a:pt x="96695" y="77349"/>
                                              </a:cubicBezTo>
                                              <a:cubicBezTo>
                                                <a:pt x="122453" y="62324"/>
                                                <a:pt x="225484" y="19394"/>
                                                <a:pt x="225484" y="19394"/>
                                              </a:cubicBezTo>
                                              <a:cubicBezTo>
                                                <a:pt x="243729" y="8662"/>
                                                <a:pt x="206166" y="12954"/>
                                                <a:pt x="206166" y="12954"/>
                                              </a:cubicBezTo>
                                              <a:cubicBezTo>
                                                <a:pt x="196507" y="9734"/>
                                                <a:pt x="182554" y="-998"/>
                                                <a:pt x="167529" y="75"/>
                                              </a:cubicBezTo>
                                              <a:cubicBezTo>
                                                <a:pt x="152504" y="1148"/>
                                                <a:pt x="127820" y="75"/>
                                                <a:pt x="103135" y="6515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BA6D4E"/>
                                        </a:solidFill>
                                        <a:ln w="12700" cap="flat" cmpd="sng" algn="ctr">
                                          <a:solidFill>
                                            <a:sysClr val="windowText" lastClr="0000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  <p:grpSp>
                                      <p:nvGrpSpPr>
                                        <p:cNvPr id="511" name="Group 510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1159155" y="153841"/>
                                          <a:ext cx="1850059" cy="1076256"/>
                                          <a:chOff x="1159155" y="153841"/>
                                          <a:chExt cx="1850059" cy="1076256"/>
                                        </a:xfrm>
                                      </p:grpSpPr>
                                      <p:sp>
                                        <p:nvSpPr>
                                          <p:cNvPr id="518" name="Freeform 517"/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159155" y="160280"/>
                                            <a:ext cx="1850059" cy="1069817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420012 w 1850059"/>
                                              <a:gd name="connsiteY0" fmla="*/ 13242 h 1069817"/>
                                              <a:gd name="connsiteX1" fmla="*/ 355618 w 1850059"/>
                                              <a:gd name="connsiteY1" fmla="*/ 51878 h 1069817"/>
                                              <a:gd name="connsiteX2" fmla="*/ 278345 w 1850059"/>
                                              <a:gd name="connsiteY2" fmla="*/ 109833 h 1069817"/>
                                              <a:gd name="connsiteX3" fmla="*/ 233269 w 1850059"/>
                                              <a:gd name="connsiteY3" fmla="*/ 135591 h 1069817"/>
                                              <a:gd name="connsiteX4" fmla="*/ 130238 w 1850059"/>
                                              <a:gd name="connsiteY4" fmla="*/ 238622 h 1069817"/>
                                              <a:gd name="connsiteX5" fmla="*/ 78722 w 1850059"/>
                                              <a:gd name="connsiteY5" fmla="*/ 315895 h 1069817"/>
                                              <a:gd name="connsiteX6" fmla="*/ 46525 w 1850059"/>
                                              <a:gd name="connsiteY6" fmla="*/ 386729 h 1069817"/>
                                              <a:gd name="connsiteX7" fmla="*/ 7888 w 1850059"/>
                                              <a:gd name="connsiteY7" fmla="*/ 438244 h 1069817"/>
                                              <a:gd name="connsiteX8" fmla="*/ 1449 w 1850059"/>
                                              <a:gd name="connsiteY8" fmla="*/ 489760 h 1069817"/>
                                              <a:gd name="connsiteX9" fmla="*/ 27207 w 1850059"/>
                                              <a:gd name="connsiteY9" fmla="*/ 541275 h 1069817"/>
                                              <a:gd name="connsiteX10" fmla="*/ 65843 w 1850059"/>
                                              <a:gd name="connsiteY10" fmla="*/ 586351 h 1069817"/>
                                              <a:gd name="connsiteX11" fmla="*/ 98040 w 1850059"/>
                                              <a:gd name="connsiteY11" fmla="*/ 605670 h 1069817"/>
                                              <a:gd name="connsiteX12" fmla="*/ 136677 w 1850059"/>
                                              <a:gd name="connsiteY12" fmla="*/ 592791 h 1069817"/>
                                              <a:gd name="connsiteX13" fmla="*/ 246147 w 1850059"/>
                                              <a:gd name="connsiteY13" fmla="*/ 560594 h 1069817"/>
                                              <a:gd name="connsiteX14" fmla="*/ 349178 w 1850059"/>
                                              <a:gd name="connsiteY14" fmla="*/ 528397 h 1069817"/>
                                              <a:gd name="connsiteX15" fmla="*/ 426452 w 1850059"/>
                                              <a:gd name="connsiteY15" fmla="*/ 489760 h 1069817"/>
                                              <a:gd name="connsiteX16" fmla="*/ 465088 w 1850059"/>
                                              <a:gd name="connsiteY16" fmla="*/ 431805 h 1069817"/>
                                              <a:gd name="connsiteX17" fmla="*/ 490846 w 1850059"/>
                                              <a:gd name="connsiteY17" fmla="*/ 354532 h 1069817"/>
                                              <a:gd name="connsiteX18" fmla="*/ 497285 w 1850059"/>
                                              <a:gd name="connsiteY18" fmla="*/ 431805 h 1069817"/>
                                              <a:gd name="connsiteX19" fmla="*/ 516604 w 1850059"/>
                                              <a:gd name="connsiteY19" fmla="*/ 476881 h 1069817"/>
                                              <a:gd name="connsiteX20" fmla="*/ 542362 w 1850059"/>
                                              <a:gd name="connsiteY20" fmla="*/ 592791 h 1069817"/>
                                              <a:gd name="connsiteX21" fmla="*/ 535922 w 1850059"/>
                                              <a:gd name="connsiteY21" fmla="*/ 689382 h 1069817"/>
                                              <a:gd name="connsiteX22" fmla="*/ 535922 w 1850059"/>
                                              <a:gd name="connsiteY22" fmla="*/ 747337 h 1069817"/>
                                              <a:gd name="connsiteX23" fmla="*/ 529483 w 1850059"/>
                                              <a:gd name="connsiteY23" fmla="*/ 798853 h 1069817"/>
                                              <a:gd name="connsiteX24" fmla="*/ 548801 w 1850059"/>
                                              <a:gd name="connsiteY24" fmla="*/ 856808 h 1069817"/>
                                              <a:gd name="connsiteX25" fmla="*/ 580998 w 1850059"/>
                                              <a:gd name="connsiteY25" fmla="*/ 934081 h 1069817"/>
                                              <a:gd name="connsiteX26" fmla="*/ 626074 w 1850059"/>
                                              <a:gd name="connsiteY26" fmla="*/ 985597 h 1069817"/>
                                              <a:gd name="connsiteX27" fmla="*/ 684029 w 1850059"/>
                                              <a:gd name="connsiteY27" fmla="*/ 1024233 h 1069817"/>
                                              <a:gd name="connsiteX28" fmla="*/ 761302 w 1850059"/>
                                              <a:gd name="connsiteY28" fmla="*/ 1062870 h 1069817"/>
                                              <a:gd name="connsiteX29" fmla="*/ 838576 w 1850059"/>
                                              <a:gd name="connsiteY29" fmla="*/ 1069309 h 1069817"/>
                                              <a:gd name="connsiteX30" fmla="*/ 1006001 w 1850059"/>
                                              <a:gd name="connsiteY30" fmla="*/ 1056430 h 1069817"/>
                                              <a:gd name="connsiteX31" fmla="*/ 1115471 w 1850059"/>
                                              <a:gd name="connsiteY31" fmla="*/ 1030673 h 1069817"/>
                                              <a:gd name="connsiteX32" fmla="*/ 1250700 w 1850059"/>
                                              <a:gd name="connsiteY32" fmla="*/ 1024233 h 1069817"/>
                                              <a:gd name="connsiteX33" fmla="*/ 1327973 w 1850059"/>
                                              <a:gd name="connsiteY33" fmla="*/ 1024233 h 1069817"/>
                                              <a:gd name="connsiteX34" fmla="*/ 1437443 w 1850059"/>
                                              <a:gd name="connsiteY34" fmla="*/ 1037112 h 1069817"/>
                                              <a:gd name="connsiteX35" fmla="*/ 1495398 w 1850059"/>
                                              <a:gd name="connsiteY35" fmla="*/ 1049991 h 1069817"/>
                                              <a:gd name="connsiteX36" fmla="*/ 1598429 w 1850059"/>
                                              <a:gd name="connsiteY36" fmla="*/ 1069309 h 1069817"/>
                                              <a:gd name="connsiteX37" fmla="*/ 1695021 w 1850059"/>
                                              <a:gd name="connsiteY37" fmla="*/ 1056430 h 1069817"/>
                                              <a:gd name="connsiteX38" fmla="*/ 1785173 w 1850059"/>
                                              <a:gd name="connsiteY38" fmla="*/ 1004915 h 1069817"/>
                                              <a:gd name="connsiteX39" fmla="*/ 1804491 w 1850059"/>
                                              <a:gd name="connsiteY39" fmla="*/ 934081 h 1069817"/>
                                              <a:gd name="connsiteX40" fmla="*/ 1830249 w 1850059"/>
                                              <a:gd name="connsiteY40" fmla="*/ 921202 h 1069817"/>
                                              <a:gd name="connsiteX41" fmla="*/ 1849567 w 1850059"/>
                                              <a:gd name="connsiteY41" fmla="*/ 850368 h 1069817"/>
                                              <a:gd name="connsiteX42" fmla="*/ 1843128 w 1850059"/>
                                              <a:gd name="connsiteY42" fmla="*/ 753777 h 1069817"/>
                                              <a:gd name="connsiteX43" fmla="*/ 1830249 w 1850059"/>
                                              <a:gd name="connsiteY43" fmla="*/ 702261 h 1069817"/>
                                              <a:gd name="connsiteX44" fmla="*/ 1804491 w 1850059"/>
                                              <a:gd name="connsiteY44" fmla="*/ 637867 h 1069817"/>
                                              <a:gd name="connsiteX45" fmla="*/ 1778733 w 1850059"/>
                                              <a:gd name="connsiteY45" fmla="*/ 586351 h 1069817"/>
                                              <a:gd name="connsiteX46" fmla="*/ 1727218 w 1850059"/>
                                              <a:gd name="connsiteY46" fmla="*/ 528397 h 1069817"/>
                                              <a:gd name="connsiteX47" fmla="*/ 1643505 w 1850059"/>
                                              <a:gd name="connsiteY47" fmla="*/ 489760 h 1069817"/>
                                              <a:gd name="connsiteX48" fmla="*/ 1521156 w 1850059"/>
                                              <a:gd name="connsiteY48" fmla="*/ 509078 h 1069817"/>
                                              <a:gd name="connsiteX49" fmla="*/ 1431004 w 1850059"/>
                                              <a:gd name="connsiteY49" fmla="*/ 534836 h 1069817"/>
                                              <a:gd name="connsiteX50" fmla="*/ 1321533 w 1850059"/>
                                              <a:gd name="connsiteY50" fmla="*/ 567033 h 1069817"/>
                                              <a:gd name="connsiteX51" fmla="*/ 1141229 w 1850059"/>
                                              <a:gd name="connsiteY51" fmla="*/ 554154 h 1069817"/>
                                              <a:gd name="connsiteX52" fmla="*/ 1089714 w 1850059"/>
                                              <a:gd name="connsiteY52" fmla="*/ 547715 h 1069817"/>
                                              <a:gd name="connsiteX53" fmla="*/ 909409 w 1850059"/>
                                              <a:gd name="connsiteY53" fmla="*/ 528397 h 1069817"/>
                                              <a:gd name="connsiteX54" fmla="*/ 845015 w 1850059"/>
                                              <a:gd name="connsiteY54" fmla="*/ 509078 h 1069817"/>
                                              <a:gd name="connsiteX55" fmla="*/ 767742 w 1850059"/>
                                              <a:gd name="connsiteY55" fmla="*/ 470442 h 1069817"/>
                                              <a:gd name="connsiteX56" fmla="*/ 709787 w 1850059"/>
                                              <a:gd name="connsiteY56" fmla="*/ 386729 h 1069817"/>
                                              <a:gd name="connsiteX57" fmla="*/ 658271 w 1850059"/>
                                              <a:gd name="connsiteY57" fmla="*/ 283698 h 1069817"/>
                                              <a:gd name="connsiteX58" fmla="*/ 619635 w 1850059"/>
                                              <a:gd name="connsiteY58" fmla="*/ 193546 h 1069817"/>
                                              <a:gd name="connsiteX59" fmla="*/ 580998 w 1850059"/>
                                              <a:gd name="connsiteY59" fmla="*/ 116273 h 1069817"/>
                                              <a:gd name="connsiteX60" fmla="*/ 561680 w 1850059"/>
                                              <a:gd name="connsiteY60" fmla="*/ 84075 h 1069817"/>
                                              <a:gd name="connsiteX61" fmla="*/ 497285 w 1850059"/>
                                              <a:gd name="connsiteY61" fmla="*/ 6802 h 1069817"/>
                                              <a:gd name="connsiteX62" fmla="*/ 368497 w 1850059"/>
                                              <a:gd name="connsiteY62" fmla="*/ 6802 h 1069817"/>
                                              <a:gd name="connsiteX63" fmla="*/ 420012 w 1850059"/>
                                              <a:gd name="connsiteY63" fmla="*/ 13242 h 1069817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  <a:cxn ang="0">
                                                <a:pos x="connsiteX16" y="connsiteY16"/>
                                              </a:cxn>
                                              <a:cxn ang="0">
                                                <a:pos x="connsiteX17" y="connsiteY17"/>
                                              </a:cxn>
                                              <a:cxn ang="0">
                                                <a:pos x="connsiteX18" y="connsiteY18"/>
                                              </a:cxn>
                                              <a:cxn ang="0">
                                                <a:pos x="connsiteX19" y="connsiteY19"/>
                                              </a:cxn>
                                              <a:cxn ang="0">
                                                <a:pos x="connsiteX20" y="connsiteY20"/>
                                              </a:cxn>
                                              <a:cxn ang="0">
                                                <a:pos x="connsiteX21" y="connsiteY21"/>
                                              </a:cxn>
                                              <a:cxn ang="0">
                                                <a:pos x="connsiteX22" y="connsiteY22"/>
                                              </a:cxn>
                                              <a:cxn ang="0">
                                                <a:pos x="connsiteX23" y="connsiteY23"/>
                                              </a:cxn>
                                              <a:cxn ang="0">
                                                <a:pos x="connsiteX24" y="connsiteY24"/>
                                              </a:cxn>
                                              <a:cxn ang="0">
                                                <a:pos x="connsiteX25" y="connsiteY25"/>
                                              </a:cxn>
                                              <a:cxn ang="0">
                                                <a:pos x="connsiteX26" y="connsiteY26"/>
                                              </a:cxn>
                                              <a:cxn ang="0">
                                                <a:pos x="connsiteX27" y="connsiteY27"/>
                                              </a:cxn>
                                              <a:cxn ang="0">
                                                <a:pos x="connsiteX28" y="connsiteY28"/>
                                              </a:cxn>
                                              <a:cxn ang="0">
                                                <a:pos x="connsiteX29" y="connsiteY29"/>
                                              </a:cxn>
                                              <a:cxn ang="0">
                                                <a:pos x="connsiteX30" y="connsiteY30"/>
                                              </a:cxn>
                                              <a:cxn ang="0">
                                                <a:pos x="connsiteX31" y="connsiteY31"/>
                                              </a:cxn>
                                              <a:cxn ang="0">
                                                <a:pos x="connsiteX32" y="connsiteY32"/>
                                              </a:cxn>
                                              <a:cxn ang="0">
                                                <a:pos x="connsiteX33" y="connsiteY33"/>
                                              </a:cxn>
                                              <a:cxn ang="0">
                                                <a:pos x="connsiteX34" y="connsiteY34"/>
                                              </a:cxn>
                                              <a:cxn ang="0">
                                                <a:pos x="connsiteX35" y="connsiteY35"/>
                                              </a:cxn>
                                              <a:cxn ang="0">
                                                <a:pos x="connsiteX36" y="connsiteY36"/>
                                              </a:cxn>
                                              <a:cxn ang="0">
                                                <a:pos x="connsiteX37" y="connsiteY37"/>
                                              </a:cxn>
                                              <a:cxn ang="0">
                                                <a:pos x="connsiteX38" y="connsiteY38"/>
                                              </a:cxn>
                                              <a:cxn ang="0">
                                                <a:pos x="connsiteX39" y="connsiteY39"/>
                                              </a:cxn>
                                              <a:cxn ang="0">
                                                <a:pos x="connsiteX40" y="connsiteY40"/>
                                              </a:cxn>
                                              <a:cxn ang="0">
                                                <a:pos x="connsiteX41" y="connsiteY41"/>
                                              </a:cxn>
                                              <a:cxn ang="0">
                                                <a:pos x="connsiteX42" y="connsiteY42"/>
                                              </a:cxn>
                                              <a:cxn ang="0">
                                                <a:pos x="connsiteX43" y="connsiteY43"/>
                                              </a:cxn>
                                              <a:cxn ang="0">
                                                <a:pos x="connsiteX44" y="connsiteY44"/>
                                              </a:cxn>
                                              <a:cxn ang="0">
                                                <a:pos x="connsiteX45" y="connsiteY45"/>
                                              </a:cxn>
                                              <a:cxn ang="0">
                                                <a:pos x="connsiteX46" y="connsiteY46"/>
                                              </a:cxn>
                                              <a:cxn ang="0">
                                                <a:pos x="connsiteX47" y="connsiteY47"/>
                                              </a:cxn>
                                              <a:cxn ang="0">
                                                <a:pos x="connsiteX48" y="connsiteY48"/>
                                              </a:cxn>
                                              <a:cxn ang="0">
                                                <a:pos x="connsiteX49" y="connsiteY49"/>
                                              </a:cxn>
                                              <a:cxn ang="0">
                                                <a:pos x="connsiteX50" y="connsiteY50"/>
                                              </a:cxn>
                                              <a:cxn ang="0">
                                                <a:pos x="connsiteX51" y="connsiteY51"/>
                                              </a:cxn>
                                              <a:cxn ang="0">
                                                <a:pos x="connsiteX52" y="connsiteY52"/>
                                              </a:cxn>
                                              <a:cxn ang="0">
                                                <a:pos x="connsiteX53" y="connsiteY53"/>
                                              </a:cxn>
                                              <a:cxn ang="0">
                                                <a:pos x="connsiteX54" y="connsiteY54"/>
                                              </a:cxn>
                                              <a:cxn ang="0">
                                                <a:pos x="connsiteX55" y="connsiteY55"/>
                                              </a:cxn>
                                              <a:cxn ang="0">
                                                <a:pos x="connsiteX56" y="connsiteY56"/>
                                              </a:cxn>
                                              <a:cxn ang="0">
                                                <a:pos x="connsiteX57" y="connsiteY57"/>
                                              </a:cxn>
                                              <a:cxn ang="0">
                                                <a:pos x="connsiteX58" y="connsiteY58"/>
                                              </a:cxn>
                                              <a:cxn ang="0">
                                                <a:pos x="connsiteX59" y="connsiteY59"/>
                                              </a:cxn>
                                              <a:cxn ang="0">
                                                <a:pos x="connsiteX60" y="connsiteY60"/>
                                              </a:cxn>
                                              <a:cxn ang="0">
                                                <a:pos x="connsiteX61" y="connsiteY61"/>
                                              </a:cxn>
                                              <a:cxn ang="0">
                                                <a:pos x="connsiteX62" y="connsiteY62"/>
                                              </a:cxn>
                                              <a:cxn ang="0">
                                                <a:pos x="connsiteX63" y="connsiteY6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850059" h="1069817">
                                                <a:moveTo>
                                                  <a:pt x="420012" y="13242"/>
                                                </a:moveTo>
                                                <a:cubicBezTo>
                                                  <a:pt x="417866" y="20755"/>
                                                  <a:pt x="379229" y="35780"/>
                                                  <a:pt x="355618" y="51878"/>
                                                </a:cubicBezTo>
                                                <a:cubicBezTo>
                                                  <a:pt x="332007" y="67976"/>
                                                  <a:pt x="298736" y="95881"/>
                                                  <a:pt x="278345" y="109833"/>
                                                </a:cubicBezTo>
                                                <a:cubicBezTo>
                                                  <a:pt x="257953" y="123785"/>
                                                  <a:pt x="257953" y="114126"/>
                                                  <a:pt x="233269" y="135591"/>
                                                </a:cubicBezTo>
                                                <a:cubicBezTo>
                                                  <a:pt x="208585" y="157056"/>
                                                  <a:pt x="155996" y="208571"/>
                                                  <a:pt x="130238" y="238622"/>
                                                </a:cubicBezTo>
                                                <a:cubicBezTo>
                                                  <a:pt x="104480" y="268673"/>
                                                  <a:pt x="92674" y="291211"/>
                                                  <a:pt x="78722" y="315895"/>
                                                </a:cubicBezTo>
                                                <a:cubicBezTo>
                                                  <a:pt x="64770" y="340579"/>
                                                  <a:pt x="58331" y="366338"/>
                                                  <a:pt x="46525" y="386729"/>
                                                </a:cubicBezTo>
                                                <a:cubicBezTo>
                                                  <a:pt x="34719" y="407120"/>
                                                  <a:pt x="15401" y="421072"/>
                                                  <a:pt x="7888" y="438244"/>
                                                </a:cubicBezTo>
                                                <a:cubicBezTo>
                                                  <a:pt x="375" y="455416"/>
                                                  <a:pt x="-1771" y="472588"/>
                                                  <a:pt x="1449" y="489760"/>
                                                </a:cubicBezTo>
                                                <a:cubicBezTo>
                                                  <a:pt x="4669" y="506932"/>
                                                  <a:pt x="16475" y="525177"/>
                                                  <a:pt x="27207" y="541275"/>
                                                </a:cubicBezTo>
                                                <a:cubicBezTo>
                                                  <a:pt x="37939" y="557374"/>
                                                  <a:pt x="54038" y="575619"/>
                                                  <a:pt x="65843" y="586351"/>
                                                </a:cubicBezTo>
                                                <a:cubicBezTo>
                                                  <a:pt x="77648" y="597083"/>
                                                  <a:pt x="86234" y="604597"/>
                                                  <a:pt x="98040" y="605670"/>
                                                </a:cubicBezTo>
                                                <a:cubicBezTo>
                                                  <a:pt x="109846" y="606743"/>
                                                  <a:pt x="111992" y="600304"/>
                                                  <a:pt x="136677" y="592791"/>
                                                </a:cubicBezTo>
                                                <a:cubicBezTo>
                                                  <a:pt x="161361" y="585278"/>
                                                  <a:pt x="246147" y="560594"/>
                                                  <a:pt x="246147" y="560594"/>
                                                </a:cubicBezTo>
                                                <a:cubicBezTo>
                                                  <a:pt x="281564" y="549862"/>
                                                  <a:pt x="319127" y="540203"/>
                                                  <a:pt x="349178" y="528397"/>
                                                </a:cubicBezTo>
                                                <a:cubicBezTo>
                                                  <a:pt x="379229" y="516591"/>
                                                  <a:pt x="407134" y="505859"/>
                                                  <a:pt x="426452" y="489760"/>
                                                </a:cubicBezTo>
                                                <a:cubicBezTo>
                                                  <a:pt x="445770" y="473661"/>
                                                  <a:pt x="454356" y="454343"/>
                                                  <a:pt x="465088" y="431805"/>
                                                </a:cubicBezTo>
                                                <a:cubicBezTo>
                                                  <a:pt x="475820" y="409267"/>
                                                  <a:pt x="485480" y="354532"/>
                                                  <a:pt x="490846" y="354532"/>
                                                </a:cubicBezTo>
                                                <a:cubicBezTo>
                                                  <a:pt x="496212" y="354532"/>
                                                  <a:pt x="492992" y="411414"/>
                                                  <a:pt x="497285" y="431805"/>
                                                </a:cubicBezTo>
                                                <a:cubicBezTo>
                                                  <a:pt x="501578" y="452196"/>
                                                  <a:pt x="509091" y="450050"/>
                                                  <a:pt x="516604" y="476881"/>
                                                </a:cubicBezTo>
                                                <a:cubicBezTo>
                                                  <a:pt x="524117" y="503712"/>
                                                  <a:pt x="539142" y="557374"/>
                                                  <a:pt x="542362" y="592791"/>
                                                </a:cubicBezTo>
                                                <a:cubicBezTo>
                                                  <a:pt x="545582" y="628208"/>
                                                  <a:pt x="536995" y="663624"/>
                                                  <a:pt x="535922" y="689382"/>
                                                </a:cubicBezTo>
                                                <a:cubicBezTo>
                                                  <a:pt x="534849" y="715140"/>
                                                  <a:pt x="536995" y="729092"/>
                                                  <a:pt x="535922" y="747337"/>
                                                </a:cubicBezTo>
                                                <a:cubicBezTo>
                                                  <a:pt x="534849" y="765582"/>
                                                  <a:pt x="527337" y="780608"/>
                                                  <a:pt x="529483" y="798853"/>
                                                </a:cubicBezTo>
                                                <a:cubicBezTo>
                                                  <a:pt x="531629" y="817098"/>
                                                  <a:pt x="540215" y="834270"/>
                                                  <a:pt x="548801" y="856808"/>
                                                </a:cubicBezTo>
                                                <a:cubicBezTo>
                                                  <a:pt x="557387" y="879346"/>
                                                  <a:pt x="568119" y="912616"/>
                                                  <a:pt x="580998" y="934081"/>
                                                </a:cubicBezTo>
                                                <a:cubicBezTo>
                                                  <a:pt x="593877" y="955546"/>
                                                  <a:pt x="608902" y="970572"/>
                                                  <a:pt x="626074" y="985597"/>
                                                </a:cubicBezTo>
                                                <a:cubicBezTo>
                                                  <a:pt x="643246" y="1000622"/>
                                                  <a:pt x="661491" y="1011354"/>
                                                  <a:pt x="684029" y="1024233"/>
                                                </a:cubicBezTo>
                                                <a:cubicBezTo>
                                                  <a:pt x="706567" y="1037112"/>
                                                  <a:pt x="735544" y="1055357"/>
                                                  <a:pt x="761302" y="1062870"/>
                                                </a:cubicBezTo>
                                                <a:cubicBezTo>
                                                  <a:pt x="787060" y="1070383"/>
                                                  <a:pt x="797793" y="1070382"/>
                                                  <a:pt x="838576" y="1069309"/>
                                                </a:cubicBezTo>
                                                <a:cubicBezTo>
                                                  <a:pt x="879359" y="1068236"/>
                                                  <a:pt x="959852" y="1062869"/>
                                                  <a:pt x="1006001" y="1056430"/>
                                                </a:cubicBezTo>
                                                <a:cubicBezTo>
                                                  <a:pt x="1052150" y="1049991"/>
                                                  <a:pt x="1074688" y="1036039"/>
                                                  <a:pt x="1115471" y="1030673"/>
                                                </a:cubicBezTo>
                                                <a:cubicBezTo>
                                                  <a:pt x="1156254" y="1025307"/>
                                                  <a:pt x="1215283" y="1025306"/>
                                                  <a:pt x="1250700" y="1024233"/>
                                                </a:cubicBezTo>
                                                <a:cubicBezTo>
                                                  <a:pt x="1286117" y="1023160"/>
                                                  <a:pt x="1296849" y="1022087"/>
                                                  <a:pt x="1327973" y="1024233"/>
                                                </a:cubicBezTo>
                                                <a:cubicBezTo>
                                                  <a:pt x="1359097" y="1026379"/>
                                                  <a:pt x="1409539" y="1032819"/>
                                                  <a:pt x="1437443" y="1037112"/>
                                                </a:cubicBezTo>
                                                <a:cubicBezTo>
                                                  <a:pt x="1465347" y="1041405"/>
                                                  <a:pt x="1468567" y="1044625"/>
                                                  <a:pt x="1495398" y="1049991"/>
                                                </a:cubicBezTo>
                                                <a:cubicBezTo>
                                                  <a:pt x="1522229" y="1055357"/>
                                                  <a:pt x="1565159" y="1068236"/>
                                                  <a:pt x="1598429" y="1069309"/>
                                                </a:cubicBezTo>
                                                <a:cubicBezTo>
                                                  <a:pt x="1631700" y="1070382"/>
                                                  <a:pt x="1663897" y="1067162"/>
                                                  <a:pt x="1695021" y="1056430"/>
                                                </a:cubicBezTo>
                                                <a:cubicBezTo>
                                                  <a:pt x="1726145" y="1045698"/>
                                                  <a:pt x="1766928" y="1025306"/>
                                                  <a:pt x="1785173" y="1004915"/>
                                                </a:cubicBezTo>
                                                <a:cubicBezTo>
                                                  <a:pt x="1803418" y="984524"/>
                                                  <a:pt x="1796978" y="948033"/>
                                                  <a:pt x="1804491" y="934081"/>
                                                </a:cubicBezTo>
                                                <a:cubicBezTo>
                                                  <a:pt x="1812004" y="920129"/>
                                                  <a:pt x="1822736" y="935154"/>
                                                  <a:pt x="1830249" y="921202"/>
                                                </a:cubicBezTo>
                                                <a:cubicBezTo>
                                                  <a:pt x="1837762" y="907250"/>
                                                  <a:pt x="1847421" y="878272"/>
                                                  <a:pt x="1849567" y="850368"/>
                                                </a:cubicBezTo>
                                                <a:cubicBezTo>
                                                  <a:pt x="1851713" y="822464"/>
                                                  <a:pt x="1846348" y="778462"/>
                                                  <a:pt x="1843128" y="753777"/>
                                                </a:cubicBezTo>
                                                <a:cubicBezTo>
                                                  <a:pt x="1839908" y="729093"/>
                                                  <a:pt x="1836688" y="721579"/>
                                                  <a:pt x="1830249" y="702261"/>
                                                </a:cubicBezTo>
                                                <a:cubicBezTo>
                                                  <a:pt x="1823810" y="682943"/>
                                                  <a:pt x="1813077" y="657185"/>
                                                  <a:pt x="1804491" y="637867"/>
                                                </a:cubicBezTo>
                                                <a:cubicBezTo>
                                                  <a:pt x="1795905" y="618549"/>
                                                  <a:pt x="1791612" y="604596"/>
                                                  <a:pt x="1778733" y="586351"/>
                                                </a:cubicBezTo>
                                                <a:cubicBezTo>
                                                  <a:pt x="1765854" y="568106"/>
                                                  <a:pt x="1749756" y="544495"/>
                                                  <a:pt x="1727218" y="528397"/>
                                                </a:cubicBezTo>
                                                <a:cubicBezTo>
                                                  <a:pt x="1704680" y="512299"/>
                                                  <a:pt x="1677849" y="492980"/>
                                                  <a:pt x="1643505" y="489760"/>
                                                </a:cubicBezTo>
                                                <a:cubicBezTo>
                                                  <a:pt x="1609161" y="486540"/>
                                                  <a:pt x="1556573" y="501565"/>
                                                  <a:pt x="1521156" y="509078"/>
                                                </a:cubicBezTo>
                                                <a:cubicBezTo>
                                                  <a:pt x="1485739" y="516591"/>
                                                  <a:pt x="1431004" y="534836"/>
                                                  <a:pt x="1431004" y="534836"/>
                                                </a:cubicBezTo>
                                                <a:cubicBezTo>
                                                  <a:pt x="1397734" y="544495"/>
                                                  <a:pt x="1369829" y="563813"/>
                                                  <a:pt x="1321533" y="567033"/>
                                                </a:cubicBezTo>
                                                <a:lnTo>
                                                  <a:pt x="1141229" y="554154"/>
                                                </a:lnTo>
                                                <a:cubicBezTo>
                                                  <a:pt x="1102593" y="550934"/>
                                                  <a:pt x="1089714" y="547715"/>
                                                  <a:pt x="1089714" y="547715"/>
                                                </a:cubicBezTo>
                                                <a:cubicBezTo>
                                                  <a:pt x="1051077" y="543422"/>
                                                  <a:pt x="950192" y="534837"/>
                                                  <a:pt x="909409" y="528397"/>
                                                </a:cubicBezTo>
                                                <a:cubicBezTo>
                                                  <a:pt x="868626" y="521957"/>
                                                  <a:pt x="868626" y="518737"/>
                                                  <a:pt x="845015" y="509078"/>
                                                </a:cubicBezTo>
                                                <a:cubicBezTo>
                                                  <a:pt x="821404" y="499419"/>
                                                  <a:pt x="790280" y="490834"/>
                                                  <a:pt x="767742" y="470442"/>
                                                </a:cubicBezTo>
                                                <a:cubicBezTo>
                                                  <a:pt x="745204" y="450050"/>
                                                  <a:pt x="728032" y="417853"/>
                                                  <a:pt x="709787" y="386729"/>
                                                </a:cubicBezTo>
                                                <a:cubicBezTo>
                                                  <a:pt x="691542" y="355605"/>
                                                  <a:pt x="673296" y="315895"/>
                                                  <a:pt x="658271" y="283698"/>
                                                </a:cubicBezTo>
                                                <a:cubicBezTo>
                                                  <a:pt x="643246" y="251501"/>
                                                  <a:pt x="632514" y="221450"/>
                                                  <a:pt x="619635" y="193546"/>
                                                </a:cubicBezTo>
                                                <a:cubicBezTo>
                                                  <a:pt x="606756" y="165642"/>
                                                  <a:pt x="590657" y="134518"/>
                                                  <a:pt x="580998" y="116273"/>
                                                </a:cubicBezTo>
                                                <a:cubicBezTo>
                                                  <a:pt x="571339" y="98028"/>
                                                  <a:pt x="575632" y="102320"/>
                                                  <a:pt x="561680" y="84075"/>
                                                </a:cubicBezTo>
                                                <a:cubicBezTo>
                                                  <a:pt x="547728" y="65830"/>
                                                  <a:pt x="529482" y="19681"/>
                                                  <a:pt x="497285" y="6802"/>
                                                </a:cubicBezTo>
                                                <a:cubicBezTo>
                                                  <a:pt x="465088" y="-6077"/>
                                                  <a:pt x="382449" y="2509"/>
                                                  <a:pt x="368497" y="6802"/>
                                                </a:cubicBezTo>
                                                <a:cubicBezTo>
                                                  <a:pt x="354545" y="11095"/>
                                                  <a:pt x="422158" y="5729"/>
                                                  <a:pt x="420012" y="13242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rgbClr val="8E410C">
                                                  <a:shade val="30000"/>
                                                  <a:satMod val="115000"/>
                                                </a:srgbClr>
                                              </a:gs>
                                              <a:gs pos="50000">
                                                <a:srgbClr val="8E410C">
                                                  <a:shade val="67500"/>
                                                  <a:satMod val="115000"/>
                                                </a:srgbClr>
                                              </a:gs>
                                              <a:gs pos="100000">
                                                <a:srgbClr val="8E410C">
                                                  <a:shade val="100000"/>
                                                  <a:satMod val="115000"/>
                                                </a:srgbClr>
                                              </a:gs>
                                            </a:gsLst>
                                            <a:path path="circle">
                                              <a:fillToRect l="100000" b="100000"/>
                                            </a:path>
                                            <a:tileRect t="-100000" r="-100000"/>
                                          </a:gradFill>
                                          <a:ln w="12700" cap="flat" cmpd="sng" algn="ctr">
                                            <a:solidFill>
                                              <a:srgbClr val="672F09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  <p:grpSp>
                                        <p:nvGrpSpPr>
                                          <p:cNvPr id="519" name="Group 518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1307262" y="153841"/>
                                            <a:ext cx="468742" cy="257151"/>
                                            <a:chOff x="1307262" y="153841"/>
                                            <a:chExt cx="468742" cy="257151"/>
                                          </a:xfrm>
                                        </p:grpSpPr>
                                        <p:grpSp>
                                          <p:nvGrpSpPr>
                                            <p:cNvPr id="520" name="Group 519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1307262" y="153841"/>
                                              <a:ext cx="430105" cy="205633"/>
                                              <a:chOff x="1307262" y="153841"/>
                                              <a:chExt cx="430105" cy="205633"/>
                                            </a:xfrm>
                                          </p:grpSpPr>
                                          <p:sp>
                                            <p:nvSpPr>
                                              <p:cNvPr id="527" name="Freeform 526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016" flipV="1">
                                                <a:off x="1423172" y="153841"/>
                                                <a:ext cx="229870" cy="12192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ysClr val="windowText" lastClr="0000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  <p:grpSp>
                                            <p:nvGrpSpPr>
                                              <p:cNvPr id="528" name="Group 527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1307262" y="153841"/>
                                                <a:ext cx="429492" cy="205633"/>
                                                <a:chOff x="1307262" y="153841"/>
                                                <a:chExt cx="429492" cy="205633"/>
                                              </a:xfrm>
                                            </p:grpSpPr>
                                            <p:sp>
                                              <p:nvSpPr>
                                                <p:cNvPr id="530" name="Freeform 529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8924609" flipV="1">
                                                  <a:off x="1307262" y="237554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sp>
                                              <p:nvSpPr>
                                                <p:cNvPr id="531" name="Freeform 530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13067983" flipV="1">
                                                  <a:off x="1506884" y="153841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529" name="Freeform 528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134" flipV="1">
                                                <a:off x="1506884" y="198917"/>
                                                <a:ext cx="230483" cy="122425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rgbClr val="672F09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grpSp>
                                          <p:nvGrpSpPr>
                                            <p:cNvPr id="521" name="Group 520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 rot="21099567">
                                              <a:off x="1345899" y="205359"/>
                                              <a:ext cx="430105" cy="205633"/>
                                              <a:chOff x="1345899" y="205357"/>
                                              <a:chExt cx="430105" cy="205633"/>
                                            </a:xfrm>
                                          </p:grpSpPr>
                                          <p:sp>
                                            <p:nvSpPr>
                                              <p:cNvPr id="522" name="Freeform 521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016" flipV="1">
                                                <a:off x="1461809" y="205357"/>
                                                <a:ext cx="229870" cy="12192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rgbClr val="672F09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  <p:grpSp>
                                            <p:nvGrpSpPr>
                                              <p:cNvPr id="523" name="Group 522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1345899" y="205357"/>
                                                <a:ext cx="429492" cy="205633"/>
                                                <a:chOff x="1345899" y="205357"/>
                                                <a:chExt cx="429492" cy="205633"/>
                                              </a:xfrm>
                                            </p:grpSpPr>
                                            <p:sp>
                                              <p:nvSpPr>
                                                <p:cNvPr id="525" name="Freeform 524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8924609" flipV="1">
                                                  <a:off x="1345899" y="289070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sp>
                                              <p:nvSpPr>
                                                <p:cNvPr id="526" name="Freeform 525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13067983" flipV="1">
                                                  <a:off x="1545521" y="205357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524" name="Freeform 523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134" flipV="1">
                                                <a:off x="1545521" y="250433"/>
                                                <a:ext cx="230483" cy="122425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rgbClr val="672F09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</p:grpSp>
                                    </p:grpSp>
                                    <p:grpSp>
                                      <p:nvGrpSpPr>
                                        <p:cNvPr id="512" name="Group 511"/>
                                        <p:cNvGrpSpPr/>
                                        <p:nvPr/>
                                      </p:nvGrpSpPr>
                                      <p:grpSpPr>
                                        <a:xfrm rot="4246671" flipH="1">
                                          <a:off x="1609916" y="372782"/>
                                          <a:ext cx="429896" cy="205105"/>
                                          <a:chOff x="1609916" y="372782"/>
                                          <a:chExt cx="430105" cy="205633"/>
                                        </a:xfrm>
                                      </p:grpSpPr>
                                      <p:sp>
                                        <p:nvSpPr>
                                          <p:cNvPr id="513" name="Freeform 512"/>
                                          <p:cNvSpPr/>
                                          <p:nvPr/>
                                        </p:nvSpPr>
                                        <p:spPr>
                                          <a:xfrm rot="9615016" flipV="1">
                                            <a:off x="1725826" y="372782"/>
                                            <a:ext cx="229870" cy="12192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03135 w 230483"/>
                                              <a:gd name="connsiteY0" fmla="*/ 6515 h 122425"/>
                                              <a:gd name="connsiteX1" fmla="*/ 19422 w 230483"/>
                                              <a:gd name="connsiteY1" fmla="*/ 38712 h 122425"/>
                                              <a:gd name="connsiteX2" fmla="*/ 12983 w 230483"/>
                                              <a:gd name="connsiteY2" fmla="*/ 58030 h 122425"/>
                                              <a:gd name="connsiteX3" fmla="*/ 104 w 230483"/>
                                              <a:gd name="connsiteY3" fmla="*/ 90228 h 122425"/>
                                              <a:gd name="connsiteX4" fmla="*/ 6543 w 230483"/>
                                              <a:gd name="connsiteY4" fmla="*/ 122425 h 122425"/>
                                              <a:gd name="connsiteX5" fmla="*/ 6543 w 230483"/>
                                              <a:gd name="connsiteY5" fmla="*/ 122425 h 122425"/>
                                              <a:gd name="connsiteX6" fmla="*/ 70937 w 230483"/>
                                              <a:gd name="connsiteY6" fmla="*/ 109546 h 122425"/>
                                              <a:gd name="connsiteX7" fmla="*/ 96695 w 230483"/>
                                              <a:gd name="connsiteY7" fmla="*/ 77349 h 122425"/>
                                              <a:gd name="connsiteX8" fmla="*/ 225484 w 230483"/>
                                              <a:gd name="connsiteY8" fmla="*/ 19394 h 122425"/>
                                              <a:gd name="connsiteX9" fmla="*/ 206166 w 230483"/>
                                              <a:gd name="connsiteY9" fmla="*/ 12954 h 122425"/>
                                              <a:gd name="connsiteX10" fmla="*/ 167529 w 230483"/>
                                              <a:gd name="connsiteY10" fmla="*/ 75 h 122425"/>
                                              <a:gd name="connsiteX11" fmla="*/ 103135 w 230483"/>
                                              <a:gd name="connsiteY11" fmla="*/ 6515 h 122425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230483" h="122425">
                                                <a:moveTo>
                                                  <a:pt x="103135" y="6515"/>
                                                </a:moveTo>
                                                <a:cubicBezTo>
                                                  <a:pt x="78450" y="12955"/>
                                                  <a:pt x="19422" y="38712"/>
                                                  <a:pt x="19422" y="38712"/>
                                                </a:cubicBezTo>
                                                <a:cubicBezTo>
                                                  <a:pt x="4397" y="47298"/>
                                                  <a:pt x="16203" y="49444"/>
                                                  <a:pt x="12983" y="58030"/>
                                                </a:cubicBezTo>
                                                <a:cubicBezTo>
                                                  <a:pt x="9763" y="66616"/>
                                                  <a:pt x="104" y="90228"/>
                                                  <a:pt x="104" y="90228"/>
                                                </a:cubicBezTo>
                                                <a:cubicBezTo>
                                                  <a:pt x="-969" y="100961"/>
                                                  <a:pt x="6543" y="122425"/>
                                                  <a:pt x="6543" y="122425"/>
                                                </a:cubicBezTo>
                                                <a:lnTo>
                                                  <a:pt x="6543" y="122425"/>
                                                </a:lnTo>
                                                <a:cubicBezTo>
                                                  <a:pt x="17275" y="120279"/>
                                                  <a:pt x="55912" y="117059"/>
                                                  <a:pt x="70937" y="109546"/>
                                                </a:cubicBezTo>
                                                <a:cubicBezTo>
                                                  <a:pt x="85962" y="102033"/>
                                                  <a:pt x="70937" y="92374"/>
                                                  <a:pt x="96695" y="77349"/>
                                                </a:cubicBezTo>
                                                <a:cubicBezTo>
                                                  <a:pt x="122453" y="62324"/>
                                                  <a:pt x="225484" y="19394"/>
                                                  <a:pt x="225484" y="19394"/>
                                                </a:cubicBezTo>
                                                <a:cubicBezTo>
                                                  <a:pt x="243729" y="8662"/>
                                                  <a:pt x="206166" y="12954"/>
                                                  <a:pt x="206166" y="12954"/>
                                                </a:cubicBezTo>
                                                <a:cubicBezTo>
                                                  <a:pt x="196507" y="9734"/>
                                                  <a:pt x="182554" y="-998"/>
                                                  <a:pt x="167529" y="75"/>
                                                </a:cubicBezTo>
                                                <a:cubicBezTo>
                                                  <a:pt x="152504" y="1148"/>
                                                  <a:pt x="127820" y="75"/>
                                                  <a:pt x="103135" y="6515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 cap="flat" cmpd="sng" algn="ctr">
                                            <a:solidFill>
                                              <a:sysClr val="windowText" lastClr="0000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  <p:grpSp>
                                        <p:nvGrpSpPr>
                                          <p:cNvPr id="514" name="Group 513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1609916" y="372782"/>
                                            <a:ext cx="429492" cy="205633"/>
                                            <a:chOff x="1609916" y="372782"/>
                                            <a:chExt cx="429492" cy="205633"/>
                                          </a:xfrm>
                                        </p:grpSpPr>
                                        <p:sp>
                                          <p:nvSpPr>
                                            <p:cNvPr id="516" name="Freeform 515"/>
                                            <p:cNvSpPr/>
                                            <p:nvPr/>
                                          </p:nvSpPr>
                                          <p:spPr>
                                            <a:xfrm rot="8924609" flipV="1">
                                              <a:off x="1609916" y="456495"/>
                                              <a:ext cx="229870" cy="12192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03135 w 230483"/>
                                                <a:gd name="connsiteY0" fmla="*/ 6515 h 122425"/>
                                                <a:gd name="connsiteX1" fmla="*/ 19422 w 230483"/>
                                                <a:gd name="connsiteY1" fmla="*/ 38712 h 122425"/>
                                                <a:gd name="connsiteX2" fmla="*/ 12983 w 230483"/>
                                                <a:gd name="connsiteY2" fmla="*/ 58030 h 122425"/>
                                                <a:gd name="connsiteX3" fmla="*/ 104 w 230483"/>
                                                <a:gd name="connsiteY3" fmla="*/ 90228 h 122425"/>
                                                <a:gd name="connsiteX4" fmla="*/ 6543 w 230483"/>
                                                <a:gd name="connsiteY4" fmla="*/ 122425 h 122425"/>
                                                <a:gd name="connsiteX5" fmla="*/ 6543 w 230483"/>
                                                <a:gd name="connsiteY5" fmla="*/ 122425 h 122425"/>
                                                <a:gd name="connsiteX6" fmla="*/ 70937 w 230483"/>
                                                <a:gd name="connsiteY6" fmla="*/ 109546 h 122425"/>
                                                <a:gd name="connsiteX7" fmla="*/ 96695 w 230483"/>
                                                <a:gd name="connsiteY7" fmla="*/ 77349 h 122425"/>
                                                <a:gd name="connsiteX8" fmla="*/ 225484 w 230483"/>
                                                <a:gd name="connsiteY8" fmla="*/ 19394 h 122425"/>
                                                <a:gd name="connsiteX9" fmla="*/ 206166 w 230483"/>
                                                <a:gd name="connsiteY9" fmla="*/ 12954 h 122425"/>
                                                <a:gd name="connsiteX10" fmla="*/ 167529 w 230483"/>
                                                <a:gd name="connsiteY10" fmla="*/ 75 h 122425"/>
                                                <a:gd name="connsiteX11" fmla="*/ 103135 w 230483"/>
                                                <a:gd name="connsiteY11" fmla="*/ 6515 h 122425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230483" h="122425">
                                                  <a:moveTo>
                                                    <a:pt x="103135" y="6515"/>
                                                  </a:moveTo>
                                                  <a:cubicBezTo>
                                                    <a:pt x="78450" y="12955"/>
                                                    <a:pt x="19422" y="38712"/>
                                                    <a:pt x="19422" y="38712"/>
                                                  </a:cubicBezTo>
                                                  <a:cubicBezTo>
                                                    <a:pt x="4397" y="47298"/>
                                                    <a:pt x="16203" y="49444"/>
                                                    <a:pt x="12983" y="58030"/>
                                                  </a:cubicBezTo>
                                                  <a:cubicBezTo>
                                                    <a:pt x="9763" y="66616"/>
                                                    <a:pt x="104" y="90228"/>
                                                    <a:pt x="104" y="90228"/>
                                                  </a:cubicBezTo>
                                                  <a:cubicBezTo>
                                                    <a:pt x="-969" y="100961"/>
                                                    <a:pt x="6543" y="122425"/>
                                                    <a:pt x="6543" y="122425"/>
                                                  </a:cubicBezTo>
                                                  <a:lnTo>
                                                    <a:pt x="6543" y="122425"/>
                                                  </a:lnTo>
                                                  <a:cubicBezTo>
                                                    <a:pt x="17275" y="120279"/>
                                                    <a:pt x="55912" y="117059"/>
                                                    <a:pt x="70937" y="109546"/>
                                                  </a:cubicBezTo>
                                                  <a:cubicBezTo>
                                                    <a:pt x="85962" y="102033"/>
                                                    <a:pt x="70937" y="92374"/>
                                                    <a:pt x="96695" y="77349"/>
                                                  </a:cubicBezTo>
                                                  <a:cubicBezTo>
                                                    <a:pt x="122453" y="62324"/>
                                                    <a:pt x="225484" y="19394"/>
                                                    <a:pt x="225484" y="19394"/>
                                                  </a:cubicBezTo>
                                                  <a:cubicBezTo>
                                                    <a:pt x="243729" y="8662"/>
                                                    <a:pt x="206166" y="12954"/>
                                                    <a:pt x="206166" y="12954"/>
                                                  </a:cubicBezTo>
                                                  <a:cubicBezTo>
                                                    <a:pt x="196507" y="9734"/>
                                                    <a:pt x="182554" y="-998"/>
                                                    <a:pt x="167529" y="75"/>
                                                  </a:cubicBezTo>
                                                  <a:cubicBezTo>
                                                    <a:pt x="152504" y="1148"/>
                                                    <a:pt x="127820" y="75"/>
                                                    <a:pt x="103135" y="6515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 cap="flat" cmpd="sng" algn="ctr">
                                              <a:solidFill>
                                                <a:srgbClr val="672F09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517" name="Freeform 516"/>
                                            <p:cNvSpPr/>
                                            <p:nvPr/>
                                          </p:nvSpPr>
                                          <p:spPr>
                                            <a:xfrm rot="13067983" flipV="1">
                                              <a:off x="1809538" y="372782"/>
                                              <a:ext cx="229870" cy="12192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03135 w 230483"/>
                                                <a:gd name="connsiteY0" fmla="*/ 6515 h 122425"/>
                                                <a:gd name="connsiteX1" fmla="*/ 19422 w 230483"/>
                                                <a:gd name="connsiteY1" fmla="*/ 38712 h 122425"/>
                                                <a:gd name="connsiteX2" fmla="*/ 12983 w 230483"/>
                                                <a:gd name="connsiteY2" fmla="*/ 58030 h 122425"/>
                                                <a:gd name="connsiteX3" fmla="*/ 104 w 230483"/>
                                                <a:gd name="connsiteY3" fmla="*/ 90228 h 122425"/>
                                                <a:gd name="connsiteX4" fmla="*/ 6543 w 230483"/>
                                                <a:gd name="connsiteY4" fmla="*/ 122425 h 122425"/>
                                                <a:gd name="connsiteX5" fmla="*/ 6543 w 230483"/>
                                                <a:gd name="connsiteY5" fmla="*/ 122425 h 122425"/>
                                                <a:gd name="connsiteX6" fmla="*/ 70937 w 230483"/>
                                                <a:gd name="connsiteY6" fmla="*/ 109546 h 122425"/>
                                                <a:gd name="connsiteX7" fmla="*/ 96695 w 230483"/>
                                                <a:gd name="connsiteY7" fmla="*/ 77349 h 122425"/>
                                                <a:gd name="connsiteX8" fmla="*/ 225484 w 230483"/>
                                                <a:gd name="connsiteY8" fmla="*/ 19394 h 122425"/>
                                                <a:gd name="connsiteX9" fmla="*/ 206166 w 230483"/>
                                                <a:gd name="connsiteY9" fmla="*/ 12954 h 122425"/>
                                                <a:gd name="connsiteX10" fmla="*/ 167529 w 230483"/>
                                                <a:gd name="connsiteY10" fmla="*/ 75 h 122425"/>
                                                <a:gd name="connsiteX11" fmla="*/ 103135 w 230483"/>
                                                <a:gd name="connsiteY11" fmla="*/ 6515 h 122425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230483" h="122425">
                                                  <a:moveTo>
                                                    <a:pt x="103135" y="6515"/>
                                                  </a:moveTo>
                                                  <a:cubicBezTo>
                                                    <a:pt x="78450" y="12955"/>
                                                    <a:pt x="19422" y="38712"/>
                                                    <a:pt x="19422" y="38712"/>
                                                  </a:cubicBezTo>
                                                  <a:cubicBezTo>
                                                    <a:pt x="4397" y="47298"/>
                                                    <a:pt x="16203" y="49444"/>
                                                    <a:pt x="12983" y="58030"/>
                                                  </a:cubicBezTo>
                                                  <a:cubicBezTo>
                                                    <a:pt x="9763" y="66616"/>
                                                    <a:pt x="104" y="90228"/>
                                                    <a:pt x="104" y="90228"/>
                                                  </a:cubicBezTo>
                                                  <a:cubicBezTo>
                                                    <a:pt x="-969" y="100961"/>
                                                    <a:pt x="6543" y="122425"/>
                                                    <a:pt x="6543" y="122425"/>
                                                  </a:cubicBezTo>
                                                  <a:lnTo>
                                                    <a:pt x="6543" y="122425"/>
                                                  </a:lnTo>
                                                  <a:cubicBezTo>
                                                    <a:pt x="17275" y="120279"/>
                                                    <a:pt x="55912" y="117059"/>
                                                    <a:pt x="70937" y="109546"/>
                                                  </a:cubicBezTo>
                                                  <a:cubicBezTo>
                                                    <a:pt x="85962" y="102033"/>
                                                    <a:pt x="70937" y="92374"/>
                                                    <a:pt x="96695" y="77349"/>
                                                  </a:cubicBezTo>
                                                  <a:cubicBezTo>
                                                    <a:pt x="122453" y="62324"/>
                                                    <a:pt x="225484" y="19394"/>
                                                    <a:pt x="225484" y="19394"/>
                                                  </a:cubicBezTo>
                                                  <a:cubicBezTo>
                                                    <a:pt x="243729" y="8662"/>
                                                    <a:pt x="206166" y="12954"/>
                                                    <a:pt x="206166" y="12954"/>
                                                  </a:cubicBezTo>
                                                  <a:cubicBezTo>
                                                    <a:pt x="196507" y="9734"/>
                                                    <a:pt x="182554" y="-998"/>
                                                    <a:pt x="167529" y="75"/>
                                                  </a:cubicBezTo>
                                                  <a:cubicBezTo>
                                                    <a:pt x="152504" y="1148"/>
                                                    <a:pt x="127820" y="75"/>
                                                    <a:pt x="103135" y="6515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 cap="flat" cmpd="sng" algn="ctr">
                                              <a:solidFill>
                                                <a:srgbClr val="672F09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515" name="Freeform 514"/>
                                          <p:cNvSpPr/>
                                          <p:nvPr/>
                                        </p:nvSpPr>
                                        <p:spPr>
                                          <a:xfrm rot="9615134" flipV="1">
                                            <a:off x="1809538" y="417858"/>
                                            <a:ext cx="230483" cy="122425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03135 w 230483"/>
                                              <a:gd name="connsiteY0" fmla="*/ 6515 h 122425"/>
                                              <a:gd name="connsiteX1" fmla="*/ 19422 w 230483"/>
                                              <a:gd name="connsiteY1" fmla="*/ 38712 h 122425"/>
                                              <a:gd name="connsiteX2" fmla="*/ 12983 w 230483"/>
                                              <a:gd name="connsiteY2" fmla="*/ 58030 h 122425"/>
                                              <a:gd name="connsiteX3" fmla="*/ 104 w 230483"/>
                                              <a:gd name="connsiteY3" fmla="*/ 90228 h 122425"/>
                                              <a:gd name="connsiteX4" fmla="*/ 6543 w 230483"/>
                                              <a:gd name="connsiteY4" fmla="*/ 122425 h 122425"/>
                                              <a:gd name="connsiteX5" fmla="*/ 6543 w 230483"/>
                                              <a:gd name="connsiteY5" fmla="*/ 122425 h 122425"/>
                                              <a:gd name="connsiteX6" fmla="*/ 70937 w 230483"/>
                                              <a:gd name="connsiteY6" fmla="*/ 109546 h 122425"/>
                                              <a:gd name="connsiteX7" fmla="*/ 96695 w 230483"/>
                                              <a:gd name="connsiteY7" fmla="*/ 77349 h 122425"/>
                                              <a:gd name="connsiteX8" fmla="*/ 225484 w 230483"/>
                                              <a:gd name="connsiteY8" fmla="*/ 19394 h 122425"/>
                                              <a:gd name="connsiteX9" fmla="*/ 206166 w 230483"/>
                                              <a:gd name="connsiteY9" fmla="*/ 12954 h 122425"/>
                                              <a:gd name="connsiteX10" fmla="*/ 167529 w 230483"/>
                                              <a:gd name="connsiteY10" fmla="*/ 75 h 122425"/>
                                              <a:gd name="connsiteX11" fmla="*/ 103135 w 230483"/>
                                              <a:gd name="connsiteY11" fmla="*/ 6515 h 122425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230483" h="122425">
                                                <a:moveTo>
                                                  <a:pt x="103135" y="6515"/>
                                                </a:moveTo>
                                                <a:cubicBezTo>
                                                  <a:pt x="78450" y="12955"/>
                                                  <a:pt x="19422" y="38712"/>
                                                  <a:pt x="19422" y="38712"/>
                                                </a:cubicBezTo>
                                                <a:cubicBezTo>
                                                  <a:pt x="4397" y="47298"/>
                                                  <a:pt x="16203" y="49444"/>
                                                  <a:pt x="12983" y="58030"/>
                                                </a:cubicBezTo>
                                                <a:cubicBezTo>
                                                  <a:pt x="9763" y="66616"/>
                                                  <a:pt x="104" y="90228"/>
                                                  <a:pt x="104" y="90228"/>
                                                </a:cubicBezTo>
                                                <a:cubicBezTo>
                                                  <a:pt x="-969" y="100961"/>
                                                  <a:pt x="6543" y="122425"/>
                                                  <a:pt x="6543" y="122425"/>
                                                </a:cubicBezTo>
                                                <a:lnTo>
                                                  <a:pt x="6543" y="122425"/>
                                                </a:lnTo>
                                                <a:cubicBezTo>
                                                  <a:pt x="17275" y="120279"/>
                                                  <a:pt x="55912" y="117059"/>
                                                  <a:pt x="70937" y="109546"/>
                                                </a:cubicBezTo>
                                                <a:cubicBezTo>
                                                  <a:pt x="85962" y="102033"/>
                                                  <a:pt x="70937" y="92374"/>
                                                  <a:pt x="96695" y="77349"/>
                                                </a:cubicBezTo>
                                                <a:cubicBezTo>
                                                  <a:pt x="122453" y="62324"/>
                                                  <a:pt x="225484" y="19394"/>
                                                  <a:pt x="225484" y="19394"/>
                                                </a:cubicBezTo>
                                                <a:cubicBezTo>
                                                  <a:pt x="243729" y="8662"/>
                                                  <a:pt x="206166" y="12954"/>
                                                  <a:pt x="206166" y="12954"/>
                                                </a:cubicBezTo>
                                                <a:cubicBezTo>
                                                  <a:pt x="196507" y="9734"/>
                                                  <a:pt x="182554" y="-998"/>
                                                  <a:pt x="167529" y="75"/>
                                                </a:cubicBezTo>
                                                <a:cubicBezTo>
                                                  <a:pt x="152504" y="1148"/>
                                                  <a:pt x="127820" y="75"/>
                                                  <a:pt x="103135" y="6515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 cap="flat" cmpd="sng" algn="ctr">
                                            <a:solidFill>
                                              <a:srgbClr val="672F09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</p:grpSp>
                                </p:grpSp>
                                <p:sp>
                                  <p:nvSpPr>
                                    <p:cNvPr id="506" name="Freeform 505"/>
                                    <p:cNvSpPr/>
                                    <p:nvPr/>
                                  </p:nvSpPr>
                                  <p:spPr>
                                    <a:xfrm rot="3704343" flipV="1">
                                      <a:off x="1690409" y="421783"/>
                                      <a:ext cx="184150" cy="107950"/>
                                    </a:xfrm>
                                    <a:custGeom>
                                      <a:avLst/>
                                      <a:gdLst>
                                        <a:gd name="connsiteX0" fmla="*/ 103135 w 230483"/>
                                        <a:gd name="connsiteY0" fmla="*/ 6515 h 122425"/>
                                        <a:gd name="connsiteX1" fmla="*/ 19422 w 230483"/>
                                        <a:gd name="connsiteY1" fmla="*/ 38712 h 122425"/>
                                        <a:gd name="connsiteX2" fmla="*/ 12983 w 230483"/>
                                        <a:gd name="connsiteY2" fmla="*/ 58030 h 122425"/>
                                        <a:gd name="connsiteX3" fmla="*/ 104 w 230483"/>
                                        <a:gd name="connsiteY3" fmla="*/ 90228 h 122425"/>
                                        <a:gd name="connsiteX4" fmla="*/ 6543 w 230483"/>
                                        <a:gd name="connsiteY4" fmla="*/ 122425 h 122425"/>
                                        <a:gd name="connsiteX5" fmla="*/ 6543 w 230483"/>
                                        <a:gd name="connsiteY5" fmla="*/ 122425 h 122425"/>
                                        <a:gd name="connsiteX6" fmla="*/ 70937 w 230483"/>
                                        <a:gd name="connsiteY6" fmla="*/ 109546 h 122425"/>
                                        <a:gd name="connsiteX7" fmla="*/ 96695 w 230483"/>
                                        <a:gd name="connsiteY7" fmla="*/ 77349 h 122425"/>
                                        <a:gd name="connsiteX8" fmla="*/ 225484 w 230483"/>
                                        <a:gd name="connsiteY8" fmla="*/ 19394 h 122425"/>
                                        <a:gd name="connsiteX9" fmla="*/ 206166 w 230483"/>
                                        <a:gd name="connsiteY9" fmla="*/ 12954 h 122425"/>
                                        <a:gd name="connsiteX10" fmla="*/ 167529 w 230483"/>
                                        <a:gd name="connsiteY10" fmla="*/ 75 h 122425"/>
                                        <a:gd name="connsiteX11" fmla="*/ 103135 w 230483"/>
                                        <a:gd name="connsiteY11" fmla="*/ 6515 h 122425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</a:cxnLst>
                                      <a:rect l="l" t="t" r="r" b="b"/>
                                      <a:pathLst>
                                        <a:path w="230483" h="122425">
                                          <a:moveTo>
                                            <a:pt x="103135" y="6515"/>
                                          </a:moveTo>
                                          <a:cubicBezTo>
                                            <a:pt x="78450" y="12955"/>
                                            <a:pt x="19422" y="38712"/>
                                            <a:pt x="19422" y="38712"/>
                                          </a:cubicBezTo>
                                          <a:cubicBezTo>
                                            <a:pt x="4397" y="47298"/>
                                            <a:pt x="16203" y="49444"/>
                                            <a:pt x="12983" y="58030"/>
                                          </a:cubicBezTo>
                                          <a:cubicBezTo>
                                            <a:pt x="9763" y="66616"/>
                                            <a:pt x="104" y="90228"/>
                                            <a:pt x="104" y="90228"/>
                                          </a:cubicBezTo>
                                          <a:cubicBezTo>
                                            <a:pt x="-969" y="100961"/>
                                            <a:pt x="6543" y="122425"/>
                                            <a:pt x="6543" y="122425"/>
                                          </a:cubicBezTo>
                                          <a:lnTo>
                                            <a:pt x="6543" y="122425"/>
                                          </a:lnTo>
                                          <a:cubicBezTo>
                                            <a:pt x="17275" y="120279"/>
                                            <a:pt x="55912" y="117059"/>
                                            <a:pt x="70937" y="109546"/>
                                          </a:cubicBezTo>
                                          <a:cubicBezTo>
                                            <a:pt x="85962" y="102033"/>
                                            <a:pt x="70937" y="92374"/>
                                            <a:pt x="96695" y="77349"/>
                                          </a:cubicBezTo>
                                          <a:cubicBezTo>
                                            <a:pt x="122453" y="62324"/>
                                            <a:pt x="225484" y="19394"/>
                                            <a:pt x="225484" y="19394"/>
                                          </a:cubicBezTo>
                                          <a:cubicBezTo>
                                            <a:pt x="243729" y="8662"/>
                                            <a:pt x="206166" y="12954"/>
                                            <a:pt x="206166" y="12954"/>
                                          </a:cubicBezTo>
                                          <a:cubicBezTo>
                                            <a:pt x="196507" y="9734"/>
                                            <a:pt x="182554" y="-998"/>
                                            <a:pt x="167529" y="75"/>
                                          </a:cubicBezTo>
                                          <a:cubicBezTo>
                                            <a:pt x="152504" y="1148"/>
                                            <a:pt x="127820" y="75"/>
                                            <a:pt x="103135" y="6515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BA6D4E"/>
                                    </a:solidFill>
                                    <a:ln w="12700" cap="flat" cmpd="sng" algn="ctr">
                                      <a:solidFill>
                                        <a:srgbClr val="672F09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504" name="Freeform 503"/>
                                  <p:cNvSpPr/>
                                  <p:nvPr/>
                                </p:nvSpPr>
                                <p:spPr>
                                  <a:xfrm rot="15250856" flipH="1" flipV="1">
                                    <a:off x="1812759" y="653602"/>
                                    <a:ext cx="229235" cy="63500"/>
                                  </a:xfrm>
                                  <a:custGeom>
                                    <a:avLst/>
                                    <a:gdLst>
                                      <a:gd name="connsiteX0" fmla="*/ 103135 w 230483"/>
                                      <a:gd name="connsiteY0" fmla="*/ 6515 h 122425"/>
                                      <a:gd name="connsiteX1" fmla="*/ 19422 w 230483"/>
                                      <a:gd name="connsiteY1" fmla="*/ 38712 h 122425"/>
                                      <a:gd name="connsiteX2" fmla="*/ 12983 w 230483"/>
                                      <a:gd name="connsiteY2" fmla="*/ 58030 h 122425"/>
                                      <a:gd name="connsiteX3" fmla="*/ 104 w 230483"/>
                                      <a:gd name="connsiteY3" fmla="*/ 90228 h 122425"/>
                                      <a:gd name="connsiteX4" fmla="*/ 6543 w 230483"/>
                                      <a:gd name="connsiteY4" fmla="*/ 122425 h 122425"/>
                                      <a:gd name="connsiteX5" fmla="*/ 6543 w 230483"/>
                                      <a:gd name="connsiteY5" fmla="*/ 122425 h 122425"/>
                                      <a:gd name="connsiteX6" fmla="*/ 70937 w 230483"/>
                                      <a:gd name="connsiteY6" fmla="*/ 109546 h 122425"/>
                                      <a:gd name="connsiteX7" fmla="*/ 96695 w 230483"/>
                                      <a:gd name="connsiteY7" fmla="*/ 77349 h 122425"/>
                                      <a:gd name="connsiteX8" fmla="*/ 225484 w 230483"/>
                                      <a:gd name="connsiteY8" fmla="*/ 19394 h 122425"/>
                                      <a:gd name="connsiteX9" fmla="*/ 206166 w 230483"/>
                                      <a:gd name="connsiteY9" fmla="*/ 12954 h 122425"/>
                                      <a:gd name="connsiteX10" fmla="*/ 167529 w 230483"/>
                                      <a:gd name="connsiteY10" fmla="*/ 75 h 122425"/>
                                      <a:gd name="connsiteX11" fmla="*/ 103135 w 230483"/>
                                      <a:gd name="connsiteY11" fmla="*/ 6515 h 122425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</a:cxnLst>
                                    <a:rect l="l" t="t" r="r" b="b"/>
                                    <a:pathLst>
                                      <a:path w="230483" h="122425">
                                        <a:moveTo>
                                          <a:pt x="103135" y="6515"/>
                                        </a:moveTo>
                                        <a:cubicBezTo>
                                          <a:pt x="78450" y="12955"/>
                                          <a:pt x="19422" y="38712"/>
                                          <a:pt x="19422" y="38712"/>
                                        </a:cubicBezTo>
                                        <a:cubicBezTo>
                                          <a:pt x="4397" y="47298"/>
                                          <a:pt x="16203" y="49444"/>
                                          <a:pt x="12983" y="58030"/>
                                        </a:cubicBezTo>
                                        <a:cubicBezTo>
                                          <a:pt x="9763" y="66616"/>
                                          <a:pt x="104" y="90228"/>
                                          <a:pt x="104" y="90228"/>
                                        </a:cubicBezTo>
                                        <a:cubicBezTo>
                                          <a:pt x="-969" y="100961"/>
                                          <a:pt x="6543" y="122425"/>
                                          <a:pt x="6543" y="122425"/>
                                        </a:cubicBezTo>
                                        <a:lnTo>
                                          <a:pt x="6543" y="122425"/>
                                        </a:lnTo>
                                        <a:cubicBezTo>
                                          <a:pt x="17275" y="120279"/>
                                          <a:pt x="55912" y="117059"/>
                                          <a:pt x="70937" y="109546"/>
                                        </a:cubicBezTo>
                                        <a:cubicBezTo>
                                          <a:pt x="85962" y="102033"/>
                                          <a:pt x="70937" y="92374"/>
                                          <a:pt x="96695" y="77349"/>
                                        </a:cubicBezTo>
                                        <a:cubicBezTo>
                                          <a:pt x="122453" y="62324"/>
                                          <a:pt x="225484" y="19394"/>
                                          <a:pt x="225484" y="19394"/>
                                        </a:cubicBezTo>
                                        <a:cubicBezTo>
                                          <a:pt x="243729" y="8662"/>
                                          <a:pt x="206166" y="12954"/>
                                          <a:pt x="206166" y="12954"/>
                                        </a:cubicBezTo>
                                        <a:cubicBezTo>
                                          <a:pt x="196507" y="9734"/>
                                          <a:pt x="182554" y="-998"/>
                                          <a:pt x="167529" y="75"/>
                                        </a:cubicBezTo>
                                        <a:cubicBezTo>
                                          <a:pt x="152504" y="1148"/>
                                          <a:pt x="127820" y="75"/>
                                          <a:pt x="103135" y="6515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BA6D4E"/>
                                  </a:solidFill>
                                  <a:ln w="1270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497" name="Freeform 496"/>
                                <p:cNvSpPr/>
                                <p:nvPr/>
                              </p:nvSpPr>
                              <p:spPr>
                                <a:xfrm rot="212886" flipV="1">
                                  <a:off x="1925448" y="618186"/>
                                  <a:ext cx="187477" cy="94780"/>
                                </a:xfrm>
                                <a:custGeom>
                                  <a:avLst/>
                                  <a:gdLst>
                                    <a:gd name="connsiteX0" fmla="*/ 103135 w 230483"/>
                                    <a:gd name="connsiteY0" fmla="*/ 6515 h 122425"/>
                                    <a:gd name="connsiteX1" fmla="*/ 19422 w 230483"/>
                                    <a:gd name="connsiteY1" fmla="*/ 38712 h 122425"/>
                                    <a:gd name="connsiteX2" fmla="*/ 12983 w 230483"/>
                                    <a:gd name="connsiteY2" fmla="*/ 58030 h 122425"/>
                                    <a:gd name="connsiteX3" fmla="*/ 104 w 230483"/>
                                    <a:gd name="connsiteY3" fmla="*/ 90228 h 122425"/>
                                    <a:gd name="connsiteX4" fmla="*/ 6543 w 230483"/>
                                    <a:gd name="connsiteY4" fmla="*/ 122425 h 122425"/>
                                    <a:gd name="connsiteX5" fmla="*/ 6543 w 230483"/>
                                    <a:gd name="connsiteY5" fmla="*/ 122425 h 122425"/>
                                    <a:gd name="connsiteX6" fmla="*/ 70937 w 230483"/>
                                    <a:gd name="connsiteY6" fmla="*/ 109546 h 122425"/>
                                    <a:gd name="connsiteX7" fmla="*/ 96695 w 230483"/>
                                    <a:gd name="connsiteY7" fmla="*/ 77349 h 122425"/>
                                    <a:gd name="connsiteX8" fmla="*/ 225484 w 230483"/>
                                    <a:gd name="connsiteY8" fmla="*/ 19394 h 122425"/>
                                    <a:gd name="connsiteX9" fmla="*/ 206166 w 230483"/>
                                    <a:gd name="connsiteY9" fmla="*/ 12954 h 122425"/>
                                    <a:gd name="connsiteX10" fmla="*/ 167529 w 230483"/>
                                    <a:gd name="connsiteY10" fmla="*/ 75 h 122425"/>
                                    <a:gd name="connsiteX11" fmla="*/ 103135 w 230483"/>
                                    <a:gd name="connsiteY11" fmla="*/ 6515 h 122425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  <a:cxn ang="0">
                                      <a:pos x="connsiteX7" y="connsiteY7"/>
                                    </a:cxn>
                                    <a:cxn ang="0">
                                      <a:pos x="connsiteX8" y="connsiteY8"/>
                                    </a:cxn>
                                    <a:cxn ang="0">
                                      <a:pos x="connsiteX9" y="connsiteY9"/>
                                    </a:cxn>
                                    <a:cxn ang="0">
                                      <a:pos x="connsiteX10" y="connsiteY10"/>
                                    </a:cxn>
                                    <a:cxn ang="0">
                                      <a:pos x="connsiteX11" y="connsiteY11"/>
                                    </a:cxn>
                                  </a:cxnLst>
                                  <a:rect l="l" t="t" r="r" b="b"/>
                                  <a:pathLst>
                                    <a:path w="230483" h="122425">
                                      <a:moveTo>
                                        <a:pt x="103135" y="6515"/>
                                      </a:moveTo>
                                      <a:cubicBezTo>
                                        <a:pt x="78450" y="12955"/>
                                        <a:pt x="19422" y="38712"/>
                                        <a:pt x="19422" y="38712"/>
                                      </a:cubicBezTo>
                                      <a:cubicBezTo>
                                        <a:pt x="4397" y="47298"/>
                                        <a:pt x="16203" y="49444"/>
                                        <a:pt x="12983" y="58030"/>
                                      </a:cubicBezTo>
                                      <a:cubicBezTo>
                                        <a:pt x="9763" y="66616"/>
                                        <a:pt x="104" y="90228"/>
                                        <a:pt x="104" y="90228"/>
                                      </a:cubicBezTo>
                                      <a:cubicBezTo>
                                        <a:pt x="-969" y="100961"/>
                                        <a:pt x="6543" y="122425"/>
                                        <a:pt x="6543" y="122425"/>
                                      </a:cubicBezTo>
                                      <a:lnTo>
                                        <a:pt x="6543" y="122425"/>
                                      </a:lnTo>
                                      <a:cubicBezTo>
                                        <a:pt x="17275" y="120279"/>
                                        <a:pt x="55912" y="117059"/>
                                        <a:pt x="70937" y="109546"/>
                                      </a:cubicBezTo>
                                      <a:cubicBezTo>
                                        <a:pt x="85962" y="102033"/>
                                        <a:pt x="70937" y="92374"/>
                                        <a:pt x="96695" y="77349"/>
                                      </a:cubicBezTo>
                                      <a:cubicBezTo>
                                        <a:pt x="122453" y="62324"/>
                                        <a:pt x="225484" y="19394"/>
                                        <a:pt x="225484" y="19394"/>
                                      </a:cubicBezTo>
                                      <a:cubicBezTo>
                                        <a:pt x="243729" y="8662"/>
                                        <a:pt x="206166" y="12954"/>
                                        <a:pt x="206166" y="12954"/>
                                      </a:cubicBezTo>
                                      <a:cubicBezTo>
                                        <a:pt x="196507" y="9734"/>
                                        <a:pt x="182554" y="-998"/>
                                        <a:pt x="167529" y="75"/>
                                      </a:cubicBezTo>
                                      <a:cubicBezTo>
                                        <a:pt x="152504" y="1148"/>
                                        <a:pt x="127820" y="75"/>
                                        <a:pt x="103135" y="6515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BA6D4E"/>
                                </a:solidFill>
                                <a:ln w="12700" cap="flat" cmpd="sng" algn="ctr">
                                  <a:solidFill>
                                    <a:srgbClr val="672F09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grpSp>
                              <p:nvGrpSpPr>
                                <p:cNvPr id="498" name="Group 497"/>
                                <p:cNvGrpSpPr/>
                                <p:nvPr/>
                              </p:nvGrpSpPr>
                              <p:grpSpPr>
                                <a:xfrm>
                                  <a:off x="1616354" y="57955"/>
                                  <a:ext cx="141606" cy="339090"/>
                                  <a:chOff x="1616354" y="57955"/>
                                  <a:chExt cx="192600" cy="359410"/>
                                </a:xfrm>
                              </p:grpSpPr>
                              <p:grpSp>
                                <p:nvGrpSpPr>
                                  <p:cNvPr id="499" name="Group 498"/>
                                  <p:cNvGrpSpPr/>
                                  <p:nvPr/>
                                </p:nvGrpSpPr>
                                <p:grpSpPr>
                                  <a:xfrm>
                                    <a:off x="1649966" y="57955"/>
                                    <a:ext cx="158988" cy="359410"/>
                                    <a:chOff x="1649966" y="57955"/>
                                    <a:chExt cx="158988" cy="359410"/>
                                  </a:xfrm>
                                </p:grpSpPr>
                                <p:sp>
                                  <p:nvSpPr>
                                    <p:cNvPr id="501" name="Freeform 500"/>
                                    <p:cNvSpPr/>
                                    <p:nvPr/>
                                  </p:nvSpPr>
                                  <p:spPr>
                                    <a:xfrm rot="1304777" flipH="1">
                                      <a:off x="1649966" y="57955"/>
                                      <a:ext cx="158988" cy="359410"/>
                                    </a:xfrm>
                                    <a:custGeom>
                                      <a:avLst/>
                                      <a:gdLst>
                                        <a:gd name="connsiteX0" fmla="*/ 33210 w 97772"/>
                                        <a:gd name="connsiteY0" fmla="*/ 264512 h 309624"/>
                                        <a:gd name="connsiteX1" fmla="*/ 1013 w 97772"/>
                                        <a:gd name="connsiteY1" fmla="*/ 167921 h 309624"/>
                                        <a:gd name="connsiteX2" fmla="*/ 7452 w 97772"/>
                                        <a:gd name="connsiteY2" fmla="*/ 148602 h 309624"/>
                                        <a:gd name="connsiteX3" fmla="*/ 33210 w 97772"/>
                                        <a:gd name="connsiteY3" fmla="*/ 71329 h 309624"/>
                                        <a:gd name="connsiteX4" fmla="*/ 46089 w 97772"/>
                                        <a:gd name="connsiteY4" fmla="*/ 32692 h 309624"/>
                                        <a:gd name="connsiteX5" fmla="*/ 58968 w 97772"/>
                                        <a:gd name="connsiteY5" fmla="*/ 495 h 309624"/>
                                        <a:gd name="connsiteX6" fmla="*/ 71847 w 97772"/>
                                        <a:gd name="connsiteY6" fmla="*/ 58450 h 309624"/>
                                        <a:gd name="connsiteX7" fmla="*/ 78286 w 97772"/>
                                        <a:gd name="connsiteY7" fmla="*/ 90647 h 309624"/>
                                        <a:gd name="connsiteX8" fmla="*/ 91165 w 97772"/>
                                        <a:gd name="connsiteY8" fmla="*/ 142163 h 309624"/>
                                        <a:gd name="connsiteX9" fmla="*/ 97604 w 97772"/>
                                        <a:gd name="connsiteY9" fmla="*/ 193678 h 309624"/>
                                        <a:gd name="connsiteX10" fmla="*/ 84726 w 97772"/>
                                        <a:gd name="connsiteY10" fmla="*/ 270952 h 309624"/>
                                        <a:gd name="connsiteX11" fmla="*/ 84726 w 97772"/>
                                        <a:gd name="connsiteY11" fmla="*/ 283830 h 309624"/>
                                        <a:gd name="connsiteX12" fmla="*/ 58968 w 97772"/>
                                        <a:gd name="connsiteY12" fmla="*/ 309588 h 309624"/>
                                        <a:gd name="connsiteX13" fmla="*/ 33210 w 97772"/>
                                        <a:gd name="connsiteY13" fmla="*/ 264512 h 30962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  <a:cxn ang="0">
                                          <a:pos x="connsiteX12" y="connsiteY12"/>
                                        </a:cxn>
                                        <a:cxn ang="0">
                                          <a:pos x="connsiteX13" y="connsiteY13"/>
                                        </a:cxn>
                                      </a:cxnLst>
                                      <a:rect l="l" t="t" r="r" b="b"/>
                                      <a:pathLst>
                                        <a:path w="97772" h="309624">
                                          <a:moveTo>
                                            <a:pt x="33210" y="264512"/>
                                          </a:moveTo>
                                          <a:cubicBezTo>
                                            <a:pt x="23551" y="240901"/>
                                            <a:pt x="5306" y="187239"/>
                                            <a:pt x="1013" y="167921"/>
                                          </a:cubicBezTo>
                                          <a:cubicBezTo>
                                            <a:pt x="-3280" y="148603"/>
                                            <a:pt x="7452" y="148602"/>
                                            <a:pt x="7452" y="148602"/>
                                          </a:cubicBezTo>
                                          <a:lnTo>
                                            <a:pt x="33210" y="71329"/>
                                          </a:lnTo>
                                          <a:cubicBezTo>
                                            <a:pt x="39649" y="52011"/>
                                            <a:pt x="41796" y="44498"/>
                                            <a:pt x="46089" y="32692"/>
                                          </a:cubicBezTo>
                                          <a:cubicBezTo>
                                            <a:pt x="50382" y="20886"/>
                                            <a:pt x="54675" y="-3798"/>
                                            <a:pt x="58968" y="495"/>
                                          </a:cubicBezTo>
                                          <a:cubicBezTo>
                                            <a:pt x="63261" y="4788"/>
                                            <a:pt x="68627" y="43425"/>
                                            <a:pt x="71847" y="58450"/>
                                          </a:cubicBezTo>
                                          <a:cubicBezTo>
                                            <a:pt x="75067" y="73475"/>
                                            <a:pt x="75066" y="76695"/>
                                            <a:pt x="78286" y="90647"/>
                                          </a:cubicBezTo>
                                          <a:cubicBezTo>
                                            <a:pt x="81506" y="104599"/>
                                            <a:pt x="87945" y="124991"/>
                                            <a:pt x="91165" y="142163"/>
                                          </a:cubicBezTo>
                                          <a:cubicBezTo>
                                            <a:pt x="94385" y="159335"/>
                                            <a:pt x="98677" y="172213"/>
                                            <a:pt x="97604" y="193678"/>
                                          </a:cubicBezTo>
                                          <a:cubicBezTo>
                                            <a:pt x="96531" y="215143"/>
                                            <a:pt x="84726" y="270952"/>
                                            <a:pt x="84726" y="270952"/>
                                          </a:cubicBezTo>
                                          <a:cubicBezTo>
                                            <a:pt x="82580" y="285977"/>
                                            <a:pt x="89019" y="277391"/>
                                            <a:pt x="84726" y="283830"/>
                                          </a:cubicBezTo>
                                          <a:cubicBezTo>
                                            <a:pt x="80433" y="290269"/>
                                            <a:pt x="67554" y="308515"/>
                                            <a:pt x="58968" y="309588"/>
                                          </a:cubicBezTo>
                                          <a:cubicBezTo>
                                            <a:pt x="50382" y="310661"/>
                                            <a:pt x="42869" y="288123"/>
                                            <a:pt x="33210" y="264512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8E410C"/>
                                    </a:solidFill>
                                    <a:ln w="12700" cap="flat" cmpd="sng" algn="ctr">
                                      <a:solidFill>
                                        <a:srgbClr val="672F09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  <p:sp>
                                  <p:nvSpPr>
                                    <p:cNvPr id="502" name="Freeform 501"/>
                                    <p:cNvSpPr/>
                                    <p:nvPr/>
                                  </p:nvSpPr>
                                  <p:spPr>
                                    <a:xfrm rot="1686700" flipH="1">
                                      <a:off x="1669284" y="122349"/>
                                      <a:ext cx="86360" cy="273050"/>
                                    </a:xfrm>
                                    <a:custGeom>
                                      <a:avLst/>
                                      <a:gdLst>
                                        <a:gd name="connsiteX0" fmla="*/ 33210 w 97772"/>
                                        <a:gd name="connsiteY0" fmla="*/ 264512 h 309624"/>
                                        <a:gd name="connsiteX1" fmla="*/ 1013 w 97772"/>
                                        <a:gd name="connsiteY1" fmla="*/ 167921 h 309624"/>
                                        <a:gd name="connsiteX2" fmla="*/ 7452 w 97772"/>
                                        <a:gd name="connsiteY2" fmla="*/ 148602 h 309624"/>
                                        <a:gd name="connsiteX3" fmla="*/ 33210 w 97772"/>
                                        <a:gd name="connsiteY3" fmla="*/ 71329 h 309624"/>
                                        <a:gd name="connsiteX4" fmla="*/ 46089 w 97772"/>
                                        <a:gd name="connsiteY4" fmla="*/ 32692 h 309624"/>
                                        <a:gd name="connsiteX5" fmla="*/ 58968 w 97772"/>
                                        <a:gd name="connsiteY5" fmla="*/ 495 h 309624"/>
                                        <a:gd name="connsiteX6" fmla="*/ 71847 w 97772"/>
                                        <a:gd name="connsiteY6" fmla="*/ 58450 h 309624"/>
                                        <a:gd name="connsiteX7" fmla="*/ 78286 w 97772"/>
                                        <a:gd name="connsiteY7" fmla="*/ 90647 h 309624"/>
                                        <a:gd name="connsiteX8" fmla="*/ 91165 w 97772"/>
                                        <a:gd name="connsiteY8" fmla="*/ 142163 h 309624"/>
                                        <a:gd name="connsiteX9" fmla="*/ 97604 w 97772"/>
                                        <a:gd name="connsiteY9" fmla="*/ 193678 h 309624"/>
                                        <a:gd name="connsiteX10" fmla="*/ 84726 w 97772"/>
                                        <a:gd name="connsiteY10" fmla="*/ 270952 h 309624"/>
                                        <a:gd name="connsiteX11" fmla="*/ 84726 w 97772"/>
                                        <a:gd name="connsiteY11" fmla="*/ 283830 h 309624"/>
                                        <a:gd name="connsiteX12" fmla="*/ 58968 w 97772"/>
                                        <a:gd name="connsiteY12" fmla="*/ 309588 h 309624"/>
                                        <a:gd name="connsiteX13" fmla="*/ 33210 w 97772"/>
                                        <a:gd name="connsiteY13" fmla="*/ 264512 h 30962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  <a:cxn ang="0">
                                          <a:pos x="connsiteX12" y="connsiteY12"/>
                                        </a:cxn>
                                        <a:cxn ang="0">
                                          <a:pos x="connsiteX13" y="connsiteY13"/>
                                        </a:cxn>
                                      </a:cxnLst>
                                      <a:rect l="l" t="t" r="r" b="b"/>
                                      <a:pathLst>
                                        <a:path w="97772" h="309624">
                                          <a:moveTo>
                                            <a:pt x="33210" y="264512"/>
                                          </a:moveTo>
                                          <a:cubicBezTo>
                                            <a:pt x="23551" y="240901"/>
                                            <a:pt x="5306" y="187239"/>
                                            <a:pt x="1013" y="167921"/>
                                          </a:cubicBezTo>
                                          <a:cubicBezTo>
                                            <a:pt x="-3280" y="148603"/>
                                            <a:pt x="7452" y="148602"/>
                                            <a:pt x="7452" y="148602"/>
                                          </a:cubicBezTo>
                                          <a:lnTo>
                                            <a:pt x="33210" y="71329"/>
                                          </a:lnTo>
                                          <a:cubicBezTo>
                                            <a:pt x="39649" y="52011"/>
                                            <a:pt x="41796" y="44498"/>
                                            <a:pt x="46089" y="32692"/>
                                          </a:cubicBezTo>
                                          <a:cubicBezTo>
                                            <a:pt x="50382" y="20886"/>
                                            <a:pt x="54675" y="-3798"/>
                                            <a:pt x="58968" y="495"/>
                                          </a:cubicBezTo>
                                          <a:cubicBezTo>
                                            <a:pt x="63261" y="4788"/>
                                            <a:pt x="68627" y="43425"/>
                                            <a:pt x="71847" y="58450"/>
                                          </a:cubicBezTo>
                                          <a:cubicBezTo>
                                            <a:pt x="75067" y="73475"/>
                                            <a:pt x="75066" y="76695"/>
                                            <a:pt x="78286" y="90647"/>
                                          </a:cubicBezTo>
                                          <a:cubicBezTo>
                                            <a:pt x="81506" y="104599"/>
                                            <a:pt x="87945" y="124991"/>
                                            <a:pt x="91165" y="142163"/>
                                          </a:cubicBezTo>
                                          <a:cubicBezTo>
                                            <a:pt x="94385" y="159335"/>
                                            <a:pt x="98677" y="172213"/>
                                            <a:pt x="97604" y="193678"/>
                                          </a:cubicBezTo>
                                          <a:cubicBezTo>
                                            <a:pt x="96531" y="215143"/>
                                            <a:pt x="84726" y="270952"/>
                                            <a:pt x="84726" y="270952"/>
                                          </a:cubicBezTo>
                                          <a:cubicBezTo>
                                            <a:pt x="82580" y="285977"/>
                                            <a:pt x="89019" y="277391"/>
                                            <a:pt x="84726" y="283830"/>
                                          </a:cubicBezTo>
                                          <a:cubicBezTo>
                                            <a:pt x="80433" y="290269"/>
                                            <a:pt x="67554" y="308515"/>
                                            <a:pt x="58968" y="309588"/>
                                          </a:cubicBezTo>
                                          <a:cubicBezTo>
                                            <a:pt x="50382" y="310661"/>
                                            <a:pt x="42869" y="288123"/>
                                            <a:pt x="33210" y="264512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BA6D4E"/>
                                    </a:solidFill>
                                    <a:ln w="12700" cap="flat" cmpd="sng" algn="ctr">
                                      <a:solidFill>
                                        <a:srgbClr val="672F09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cxnSp>
                                <p:nvCxnSpPr>
                                  <p:cNvPr id="500" name="Straight Connector 499"/>
                                  <p:cNvCxnSpPr/>
                                  <p:nvPr/>
                                </p:nvCxnSpPr>
                                <p:spPr>
                                  <a:xfrm flipV="1">
                                    <a:off x="1616354" y="199941"/>
                                    <a:ext cx="109392" cy="176028"/>
                                  </a:xfrm>
                                  <a:prstGeom prst="line">
                                    <a:avLst/>
                                  </a:prstGeom>
                                  <a:noFill/>
                                  <a:ln w="635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</p:cxnSp>
                            </p:grpSp>
                          </p:grpSp>
                          <p:sp>
                            <p:nvSpPr>
                              <p:cNvPr id="494" name="Freeform 493"/>
                              <p:cNvSpPr/>
                              <p:nvPr/>
                            </p:nvSpPr>
                            <p:spPr>
                              <a:xfrm rot="419018">
                                <a:off x="2413781" y="974158"/>
                                <a:ext cx="549671" cy="786341"/>
                              </a:xfrm>
                              <a:custGeom>
                                <a:avLst/>
                                <a:gdLst>
                                  <a:gd name="connsiteX0" fmla="*/ 143576 w 479256"/>
                                  <a:gd name="connsiteY0" fmla="*/ 90999 h 773676"/>
                                  <a:gd name="connsiteX1" fmla="*/ 27666 w 479256"/>
                                  <a:gd name="connsiteY1" fmla="*/ 264864 h 773676"/>
                                  <a:gd name="connsiteX2" fmla="*/ 1908 w 479256"/>
                                  <a:gd name="connsiteY2" fmla="*/ 316380 h 773676"/>
                                  <a:gd name="connsiteX3" fmla="*/ 1908 w 479256"/>
                                  <a:gd name="connsiteY3" fmla="*/ 348577 h 773676"/>
                                  <a:gd name="connsiteX4" fmla="*/ 14787 w 479256"/>
                                  <a:gd name="connsiteY4" fmla="*/ 367895 h 773676"/>
                                  <a:gd name="connsiteX5" fmla="*/ 34106 w 479256"/>
                                  <a:gd name="connsiteY5" fmla="*/ 406532 h 773676"/>
                                  <a:gd name="connsiteX6" fmla="*/ 53424 w 479256"/>
                                  <a:gd name="connsiteY6" fmla="*/ 412971 h 773676"/>
                                  <a:gd name="connsiteX7" fmla="*/ 92060 w 479256"/>
                                  <a:gd name="connsiteY7" fmla="*/ 432290 h 773676"/>
                                  <a:gd name="connsiteX8" fmla="*/ 143576 w 479256"/>
                                  <a:gd name="connsiteY8" fmla="*/ 458047 h 773676"/>
                                  <a:gd name="connsiteX9" fmla="*/ 182213 w 479256"/>
                                  <a:gd name="connsiteY9" fmla="*/ 470926 h 773676"/>
                                  <a:gd name="connsiteX10" fmla="*/ 246607 w 479256"/>
                                  <a:gd name="connsiteY10" fmla="*/ 490245 h 773676"/>
                                  <a:gd name="connsiteX11" fmla="*/ 253046 w 479256"/>
                                  <a:gd name="connsiteY11" fmla="*/ 503123 h 773676"/>
                                  <a:gd name="connsiteX12" fmla="*/ 220849 w 479256"/>
                                  <a:gd name="connsiteY12" fmla="*/ 541760 h 773676"/>
                                  <a:gd name="connsiteX13" fmla="*/ 188652 w 479256"/>
                                  <a:gd name="connsiteY13" fmla="*/ 593276 h 773676"/>
                                  <a:gd name="connsiteX14" fmla="*/ 150015 w 479256"/>
                                  <a:gd name="connsiteY14" fmla="*/ 638352 h 773676"/>
                                  <a:gd name="connsiteX15" fmla="*/ 130697 w 479256"/>
                                  <a:gd name="connsiteY15" fmla="*/ 676988 h 773676"/>
                                  <a:gd name="connsiteX16" fmla="*/ 92060 w 479256"/>
                                  <a:gd name="connsiteY16" fmla="*/ 734943 h 773676"/>
                                  <a:gd name="connsiteX17" fmla="*/ 150015 w 479256"/>
                                  <a:gd name="connsiteY17" fmla="*/ 696307 h 773676"/>
                                  <a:gd name="connsiteX18" fmla="*/ 124258 w 479256"/>
                                  <a:gd name="connsiteY18" fmla="*/ 747822 h 773676"/>
                                  <a:gd name="connsiteX19" fmla="*/ 169334 w 479256"/>
                                  <a:gd name="connsiteY19" fmla="*/ 728504 h 773676"/>
                                  <a:gd name="connsiteX20" fmla="*/ 156455 w 479256"/>
                                  <a:gd name="connsiteY20" fmla="*/ 773580 h 773676"/>
                                  <a:gd name="connsiteX21" fmla="*/ 188652 w 479256"/>
                                  <a:gd name="connsiteY21" fmla="*/ 741383 h 773676"/>
                                  <a:gd name="connsiteX22" fmla="*/ 214410 w 479256"/>
                                  <a:gd name="connsiteY22" fmla="*/ 715625 h 773676"/>
                                  <a:gd name="connsiteX23" fmla="*/ 253046 w 479256"/>
                                  <a:gd name="connsiteY23" fmla="*/ 651230 h 773676"/>
                                  <a:gd name="connsiteX24" fmla="*/ 291683 w 479256"/>
                                  <a:gd name="connsiteY24" fmla="*/ 593276 h 773676"/>
                                  <a:gd name="connsiteX25" fmla="*/ 317441 w 479256"/>
                                  <a:gd name="connsiteY25" fmla="*/ 567518 h 773676"/>
                                  <a:gd name="connsiteX26" fmla="*/ 323880 w 479256"/>
                                  <a:gd name="connsiteY26" fmla="*/ 554639 h 773676"/>
                                  <a:gd name="connsiteX27" fmla="*/ 368956 w 479256"/>
                                  <a:gd name="connsiteY27" fmla="*/ 503123 h 773676"/>
                                  <a:gd name="connsiteX28" fmla="*/ 401153 w 479256"/>
                                  <a:gd name="connsiteY28" fmla="*/ 458047 h 773676"/>
                                  <a:gd name="connsiteX29" fmla="*/ 368956 w 479256"/>
                                  <a:gd name="connsiteY29" fmla="*/ 432290 h 773676"/>
                                  <a:gd name="connsiteX30" fmla="*/ 311001 w 479256"/>
                                  <a:gd name="connsiteY30" fmla="*/ 406532 h 773676"/>
                                  <a:gd name="connsiteX31" fmla="*/ 285244 w 479256"/>
                                  <a:gd name="connsiteY31" fmla="*/ 380774 h 773676"/>
                                  <a:gd name="connsiteX32" fmla="*/ 278804 w 479256"/>
                                  <a:gd name="connsiteY32" fmla="*/ 361456 h 773676"/>
                                  <a:gd name="connsiteX33" fmla="*/ 291683 w 479256"/>
                                  <a:gd name="connsiteY33" fmla="*/ 303501 h 773676"/>
                                  <a:gd name="connsiteX34" fmla="*/ 298122 w 479256"/>
                                  <a:gd name="connsiteY34" fmla="*/ 284183 h 773676"/>
                                  <a:gd name="connsiteX35" fmla="*/ 323880 w 479256"/>
                                  <a:gd name="connsiteY35" fmla="*/ 277743 h 773676"/>
                                  <a:gd name="connsiteX36" fmla="*/ 343198 w 479256"/>
                                  <a:gd name="connsiteY36" fmla="*/ 251985 h 773676"/>
                                  <a:gd name="connsiteX37" fmla="*/ 394714 w 479256"/>
                                  <a:gd name="connsiteY37" fmla="*/ 206909 h 773676"/>
                                  <a:gd name="connsiteX38" fmla="*/ 426911 w 479256"/>
                                  <a:gd name="connsiteY38" fmla="*/ 161833 h 773676"/>
                                  <a:gd name="connsiteX39" fmla="*/ 446229 w 479256"/>
                                  <a:gd name="connsiteY39" fmla="*/ 123197 h 773676"/>
                                  <a:gd name="connsiteX40" fmla="*/ 471987 w 479256"/>
                                  <a:gd name="connsiteY40" fmla="*/ 45923 h 773676"/>
                                  <a:gd name="connsiteX41" fmla="*/ 471987 w 479256"/>
                                  <a:gd name="connsiteY41" fmla="*/ 847 h 773676"/>
                                  <a:gd name="connsiteX42" fmla="*/ 388275 w 479256"/>
                                  <a:gd name="connsiteY42" fmla="*/ 20166 h 773676"/>
                                  <a:gd name="connsiteX43" fmla="*/ 330320 w 479256"/>
                                  <a:gd name="connsiteY43" fmla="*/ 65242 h 773676"/>
                                  <a:gd name="connsiteX44" fmla="*/ 233728 w 479256"/>
                                  <a:gd name="connsiteY44" fmla="*/ 71681 h 773676"/>
                                  <a:gd name="connsiteX45" fmla="*/ 143576 w 479256"/>
                                  <a:gd name="connsiteY45" fmla="*/ 90999 h 77367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  <a:cxn ang="0">
                                    <a:pos x="connsiteX7" y="connsiteY7"/>
                                  </a:cxn>
                                  <a:cxn ang="0">
                                    <a:pos x="connsiteX8" y="connsiteY8"/>
                                  </a:cxn>
                                  <a:cxn ang="0">
                                    <a:pos x="connsiteX9" y="connsiteY9"/>
                                  </a:cxn>
                                  <a:cxn ang="0">
                                    <a:pos x="connsiteX10" y="connsiteY10"/>
                                  </a:cxn>
                                  <a:cxn ang="0">
                                    <a:pos x="connsiteX11" y="connsiteY11"/>
                                  </a:cxn>
                                  <a:cxn ang="0">
                                    <a:pos x="connsiteX12" y="connsiteY12"/>
                                  </a:cxn>
                                  <a:cxn ang="0">
                                    <a:pos x="connsiteX13" y="connsiteY13"/>
                                  </a:cxn>
                                  <a:cxn ang="0">
                                    <a:pos x="connsiteX14" y="connsiteY14"/>
                                  </a:cxn>
                                  <a:cxn ang="0">
                                    <a:pos x="connsiteX15" y="connsiteY15"/>
                                  </a:cxn>
                                  <a:cxn ang="0">
                                    <a:pos x="connsiteX16" y="connsiteY16"/>
                                  </a:cxn>
                                  <a:cxn ang="0">
                                    <a:pos x="connsiteX17" y="connsiteY17"/>
                                  </a:cxn>
                                  <a:cxn ang="0">
                                    <a:pos x="connsiteX18" y="connsiteY18"/>
                                  </a:cxn>
                                  <a:cxn ang="0">
                                    <a:pos x="connsiteX19" y="connsiteY19"/>
                                  </a:cxn>
                                  <a:cxn ang="0">
                                    <a:pos x="connsiteX20" y="connsiteY20"/>
                                  </a:cxn>
                                  <a:cxn ang="0">
                                    <a:pos x="connsiteX21" y="connsiteY21"/>
                                  </a:cxn>
                                  <a:cxn ang="0">
                                    <a:pos x="connsiteX22" y="connsiteY22"/>
                                  </a:cxn>
                                  <a:cxn ang="0">
                                    <a:pos x="connsiteX23" y="connsiteY23"/>
                                  </a:cxn>
                                  <a:cxn ang="0">
                                    <a:pos x="connsiteX24" y="connsiteY24"/>
                                  </a:cxn>
                                  <a:cxn ang="0">
                                    <a:pos x="connsiteX25" y="connsiteY25"/>
                                  </a:cxn>
                                  <a:cxn ang="0">
                                    <a:pos x="connsiteX26" y="connsiteY26"/>
                                  </a:cxn>
                                  <a:cxn ang="0">
                                    <a:pos x="connsiteX27" y="connsiteY27"/>
                                  </a:cxn>
                                  <a:cxn ang="0">
                                    <a:pos x="connsiteX28" y="connsiteY28"/>
                                  </a:cxn>
                                  <a:cxn ang="0">
                                    <a:pos x="connsiteX29" y="connsiteY29"/>
                                  </a:cxn>
                                  <a:cxn ang="0">
                                    <a:pos x="connsiteX30" y="connsiteY30"/>
                                  </a:cxn>
                                  <a:cxn ang="0">
                                    <a:pos x="connsiteX31" y="connsiteY31"/>
                                  </a:cxn>
                                  <a:cxn ang="0">
                                    <a:pos x="connsiteX32" y="connsiteY32"/>
                                  </a:cxn>
                                  <a:cxn ang="0">
                                    <a:pos x="connsiteX33" y="connsiteY33"/>
                                  </a:cxn>
                                  <a:cxn ang="0">
                                    <a:pos x="connsiteX34" y="connsiteY34"/>
                                  </a:cxn>
                                  <a:cxn ang="0">
                                    <a:pos x="connsiteX35" y="connsiteY35"/>
                                  </a:cxn>
                                  <a:cxn ang="0">
                                    <a:pos x="connsiteX36" y="connsiteY36"/>
                                  </a:cxn>
                                  <a:cxn ang="0">
                                    <a:pos x="connsiteX37" y="connsiteY37"/>
                                  </a:cxn>
                                  <a:cxn ang="0">
                                    <a:pos x="connsiteX38" y="connsiteY38"/>
                                  </a:cxn>
                                  <a:cxn ang="0">
                                    <a:pos x="connsiteX39" y="connsiteY39"/>
                                  </a:cxn>
                                  <a:cxn ang="0">
                                    <a:pos x="connsiteX40" y="connsiteY40"/>
                                  </a:cxn>
                                  <a:cxn ang="0">
                                    <a:pos x="connsiteX41" y="connsiteY41"/>
                                  </a:cxn>
                                  <a:cxn ang="0">
                                    <a:pos x="connsiteX42" y="connsiteY42"/>
                                  </a:cxn>
                                  <a:cxn ang="0">
                                    <a:pos x="connsiteX43" y="connsiteY43"/>
                                  </a:cxn>
                                  <a:cxn ang="0">
                                    <a:pos x="connsiteX44" y="connsiteY44"/>
                                  </a:cxn>
                                  <a:cxn ang="0">
                                    <a:pos x="connsiteX45" y="connsiteY45"/>
                                  </a:cxn>
                                </a:cxnLst>
                                <a:rect l="l" t="t" r="r" b="b"/>
                                <a:pathLst>
                                  <a:path w="479256" h="773676">
                                    <a:moveTo>
                                      <a:pt x="143576" y="90999"/>
                                    </a:moveTo>
                                    <a:cubicBezTo>
                                      <a:pt x="109232" y="123196"/>
                                      <a:pt x="51277" y="227301"/>
                                      <a:pt x="27666" y="264864"/>
                                    </a:cubicBezTo>
                                    <a:cubicBezTo>
                                      <a:pt x="4055" y="302427"/>
                                      <a:pt x="1908" y="316380"/>
                                      <a:pt x="1908" y="316380"/>
                                    </a:cubicBezTo>
                                    <a:cubicBezTo>
                                      <a:pt x="-2385" y="330332"/>
                                      <a:pt x="1908" y="348577"/>
                                      <a:pt x="1908" y="348577"/>
                                    </a:cubicBezTo>
                                    <a:cubicBezTo>
                                      <a:pt x="4054" y="357163"/>
                                      <a:pt x="9421" y="358236"/>
                                      <a:pt x="14787" y="367895"/>
                                    </a:cubicBezTo>
                                    <a:cubicBezTo>
                                      <a:pt x="20153" y="377554"/>
                                      <a:pt x="34106" y="406532"/>
                                      <a:pt x="34106" y="406532"/>
                                    </a:cubicBezTo>
                                    <a:cubicBezTo>
                                      <a:pt x="40545" y="414045"/>
                                      <a:pt x="43765" y="408678"/>
                                      <a:pt x="53424" y="412971"/>
                                    </a:cubicBezTo>
                                    <a:cubicBezTo>
                                      <a:pt x="63083" y="417264"/>
                                      <a:pt x="92060" y="432290"/>
                                      <a:pt x="92060" y="432290"/>
                                    </a:cubicBezTo>
                                    <a:cubicBezTo>
                                      <a:pt x="107085" y="439803"/>
                                      <a:pt x="128551" y="451608"/>
                                      <a:pt x="143576" y="458047"/>
                                    </a:cubicBezTo>
                                    <a:cubicBezTo>
                                      <a:pt x="158601" y="464486"/>
                                      <a:pt x="165041" y="465560"/>
                                      <a:pt x="182213" y="470926"/>
                                    </a:cubicBezTo>
                                    <a:cubicBezTo>
                                      <a:pt x="199385" y="476292"/>
                                      <a:pt x="246607" y="490245"/>
                                      <a:pt x="246607" y="490245"/>
                                    </a:cubicBezTo>
                                    <a:cubicBezTo>
                                      <a:pt x="258413" y="495611"/>
                                      <a:pt x="257339" y="494537"/>
                                      <a:pt x="253046" y="503123"/>
                                    </a:cubicBezTo>
                                    <a:cubicBezTo>
                                      <a:pt x="248753" y="511709"/>
                                      <a:pt x="231581" y="526735"/>
                                      <a:pt x="220849" y="541760"/>
                                    </a:cubicBezTo>
                                    <a:cubicBezTo>
                                      <a:pt x="210117" y="556785"/>
                                      <a:pt x="200458" y="577177"/>
                                      <a:pt x="188652" y="593276"/>
                                    </a:cubicBezTo>
                                    <a:cubicBezTo>
                                      <a:pt x="176846" y="609375"/>
                                      <a:pt x="159674" y="624400"/>
                                      <a:pt x="150015" y="638352"/>
                                    </a:cubicBezTo>
                                    <a:cubicBezTo>
                                      <a:pt x="140356" y="652304"/>
                                      <a:pt x="140356" y="660890"/>
                                      <a:pt x="130697" y="676988"/>
                                    </a:cubicBezTo>
                                    <a:cubicBezTo>
                                      <a:pt x="121038" y="693087"/>
                                      <a:pt x="88840" y="731723"/>
                                      <a:pt x="92060" y="734943"/>
                                    </a:cubicBezTo>
                                    <a:cubicBezTo>
                                      <a:pt x="95280" y="738163"/>
                                      <a:pt x="144649" y="694161"/>
                                      <a:pt x="150015" y="696307"/>
                                    </a:cubicBezTo>
                                    <a:cubicBezTo>
                                      <a:pt x="155381" y="698454"/>
                                      <a:pt x="121038" y="742456"/>
                                      <a:pt x="124258" y="747822"/>
                                    </a:cubicBezTo>
                                    <a:cubicBezTo>
                                      <a:pt x="127478" y="753188"/>
                                      <a:pt x="163968" y="724211"/>
                                      <a:pt x="169334" y="728504"/>
                                    </a:cubicBezTo>
                                    <a:cubicBezTo>
                                      <a:pt x="174700" y="732797"/>
                                      <a:pt x="153235" y="771434"/>
                                      <a:pt x="156455" y="773580"/>
                                    </a:cubicBezTo>
                                    <a:cubicBezTo>
                                      <a:pt x="159675" y="775726"/>
                                      <a:pt x="188652" y="741383"/>
                                      <a:pt x="188652" y="741383"/>
                                    </a:cubicBezTo>
                                    <a:cubicBezTo>
                                      <a:pt x="198311" y="731724"/>
                                      <a:pt x="203678" y="730650"/>
                                      <a:pt x="214410" y="715625"/>
                                    </a:cubicBezTo>
                                    <a:cubicBezTo>
                                      <a:pt x="225142" y="700600"/>
                                      <a:pt x="240167" y="671621"/>
                                      <a:pt x="253046" y="651230"/>
                                    </a:cubicBezTo>
                                    <a:cubicBezTo>
                                      <a:pt x="265925" y="630839"/>
                                      <a:pt x="291683" y="593276"/>
                                      <a:pt x="291683" y="593276"/>
                                    </a:cubicBezTo>
                                    <a:cubicBezTo>
                                      <a:pt x="302416" y="579324"/>
                                      <a:pt x="317441" y="567518"/>
                                      <a:pt x="317441" y="567518"/>
                                    </a:cubicBezTo>
                                    <a:cubicBezTo>
                                      <a:pt x="322807" y="561079"/>
                                      <a:pt x="315294" y="565371"/>
                                      <a:pt x="323880" y="554639"/>
                                    </a:cubicBezTo>
                                    <a:cubicBezTo>
                                      <a:pt x="332466" y="543907"/>
                                      <a:pt x="356077" y="519222"/>
                                      <a:pt x="368956" y="503123"/>
                                    </a:cubicBezTo>
                                    <a:cubicBezTo>
                                      <a:pt x="381835" y="487024"/>
                                      <a:pt x="401153" y="458047"/>
                                      <a:pt x="401153" y="458047"/>
                                    </a:cubicBezTo>
                                    <a:cubicBezTo>
                                      <a:pt x="401153" y="446242"/>
                                      <a:pt x="383981" y="440876"/>
                                      <a:pt x="368956" y="432290"/>
                                    </a:cubicBezTo>
                                    <a:cubicBezTo>
                                      <a:pt x="353931" y="423704"/>
                                      <a:pt x="311001" y="406532"/>
                                      <a:pt x="311001" y="406532"/>
                                    </a:cubicBezTo>
                                    <a:cubicBezTo>
                                      <a:pt x="297049" y="397946"/>
                                      <a:pt x="285244" y="380774"/>
                                      <a:pt x="285244" y="380774"/>
                                    </a:cubicBezTo>
                                    <a:cubicBezTo>
                                      <a:pt x="279878" y="373261"/>
                                      <a:pt x="277731" y="374335"/>
                                      <a:pt x="278804" y="361456"/>
                                    </a:cubicBezTo>
                                    <a:cubicBezTo>
                                      <a:pt x="279877" y="348577"/>
                                      <a:pt x="288463" y="316380"/>
                                      <a:pt x="291683" y="303501"/>
                                    </a:cubicBezTo>
                                    <a:cubicBezTo>
                                      <a:pt x="294903" y="290622"/>
                                      <a:pt x="298122" y="284183"/>
                                      <a:pt x="298122" y="284183"/>
                                    </a:cubicBezTo>
                                    <a:cubicBezTo>
                                      <a:pt x="303488" y="279890"/>
                                      <a:pt x="323880" y="277743"/>
                                      <a:pt x="323880" y="277743"/>
                                    </a:cubicBezTo>
                                    <a:cubicBezTo>
                                      <a:pt x="331393" y="272377"/>
                                      <a:pt x="331392" y="263791"/>
                                      <a:pt x="343198" y="251985"/>
                                    </a:cubicBezTo>
                                    <a:cubicBezTo>
                                      <a:pt x="355004" y="240179"/>
                                      <a:pt x="380762" y="221934"/>
                                      <a:pt x="394714" y="206909"/>
                                    </a:cubicBezTo>
                                    <a:cubicBezTo>
                                      <a:pt x="408666" y="191884"/>
                                      <a:pt x="418325" y="175785"/>
                                      <a:pt x="426911" y="161833"/>
                                    </a:cubicBezTo>
                                    <a:cubicBezTo>
                                      <a:pt x="435497" y="147881"/>
                                      <a:pt x="438716" y="142515"/>
                                      <a:pt x="446229" y="123197"/>
                                    </a:cubicBezTo>
                                    <a:cubicBezTo>
                                      <a:pt x="453742" y="103879"/>
                                      <a:pt x="467694" y="66315"/>
                                      <a:pt x="471987" y="45923"/>
                                    </a:cubicBezTo>
                                    <a:cubicBezTo>
                                      <a:pt x="476280" y="25531"/>
                                      <a:pt x="485939" y="5140"/>
                                      <a:pt x="471987" y="847"/>
                                    </a:cubicBezTo>
                                    <a:cubicBezTo>
                                      <a:pt x="458035" y="-3446"/>
                                      <a:pt x="411886" y="9434"/>
                                      <a:pt x="388275" y="20166"/>
                                    </a:cubicBezTo>
                                    <a:cubicBezTo>
                                      <a:pt x="364664" y="30898"/>
                                      <a:pt x="356078" y="56656"/>
                                      <a:pt x="330320" y="65242"/>
                                    </a:cubicBezTo>
                                    <a:cubicBezTo>
                                      <a:pt x="304562" y="73828"/>
                                      <a:pt x="268072" y="67388"/>
                                      <a:pt x="233728" y="71681"/>
                                    </a:cubicBezTo>
                                    <a:cubicBezTo>
                                      <a:pt x="199384" y="75974"/>
                                      <a:pt x="177920" y="58802"/>
                                      <a:pt x="143576" y="90999"/>
                                    </a:cubicBezTo>
                                    <a:close/>
                                  </a:path>
                                </a:pathLst>
                              </a:custGeom>
                              <a:gradFill flip="none" rotWithShape="1">
                                <a:gsLst>
                                  <a:gs pos="0">
                                    <a:srgbClr val="8E410C">
                                      <a:shade val="30000"/>
                                      <a:satMod val="115000"/>
                                    </a:srgbClr>
                                  </a:gs>
                                  <a:gs pos="50000">
                                    <a:srgbClr val="8E410C">
                                      <a:shade val="67500"/>
                                      <a:satMod val="115000"/>
                                    </a:srgbClr>
                                  </a:gs>
                                  <a:gs pos="100000">
                                    <a:srgbClr val="8E410C">
                                      <a:shade val="100000"/>
                                      <a:satMod val="115000"/>
                                    </a:srgbClr>
                                  </a:gs>
                                </a:gsLst>
                                <a:lin ang="10800000" scaled="1"/>
                                <a:tileRect/>
                              </a:gradFill>
                              <a:ln w="12700" cap="flat" cmpd="sng" algn="ctr">
                                <a:noFill/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492" name="Freeform 491"/>
                            <p:cNvSpPr/>
                            <p:nvPr/>
                          </p:nvSpPr>
                          <p:spPr>
                            <a:xfrm rot="21424292">
                              <a:off x="1873932" y="1023870"/>
                              <a:ext cx="191069" cy="782725"/>
                            </a:xfrm>
                            <a:custGeom>
                              <a:avLst/>
                              <a:gdLst>
                                <a:gd name="connsiteX0" fmla="*/ 26452 w 191069"/>
                                <a:gd name="connsiteY0" fmla="*/ 3520 h 782725"/>
                                <a:gd name="connsiteX1" fmla="*/ 52210 w 191069"/>
                                <a:gd name="connsiteY1" fmla="*/ 151627 h 782725"/>
                                <a:gd name="connsiteX2" fmla="*/ 39331 w 191069"/>
                                <a:gd name="connsiteY2" fmla="*/ 267537 h 782725"/>
                                <a:gd name="connsiteX3" fmla="*/ 39331 w 191069"/>
                                <a:gd name="connsiteY3" fmla="*/ 351250 h 782725"/>
                                <a:gd name="connsiteX4" fmla="*/ 26452 w 191069"/>
                                <a:gd name="connsiteY4" fmla="*/ 389886 h 782725"/>
                                <a:gd name="connsiteX5" fmla="*/ 45771 w 191069"/>
                                <a:gd name="connsiteY5" fmla="*/ 415644 h 782725"/>
                                <a:gd name="connsiteX6" fmla="*/ 45771 w 191069"/>
                                <a:gd name="connsiteY6" fmla="*/ 460720 h 782725"/>
                                <a:gd name="connsiteX7" fmla="*/ 13574 w 191069"/>
                                <a:gd name="connsiteY7" fmla="*/ 615267 h 782725"/>
                                <a:gd name="connsiteX8" fmla="*/ 695 w 191069"/>
                                <a:gd name="connsiteY8" fmla="*/ 731177 h 782725"/>
                                <a:gd name="connsiteX9" fmla="*/ 32892 w 191069"/>
                                <a:gd name="connsiteY9" fmla="*/ 692540 h 782725"/>
                                <a:gd name="connsiteX10" fmla="*/ 32892 w 191069"/>
                                <a:gd name="connsiteY10" fmla="*/ 763374 h 782725"/>
                                <a:gd name="connsiteX11" fmla="*/ 58650 w 191069"/>
                                <a:gd name="connsiteY11" fmla="*/ 724737 h 782725"/>
                                <a:gd name="connsiteX12" fmla="*/ 77968 w 191069"/>
                                <a:gd name="connsiteY12" fmla="*/ 782692 h 782725"/>
                                <a:gd name="connsiteX13" fmla="*/ 97286 w 191069"/>
                                <a:gd name="connsiteY13" fmla="*/ 731177 h 782725"/>
                                <a:gd name="connsiteX14" fmla="*/ 110165 w 191069"/>
                                <a:gd name="connsiteY14" fmla="*/ 782692 h 782725"/>
                                <a:gd name="connsiteX15" fmla="*/ 129483 w 191069"/>
                                <a:gd name="connsiteY15" fmla="*/ 737616 h 782725"/>
                                <a:gd name="connsiteX16" fmla="*/ 135923 w 191069"/>
                                <a:gd name="connsiteY16" fmla="*/ 653903 h 782725"/>
                                <a:gd name="connsiteX17" fmla="*/ 129483 w 191069"/>
                                <a:gd name="connsiteY17" fmla="*/ 621706 h 782725"/>
                                <a:gd name="connsiteX18" fmla="*/ 129483 w 191069"/>
                                <a:gd name="connsiteY18" fmla="*/ 563751 h 782725"/>
                                <a:gd name="connsiteX19" fmla="*/ 129483 w 191069"/>
                                <a:gd name="connsiteY19" fmla="*/ 480039 h 782725"/>
                                <a:gd name="connsiteX20" fmla="*/ 142362 w 191069"/>
                                <a:gd name="connsiteY20" fmla="*/ 402765 h 782725"/>
                                <a:gd name="connsiteX21" fmla="*/ 161681 w 191069"/>
                                <a:gd name="connsiteY21" fmla="*/ 377008 h 782725"/>
                                <a:gd name="connsiteX22" fmla="*/ 174559 w 191069"/>
                                <a:gd name="connsiteY22" fmla="*/ 273977 h 782725"/>
                                <a:gd name="connsiteX23" fmla="*/ 187438 w 191069"/>
                                <a:gd name="connsiteY23" fmla="*/ 196703 h 782725"/>
                                <a:gd name="connsiteX24" fmla="*/ 103726 w 191069"/>
                                <a:gd name="connsiteY24" fmla="*/ 132309 h 782725"/>
                                <a:gd name="connsiteX25" fmla="*/ 58650 w 191069"/>
                                <a:gd name="connsiteY25" fmla="*/ 55036 h 782725"/>
                                <a:gd name="connsiteX26" fmla="*/ 26452 w 191069"/>
                                <a:gd name="connsiteY26" fmla="*/ 3520 h 78272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</a:cxnLst>
                              <a:rect l="l" t="t" r="r" b="b"/>
                              <a:pathLst>
                                <a:path w="191069" h="782725">
                                  <a:moveTo>
                                    <a:pt x="26452" y="3520"/>
                                  </a:moveTo>
                                  <a:cubicBezTo>
                                    <a:pt x="25379" y="19618"/>
                                    <a:pt x="50064" y="107624"/>
                                    <a:pt x="52210" y="151627"/>
                                  </a:cubicBezTo>
                                  <a:cubicBezTo>
                                    <a:pt x="54356" y="195630"/>
                                    <a:pt x="41477" y="234267"/>
                                    <a:pt x="39331" y="267537"/>
                                  </a:cubicBezTo>
                                  <a:cubicBezTo>
                                    <a:pt x="37185" y="300807"/>
                                    <a:pt x="41478" y="330858"/>
                                    <a:pt x="39331" y="351250"/>
                                  </a:cubicBezTo>
                                  <a:cubicBezTo>
                                    <a:pt x="37184" y="371642"/>
                                    <a:pt x="25379" y="379154"/>
                                    <a:pt x="26452" y="389886"/>
                                  </a:cubicBezTo>
                                  <a:cubicBezTo>
                                    <a:pt x="27525" y="400618"/>
                                    <a:pt x="42551" y="403838"/>
                                    <a:pt x="45771" y="415644"/>
                                  </a:cubicBezTo>
                                  <a:cubicBezTo>
                                    <a:pt x="48991" y="427450"/>
                                    <a:pt x="51137" y="427450"/>
                                    <a:pt x="45771" y="460720"/>
                                  </a:cubicBezTo>
                                  <a:cubicBezTo>
                                    <a:pt x="40405" y="493990"/>
                                    <a:pt x="21087" y="570191"/>
                                    <a:pt x="13574" y="615267"/>
                                  </a:cubicBezTo>
                                  <a:cubicBezTo>
                                    <a:pt x="6061" y="660343"/>
                                    <a:pt x="-2525" y="718298"/>
                                    <a:pt x="695" y="731177"/>
                                  </a:cubicBezTo>
                                  <a:cubicBezTo>
                                    <a:pt x="3915" y="744056"/>
                                    <a:pt x="27526" y="687174"/>
                                    <a:pt x="32892" y="692540"/>
                                  </a:cubicBezTo>
                                  <a:cubicBezTo>
                                    <a:pt x="38258" y="697906"/>
                                    <a:pt x="28599" y="758008"/>
                                    <a:pt x="32892" y="763374"/>
                                  </a:cubicBezTo>
                                  <a:cubicBezTo>
                                    <a:pt x="37185" y="768740"/>
                                    <a:pt x="51137" y="721517"/>
                                    <a:pt x="58650" y="724737"/>
                                  </a:cubicBezTo>
                                  <a:cubicBezTo>
                                    <a:pt x="66163" y="727957"/>
                                    <a:pt x="71529" y="781619"/>
                                    <a:pt x="77968" y="782692"/>
                                  </a:cubicBezTo>
                                  <a:cubicBezTo>
                                    <a:pt x="84407" y="783765"/>
                                    <a:pt x="91920" y="731177"/>
                                    <a:pt x="97286" y="731177"/>
                                  </a:cubicBezTo>
                                  <a:cubicBezTo>
                                    <a:pt x="102652" y="731177"/>
                                    <a:pt x="104799" y="781619"/>
                                    <a:pt x="110165" y="782692"/>
                                  </a:cubicBezTo>
                                  <a:cubicBezTo>
                                    <a:pt x="115531" y="783765"/>
                                    <a:pt x="125190" y="759081"/>
                                    <a:pt x="129483" y="737616"/>
                                  </a:cubicBezTo>
                                  <a:cubicBezTo>
                                    <a:pt x="133776" y="716151"/>
                                    <a:pt x="135923" y="673221"/>
                                    <a:pt x="135923" y="653903"/>
                                  </a:cubicBezTo>
                                  <a:cubicBezTo>
                                    <a:pt x="135923" y="634585"/>
                                    <a:pt x="130556" y="636731"/>
                                    <a:pt x="129483" y="621706"/>
                                  </a:cubicBezTo>
                                  <a:cubicBezTo>
                                    <a:pt x="128410" y="606681"/>
                                    <a:pt x="129483" y="563751"/>
                                    <a:pt x="129483" y="563751"/>
                                  </a:cubicBezTo>
                                  <a:cubicBezTo>
                                    <a:pt x="129483" y="540140"/>
                                    <a:pt x="127337" y="506870"/>
                                    <a:pt x="129483" y="480039"/>
                                  </a:cubicBezTo>
                                  <a:cubicBezTo>
                                    <a:pt x="131629" y="453208"/>
                                    <a:pt x="142362" y="402765"/>
                                    <a:pt x="142362" y="402765"/>
                                  </a:cubicBezTo>
                                  <a:cubicBezTo>
                                    <a:pt x="147728" y="385593"/>
                                    <a:pt x="156315" y="398473"/>
                                    <a:pt x="161681" y="377008"/>
                                  </a:cubicBezTo>
                                  <a:cubicBezTo>
                                    <a:pt x="167047" y="355543"/>
                                    <a:pt x="170266" y="304028"/>
                                    <a:pt x="174559" y="273977"/>
                                  </a:cubicBezTo>
                                  <a:cubicBezTo>
                                    <a:pt x="178852" y="243926"/>
                                    <a:pt x="199244" y="220314"/>
                                    <a:pt x="187438" y="196703"/>
                                  </a:cubicBezTo>
                                  <a:cubicBezTo>
                                    <a:pt x="175633" y="173092"/>
                                    <a:pt x="125191" y="155920"/>
                                    <a:pt x="103726" y="132309"/>
                                  </a:cubicBezTo>
                                  <a:cubicBezTo>
                                    <a:pt x="82261" y="108698"/>
                                    <a:pt x="70456" y="79721"/>
                                    <a:pt x="58650" y="55036"/>
                                  </a:cubicBezTo>
                                  <a:cubicBezTo>
                                    <a:pt x="46844" y="30352"/>
                                    <a:pt x="27525" y="-12578"/>
                                    <a:pt x="26452" y="3520"/>
                                  </a:cubicBezTo>
                                  <a:close/>
                                </a:path>
                              </a:pathLst>
                            </a:custGeom>
                            <a:gradFill flip="none" rotWithShape="1">
                              <a:gsLst>
                                <a:gs pos="0">
                                  <a:srgbClr val="8E410C">
                                    <a:shade val="30000"/>
                                    <a:satMod val="115000"/>
                                  </a:srgbClr>
                                </a:gs>
                                <a:gs pos="50000">
                                  <a:srgbClr val="8E410C">
                                    <a:shade val="67500"/>
                                    <a:satMod val="115000"/>
                                  </a:srgbClr>
                                </a:gs>
                                <a:gs pos="100000">
                                  <a:srgbClr val="8E410C">
                                    <a:shade val="100000"/>
                                    <a:satMod val="115000"/>
                                  </a:srgbClr>
                                </a:gs>
                              </a:gsLst>
                              <a:lin ang="10800000" scaled="1"/>
                              <a:tileRect/>
                            </a:gradFill>
                            <a:ln w="12700" cap="flat" cmpd="sng" algn="ctr">
                              <a:noFill/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</p:grpSp>
                  </p:grpSp>
                </p:grpSp>
              </p:grpSp>
              <p:sp>
                <p:nvSpPr>
                  <p:cNvPr id="478" name="Freeform 477"/>
                  <p:cNvSpPr/>
                  <p:nvPr/>
                </p:nvSpPr>
                <p:spPr>
                  <a:xfrm rot="12320522">
                    <a:off x="3200456" y="1043188"/>
                    <a:ext cx="348972" cy="77131"/>
                  </a:xfrm>
                  <a:custGeom>
                    <a:avLst/>
                    <a:gdLst>
                      <a:gd name="connsiteX0" fmla="*/ 199 w 244897"/>
                      <a:gd name="connsiteY0" fmla="*/ 10981 h 140530"/>
                      <a:gd name="connsiteX1" fmla="*/ 71033 w 244897"/>
                      <a:gd name="connsiteY1" fmla="*/ 4541 h 140530"/>
                      <a:gd name="connsiteX2" fmla="*/ 128988 w 244897"/>
                      <a:gd name="connsiteY2" fmla="*/ 4541 h 140530"/>
                      <a:gd name="connsiteX3" fmla="*/ 193382 w 244897"/>
                      <a:gd name="connsiteY3" fmla="*/ 62496 h 140530"/>
                      <a:gd name="connsiteX4" fmla="*/ 219140 w 244897"/>
                      <a:gd name="connsiteY4" fmla="*/ 107572 h 140530"/>
                      <a:gd name="connsiteX5" fmla="*/ 244897 w 244897"/>
                      <a:gd name="connsiteY5" fmla="*/ 139769 h 140530"/>
                      <a:gd name="connsiteX6" fmla="*/ 212700 w 244897"/>
                      <a:gd name="connsiteY6" fmla="*/ 126891 h 140530"/>
                      <a:gd name="connsiteX7" fmla="*/ 174064 w 244897"/>
                      <a:gd name="connsiteY7" fmla="*/ 88254 h 140530"/>
                      <a:gd name="connsiteX8" fmla="*/ 154745 w 244897"/>
                      <a:gd name="connsiteY8" fmla="*/ 62496 h 140530"/>
                      <a:gd name="connsiteX9" fmla="*/ 109669 w 244897"/>
                      <a:gd name="connsiteY9" fmla="*/ 49617 h 140530"/>
                      <a:gd name="connsiteX10" fmla="*/ 103230 w 244897"/>
                      <a:gd name="connsiteY10" fmla="*/ 49617 h 140530"/>
                      <a:gd name="connsiteX11" fmla="*/ 51714 w 244897"/>
                      <a:gd name="connsiteY11" fmla="*/ 36738 h 140530"/>
                      <a:gd name="connsiteX12" fmla="*/ 199 w 244897"/>
                      <a:gd name="connsiteY12" fmla="*/ 10981 h 14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897" h="140530">
                        <a:moveTo>
                          <a:pt x="199" y="10981"/>
                        </a:moveTo>
                        <a:cubicBezTo>
                          <a:pt x="3419" y="5615"/>
                          <a:pt x="49568" y="5614"/>
                          <a:pt x="71033" y="4541"/>
                        </a:cubicBezTo>
                        <a:cubicBezTo>
                          <a:pt x="92498" y="3468"/>
                          <a:pt x="108597" y="-5118"/>
                          <a:pt x="128988" y="4541"/>
                        </a:cubicBezTo>
                        <a:cubicBezTo>
                          <a:pt x="149379" y="14200"/>
                          <a:pt x="178357" y="45324"/>
                          <a:pt x="193382" y="62496"/>
                        </a:cubicBezTo>
                        <a:cubicBezTo>
                          <a:pt x="208407" y="79668"/>
                          <a:pt x="210554" y="94693"/>
                          <a:pt x="219140" y="107572"/>
                        </a:cubicBezTo>
                        <a:cubicBezTo>
                          <a:pt x="227726" y="120451"/>
                          <a:pt x="244897" y="139769"/>
                          <a:pt x="244897" y="139769"/>
                        </a:cubicBezTo>
                        <a:cubicBezTo>
                          <a:pt x="243824" y="142989"/>
                          <a:pt x="224506" y="135477"/>
                          <a:pt x="212700" y="126891"/>
                        </a:cubicBezTo>
                        <a:cubicBezTo>
                          <a:pt x="200895" y="118305"/>
                          <a:pt x="183723" y="98986"/>
                          <a:pt x="174064" y="88254"/>
                        </a:cubicBezTo>
                        <a:cubicBezTo>
                          <a:pt x="164405" y="77522"/>
                          <a:pt x="165477" y="68935"/>
                          <a:pt x="154745" y="62496"/>
                        </a:cubicBezTo>
                        <a:cubicBezTo>
                          <a:pt x="144013" y="56057"/>
                          <a:pt x="109669" y="49617"/>
                          <a:pt x="109669" y="49617"/>
                        </a:cubicBezTo>
                        <a:cubicBezTo>
                          <a:pt x="101083" y="47471"/>
                          <a:pt x="112889" y="51763"/>
                          <a:pt x="103230" y="49617"/>
                        </a:cubicBezTo>
                        <a:cubicBezTo>
                          <a:pt x="93571" y="47471"/>
                          <a:pt x="69959" y="39958"/>
                          <a:pt x="51714" y="36738"/>
                        </a:cubicBezTo>
                        <a:cubicBezTo>
                          <a:pt x="33469" y="33518"/>
                          <a:pt x="-3021" y="16347"/>
                          <a:pt x="199" y="10981"/>
                        </a:cubicBezTo>
                        <a:close/>
                      </a:path>
                    </a:pathLst>
                  </a:custGeom>
                  <a:solidFill>
                    <a:srgbClr val="BA6D4E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79" name="Freeform 478"/>
                  <p:cNvSpPr/>
                  <p:nvPr/>
                </p:nvSpPr>
                <p:spPr>
                  <a:xfrm rot="13583459">
                    <a:off x="3029811" y="943377"/>
                    <a:ext cx="244475" cy="90018"/>
                  </a:xfrm>
                  <a:custGeom>
                    <a:avLst/>
                    <a:gdLst>
                      <a:gd name="connsiteX0" fmla="*/ 199 w 244897"/>
                      <a:gd name="connsiteY0" fmla="*/ 10981 h 140530"/>
                      <a:gd name="connsiteX1" fmla="*/ 71033 w 244897"/>
                      <a:gd name="connsiteY1" fmla="*/ 4541 h 140530"/>
                      <a:gd name="connsiteX2" fmla="*/ 128988 w 244897"/>
                      <a:gd name="connsiteY2" fmla="*/ 4541 h 140530"/>
                      <a:gd name="connsiteX3" fmla="*/ 193382 w 244897"/>
                      <a:gd name="connsiteY3" fmla="*/ 62496 h 140530"/>
                      <a:gd name="connsiteX4" fmla="*/ 219140 w 244897"/>
                      <a:gd name="connsiteY4" fmla="*/ 107572 h 140530"/>
                      <a:gd name="connsiteX5" fmla="*/ 244897 w 244897"/>
                      <a:gd name="connsiteY5" fmla="*/ 139769 h 140530"/>
                      <a:gd name="connsiteX6" fmla="*/ 212700 w 244897"/>
                      <a:gd name="connsiteY6" fmla="*/ 126891 h 140530"/>
                      <a:gd name="connsiteX7" fmla="*/ 174064 w 244897"/>
                      <a:gd name="connsiteY7" fmla="*/ 88254 h 140530"/>
                      <a:gd name="connsiteX8" fmla="*/ 154745 w 244897"/>
                      <a:gd name="connsiteY8" fmla="*/ 62496 h 140530"/>
                      <a:gd name="connsiteX9" fmla="*/ 109669 w 244897"/>
                      <a:gd name="connsiteY9" fmla="*/ 49617 h 140530"/>
                      <a:gd name="connsiteX10" fmla="*/ 103230 w 244897"/>
                      <a:gd name="connsiteY10" fmla="*/ 49617 h 140530"/>
                      <a:gd name="connsiteX11" fmla="*/ 51714 w 244897"/>
                      <a:gd name="connsiteY11" fmla="*/ 36738 h 140530"/>
                      <a:gd name="connsiteX12" fmla="*/ 199 w 244897"/>
                      <a:gd name="connsiteY12" fmla="*/ 10981 h 14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897" h="140530">
                        <a:moveTo>
                          <a:pt x="199" y="10981"/>
                        </a:moveTo>
                        <a:cubicBezTo>
                          <a:pt x="3419" y="5615"/>
                          <a:pt x="49568" y="5614"/>
                          <a:pt x="71033" y="4541"/>
                        </a:cubicBezTo>
                        <a:cubicBezTo>
                          <a:pt x="92498" y="3468"/>
                          <a:pt x="108597" y="-5118"/>
                          <a:pt x="128988" y="4541"/>
                        </a:cubicBezTo>
                        <a:cubicBezTo>
                          <a:pt x="149379" y="14200"/>
                          <a:pt x="178357" y="45324"/>
                          <a:pt x="193382" y="62496"/>
                        </a:cubicBezTo>
                        <a:cubicBezTo>
                          <a:pt x="208407" y="79668"/>
                          <a:pt x="210554" y="94693"/>
                          <a:pt x="219140" y="107572"/>
                        </a:cubicBezTo>
                        <a:cubicBezTo>
                          <a:pt x="227726" y="120451"/>
                          <a:pt x="244897" y="139769"/>
                          <a:pt x="244897" y="139769"/>
                        </a:cubicBezTo>
                        <a:cubicBezTo>
                          <a:pt x="243824" y="142989"/>
                          <a:pt x="224506" y="135477"/>
                          <a:pt x="212700" y="126891"/>
                        </a:cubicBezTo>
                        <a:cubicBezTo>
                          <a:pt x="200895" y="118305"/>
                          <a:pt x="183723" y="98986"/>
                          <a:pt x="174064" y="88254"/>
                        </a:cubicBezTo>
                        <a:cubicBezTo>
                          <a:pt x="164405" y="77522"/>
                          <a:pt x="165477" y="68935"/>
                          <a:pt x="154745" y="62496"/>
                        </a:cubicBezTo>
                        <a:cubicBezTo>
                          <a:pt x="144013" y="56057"/>
                          <a:pt x="109669" y="49617"/>
                          <a:pt x="109669" y="49617"/>
                        </a:cubicBezTo>
                        <a:cubicBezTo>
                          <a:pt x="101083" y="47471"/>
                          <a:pt x="112889" y="51763"/>
                          <a:pt x="103230" y="49617"/>
                        </a:cubicBezTo>
                        <a:cubicBezTo>
                          <a:pt x="93571" y="47471"/>
                          <a:pt x="69959" y="39958"/>
                          <a:pt x="51714" y="36738"/>
                        </a:cubicBezTo>
                        <a:cubicBezTo>
                          <a:pt x="33469" y="33518"/>
                          <a:pt x="-3021" y="16347"/>
                          <a:pt x="199" y="10981"/>
                        </a:cubicBezTo>
                        <a:close/>
                      </a:path>
                    </a:pathLst>
                  </a:custGeom>
                  <a:solidFill>
                    <a:srgbClr val="BA6D4E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80" name="Freeform 479"/>
                  <p:cNvSpPr/>
                  <p:nvPr/>
                </p:nvSpPr>
                <p:spPr>
                  <a:xfrm rot="1532529">
                    <a:off x="2846287" y="740535"/>
                    <a:ext cx="374966" cy="103833"/>
                  </a:xfrm>
                  <a:custGeom>
                    <a:avLst/>
                    <a:gdLst>
                      <a:gd name="connsiteX0" fmla="*/ 199 w 244897"/>
                      <a:gd name="connsiteY0" fmla="*/ 10981 h 140530"/>
                      <a:gd name="connsiteX1" fmla="*/ 71033 w 244897"/>
                      <a:gd name="connsiteY1" fmla="*/ 4541 h 140530"/>
                      <a:gd name="connsiteX2" fmla="*/ 128988 w 244897"/>
                      <a:gd name="connsiteY2" fmla="*/ 4541 h 140530"/>
                      <a:gd name="connsiteX3" fmla="*/ 193382 w 244897"/>
                      <a:gd name="connsiteY3" fmla="*/ 62496 h 140530"/>
                      <a:gd name="connsiteX4" fmla="*/ 219140 w 244897"/>
                      <a:gd name="connsiteY4" fmla="*/ 107572 h 140530"/>
                      <a:gd name="connsiteX5" fmla="*/ 244897 w 244897"/>
                      <a:gd name="connsiteY5" fmla="*/ 139769 h 140530"/>
                      <a:gd name="connsiteX6" fmla="*/ 212700 w 244897"/>
                      <a:gd name="connsiteY6" fmla="*/ 126891 h 140530"/>
                      <a:gd name="connsiteX7" fmla="*/ 174064 w 244897"/>
                      <a:gd name="connsiteY7" fmla="*/ 88254 h 140530"/>
                      <a:gd name="connsiteX8" fmla="*/ 154745 w 244897"/>
                      <a:gd name="connsiteY8" fmla="*/ 62496 h 140530"/>
                      <a:gd name="connsiteX9" fmla="*/ 109669 w 244897"/>
                      <a:gd name="connsiteY9" fmla="*/ 49617 h 140530"/>
                      <a:gd name="connsiteX10" fmla="*/ 103230 w 244897"/>
                      <a:gd name="connsiteY10" fmla="*/ 49617 h 140530"/>
                      <a:gd name="connsiteX11" fmla="*/ 51714 w 244897"/>
                      <a:gd name="connsiteY11" fmla="*/ 36738 h 140530"/>
                      <a:gd name="connsiteX12" fmla="*/ 199 w 244897"/>
                      <a:gd name="connsiteY12" fmla="*/ 10981 h 14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897" h="140530">
                        <a:moveTo>
                          <a:pt x="199" y="10981"/>
                        </a:moveTo>
                        <a:cubicBezTo>
                          <a:pt x="3419" y="5615"/>
                          <a:pt x="49568" y="5614"/>
                          <a:pt x="71033" y="4541"/>
                        </a:cubicBezTo>
                        <a:cubicBezTo>
                          <a:pt x="92498" y="3468"/>
                          <a:pt x="108597" y="-5118"/>
                          <a:pt x="128988" y="4541"/>
                        </a:cubicBezTo>
                        <a:cubicBezTo>
                          <a:pt x="149379" y="14200"/>
                          <a:pt x="178357" y="45324"/>
                          <a:pt x="193382" y="62496"/>
                        </a:cubicBezTo>
                        <a:cubicBezTo>
                          <a:pt x="208407" y="79668"/>
                          <a:pt x="210554" y="94693"/>
                          <a:pt x="219140" y="107572"/>
                        </a:cubicBezTo>
                        <a:cubicBezTo>
                          <a:pt x="227726" y="120451"/>
                          <a:pt x="244897" y="139769"/>
                          <a:pt x="244897" y="139769"/>
                        </a:cubicBezTo>
                        <a:cubicBezTo>
                          <a:pt x="243824" y="142989"/>
                          <a:pt x="224506" y="135477"/>
                          <a:pt x="212700" y="126891"/>
                        </a:cubicBezTo>
                        <a:cubicBezTo>
                          <a:pt x="200895" y="118305"/>
                          <a:pt x="183723" y="98986"/>
                          <a:pt x="174064" y="88254"/>
                        </a:cubicBezTo>
                        <a:cubicBezTo>
                          <a:pt x="164405" y="77522"/>
                          <a:pt x="165477" y="68935"/>
                          <a:pt x="154745" y="62496"/>
                        </a:cubicBezTo>
                        <a:cubicBezTo>
                          <a:pt x="144013" y="56057"/>
                          <a:pt x="109669" y="49617"/>
                          <a:pt x="109669" y="49617"/>
                        </a:cubicBezTo>
                        <a:cubicBezTo>
                          <a:pt x="101083" y="47471"/>
                          <a:pt x="112889" y="51763"/>
                          <a:pt x="103230" y="49617"/>
                        </a:cubicBezTo>
                        <a:cubicBezTo>
                          <a:pt x="93571" y="47471"/>
                          <a:pt x="69959" y="39958"/>
                          <a:pt x="51714" y="36738"/>
                        </a:cubicBezTo>
                        <a:cubicBezTo>
                          <a:pt x="33469" y="33518"/>
                          <a:pt x="-3021" y="16347"/>
                          <a:pt x="199" y="10981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476" name="Freeform 475"/>
                <p:cNvSpPr/>
                <p:nvPr/>
              </p:nvSpPr>
              <p:spPr>
                <a:xfrm rot="1336882">
                  <a:off x="2904242" y="753414"/>
                  <a:ext cx="244475" cy="97309"/>
                </a:xfrm>
                <a:custGeom>
                  <a:avLst/>
                  <a:gdLst>
                    <a:gd name="connsiteX0" fmla="*/ 199 w 244897"/>
                    <a:gd name="connsiteY0" fmla="*/ 10981 h 140530"/>
                    <a:gd name="connsiteX1" fmla="*/ 71033 w 244897"/>
                    <a:gd name="connsiteY1" fmla="*/ 4541 h 140530"/>
                    <a:gd name="connsiteX2" fmla="*/ 128988 w 244897"/>
                    <a:gd name="connsiteY2" fmla="*/ 4541 h 140530"/>
                    <a:gd name="connsiteX3" fmla="*/ 193382 w 244897"/>
                    <a:gd name="connsiteY3" fmla="*/ 62496 h 140530"/>
                    <a:gd name="connsiteX4" fmla="*/ 219140 w 244897"/>
                    <a:gd name="connsiteY4" fmla="*/ 107572 h 140530"/>
                    <a:gd name="connsiteX5" fmla="*/ 244897 w 244897"/>
                    <a:gd name="connsiteY5" fmla="*/ 139769 h 140530"/>
                    <a:gd name="connsiteX6" fmla="*/ 212700 w 244897"/>
                    <a:gd name="connsiteY6" fmla="*/ 126891 h 140530"/>
                    <a:gd name="connsiteX7" fmla="*/ 174064 w 244897"/>
                    <a:gd name="connsiteY7" fmla="*/ 88254 h 140530"/>
                    <a:gd name="connsiteX8" fmla="*/ 154745 w 244897"/>
                    <a:gd name="connsiteY8" fmla="*/ 62496 h 140530"/>
                    <a:gd name="connsiteX9" fmla="*/ 109669 w 244897"/>
                    <a:gd name="connsiteY9" fmla="*/ 49617 h 140530"/>
                    <a:gd name="connsiteX10" fmla="*/ 103230 w 244897"/>
                    <a:gd name="connsiteY10" fmla="*/ 49617 h 140530"/>
                    <a:gd name="connsiteX11" fmla="*/ 51714 w 244897"/>
                    <a:gd name="connsiteY11" fmla="*/ 36738 h 140530"/>
                    <a:gd name="connsiteX12" fmla="*/ 199 w 244897"/>
                    <a:gd name="connsiteY12" fmla="*/ 10981 h 14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4897" h="140530">
                      <a:moveTo>
                        <a:pt x="199" y="10981"/>
                      </a:moveTo>
                      <a:cubicBezTo>
                        <a:pt x="3419" y="5615"/>
                        <a:pt x="49568" y="5614"/>
                        <a:pt x="71033" y="4541"/>
                      </a:cubicBezTo>
                      <a:cubicBezTo>
                        <a:pt x="92498" y="3468"/>
                        <a:pt x="108597" y="-5118"/>
                        <a:pt x="128988" y="4541"/>
                      </a:cubicBezTo>
                      <a:cubicBezTo>
                        <a:pt x="149379" y="14200"/>
                        <a:pt x="178357" y="45324"/>
                        <a:pt x="193382" y="62496"/>
                      </a:cubicBezTo>
                      <a:cubicBezTo>
                        <a:pt x="208407" y="79668"/>
                        <a:pt x="210554" y="94693"/>
                        <a:pt x="219140" y="107572"/>
                      </a:cubicBezTo>
                      <a:cubicBezTo>
                        <a:pt x="227726" y="120451"/>
                        <a:pt x="244897" y="139769"/>
                        <a:pt x="244897" y="139769"/>
                      </a:cubicBezTo>
                      <a:cubicBezTo>
                        <a:pt x="243824" y="142989"/>
                        <a:pt x="224506" y="135477"/>
                        <a:pt x="212700" y="126891"/>
                      </a:cubicBezTo>
                      <a:cubicBezTo>
                        <a:pt x="200895" y="118305"/>
                        <a:pt x="183723" y="98986"/>
                        <a:pt x="174064" y="88254"/>
                      </a:cubicBezTo>
                      <a:cubicBezTo>
                        <a:pt x="164405" y="77522"/>
                        <a:pt x="165477" y="68935"/>
                        <a:pt x="154745" y="62496"/>
                      </a:cubicBezTo>
                      <a:cubicBezTo>
                        <a:pt x="144013" y="56057"/>
                        <a:pt x="109669" y="49617"/>
                        <a:pt x="109669" y="49617"/>
                      </a:cubicBezTo>
                      <a:cubicBezTo>
                        <a:pt x="101083" y="47471"/>
                        <a:pt x="112889" y="51763"/>
                        <a:pt x="103230" y="49617"/>
                      </a:cubicBezTo>
                      <a:cubicBezTo>
                        <a:pt x="93571" y="47471"/>
                        <a:pt x="69959" y="39958"/>
                        <a:pt x="51714" y="36738"/>
                      </a:cubicBezTo>
                      <a:cubicBezTo>
                        <a:pt x="33469" y="33518"/>
                        <a:pt x="-3021" y="16347"/>
                        <a:pt x="199" y="10981"/>
                      </a:cubicBezTo>
                      <a:close/>
                    </a:path>
                  </a:pathLst>
                </a:custGeom>
                <a:solidFill>
                  <a:srgbClr val="BA6D4E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sp>
            <p:nvSpPr>
              <p:cNvPr id="474" name="Freeform 473"/>
              <p:cNvSpPr/>
              <p:nvPr/>
            </p:nvSpPr>
            <p:spPr>
              <a:xfrm rot="736421">
                <a:off x="3155380" y="888642"/>
                <a:ext cx="244475" cy="86046"/>
              </a:xfrm>
              <a:custGeom>
                <a:avLst/>
                <a:gdLst>
                  <a:gd name="connsiteX0" fmla="*/ 199 w 244897"/>
                  <a:gd name="connsiteY0" fmla="*/ 10981 h 140530"/>
                  <a:gd name="connsiteX1" fmla="*/ 71033 w 244897"/>
                  <a:gd name="connsiteY1" fmla="*/ 4541 h 140530"/>
                  <a:gd name="connsiteX2" fmla="*/ 128988 w 244897"/>
                  <a:gd name="connsiteY2" fmla="*/ 4541 h 140530"/>
                  <a:gd name="connsiteX3" fmla="*/ 193382 w 244897"/>
                  <a:gd name="connsiteY3" fmla="*/ 62496 h 140530"/>
                  <a:gd name="connsiteX4" fmla="*/ 219140 w 244897"/>
                  <a:gd name="connsiteY4" fmla="*/ 107572 h 140530"/>
                  <a:gd name="connsiteX5" fmla="*/ 244897 w 244897"/>
                  <a:gd name="connsiteY5" fmla="*/ 139769 h 140530"/>
                  <a:gd name="connsiteX6" fmla="*/ 212700 w 244897"/>
                  <a:gd name="connsiteY6" fmla="*/ 126891 h 140530"/>
                  <a:gd name="connsiteX7" fmla="*/ 174064 w 244897"/>
                  <a:gd name="connsiteY7" fmla="*/ 88254 h 140530"/>
                  <a:gd name="connsiteX8" fmla="*/ 154745 w 244897"/>
                  <a:gd name="connsiteY8" fmla="*/ 62496 h 140530"/>
                  <a:gd name="connsiteX9" fmla="*/ 109669 w 244897"/>
                  <a:gd name="connsiteY9" fmla="*/ 49617 h 140530"/>
                  <a:gd name="connsiteX10" fmla="*/ 103230 w 244897"/>
                  <a:gd name="connsiteY10" fmla="*/ 49617 h 140530"/>
                  <a:gd name="connsiteX11" fmla="*/ 51714 w 244897"/>
                  <a:gd name="connsiteY11" fmla="*/ 36738 h 140530"/>
                  <a:gd name="connsiteX12" fmla="*/ 199 w 244897"/>
                  <a:gd name="connsiteY12" fmla="*/ 10981 h 140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4897" h="140530">
                    <a:moveTo>
                      <a:pt x="199" y="10981"/>
                    </a:moveTo>
                    <a:cubicBezTo>
                      <a:pt x="3419" y="5615"/>
                      <a:pt x="49568" y="5614"/>
                      <a:pt x="71033" y="4541"/>
                    </a:cubicBezTo>
                    <a:cubicBezTo>
                      <a:pt x="92498" y="3468"/>
                      <a:pt x="108597" y="-5118"/>
                      <a:pt x="128988" y="4541"/>
                    </a:cubicBezTo>
                    <a:cubicBezTo>
                      <a:pt x="149379" y="14200"/>
                      <a:pt x="178357" y="45324"/>
                      <a:pt x="193382" y="62496"/>
                    </a:cubicBezTo>
                    <a:cubicBezTo>
                      <a:pt x="208407" y="79668"/>
                      <a:pt x="210554" y="94693"/>
                      <a:pt x="219140" y="107572"/>
                    </a:cubicBezTo>
                    <a:cubicBezTo>
                      <a:pt x="227726" y="120451"/>
                      <a:pt x="244897" y="139769"/>
                      <a:pt x="244897" y="139769"/>
                    </a:cubicBezTo>
                    <a:cubicBezTo>
                      <a:pt x="243824" y="142989"/>
                      <a:pt x="224506" y="135477"/>
                      <a:pt x="212700" y="126891"/>
                    </a:cubicBezTo>
                    <a:cubicBezTo>
                      <a:pt x="200895" y="118305"/>
                      <a:pt x="183723" y="98986"/>
                      <a:pt x="174064" y="88254"/>
                    </a:cubicBezTo>
                    <a:cubicBezTo>
                      <a:pt x="164405" y="77522"/>
                      <a:pt x="165477" y="68935"/>
                      <a:pt x="154745" y="62496"/>
                    </a:cubicBezTo>
                    <a:cubicBezTo>
                      <a:pt x="144013" y="56057"/>
                      <a:pt x="109669" y="49617"/>
                      <a:pt x="109669" y="49617"/>
                    </a:cubicBezTo>
                    <a:cubicBezTo>
                      <a:pt x="101083" y="47471"/>
                      <a:pt x="112889" y="51763"/>
                      <a:pt x="103230" y="49617"/>
                    </a:cubicBezTo>
                    <a:cubicBezTo>
                      <a:pt x="93571" y="47471"/>
                      <a:pt x="69959" y="39958"/>
                      <a:pt x="51714" y="36738"/>
                    </a:cubicBezTo>
                    <a:cubicBezTo>
                      <a:pt x="33469" y="33518"/>
                      <a:pt x="-3021" y="16347"/>
                      <a:pt x="199" y="10981"/>
                    </a:cubicBezTo>
                    <a:close/>
                  </a:path>
                </a:pathLst>
              </a:custGeom>
              <a:solidFill>
                <a:srgbClr val="BA6D4E"/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458" name="Group 457"/>
            <p:cNvGrpSpPr/>
            <p:nvPr/>
          </p:nvGrpSpPr>
          <p:grpSpPr>
            <a:xfrm rot="987185">
              <a:off x="1275065" y="341290"/>
              <a:ext cx="86360" cy="151130"/>
              <a:chOff x="1275065" y="341290"/>
              <a:chExt cx="265430" cy="466725"/>
            </a:xfrm>
          </p:grpSpPr>
          <p:sp>
            <p:nvSpPr>
              <p:cNvPr id="470" name="Oval 469"/>
              <p:cNvSpPr/>
              <p:nvPr/>
            </p:nvSpPr>
            <p:spPr>
              <a:xfrm rot="990106">
                <a:off x="1275065" y="341290"/>
                <a:ext cx="265430" cy="466725"/>
              </a:xfrm>
              <a:prstGeom prst="ellipse">
                <a:avLst/>
              </a:prstGeom>
              <a:solidFill>
                <a:srgbClr val="A5A5A5">
                  <a:lumMod val="20000"/>
                  <a:lumOff val="80000"/>
                </a:srgbClr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71" name="Oval 470"/>
              <p:cNvSpPr/>
              <p:nvPr/>
            </p:nvSpPr>
            <p:spPr>
              <a:xfrm rot="772979">
                <a:off x="1275065" y="515154"/>
                <a:ext cx="213995" cy="283210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72" name="Oval 471"/>
              <p:cNvSpPr/>
              <p:nvPr/>
            </p:nvSpPr>
            <p:spPr>
              <a:xfrm rot="997361">
                <a:off x="1281504" y="521594"/>
                <a:ext cx="105410" cy="2419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459" name="Group 458"/>
            <p:cNvGrpSpPr/>
            <p:nvPr/>
          </p:nvGrpSpPr>
          <p:grpSpPr>
            <a:xfrm rot="987185">
              <a:off x="1416733" y="367047"/>
              <a:ext cx="86360" cy="151130"/>
              <a:chOff x="1416733" y="367047"/>
              <a:chExt cx="265430" cy="466725"/>
            </a:xfrm>
          </p:grpSpPr>
          <p:sp>
            <p:nvSpPr>
              <p:cNvPr id="467" name="Oval 466"/>
              <p:cNvSpPr/>
              <p:nvPr/>
            </p:nvSpPr>
            <p:spPr>
              <a:xfrm rot="990106">
                <a:off x="1416733" y="367047"/>
                <a:ext cx="265430" cy="466725"/>
              </a:xfrm>
              <a:prstGeom prst="ellipse">
                <a:avLst/>
              </a:prstGeom>
              <a:solidFill>
                <a:srgbClr val="A5A5A5">
                  <a:lumMod val="20000"/>
                  <a:lumOff val="80000"/>
                </a:srgbClr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68" name="Oval 467"/>
              <p:cNvSpPr/>
              <p:nvPr/>
            </p:nvSpPr>
            <p:spPr>
              <a:xfrm rot="772979">
                <a:off x="1416733" y="540911"/>
                <a:ext cx="213995" cy="283210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69" name="Oval 468"/>
              <p:cNvSpPr/>
              <p:nvPr/>
            </p:nvSpPr>
            <p:spPr>
              <a:xfrm rot="997361">
                <a:off x="1423172" y="547351"/>
                <a:ext cx="105410" cy="2419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460" name="Group 459"/>
            <p:cNvGrpSpPr/>
            <p:nvPr/>
          </p:nvGrpSpPr>
          <p:grpSpPr>
            <a:xfrm rot="397196">
              <a:off x="1159156" y="585987"/>
              <a:ext cx="111128" cy="85089"/>
              <a:chOff x="1159156" y="585989"/>
              <a:chExt cx="423418" cy="394043"/>
            </a:xfrm>
          </p:grpSpPr>
          <p:sp>
            <p:nvSpPr>
              <p:cNvPr id="463" name="Oval 462"/>
              <p:cNvSpPr/>
              <p:nvPr/>
            </p:nvSpPr>
            <p:spPr>
              <a:xfrm rot="20350447">
                <a:off x="1254280" y="782249"/>
                <a:ext cx="115351" cy="197783"/>
              </a:xfrm>
              <a:prstGeom prst="ellipse">
                <a:avLst/>
              </a:prstGeom>
              <a:solidFill>
                <a:srgbClr val="672F09"/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64" name="Oval 463"/>
              <p:cNvSpPr/>
              <p:nvPr/>
            </p:nvSpPr>
            <p:spPr>
              <a:xfrm rot="20134001">
                <a:off x="1436109" y="714470"/>
                <a:ext cx="115162" cy="194875"/>
              </a:xfrm>
              <a:prstGeom prst="ellipse">
                <a:avLst/>
              </a:prstGeom>
              <a:solidFill>
                <a:srgbClr val="672F09"/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65" name="Arc 464"/>
              <p:cNvSpPr/>
              <p:nvPr/>
            </p:nvSpPr>
            <p:spPr>
              <a:xfrm rot="19029815">
                <a:off x="1159156" y="643944"/>
                <a:ext cx="217981" cy="285416"/>
              </a:xfrm>
              <a:prstGeom prst="arc">
                <a:avLst>
                  <a:gd name="adj1" fmla="val 13697362"/>
                  <a:gd name="adj2" fmla="val 0"/>
                </a:avLst>
              </a:prstGeom>
              <a:noFill/>
              <a:ln w="1905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66" name="Arc 465"/>
              <p:cNvSpPr/>
              <p:nvPr/>
            </p:nvSpPr>
            <p:spPr>
              <a:xfrm rot="19029815">
                <a:off x="1365218" y="585989"/>
                <a:ext cx="217356" cy="305435"/>
              </a:xfrm>
              <a:prstGeom prst="arc">
                <a:avLst>
                  <a:gd name="adj1" fmla="val 13697362"/>
                  <a:gd name="adj2" fmla="val 0"/>
                </a:avLst>
              </a:prstGeom>
              <a:noFill/>
              <a:ln w="1905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sp>
          <p:nvSpPr>
            <p:cNvPr id="461" name="Freeform 460"/>
            <p:cNvSpPr/>
            <p:nvPr/>
          </p:nvSpPr>
          <p:spPr>
            <a:xfrm>
              <a:off x="1275065" y="598867"/>
              <a:ext cx="203835" cy="153035"/>
            </a:xfrm>
            <a:custGeom>
              <a:avLst/>
              <a:gdLst>
                <a:gd name="connsiteX0" fmla="*/ 224 w 203910"/>
                <a:gd name="connsiteY0" fmla="*/ 151740 h 153463"/>
                <a:gd name="connsiteX1" fmla="*/ 45300 w 203910"/>
                <a:gd name="connsiteY1" fmla="*/ 113103 h 153463"/>
                <a:gd name="connsiteX2" fmla="*/ 96816 w 203910"/>
                <a:gd name="connsiteY2" fmla="*/ 87346 h 153463"/>
                <a:gd name="connsiteX3" fmla="*/ 129013 w 203910"/>
                <a:gd name="connsiteY3" fmla="*/ 61588 h 153463"/>
                <a:gd name="connsiteX4" fmla="*/ 148331 w 203910"/>
                <a:gd name="connsiteY4" fmla="*/ 35830 h 153463"/>
                <a:gd name="connsiteX5" fmla="*/ 161210 w 203910"/>
                <a:gd name="connsiteY5" fmla="*/ 3633 h 153463"/>
                <a:gd name="connsiteX6" fmla="*/ 199847 w 203910"/>
                <a:gd name="connsiteY6" fmla="*/ 3633 h 153463"/>
                <a:gd name="connsiteX7" fmla="*/ 199847 w 203910"/>
                <a:gd name="connsiteY7" fmla="*/ 29391 h 153463"/>
                <a:gd name="connsiteX8" fmla="*/ 174089 w 203910"/>
                <a:gd name="connsiteY8" fmla="*/ 74467 h 153463"/>
                <a:gd name="connsiteX9" fmla="*/ 154771 w 203910"/>
                <a:gd name="connsiteY9" fmla="*/ 93785 h 153463"/>
                <a:gd name="connsiteX10" fmla="*/ 109695 w 203910"/>
                <a:gd name="connsiteY10" fmla="*/ 119543 h 153463"/>
                <a:gd name="connsiteX11" fmla="*/ 103255 w 203910"/>
                <a:gd name="connsiteY11" fmla="*/ 132422 h 153463"/>
                <a:gd name="connsiteX12" fmla="*/ 64619 w 203910"/>
                <a:gd name="connsiteY12" fmla="*/ 145301 h 153463"/>
                <a:gd name="connsiteX13" fmla="*/ 224 w 203910"/>
                <a:gd name="connsiteY13" fmla="*/ 151740 h 15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910" h="153463">
                  <a:moveTo>
                    <a:pt x="224" y="151740"/>
                  </a:moveTo>
                  <a:cubicBezTo>
                    <a:pt x="-2996" y="146374"/>
                    <a:pt x="29201" y="123835"/>
                    <a:pt x="45300" y="113103"/>
                  </a:cubicBezTo>
                  <a:cubicBezTo>
                    <a:pt x="61399" y="102371"/>
                    <a:pt x="82864" y="95932"/>
                    <a:pt x="96816" y="87346"/>
                  </a:cubicBezTo>
                  <a:cubicBezTo>
                    <a:pt x="110768" y="78760"/>
                    <a:pt x="129013" y="61588"/>
                    <a:pt x="129013" y="61588"/>
                  </a:cubicBezTo>
                  <a:cubicBezTo>
                    <a:pt x="137599" y="53002"/>
                    <a:pt x="142965" y="45489"/>
                    <a:pt x="148331" y="35830"/>
                  </a:cubicBezTo>
                  <a:cubicBezTo>
                    <a:pt x="153697" y="26171"/>
                    <a:pt x="152624" y="8999"/>
                    <a:pt x="161210" y="3633"/>
                  </a:cubicBezTo>
                  <a:cubicBezTo>
                    <a:pt x="169796" y="-1733"/>
                    <a:pt x="193408" y="-660"/>
                    <a:pt x="199847" y="3633"/>
                  </a:cubicBezTo>
                  <a:cubicBezTo>
                    <a:pt x="206286" y="7926"/>
                    <a:pt x="204140" y="17585"/>
                    <a:pt x="199847" y="29391"/>
                  </a:cubicBezTo>
                  <a:cubicBezTo>
                    <a:pt x="195554" y="41197"/>
                    <a:pt x="174089" y="74467"/>
                    <a:pt x="174089" y="74467"/>
                  </a:cubicBezTo>
                  <a:cubicBezTo>
                    <a:pt x="166576" y="85199"/>
                    <a:pt x="154771" y="93785"/>
                    <a:pt x="154771" y="93785"/>
                  </a:cubicBezTo>
                  <a:cubicBezTo>
                    <a:pt x="144039" y="101298"/>
                    <a:pt x="109695" y="119543"/>
                    <a:pt x="109695" y="119543"/>
                  </a:cubicBezTo>
                  <a:cubicBezTo>
                    <a:pt x="101109" y="125982"/>
                    <a:pt x="103255" y="132422"/>
                    <a:pt x="103255" y="132422"/>
                  </a:cubicBezTo>
                  <a:cubicBezTo>
                    <a:pt x="95742" y="136715"/>
                    <a:pt x="75351" y="142081"/>
                    <a:pt x="64619" y="145301"/>
                  </a:cubicBezTo>
                  <a:cubicBezTo>
                    <a:pt x="53887" y="148521"/>
                    <a:pt x="3444" y="157106"/>
                    <a:pt x="224" y="15174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solidFill>
                <a:srgbClr val="672F09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462" name="Arc 461"/>
            <p:cNvSpPr/>
            <p:nvPr/>
          </p:nvSpPr>
          <p:spPr>
            <a:xfrm rot="1923841">
              <a:off x="1410293" y="553791"/>
              <a:ext cx="109262" cy="116224"/>
            </a:xfrm>
            <a:prstGeom prst="arc">
              <a:avLst>
                <a:gd name="adj1" fmla="val 13697362"/>
                <a:gd name="adj2" fmla="val 0"/>
              </a:avLst>
            </a:prstGeom>
            <a:noFill/>
            <a:ln w="19050" cap="flat" cmpd="sng" algn="ctr">
              <a:solidFill>
                <a:srgbClr val="672F09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320" name="Group 319"/>
          <p:cNvGrpSpPr/>
          <p:nvPr/>
        </p:nvGrpSpPr>
        <p:grpSpPr>
          <a:xfrm>
            <a:off x="8068709" y="1689405"/>
            <a:ext cx="3671571" cy="4907918"/>
            <a:chOff x="0" y="0"/>
            <a:chExt cx="3671674" cy="4908271"/>
          </a:xfrm>
        </p:grpSpPr>
        <p:grpSp>
          <p:nvGrpSpPr>
            <p:cNvPr id="330" name="Group 329"/>
            <p:cNvGrpSpPr/>
            <p:nvPr/>
          </p:nvGrpSpPr>
          <p:grpSpPr>
            <a:xfrm>
              <a:off x="0" y="0"/>
              <a:ext cx="3671674" cy="4908271"/>
              <a:chOff x="0" y="0"/>
              <a:chExt cx="3671674" cy="4908271"/>
            </a:xfrm>
          </p:grpSpPr>
          <p:grpSp>
            <p:nvGrpSpPr>
              <p:cNvPr id="333" name="Group 332"/>
              <p:cNvGrpSpPr/>
              <p:nvPr/>
            </p:nvGrpSpPr>
            <p:grpSpPr>
              <a:xfrm>
                <a:off x="0" y="0"/>
                <a:ext cx="3671674" cy="4908271"/>
                <a:chOff x="0" y="0"/>
                <a:chExt cx="3671674" cy="4908271"/>
              </a:xfrm>
            </p:grpSpPr>
            <p:grpSp>
              <p:nvGrpSpPr>
                <p:cNvPr id="340" name="Group 339"/>
                <p:cNvGrpSpPr/>
                <p:nvPr/>
              </p:nvGrpSpPr>
              <p:grpSpPr>
                <a:xfrm>
                  <a:off x="0" y="752354"/>
                  <a:ext cx="3671674" cy="4155917"/>
                  <a:chOff x="6752392" y="497872"/>
                  <a:chExt cx="4669789" cy="5508689"/>
                </a:xfrm>
              </p:grpSpPr>
              <p:grpSp>
                <p:nvGrpSpPr>
                  <p:cNvPr id="345" name="Group 344"/>
                  <p:cNvGrpSpPr/>
                  <p:nvPr/>
                </p:nvGrpSpPr>
                <p:grpSpPr>
                  <a:xfrm rot="8482653">
                    <a:off x="6752392" y="497872"/>
                    <a:ext cx="4669789" cy="5508689"/>
                    <a:chOff x="6752403" y="497877"/>
                    <a:chExt cx="2488064" cy="2900240"/>
                  </a:xfrm>
                </p:grpSpPr>
                <p:grpSp>
                  <p:nvGrpSpPr>
                    <p:cNvPr id="355" name="Group 354"/>
                    <p:cNvGrpSpPr/>
                    <p:nvPr/>
                  </p:nvGrpSpPr>
                  <p:grpSpPr>
                    <a:xfrm rot="13241347">
                      <a:off x="6752403" y="497877"/>
                      <a:ext cx="2488064" cy="2900240"/>
                      <a:chOff x="6752397" y="497871"/>
                      <a:chExt cx="2796150" cy="3255008"/>
                    </a:xfrm>
                  </p:grpSpPr>
                  <p:sp>
                    <p:nvSpPr>
                      <p:cNvPr id="357" name="Freeform 356"/>
                      <p:cNvSpPr/>
                      <p:nvPr/>
                    </p:nvSpPr>
                    <p:spPr>
                      <a:xfrm rot="35316">
                        <a:off x="7407782" y="2463829"/>
                        <a:ext cx="917599" cy="1289050"/>
                      </a:xfrm>
                      <a:custGeom>
                        <a:avLst/>
                        <a:gdLst>
                          <a:gd name="connsiteX0" fmla="*/ 911913 w 1027419"/>
                          <a:gd name="connsiteY0" fmla="*/ 790 h 1806740"/>
                          <a:gd name="connsiteX1" fmla="*/ 454713 w 1027419"/>
                          <a:gd name="connsiteY1" fmla="*/ 53544 h 1806740"/>
                          <a:gd name="connsiteX2" fmla="*/ 314036 w 1027419"/>
                          <a:gd name="connsiteY2" fmla="*/ 132674 h 1806740"/>
                          <a:gd name="connsiteX3" fmla="*/ 208528 w 1027419"/>
                          <a:gd name="connsiteY3" fmla="*/ 176636 h 1806740"/>
                          <a:gd name="connsiteX4" fmla="*/ 120605 w 1027419"/>
                          <a:gd name="connsiteY4" fmla="*/ 238182 h 1806740"/>
                          <a:gd name="connsiteX5" fmla="*/ 85436 w 1027419"/>
                          <a:gd name="connsiteY5" fmla="*/ 326105 h 1806740"/>
                          <a:gd name="connsiteX6" fmla="*/ 94228 w 1027419"/>
                          <a:gd name="connsiteY6" fmla="*/ 396444 h 1806740"/>
                          <a:gd name="connsiteX7" fmla="*/ 129398 w 1027419"/>
                          <a:gd name="connsiteY7" fmla="*/ 449197 h 1806740"/>
                          <a:gd name="connsiteX8" fmla="*/ 164567 w 1027419"/>
                          <a:gd name="connsiteY8" fmla="*/ 484367 h 1806740"/>
                          <a:gd name="connsiteX9" fmla="*/ 190944 w 1027419"/>
                          <a:gd name="connsiteY9" fmla="*/ 677797 h 1806740"/>
                          <a:gd name="connsiteX10" fmla="*/ 287659 w 1027419"/>
                          <a:gd name="connsiteY10" fmla="*/ 1214128 h 1806740"/>
                          <a:gd name="connsiteX11" fmla="*/ 322828 w 1027419"/>
                          <a:gd name="connsiteY11" fmla="*/ 1433936 h 1806740"/>
                          <a:gd name="connsiteX12" fmla="*/ 287659 w 1027419"/>
                          <a:gd name="connsiteY12" fmla="*/ 1469105 h 1806740"/>
                          <a:gd name="connsiteX13" fmla="*/ 199736 w 1027419"/>
                          <a:gd name="connsiteY13" fmla="*/ 1521859 h 1806740"/>
                          <a:gd name="connsiteX14" fmla="*/ 23890 w 1027419"/>
                          <a:gd name="connsiteY14" fmla="*/ 1627367 h 1806740"/>
                          <a:gd name="connsiteX15" fmla="*/ 6305 w 1027419"/>
                          <a:gd name="connsiteY15" fmla="*/ 1715290 h 1806740"/>
                          <a:gd name="connsiteX16" fmla="*/ 67852 w 1027419"/>
                          <a:gd name="connsiteY16" fmla="*/ 1803213 h 1806740"/>
                          <a:gd name="connsiteX17" fmla="*/ 111813 w 1027419"/>
                          <a:gd name="connsiteY17" fmla="*/ 1785628 h 1806740"/>
                          <a:gd name="connsiteX18" fmla="*/ 226113 w 1027419"/>
                          <a:gd name="connsiteY18" fmla="*/ 1750459 h 1806740"/>
                          <a:gd name="connsiteX19" fmla="*/ 489882 w 1027419"/>
                          <a:gd name="connsiteY19" fmla="*/ 1592197 h 1806740"/>
                          <a:gd name="connsiteX20" fmla="*/ 560221 w 1027419"/>
                          <a:gd name="connsiteY20" fmla="*/ 1557028 h 1806740"/>
                          <a:gd name="connsiteX21" fmla="*/ 577805 w 1027419"/>
                          <a:gd name="connsiteY21" fmla="*/ 1451521 h 1806740"/>
                          <a:gd name="connsiteX22" fmla="*/ 507467 w 1027419"/>
                          <a:gd name="connsiteY22" fmla="*/ 1398767 h 1806740"/>
                          <a:gd name="connsiteX23" fmla="*/ 481090 w 1027419"/>
                          <a:gd name="connsiteY23" fmla="*/ 1381182 h 1806740"/>
                          <a:gd name="connsiteX24" fmla="*/ 472298 w 1027419"/>
                          <a:gd name="connsiteY24" fmla="*/ 1310844 h 1806740"/>
                          <a:gd name="connsiteX25" fmla="*/ 516259 w 1027419"/>
                          <a:gd name="connsiteY25" fmla="*/ 1099828 h 1806740"/>
                          <a:gd name="connsiteX26" fmla="*/ 507467 w 1027419"/>
                          <a:gd name="connsiteY26" fmla="*/ 959151 h 1806740"/>
                          <a:gd name="connsiteX27" fmla="*/ 498675 w 1027419"/>
                          <a:gd name="connsiteY27" fmla="*/ 818474 h 1806740"/>
                          <a:gd name="connsiteX28" fmla="*/ 472298 w 1027419"/>
                          <a:gd name="connsiteY28" fmla="*/ 651421 h 1806740"/>
                          <a:gd name="connsiteX29" fmla="*/ 375582 w 1027419"/>
                          <a:gd name="connsiteY29" fmla="*/ 484367 h 1806740"/>
                          <a:gd name="connsiteX30" fmla="*/ 340413 w 1027419"/>
                          <a:gd name="connsiteY30" fmla="*/ 422821 h 1806740"/>
                          <a:gd name="connsiteX31" fmla="*/ 445921 w 1027419"/>
                          <a:gd name="connsiteY31" fmla="*/ 387651 h 1806740"/>
                          <a:gd name="connsiteX32" fmla="*/ 595390 w 1027419"/>
                          <a:gd name="connsiteY32" fmla="*/ 334897 h 1806740"/>
                          <a:gd name="connsiteX33" fmla="*/ 876744 w 1027419"/>
                          <a:gd name="connsiteY33" fmla="*/ 238182 h 1806740"/>
                          <a:gd name="connsiteX34" fmla="*/ 947082 w 1027419"/>
                          <a:gd name="connsiteY34" fmla="*/ 176636 h 1806740"/>
                          <a:gd name="connsiteX35" fmla="*/ 1026213 w 1027419"/>
                          <a:gd name="connsiteY35" fmla="*/ 88713 h 1806740"/>
                          <a:gd name="connsiteX36" fmla="*/ 991044 w 1027419"/>
                          <a:gd name="connsiteY36" fmla="*/ 27167 h 1806740"/>
                          <a:gd name="connsiteX37" fmla="*/ 911913 w 1027419"/>
                          <a:gd name="connsiteY37" fmla="*/ 790 h 1806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</a:cxnLst>
                        <a:rect l="l" t="t" r="r" b="b"/>
                        <a:pathLst>
                          <a:path w="1027419" h="1806740">
                            <a:moveTo>
                              <a:pt x="911913" y="790"/>
                            </a:moveTo>
                            <a:cubicBezTo>
                              <a:pt x="822524" y="5186"/>
                              <a:pt x="554359" y="31563"/>
                              <a:pt x="454713" y="53544"/>
                            </a:cubicBezTo>
                            <a:cubicBezTo>
                              <a:pt x="355067" y="75525"/>
                              <a:pt x="355067" y="112159"/>
                              <a:pt x="314036" y="132674"/>
                            </a:cubicBezTo>
                            <a:cubicBezTo>
                              <a:pt x="273005" y="153189"/>
                              <a:pt x="240766" y="159051"/>
                              <a:pt x="208528" y="176636"/>
                            </a:cubicBezTo>
                            <a:cubicBezTo>
                              <a:pt x="176290" y="194221"/>
                              <a:pt x="141120" y="213271"/>
                              <a:pt x="120605" y="238182"/>
                            </a:cubicBezTo>
                            <a:cubicBezTo>
                              <a:pt x="100090" y="263093"/>
                              <a:pt x="89832" y="299728"/>
                              <a:pt x="85436" y="326105"/>
                            </a:cubicBezTo>
                            <a:cubicBezTo>
                              <a:pt x="81040" y="352482"/>
                              <a:pt x="86901" y="375929"/>
                              <a:pt x="94228" y="396444"/>
                            </a:cubicBezTo>
                            <a:cubicBezTo>
                              <a:pt x="101555" y="416959"/>
                              <a:pt x="117675" y="434543"/>
                              <a:pt x="129398" y="449197"/>
                            </a:cubicBezTo>
                            <a:cubicBezTo>
                              <a:pt x="141121" y="463851"/>
                              <a:pt x="154309" y="446267"/>
                              <a:pt x="164567" y="484367"/>
                            </a:cubicBezTo>
                            <a:cubicBezTo>
                              <a:pt x="174825" y="522467"/>
                              <a:pt x="170429" y="556170"/>
                              <a:pt x="190944" y="677797"/>
                            </a:cubicBezTo>
                            <a:cubicBezTo>
                              <a:pt x="211459" y="799424"/>
                              <a:pt x="265678" y="1088105"/>
                              <a:pt x="287659" y="1214128"/>
                            </a:cubicBezTo>
                            <a:cubicBezTo>
                              <a:pt x="309640" y="1340151"/>
                              <a:pt x="322828" y="1391440"/>
                              <a:pt x="322828" y="1433936"/>
                            </a:cubicBezTo>
                            <a:cubicBezTo>
                              <a:pt x="322828" y="1476432"/>
                              <a:pt x="308174" y="1454451"/>
                              <a:pt x="287659" y="1469105"/>
                            </a:cubicBezTo>
                            <a:cubicBezTo>
                              <a:pt x="267144" y="1483759"/>
                              <a:pt x="199736" y="1521859"/>
                              <a:pt x="199736" y="1521859"/>
                            </a:cubicBezTo>
                            <a:cubicBezTo>
                              <a:pt x="155775" y="1548236"/>
                              <a:pt x="56128" y="1595129"/>
                              <a:pt x="23890" y="1627367"/>
                            </a:cubicBezTo>
                            <a:cubicBezTo>
                              <a:pt x="-8348" y="1659605"/>
                              <a:pt x="-1022" y="1685982"/>
                              <a:pt x="6305" y="1715290"/>
                            </a:cubicBezTo>
                            <a:cubicBezTo>
                              <a:pt x="13632" y="1744598"/>
                              <a:pt x="67852" y="1803213"/>
                              <a:pt x="67852" y="1803213"/>
                            </a:cubicBezTo>
                            <a:cubicBezTo>
                              <a:pt x="85437" y="1814936"/>
                              <a:pt x="85436" y="1794420"/>
                              <a:pt x="111813" y="1785628"/>
                            </a:cubicBezTo>
                            <a:cubicBezTo>
                              <a:pt x="138190" y="1776836"/>
                              <a:pt x="163101" y="1782698"/>
                              <a:pt x="226113" y="1750459"/>
                            </a:cubicBezTo>
                            <a:cubicBezTo>
                              <a:pt x="289125" y="1718220"/>
                              <a:pt x="434197" y="1624435"/>
                              <a:pt x="489882" y="1592197"/>
                            </a:cubicBezTo>
                            <a:cubicBezTo>
                              <a:pt x="545567" y="1559959"/>
                              <a:pt x="545567" y="1580474"/>
                              <a:pt x="560221" y="1557028"/>
                            </a:cubicBezTo>
                            <a:cubicBezTo>
                              <a:pt x="574875" y="1533582"/>
                              <a:pt x="586597" y="1477898"/>
                              <a:pt x="577805" y="1451521"/>
                            </a:cubicBezTo>
                            <a:cubicBezTo>
                              <a:pt x="569013" y="1425144"/>
                              <a:pt x="523586" y="1410490"/>
                              <a:pt x="507467" y="1398767"/>
                            </a:cubicBezTo>
                            <a:cubicBezTo>
                              <a:pt x="491348" y="1387044"/>
                              <a:pt x="486952" y="1395836"/>
                              <a:pt x="481090" y="1381182"/>
                            </a:cubicBezTo>
                            <a:cubicBezTo>
                              <a:pt x="475228" y="1366528"/>
                              <a:pt x="466437" y="1357736"/>
                              <a:pt x="472298" y="1310844"/>
                            </a:cubicBezTo>
                            <a:cubicBezTo>
                              <a:pt x="478159" y="1263952"/>
                              <a:pt x="510398" y="1158443"/>
                              <a:pt x="516259" y="1099828"/>
                            </a:cubicBezTo>
                            <a:cubicBezTo>
                              <a:pt x="522120" y="1041213"/>
                              <a:pt x="507467" y="959151"/>
                              <a:pt x="507467" y="959151"/>
                            </a:cubicBezTo>
                            <a:cubicBezTo>
                              <a:pt x="504536" y="912259"/>
                              <a:pt x="504536" y="869762"/>
                              <a:pt x="498675" y="818474"/>
                            </a:cubicBezTo>
                            <a:cubicBezTo>
                              <a:pt x="492814" y="767186"/>
                              <a:pt x="492813" y="707105"/>
                              <a:pt x="472298" y="651421"/>
                            </a:cubicBezTo>
                            <a:cubicBezTo>
                              <a:pt x="451783" y="595737"/>
                              <a:pt x="397563" y="522467"/>
                              <a:pt x="375582" y="484367"/>
                            </a:cubicBezTo>
                            <a:cubicBezTo>
                              <a:pt x="353601" y="446267"/>
                              <a:pt x="328690" y="438940"/>
                              <a:pt x="340413" y="422821"/>
                            </a:cubicBezTo>
                            <a:cubicBezTo>
                              <a:pt x="352136" y="406702"/>
                              <a:pt x="445921" y="387651"/>
                              <a:pt x="445921" y="387651"/>
                            </a:cubicBezTo>
                            <a:lnTo>
                              <a:pt x="595390" y="334897"/>
                            </a:lnTo>
                            <a:cubicBezTo>
                              <a:pt x="667194" y="309986"/>
                              <a:pt x="818129" y="264559"/>
                              <a:pt x="876744" y="238182"/>
                            </a:cubicBezTo>
                            <a:cubicBezTo>
                              <a:pt x="935359" y="211805"/>
                              <a:pt x="922171" y="201547"/>
                              <a:pt x="947082" y="176636"/>
                            </a:cubicBezTo>
                            <a:cubicBezTo>
                              <a:pt x="971993" y="151725"/>
                              <a:pt x="1018886" y="113624"/>
                              <a:pt x="1026213" y="88713"/>
                            </a:cubicBezTo>
                            <a:cubicBezTo>
                              <a:pt x="1033540" y="63802"/>
                              <a:pt x="1005698" y="43286"/>
                              <a:pt x="991044" y="27167"/>
                            </a:cubicBezTo>
                            <a:cubicBezTo>
                              <a:pt x="976390" y="11048"/>
                              <a:pt x="1001302" y="-3606"/>
                              <a:pt x="911913" y="790"/>
                            </a:cubicBezTo>
                            <a:close/>
                          </a:path>
                        </a:pathLst>
                      </a:custGeom>
                      <a:solidFill>
                        <a:srgbClr val="DECFBC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8" name="Freeform 357"/>
                      <p:cNvSpPr/>
                      <p:nvPr/>
                    </p:nvSpPr>
                    <p:spPr>
                      <a:xfrm rot="21501550" flipH="1">
                        <a:off x="8315622" y="2454694"/>
                        <a:ext cx="884537" cy="1242029"/>
                      </a:xfrm>
                      <a:custGeom>
                        <a:avLst/>
                        <a:gdLst>
                          <a:gd name="connsiteX0" fmla="*/ 911913 w 1027419"/>
                          <a:gd name="connsiteY0" fmla="*/ 790 h 1806740"/>
                          <a:gd name="connsiteX1" fmla="*/ 454713 w 1027419"/>
                          <a:gd name="connsiteY1" fmla="*/ 53544 h 1806740"/>
                          <a:gd name="connsiteX2" fmla="*/ 314036 w 1027419"/>
                          <a:gd name="connsiteY2" fmla="*/ 132674 h 1806740"/>
                          <a:gd name="connsiteX3" fmla="*/ 208528 w 1027419"/>
                          <a:gd name="connsiteY3" fmla="*/ 176636 h 1806740"/>
                          <a:gd name="connsiteX4" fmla="*/ 120605 w 1027419"/>
                          <a:gd name="connsiteY4" fmla="*/ 238182 h 1806740"/>
                          <a:gd name="connsiteX5" fmla="*/ 85436 w 1027419"/>
                          <a:gd name="connsiteY5" fmla="*/ 326105 h 1806740"/>
                          <a:gd name="connsiteX6" fmla="*/ 94228 w 1027419"/>
                          <a:gd name="connsiteY6" fmla="*/ 396444 h 1806740"/>
                          <a:gd name="connsiteX7" fmla="*/ 129398 w 1027419"/>
                          <a:gd name="connsiteY7" fmla="*/ 449197 h 1806740"/>
                          <a:gd name="connsiteX8" fmla="*/ 164567 w 1027419"/>
                          <a:gd name="connsiteY8" fmla="*/ 484367 h 1806740"/>
                          <a:gd name="connsiteX9" fmla="*/ 190944 w 1027419"/>
                          <a:gd name="connsiteY9" fmla="*/ 677797 h 1806740"/>
                          <a:gd name="connsiteX10" fmla="*/ 287659 w 1027419"/>
                          <a:gd name="connsiteY10" fmla="*/ 1214128 h 1806740"/>
                          <a:gd name="connsiteX11" fmla="*/ 322828 w 1027419"/>
                          <a:gd name="connsiteY11" fmla="*/ 1433936 h 1806740"/>
                          <a:gd name="connsiteX12" fmla="*/ 287659 w 1027419"/>
                          <a:gd name="connsiteY12" fmla="*/ 1469105 h 1806740"/>
                          <a:gd name="connsiteX13" fmla="*/ 199736 w 1027419"/>
                          <a:gd name="connsiteY13" fmla="*/ 1521859 h 1806740"/>
                          <a:gd name="connsiteX14" fmla="*/ 23890 w 1027419"/>
                          <a:gd name="connsiteY14" fmla="*/ 1627367 h 1806740"/>
                          <a:gd name="connsiteX15" fmla="*/ 6305 w 1027419"/>
                          <a:gd name="connsiteY15" fmla="*/ 1715290 h 1806740"/>
                          <a:gd name="connsiteX16" fmla="*/ 67852 w 1027419"/>
                          <a:gd name="connsiteY16" fmla="*/ 1803213 h 1806740"/>
                          <a:gd name="connsiteX17" fmla="*/ 111813 w 1027419"/>
                          <a:gd name="connsiteY17" fmla="*/ 1785628 h 1806740"/>
                          <a:gd name="connsiteX18" fmla="*/ 226113 w 1027419"/>
                          <a:gd name="connsiteY18" fmla="*/ 1750459 h 1806740"/>
                          <a:gd name="connsiteX19" fmla="*/ 489882 w 1027419"/>
                          <a:gd name="connsiteY19" fmla="*/ 1592197 h 1806740"/>
                          <a:gd name="connsiteX20" fmla="*/ 560221 w 1027419"/>
                          <a:gd name="connsiteY20" fmla="*/ 1557028 h 1806740"/>
                          <a:gd name="connsiteX21" fmla="*/ 577805 w 1027419"/>
                          <a:gd name="connsiteY21" fmla="*/ 1451521 h 1806740"/>
                          <a:gd name="connsiteX22" fmla="*/ 507467 w 1027419"/>
                          <a:gd name="connsiteY22" fmla="*/ 1398767 h 1806740"/>
                          <a:gd name="connsiteX23" fmla="*/ 481090 w 1027419"/>
                          <a:gd name="connsiteY23" fmla="*/ 1381182 h 1806740"/>
                          <a:gd name="connsiteX24" fmla="*/ 472298 w 1027419"/>
                          <a:gd name="connsiteY24" fmla="*/ 1310844 h 1806740"/>
                          <a:gd name="connsiteX25" fmla="*/ 516259 w 1027419"/>
                          <a:gd name="connsiteY25" fmla="*/ 1099828 h 1806740"/>
                          <a:gd name="connsiteX26" fmla="*/ 507467 w 1027419"/>
                          <a:gd name="connsiteY26" fmla="*/ 959151 h 1806740"/>
                          <a:gd name="connsiteX27" fmla="*/ 498675 w 1027419"/>
                          <a:gd name="connsiteY27" fmla="*/ 818474 h 1806740"/>
                          <a:gd name="connsiteX28" fmla="*/ 472298 w 1027419"/>
                          <a:gd name="connsiteY28" fmla="*/ 651421 h 1806740"/>
                          <a:gd name="connsiteX29" fmla="*/ 375582 w 1027419"/>
                          <a:gd name="connsiteY29" fmla="*/ 484367 h 1806740"/>
                          <a:gd name="connsiteX30" fmla="*/ 340413 w 1027419"/>
                          <a:gd name="connsiteY30" fmla="*/ 422821 h 1806740"/>
                          <a:gd name="connsiteX31" fmla="*/ 445921 w 1027419"/>
                          <a:gd name="connsiteY31" fmla="*/ 387651 h 1806740"/>
                          <a:gd name="connsiteX32" fmla="*/ 595390 w 1027419"/>
                          <a:gd name="connsiteY32" fmla="*/ 334897 h 1806740"/>
                          <a:gd name="connsiteX33" fmla="*/ 876744 w 1027419"/>
                          <a:gd name="connsiteY33" fmla="*/ 238182 h 1806740"/>
                          <a:gd name="connsiteX34" fmla="*/ 947082 w 1027419"/>
                          <a:gd name="connsiteY34" fmla="*/ 176636 h 1806740"/>
                          <a:gd name="connsiteX35" fmla="*/ 1026213 w 1027419"/>
                          <a:gd name="connsiteY35" fmla="*/ 88713 h 1806740"/>
                          <a:gd name="connsiteX36" fmla="*/ 991044 w 1027419"/>
                          <a:gd name="connsiteY36" fmla="*/ 27167 h 1806740"/>
                          <a:gd name="connsiteX37" fmla="*/ 911913 w 1027419"/>
                          <a:gd name="connsiteY37" fmla="*/ 790 h 1806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</a:cxnLst>
                        <a:rect l="l" t="t" r="r" b="b"/>
                        <a:pathLst>
                          <a:path w="1027419" h="1806740">
                            <a:moveTo>
                              <a:pt x="911913" y="790"/>
                            </a:moveTo>
                            <a:cubicBezTo>
                              <a:pt x="822524" y="5186"/>
                              <a:pt x="554359" y="31563"/>
                              <a:pt x="454713" y="53544"/>
                            </a:cubicBezTo>
                            <a:cubicBezTo>
                              <a:pt x="355067" y="75525"/>
                              <a:pt x="355067" y="112159"/>
                              <a:pt x="314036" y="132674"/>
                            </a:cubicBezTo>
                            <a:cubicBezTo>
                              <a:pt x="273005" y="153189"/>
                              <a:pt x="240766" y="159051"/>
                              <a:pt x="208528" y="176636"/>
                            </a:cubicBezTo>
                            <a:cubicBezTo>
                              <a:pt x="176290" y="194221"/>
                              <a:pt x="141120" y="213271"/>
                              <a:pt x="120605" y="238182"/>
                            </a:cubicBezTo>
                            <a:cubicBezTo>
                              <a:pt x="100090" y="263093"/>
                              <a:pt x="89832" y="299728"/>
                              <a:pt x="85436" y="326105"/>
                            </a:cubicBezTo>
                            <a:cubicBezTo>
                              <a:pt x="81040" y="352482"/>
                              <a:pt x="86901" y="375929"/>
                              <a:pt x="94228" y="396444"/>
                            </a:cubicBezTo>
                            <a:cubicBezTo>
                              <a:pt x="101555" y="416959"/>
                              <a:pt x="117675" y="434543"/>
                              <a:pt x="129398" y="449197"/>
                            </a:cubicBezTo>
                            <a:cubicBezTo>
                              <a:pt x="141121" y="463851"/>
                              <a:pt x="154309" y="446267"/>
                              <a:pt x="164567" y="484367"/>
                            </a:cubicBezTo>
                            <a:cubicBezTo>
                              <a:pt x="174825" y="522467"/>
                              <a:pt x="170429" y="556170"/>
                              <a:pt x="190944" y="677797"/>
                            </a:cubicBezTo>
                            <a:cubicBezTo>
                              <a:pt x="211459" y="799424"/>
                              <a:pt x="265678" y="1088105"/>
                              <a:pt x="287659" y="1214128"/>
                            </a:cubicBezTo>
                            <a:cubicBezTo>
                              <a:pt x="309640" y="1340151"/>
                              <a:pt x="322828" y="1391440"/>
                              <a:pt x="322828" y="1433936"/>
                            </a:cubicBezTo>
                            <a:cubicBezTo>
                              <a:pt x="322828" y="1476432"/>
                              <a:pt x="308174" y="1454451"/>
                              <a:pt x="287659" y="1469105"/>
                            </a:cubicBezTo>
                            <a:cubicBezTo>
                              <a:pt x="267144" y="1483759"/>
                              <a:pt x="199736" y="1521859"/>
                              <a:pt x="199736" y="1521859"/>
                            </a:cubicBezTo>
                            <a:cubicBezTo>
                              <a:pt x="155775" y="1548236"/>
                              <a:pt x="56128" y="1595129"/>
                              <a:pt x="23890" y="1627367"/>
                            </a:cubicBezTo>
                            <a:cubicBezTo>
                              <a:pt x="-8348" y="1659605"/>
                              <a:pt x="-1022" y="1685982"/>
                              <a:pt x="6305" y="1715290"/>
                            </a:cubicBezTo>
                            <a:cubicBezTo>
                              <a:pt x="13632" y="1744598"/>
                              <a:pt x="67852" y="1803213"/>
                              <a:pt x="67852" y="1803213"/>
                            </a:cubicBezTo>
                            <a:cubicBezTo>
                              <a:pt x="85437" y="1814936"/>
                              <a:pt x="85436" y="1794420"/>
                              <a:pt x="111813" y="1785628"/>
                            </a:cubicBezTo>
                            <a:cubicBezTo>
                              <a:pt x="138190" y="1776836"/>
                              <a:pt x="163101" y="1782698"/>
                              <a:pt x="226113" y="1750459"/>
                            </a:cubicBezTo>
                            <a:cubicBezTo>
                              <a:pt x="289125" y="1718220"/>
                              <a:pt x="434197" y="1624435"/>
                              <a:pt x="489882" y="1592197"/>
                            </a:cubicBezTo>
                            <a:cubicBezTo>
                              <a:pt x="545567" y="1559959"/>
                              <a:pt x="545567" y="1580474"/>
                              <a:pt x="560221" y="1557028"/>
                            </a:cubicBezTo>
                            <a:cubicBezTo>
                              <a:pt x="574875" y="1533582"/>
                              <a:pt x="586597" y="1477898"/>
                              <a:pt x="577805" y="1451521"/>
                            </a:cubicBezTo>
                            <a:cubicBezTo>
                              <a:pt x="569013" y="1425144"/>
                              <a:pt x="523586" y="1410490"/>
                              <a:pt x="507467" y="1398767"/>
                            </a:cubicBezTo>
                            <a:cubicBezTo>
                              <a:pt x="491348" y="1387044"/>
                              <a:pt x="486952" y="1395836"/>
                              <a:pt x="481090" y="1381182"/>
                            </a:cubicBezTo>
                            <a:cubicBezTo>
                              <a:pt x="475228" y="1366528"/>
                              <a:pt x="466437" y="1357736"/>
                              <a:pt x="472298" y="1310844"/>
                            </a:cubicBezTo>
                            <a:cubicBezTo>
                              <a:pt x="478159" y="1263952"/>
                              <a:pt x="510398" y="1158443"/>
                              <a:pt x="516259" y="1099828"/>
                            </a:cubicBezTo>
                            <a:cubicBezTo>
                              <a:pt x="522120" y="1041213"/>
                              <a:pt x="507467" y="959151"/>
                              <a:pt x="507467" y="959151"/>
                            </a:cubicBezTo>
                            <a:cubicBezTo>
                              <a:pt x="504536" y="912259"/>
                              <a:pt x="504536" y="869762"/>
                              <a:pt x="498675" y="818474"/>
                            </a:cubicBezTo>
                            <a:cubicBezTo>
                              <a:pt x="492814" y="767186"/>
                              <a:pt x="492813" y="707105"/>
                              <a:pt x="472298" y="651421"/>
                            </a:cubicBezTo>
                            <a:cubicBezTo>
                              <a:pt x="451783" y="595737"/>
                              <a:pt x="397563" y="522467"/>
                              <a:pt x="375582" y="484367"/>
                            </a:cubicBezTo>
                            <a:cubicBezTo>
                              <a:pt x="353601" y="446267"/>
                              <a:pt x="328690" y="438940"/>
                              <a:pt x="340413" y="422821"/>
                            </a:cubicBezTo>
                            <a:cubicBezTo>
                              <a:pt x="352136" y="406702"/>
                              <a:pt x="445921" y="387651"/>
                              <a:pt x="445921" y="387651"/>
                            </a:cubicBezTo>
                            <a:lnTo>
                              <a:pt x="595390" y="334897"/>
                            </a:lnTo>
                            <a:cubicBezTo>
                              <a:pt x="667194" y="309986"/>
                              <a:pt x="818129" y="264559"/>
                              <a:pt x="876744" y="238182"/>
                            </a:cubicBezTo>
                            <a:cubicBezTo>
                              <a:pt x="935359" y="211805"/>
                              <a:pt x="922171" y="201547"/>
                              <a:pt x="947082" y="176636"/>
                            </a:cubicBezTo>
                            <a:cubicBezTo>
                              <a:pt x="971993" y="151725"/>
                              <a:pt x="1018886" y="113624"/>
                              <a:pt x="1026213" y="88713"/>
                            </a:cubicBezTo>
                            <a:cubicBezTo>
                              <a:pt x="1033540" y="63802"/>
                              <a:pt x="1005698" y="43286"/>
                              <a:pt x="991044" y="27167"/>
                            </a:cubicBezTo>
                            <a:cubicBezTo>
                              <a:pt x="976390" y="11048"/>
                              <a:pt x="1001302" y="-3606"/>
                              <a:pt x="911913" y="790"/>
                            </a:cubicBezTo>
                            <a:close/>
                          </a:path>
                        </a:pathLst>
                      </a:custGeom>
                      <a:solidFill>
                        <a:srgbClr val="DECFBC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grpSp>
                    <p:nvGrpSpPr>
                      <p:cNvPr id="359" name="Group 358"/>
                      <p:cNvGrpSpPr/>
                      <p:nvPr/>
                    </p:nvGrpSpPr>
                    <p:grpSpPr>
                      <a:xfrm rot="21313107">
                        <a:off x="6752397" y="497871"/>
                        <a:ext cx="2796150" cy="2126523"/>
                        <a:chOff x="6752399" y="497872"/>
                        <a:chExt cx="2796150" cy="2126523"/>
                      </a:xfrm>
                    </p:grpSpPr>
                    <p:grpSp>
                      <p:nvGrpSpPr>
                        <p:cNvPr id="360" name="Group 359"/>
                        <p:cNvGrpSpPr/>
                        <p:nvPr/>
                      </p:nvGrpSpPr>
                      <p:grpSpPr>
                        <a:xfrm>
                          <a:off x="6752399" y="497872"/>
                          <a:ext cx="2796150" cy="2126523"/>
                          <a:chOff x="6752400" y="497874"/>
                          <a:chExt cx="5071558" cy="3497406"/>
                        </a:xfrm>
                      </p:grpSpPr>
                      <p:grpSp>
                        <p:nvGrpSpPr>
                          <p:cNvPr id="364" name="Group 363"/>
                          <p:cNvGrpSpPr/>
                          <p:nvPr/>
                        </p:nvGrpSpPr>
                        <p:grpSpPr>
                          <a:xfrm>
                            <a:off x="6752400" y="497874"/>
                            <a:ext cx="5071558" cy="3497406"/>
                            <a:chOff x="6752398" y="497874"/>
                            <a:chExt cx="5073004" cy="3497406"/>
                          </a:xfrm>
                        </p:grpSpPr>
                        <p:grpSp>
                          <p:nvGrpSpPr>
                            <p:cNvPr id="367" name="Group 366"/>
                            <p:cNvGrpSpPr/>
                            <p:nvPr/>
                          </p:nvGrpSpPr>
                          <p:grpSpPr>
                            <a:xfrm>
                              <a:off x="6752398" y="497874"/>
                              <a:ext cx="5073004" cy="3497406"/>
                              <a:chOff x="6752400" y="497874"/>
                              <a:chExt cx="5073810" cy="3497736"/>
                            </a:xfrm>
                          </p:grpSpPr>
                          <p:sp>
                            <p:nvSpPr>
                              <p:cNvPr id="374" name="Rectangle 373"/>
                              <p:cNvSpPr/>
                              <p:nvPr/>
                            </p:nvSpPr>
                            <p:spPr>
                              <a:xfrm rot="1133762">
                                <a:off x="8480938" y="3402432"/>
                                <a:ext cx="1052665" cy="581041"/>
                              </a:xfrm>
                              <a:prstGeom prst="rect">
                                <a:avLst/>
                              </a:prstGeom>
                              <a:solidFill>
                                <a:srgbClr val="72645E"/>
                              </a:solidFill>
                              <a:ln w="19050" cap="flat" cmpd="sng" algn="ctr">
                                <a:solidFill>
                                  <a:srgbClr val="44546A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75" name="Rectangle 374"/>
                              <p:cNvSpPr/>
                              <p:nvPr/>
                            </p:nvSpPr>
                            <p:spPr>
                              <a:xfrm rot="20539513" flipH="1">
                                <a:off x="9458764" y="3446787"/>
                                <a:ext cx="917187" cy="548823"/>
                              </a:xfrm>
                              <a:prstGeom prst="rect">
                                <a:avLst/>
                              </a:prstGeom>
                              <a:solidFill>
                                <a:srgbClr val="72645E"/>
                              </a:solidFill>
                              <a:ln w="19050" cap="flat" cmpd="sng" algn="ctr">
                                <a:solidFill>
                                  <a:srgbClr val="44546A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grpSp>
                            <p:nvGrpSpPr>
                              <p:cNvPr id="376" name="Group 375"/>
                              <p:cNvGrpSpPr/>
                              <p:nvPr/>
                            </p:nvGrpSpPr>
                            <p:grpSpPr>
                              <a:xfrm>
                                <a:off x="8162566" y="497874"/>
                                <a:ext cx="2480256" cy="3104513"/>
                                <a:chOff x="8162566" y="497874"/>
                                <a:chExt cx="2480256" cy="3104513"/>
                              </a:xfrm>
                            </p:grpSpPr>
                            <p:grpSp>
                              <p:nvGrpSpPr>
                                <p:cNvPr id="384" name="Group 383"/>
                                <p:cNvGrpSpPr/>
                                <p:nvPr/>
                              </p:nvGrpSpPr>
                              <p:grpSpPr>
                                <a:xfrm>
                                  <a:off x="8162566" y="497874"/>
                                  <a:ext cx="2466340" cy="3104513"/>
                                  <a:chOff x="8162566" y="497874"/>
                                  <a:chExt cx="2466340" cy="3104513"/>
                                </a:xfrm>
                              </p:grpSpPr>
                              <p:sp>
                                <p:nvSpPr>
                                  <p:cNvPr id="416" name="Oval 415"/>
                                  <p:cNvSpPr/>
                                  <p:nvPr/>
                                </p:nvSpPr>
                                <p:spPr>
                                  <a:xfrm>
                                    <a:off x="8162566" y="497874"/>
                                    <a:ext cx="2466340" cy="3104513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DECFBC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grpSp>
                                <p:nvGrpSpPr>
                                  <p:cNvPr id="417" name="Group 416"/>
                                  <p:cNvGrpSpPr/>
                                  <p:nvPr/>
                                </p:nvGrpSpPr>
                                <p:grpSpPr>
                                  <a:xfrm>
                                    <a:off x="8830783" y="1130918"/>
                                    <a:ext cx="342890" cy="448393"/>
                                    <a:chOff x="8830783" y="1130918"/>
                                    <a:chExt cx="342890" cy="448393"/>
                                  </a:xfrm>
                                </p:grpSpPr>
                                <p:sp>
                                  <p:nvSpPr>
                                    <p:cNvPr id="421" name="Oval 420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8830783" y="1130918"/>
                                      <a:ext cx="342890" cy="447647"/>
                                    </a:xfrm>
                                    <a:prstGeom prst="ellipse">
                                      <a:avLst/>
                                    </a:prstGeom>
                                    <a:solidFill>
                                      <a:sysClr val="window" lastClr="FFFFFF"/>
                                    </a:solidFill>
                                    <a:ln w="12700" cap="flat" cmpd="sng" algn="ctr">
                                      <a:solidFill>
                                        <a:srgbClr val="44546A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  <p:sp>
                                  <p:nvSpPr>
                                    <p:cNvPr id="422" name="Oval 42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8887959" y="1350725"/>
                                      <a:ext cx="257167" cy="228586"/>
                                    </a:xfrm>
                                    <a:prstGeom prst="ellipse">
                                      <a:avLst/>
                                    </a:prstGeom>
                                    <a:solidFill>
                                      <a:sysClr val="windowText" lastClr="000000"/>
                                    </a:solidFill>
                                    <a:ln w="12700" cap="flat" cmpd="sng" algn="ctr">
                                      <a:solidFill>
                                        <a:srgbClr val="44546A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grpSp>
                                <p:nvGrpSpPr>
                                  <p:cNvPr id="418" name="Group 417"/>
                                  <p:cNvGrpSpPr/>
                                  <p:nvPr/>
                                </p:nvGrpSpPr>
                                <p:grpSpPr>
                                  <a:xfrm>
                                    <a:off x="9551752" y="1130918"/>
                                    <a:ext cx="342890" cy="447647"/>
                                    <a:chOff x="9551752" y="1130918"/>
                                    <a:chExt cx="342890" cy="447647"/>
                                  </a:xfrm>
                                </p:grpSpPr>
                                <p:sp>
                                  <p:nvSpPr>
                                    <p:cNvPr id="419" name="Oval 418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551752" y="1130918"/>
                                      <a:ext cx="342890" cy="447647"/>
                                    </a:xfrm>
                                    <a:prstGeom prst="ellipse">
                                      <a:avLst/>
                                    </a:prstGeom>
                                    <a:solidFill>
                                      <a:sysClr val="window" lastClr="FFFFFF"/>
                                    </a:solidFill>
                                    <a:ln w="12700" cap="flat" cmpd="sng" algn="ctr">
                                      <a:solidFill>
                                        <a:srgbClr val="44546A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  <p:sp>
                                  <p:nvSpPr>
                                    <p:cNvPr id="420" name="Oval 419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604513" y="1349979"/>
                                      <a:ext cx="257168" cy="228586"/>
                                    </a:xfrm>
                                    <a:prstGeom prst="ellipse">
                                      <a:avLst/>
                                    </a:prstGeom>
                                    <a:solidFill>
                                      <a:sysClr val="windowText" lastClr="000000"/>
                                    </a:solidFill>
                                    <a:ln w="12700" cap="flat" cmpd="sng" algn="ctr">
                                      <a:solidFill>
                                        <a:srgbClr val="44546A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385" name="Rectangle 384"/>
                                <p:cNvSpPr/>
                                <p:nvPr/>
                              </p:nvSpPr>
                              <p:spPr>
                                <a:xfrm>
                                  <a:off x="8575807" y="2388218"/>
                                  <a:ext cx="334010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86" name="Rectangle 385"/>
                                <p:cNvSpPr/>
                                <p:nvPr/>
                              </p:nvSpPr>
                              <p:spPr>
                                <a:xfrm>
                                  <a:off x="8909915" y="2388218"/>
                                  <a:ext cx="334010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87" name="Rectangle 386"/>
                                <p:cNvSpPr/>
                                <p:nvPr/>
                              </p:nvSpPr>
                              <p:spPr>
                                <a:xfrm>
                                  <a:off x="9244022" y="2388218"/>
                                  <a:ext cx="334010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88" name="Rectangle 387"/>
                                <p:cNvSpPr/>
                                <p:nvPr/>
                              </p:nvSpPr>
                              <p:spPr>
                                <a:xfrm>
                                  <a:off x="9578130" y="2388218"/>
                                  <a:ext cx="334010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89" name="Rectangle 388"/>
                                <p:cNvSpPr/>
                                <p:nvPr/>
                              </p:nvSpPr>
                              <p:spPr>
                                <a:xfrm>
                                  <a:off x="9912238" y="2388218"/>
                                  <a:ext cx="334010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90" name="Rectangle 389"/>
                                <p:cNvSpPr/>
                                <p:nvPr/>
                              </p:nvSpPr>
                              <p:spPr>
                                <a:xfrm>
                                  <a:off x="9411076" y="2625611"/>
                                  <a:ext cx="334108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91" name="Rectangle 390"/>
                                <p:cNvSpPr/>
                                <p:nvPr/>
                              </p:nvSpPr>
                              <p:spPr>
                                <a:xfrm>
                                  <a:off x="8742861" y="2625611"/>
                                  <a:ext cx="334010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92" name="Rectangle 391"/>
                                <p:cNvSpPr/>
                                <p:nvPr/>
                              </p:nvSpPr>
                              <p:spPr>
                                <a:xfrm>
                                  <a:off x="9753976" y="2625611"/>
                                  <a:ext cx="334010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93" name="Rectangle 392"/>
                                <p:cNvSpPr/>
                                <p:nvPr/>
                              </p:nvSpPr>
                              <p:spPr>
                                <a:xfrm>
                                  <a:off x="9076968" y="2625611"/>
                                  <a:ext cx="334108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94" name="Rectangle 393"/>
                                <p:cNvSpPr/>
                                <p:nvPr/>
                              </p:nvSpPr>
                              <p:spPr>
                                <a:xfrm>
                                  <a:off x="9217645" y="2863003"/>
                                  <a:ext cx="334108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95" name="Rectangle 394"/>
                                <p:cNvSpPr/>
                                <p:nvPr/>
                              </p:nvSpPr>
                              <p:spPr>
                                <a:xfrm>
                                  <a:off x="9551753" y="2863003"/>
                                  <a:ext cx="334010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96" name="Rectangle 395"/>
                                <p:cNvSpPr/>
                                <p:nvPr/>
                              </p:nvSpPr>
                              <p:spPr>
                                <a:xfrm>
                                  <a:off x="8909915" y="2863003"/>
                                  <a:ext cx="334010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97" name="Rectangle 396"/>
                                <p:cNvSpPr/>
                                <p:nvPr/>
                              </p:nvSpPr>
                              <p:spPr>
                                <a:xfrm>
                                  <a:off x="9411076" y="3100395"/>
                                  <a:ext cx="334108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98" name="Rectangle 397"/>
                                <p:cNvSpPr/>
                                <p:nvPr/>
                              </p:nvSpPr>
                              <p:spPr>
                                <a:xfrm>
                                  <a:off x="9076968" y="3100395"/>
                                  <a:ext cx="334108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99" name="Flowchart: Data 398"/>
                                <p:cNvSpPr/>
                                <p:nvPr/>
                              </p:nvSpPr>
                              <p:spPr>
                                <a:xfrm>
                                  <a:off x="9912239" y="3110296"/>
                                  <a:ext cx="457200" cy="228600"/>
                                </a:xfrm>
                                <a:prstGeom prst="flowChartInputOutpu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270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00" name="Rectangle 399"/>
                                <p:cNvSpPr/>
                                <p:nvPr/>
                              </p:nvSpPr>
                              <p:spPr>
                                <a:xfrm>
                                  <a:off x="9727599" y="3100395"/>
                                  <a:ext cx="334010" cy="22860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01" name="Flowchart: Data 400"/>
                                <p:cNvSpPr/>
                                <p:nvPr/>
                              </p:nvSpPr>
                              <p:spPr>
                                <a:xfrm>
                                  <a:off x="10123253" y="2634403"/>
                                  <a:ext cx="443230" cy="228600"/>
                                </a:xfrm>
                                <a:prstGeom prst="flowChartInputOutpu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270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02" name="Flowchart: Data 401"/>
                                <p:cNvSpPr/>
                                <p:nvPr/>
                              </p:nvSpPr>
                              <p:spPr>
                                <a:xfrm rot="151800">
                                  <a:off x="10035330" y="2863003"/>
                                  <a:ext cx="436245" cy="237490"/>
                                </a:xfrm>
                                <a:prstGeom prst="flowChartInputOutpu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270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03" name="Rectangle 402"/>
                                <p:cNvSpPr/>
                                <p:nvPr/>
                              </p:nvSpPr>
                              <p:spPr>
                                <a:xfrm>
                                  <a:off x="9885861" y="2863003"/>
                                  <a:ext cx="334108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04" name="Rectangle 403"/>
                                <p:cNvSpPr/>
                                <p:nvPr/>
                              </p:nvSpPr>
                              <p:spPr>
                                <a:xfrm>
                                  <a:off x="10088084" y="2625611"/>
                                  <a:ext cx="334108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05" name="Flowchart: Data 404"/>
                                <p:cNvSpPr/>
                                <p:nvPr/>
                              </p:nvSpPr>
                              <p:spPr>
                                <a:xfrm rot="21206143" flipH="1">
                                  <a:off x="8347207" y="2845418"/>
                                  <a:ext cx="350520" cy="255905"/>
                                </a:xfrm>
                                <a:prstGeom prst="flowChartInputOutpu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270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06" name="Flowchart: Data 405"/>
                                <p:cNvSpPr/>
                                <p:nvPr/>
                              </p:nvSpPr>
                              <p:spPr>
                                <a:xfrm flipH="1">
                                  <a:off x="8443922" y="3100395"/>
                                  <a:ext cx="525780" cy="228600"/>
                                </a:xfrm>
                                <a:prstGeom prst="flowChartInputOutpu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270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07" name="Flowchart: Data 406"/>
                                <p:cNvSpPr/>
                                <p:nvPr/>
                              </p:nvSpPr>
                              <p:spPr>
                                <a:xfrm flipH="1">
                                  <a:off x="8232907" y="2625611"/>
                                  <a:ext cx="350520" cy="228600"/>
                                </a:xfrm>
                                <a:prstGeom prst="flowChartInputOutpu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270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08" name="Rectangle 407"/>
                                <p:cNvSpPr/>
                                <p:nvPr/>
                              </p:nvSpPr>
                              <p:spPr>
                                <a:xfrm>
                                  <a:off x="8742861" y="3100395"/>
                                  <a:ext cx="334010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09" name="Rectangle 408"/>
                                <p:cNvSpPr/>
                                <p:nvPr/>
                              </p:nvSpPr>
                              <p:spPr>
                                <a:xfrm>
                                  <a:off x="8575807" y="2871795"/>
                                  <a:ext cx="334108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10" name="Rectangle 409"/>
                                <p:cNvSpPr/>
                                <p:nvPr/>
                              </p:nvSpPr>
                              <p:spPr>
                                <a:xfrm>
                                  <a:off x="8408093" y="2625611"/>
                                  <a:ext cx="334108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11" name="Rectangle 410"/>
                                <p:cNvSpPr/>
                                <p:nvPr/>
                              </p:nvSpPr>
                              <p:spPr>
                                <a:xfrm>
                                  <a:off x="8162568" y="2226882"/>
                                  <a:ext cx="2480254" cy="176447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E7E6E6"/>
                                </a:solidFill>
                                <a:ln w="12700" cap="flat" cmpd="sng" algn="ctr">
                                  <a:solidFill>
                                    <a:srgbClr val="5B9BD5">
                                      <a:lumMod val="75000"/>
                                    </a:srgbClr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12" name="Flowchart: Data 411"/>
                                <p:cNvSpPr/>
                                <p:nvPr/>
                              </p:nvSpPr>
                              <p:spPr>
                                <a:xfrm>
                                  <a:off x="10403471" y="2397392"/>
                                  <a:ext cx="223588" cy="241864"/>
                                </a:xfrm>
                                <a:prstGeom prst="flowChartInputOutpu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270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13" name="Rectangle 412"/>
                                <p:cNvSpPr/>
                                <p:nvPr/>
                              </p:nvSpPr>
                              <p:spPr>
                                <a:xfrm>
                                  <a:off x="10219970" y="2403329"/>
                                  <a:ext cx="316230" cy="217739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14" name="Flowchart: Data 413"/>
                                <p:cNvSpPr/>
                                <p:nvPr/>
                              </p:nvSpPr>
                              <p:spPr>
                                <a:xfrm flipH="1">
                                  <a:off x="8172783" y="2411324"/>
                                  <a:ext cx="316230" cy="219710"/>
                                </a:xfrm>
                                <a:prstGeom prst="flowChartInputOutpu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270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15" name="Rectangle 414"/>
                                <p:cNvSpPr/>
                                <p:nvPr/>
                              </p:nvSpPr>
                              <p:spPr>
                                <a:xfrm>
                                  <a:off x="8309089" y="2414525"/>
                                  <a:ext cx="289560" cy="211183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377" name="Rectangle 376"/>
                              <p:cNvSpPr/>
                              <p:nvPr/>
                            </p:nvSpPr>
                            <p:spPr>
                              <a:xfrm>
                                <a:off x="9268599" y="3338896"/>
                                <a:ext cx="334010" cy="256508"/>
                              </a:xfrm>
                              <a:prstGeom prst="rect">
                                <a:avLst/>
                              </a:prstGeom>
                              <a:solidFill>
                                <a:srgbClr val="72645E"/>
                              </a:solidFill>
                              <a:ln w="19050" cap="flat" cmpd="sng" algn="ctr">
                                <a:solidFill>
                                  <a:srgbClr val="44546A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78" name="Rectangle 377"/>
                              <p:cNvSpPr/>
                              <p:nvPr/>
                            </p:nvSpPr>
                            <p:spPr>
                              <a:xfrm>
                                <a:off x="9604507" y="3346580"/>
                                <a:ext cx="334010" cy="237490"/>
                              </a:xfrm>
                              <a:prstGeom prst="rect">
                                <a:avLst/>
                              </a:prstGeom>
                              <a:solidFill>
                                <a:srgbClr val="72645E"/>
                              </a:solidFill>
                              <a:ln w="19050" cap="flat" cmpd="sng" algn="ctr">
                                <a:solidFill>
                                  <a:srgbClr val="44546A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79" name="Rectangle 378"/>
                              <p:cNvSpPr/>
                              <p:nvPr/>
                            </p:nvSpPr>
                            <p:spPr>
                              <a:xfrm>
                                <a:off x="8927499" y="3346580"/>
                                <a:ext cx="334010" cy="237490"/>
                              </a:xfrm>
                              <a:prstGeom prst="rect">
                                <a:avLst/>
                              </a:prstGeom>
                              <a:solidFill>
                                <a:srgbClr val="72645E"/>
                              </a:solidFill>
                              <a:ln w="19050" cap="flat" cmpd="sng" algn="ctr">
                                <a:solidFill>
                                  <a:srgbClr val="44546A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80" name="Rectangle 379"/>
                              <p:cNvSpPr/>
                              <p:nvPr/>
                            </p:nvSpPr>
                            <p:spPr>
                              <a:xfrm>
                                <a:off x="9912238" y="3346580"/>
                                <a:ext cx="377825" cy="237490"/>
                              </a:xfrm>
                              <a:prstGeom prst="rect">
                                <a:avLst/>
                              </a:prstGeom>
                              <a:solidFill>
                                <a:srgbClr val="72645E"/>
                              </a:solidFill>
                              <a:ln w="19050" cap="flat" cmpd="sng" algn="ctr">
                                <a:solidFill>
                                  <a:srgbClr val="44546A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81" name="Rectangle 380"/>
                              <p:cNvSpPr/>
                              <p:nvPr/>
                            </p:nvSpPr>
                            <p:spPr>
                              <a:xfrm>
                                <a:off x="8575807" y="3337788"/>
                                <a:ext cx="413385" cy="237490"/>
                              </a:xfrm>
                              <a:prstGeom prst="rect">
                                <a:avLst/>
                              </a:prstGeom>
                              <a:solidFill>
                                <a:srgbClr val="72645E"/>
                              </a:solidFill>
                              <a:ln w="19050" cap="flat" cmpd="sng" algn="ctr">
                                <a:solidFill>
                                  <a:srgbClr val="44546A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82" name="Freeform 381"/>
                              <p:cNvSpPr/>
                              <p:nvPr/>
                            </p:nvSpPr>
                            <p:spPr>
                              <a:xfrm rot="17971067" flipH="1">
                                <a:off x="10714714" y="2220214"/>
                                <a:ext cx="790556" cy="1432437"/>
                              </a:xfrm>
                              <a:custGeom>
                                <a:avLst/>
                                <a:gdLst>
                                  <a:gd name="connsiteX0" fmla="*/ 309984 w 823732"/>
                                  <a:gd name="connsiteY0" fmla="*/ 27891 h 1374742"/>
                                  <a:gd name="connsiteX1" fmla="*/ 222061 w 823732"/>
                                  <a:gd name="connsiteY1" fmla="*/ 19099 h 1374742"/>
                                  <a:gd name="connsiteX2" fmla="*/ 169307 w 823732"/>
                                  <a:gd name="connsiteY2" fmla="*/ 10307 h 1374742"/>
                                  <a:gd name="connsiteX3" fmla="*/ 116553 w 823732"/>
                                  <a:gd name="connsiteY3" fmla="*/ 80645 h 1374742"/>
                                  <a:gd name="connsiteX4" fmla="*/ 134138 w 823732"/>
                                  <a:gd name="connsiteY4" fmla="*/ 142191 h 1374742"/>
                                  <a:gd name="connsiteX5" fmla="*/ 125345 w 823732"/>
                                  <a:gd name="connsiteY5" fmla="*/ 230114 h 1374742"/>
                                  <a:gd name="connsiteX6" fmla="*/ 116553 w 823732"/>
                                  <a:gd name="connsiteY6" fmla="*/ 309245 h 1374742"/>
                                  <a:gd name="connsiteX7" fmla="*/ 72591 w 823732"/>
                                  <a:gd name="connsiteY7" fmla="*/ 581807 h 1374742"/>
                                  <a:gd name="connsiteX8" fmla="*/ 28630 w 823732"/>
                                  <a:gd name="connsiteY8" fmla="*/ 722483 h 1374742"/>
                                  <a:gd name="connsiteX9" fmla="*/ 547376 w 823732"/>
                                  <a:gd name="connsiteY9" fmla="*/ 1126930 h 1374742"/>
                                  <a:gd name="connsiteX10" fmla="*/ 573753 w 823732"/>
                                  <a:gd name="connsiteY10" fmla="*/ 1223645 h 1374742"/>
                                  <a:gd name="connsiteX11" fmla="*/ 591338 w 823732"/>
                                  <a:gd name="connsiteY11" fmla="*/ 1276399 h 1374742"/>
                                  <a:gd name="connsiteX12" fmla="*/ 608922 w 823732"/>
                                  <a:gd name="connsiteY12" fmla="*/ 1302776 h 1374742"/>
                                  <a:gd name="connsiteX13" fmla="*/ 652884 w 823732"/>
                                  <a:gd name="connsiteY13" fmla="*/ 1364322 h 1374742"/>
                                  <a:gd name="connsiteX14" fmla="*/ 705638 w 823732"/>
                                  <a:gd name="connsiteY14" fmla="*/ 1373114 h 1374742"/>
                                  <a:gd name="connsiteX15" fmla="*/ 749599 w 823732"/>
                                  <a:gd name="connsiteY15" fmla="*/ 1346737 h 1374742"/>
                                  <a:gd name="connsiteX16" fmla="*/ 811145 w 823732"/>
                                  <a:gd name="connsiteY16" fmla="*/ 1293983 h 1374742"/>
                                  <a:gd name="connsiteX17" fmla="*/ 811145 w 823732"/>
                                  <a:gd name="connsiteY17" fmla="*/ 1241230 h 1374742"/>
                                  <a:gd name="connsiteX18" fmla="*/ 819938 w 823732"/>
                                  <a:gd name="connsiteY18" fmla="*/ 1170891 h 1374742"/>
                                  <a:gd name="connsiteX19" fmla="*/ 740807 w 823732"/>
                                  <a:gd name="connsiteY19" fmla="*/ 1118137 h 1374742"/>
                                  <a:gd name="connsiteX20" fmla="*/ 670468 w 823732"/>
                                  <a:gd name="connsiteY20" fmla="*/ 1100553 h 1374742"/>
                                  <a:gd name="connsiteX21" fmla="*/ 626507 w 823732"/>
                                  <a:gd name="connsiteY21" fmla="*/ 1082968 h 1374742"/>
                                  <a:gd name="connsiteX22" fmla="*/ 573753 w 823732"/>
                                  <a:gd name="connsiteY22" fmla="*/ 1003837 h 1374742"/>
                                  <a:gd name="connsiteX23" fmla="*/ 318776 w 823732"/>
                                  <a:gd name="connsiteY23" fmla="*/ 704899 h 1374742"/>
                                  <a:gd name="connsiteX24" fmla="*/ 186891 w 823732"/>
                                  <a:gd name="connsiteY24" fmla="*/ 616976 h 1374742"/>
                                  <a:gd name="connsiteX25" fmla="*/ 283607 w 823732"/>
                                  <a:gd name="connsiteY25" fmla="*/ 370791 h 1374742"/>
                                  <a:gd name="connsiteX26" fmla="*/ 309984 w 823732"/>
                                  <a:gd name="connsiteY26" fmla="*/ 282868 h 1374742"/>
                                  <a:gd name="connsiteX27" fmla="*/ 371530 w 823732"/>
                                  <a:gd name="connsiteY27" fmla="*/ 186153 h 1374742"/>
                                  <a:gd name="connsiteX28" fmla="*/ 371530 w 823732"/>
                                  <a:gd name="connsiteY28" fmla="*/ 63060 h 1374742"/>
                                  <a:gd name="connsiteX29" fmla="*/ 353945 w 823732"/>
                                  <a:gd name="connsiteY29" fmla="*/ 1514 h 1374742"/>
                                  <a:gd name="connsiteX30" fmla="*/ 309984 w 823732"/>
                                  <a:gd name="connsiteY30" fmla="*/ 27891 h 1374742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  <a:cxn ang="0">
                                    <a:pos x="connsiteX7" y="connsiteY7"/>
                                  </a:cxn>
                                  <a:cxn ang="0">
                                    <a:pos x="connsiteX8" y="connsiteY8"/>
                                  </a:cxn>
                                  <a:cxn ang="0">
                                    <a:pos x="connsiteX9" y="connsiteY9"/>
                                  </a:cxn>
                                  <a:cxn ang="0">
                                    <a:pos x="connsiteX10" y="connsiteY10"/>
                                  </a:cxn>
                                  <a:cxn ang="0">
                                    <a:pos x="connsiteX11" y="connsiteY11"/>
                                  </a:cxn>
                                  <a:cxn ang="0">
                                    <a:pos x="connsiteX12" y="connsiteY12"/>
                                  </a:cxn>
                                  <a:cxn ang="0">
                                    <a:pos x="connsiteX13" y="connsiteY13"/>
                                  </a:cxn>
                                  <a:cxn ang="0">
                                    <a:pos x="connsiteX14" y="connsiteY14"/>
                                  </a:cxn>
                                  <a:cxn ang="0">
                                    <a:pos x="connsiteX15" y="connsiteY15"/>
                                  </a:cxn>
                                  <a:cxn ang="0">
                                    <a:pos x="connsiteX16" y="connsiteY16"/>
                                  </a:cxn>
                                  <a:cxn ang="0">
                                    <a:pos x="connsiteX17" y="connsiteY17"/>
                                  </a:cxn>
                                  <a:cxn ang="0">
                                    <a:pos x="connsiteX18" y="connsiteY18"/>
                                  </a:cxn>
                                  <a:cxn ang="0">
                                    <a:pos x="connsiteX19" y="connsiteY19"/>
                                  </a:cxn>
                                  <a:cxn ang="0">
                                    <a:pos x="connsiteX20" y="connsiteY20"/>
                                  </a:cxn>
                                  <a:cxn ang="0">
                                    <a:pos x="connsiteX21" y="connsiteY21"/>
                                  </a:cxn>
                                  <a:cxn ang="0">
                                    <a:pos x="connsiteX22" y="connsiteY22"/>
                                  </a:cxn>
                                  <a:cxn ang="0">
                                    <a:pos x="connsiteX23" y="connsiteY23"/>
                                  </a:cxn>
                                  <a:cxn ang="0">
                                    <a:pos x="connsiteX24" y="connsiteY24"/>
                                  </a:cxn>
                                  <a:cxn ang="0">
                                    <a:pos x="connsiteX25" y="connsiteY25"/>
                                  </a:cxn>
                                  <a:cxn ang="0">
                                    <a:pos x="connsiteX26" y="connsiteY26"/>
                                  </a:cxn>
                                  <a:cxn ang="0">
                                    <a:pos x="connsiteX27" y="connsiteY27"/>
                                  </a:cxn>
                                  <a:cxn ang="0">
                                    <a:pos x="connsiteX28" y="connsiteY28"/>
                                  </a:cxn>
                                  <a:cxn ang="0">
                                    <a:pos x="connsiteX29" y="connsiteY29"/>
                                  </a:cxn>
                                  <a:cxn ang="0">
                                    <a:pos x="connsiteX30" y="connsiteY30"/>
                                  </a:cxn>
                                </a:cxnLst>
                                <a:rect l="l" t="t" r="r" b="b"/>
                                <a:pathLst>
                                  <a:path w="823732" h="1374742">
                                    <a:moveTo>
                                      <a:pt x="309984" y="27891"/>
                                    </a:moveTo>
                                    <a:cubicBezTo>
                                      <a:pt x="288003" y="30822"/>
                                      <a:pt x="245507" y="22030"/>
                                      <a:pt x="222061" y="19099"/>
                                    </a:cubicBezTo>
                                    <a:cubicBezTo>
                                      <a:pt x="198615" y="16168"/>
                                      <a:pt x="186892" y="49"/>
                                      <a:pt x="169307" y="10307"/>
                                    </a:cubicBezTo>
                                    <a:cubicBezTo>
                                      <a:pt x="151722" y="20565"/>
                                      <a:pt x="122414" y="58664"/>
                                      <a:pt x="116553" y="80645"/>
                                    </a:cubicBezTo>
                                    <a:cubicBezTo>
                                      <a:pt x="110692" y="102626"/>
                                      <a:pt x="132673" y="117280"/>
                                      <a:pt x="134138" y="142191"/>
                                    </a:cubicBezTo>
                                    <a:cubicBezTo>
                                      <a:pt x="135603" y="167102"/>
                                      <a:pt x="128276" y="202272"/>
                                      <a:pt x="125345" y="230114"/>
                                    </a:cubicBezTo>
                                    <a:cubicBezTo>
                                      <a:pt x="122414" y="257956"/>
                                      <a:pt x="125345" y="250630"/>
                                      <a:pt x="116553" y="309245"/>
                                    </a:cubicBezTo>
                                    <a:cubicBezTo>
                                      <a:pt x="107761" y="367861"/>
                                      <a:pt x="87245" y="512934"/>
                                      <a:pt x="72591" y="581807"/>
                                    </a:cubicBezTo>
                                    <a:cubicBezTo>
                                      <a:pt x="57937" y="650680"/>
                                      <a:pt x="-50501" y="631629"/>
                                      <a:pt x="28630" y="722483"/>
                                    </a:cubicBezTo>
                                    <a:cubicBezTo>
                                      <a:pt x="107761" y="813337"/>
                                      <a:pt x="456522" y="1043403"/>
                                      <a:pt x="547376" y="1126930"/>
                                    </a:cubicBezTo>
                                    <a:cubicBezTo>
                                      <a:pt x="638230" y="1210457"/>
                                      <a:pt x="566426" y="1198734"/>
                                      <a:pt x="573753" y="1223645"/>
                                    </a:cubicBezTo>
                                    <a:cubicBezTo>
                                      <a:pt x="581080" y="1248556"/>
                                      <a:pt x="591338" y="1276399"/>
                                      <a:pt x="591338" y="1276399"/>
                                    </a:cubicBezTo>
                                    <a:cubicBezTo>
                                      <a:pt x="597199" y="1289587"/>
                                      <a:pt x="598664" y="1288122"/>
                                      <a:pt x="608922" y="1302776"/>
                                    </a:cubicBezTo>
                                    <a:cubicBezTo>
                                      <a:pt x="619180" y="1317430"/>
                                      <a:pt x="636765" y="1352599"/>
                                      <a:pt x="652884" y="1364322"/>
                                    </a:cubicBezTo>
                                    <a:cubicBezTo>
                                      <a:pt x="669003" y="1376045"/>
                                      <a:pt x="689519" y="1376045"/>
                                      <a:pt x="705638" y="1373114"/>
                                    </a:cubicBezTo>
                                    <a:cubicBezTo>
                                      <a:pt x="721757" y="1370183"/>
                                      <a:pt x="732015" y="1359925"/>
                                      <a:pt x="749599" y="1346737"/>
                                    </a:cubicBezTo>
                                    <a:cubicBezTo>
                                      <a:pt x="767183" y="1333549"/>
                                      <a:pt x="800887" y="1311567"/>
                                      <a:pt x="811145" y="1293983"/>
                                    </a:cubicBezTo>
                                    <a:cubicBezTo>
                                      <a:pt x="821403" y="1276399"/>
                                      <a:pt x="809680" y="1261745"/>
                                      <a:pt x="811145" y="1241230"/>
                                    </a:cubicBezTo>
                                    <a:cubicBezTo>
                                      <a:pt x="812610" y="1220715"/>
                                      <a:pt x="831661" y="1191407"/>
                                      <a:pt x="819938" y="1170891"/>
                                    </a:cubicBezTo>
                                    <a:cubicBezTo>
                                      <a:pt x="808215" y="1150376"/>
                                      <a:pt x="765719" y="1129860"/>
                                      <a:pt x="740807" y="1118137"/>
                                    </a:cubicBezTo>
                                    <a:cubicBezTo>
                                      <a:pt x="715895" y="1106414"/>
                                      <a:pt x="689518" y="1106415"/>
                                      <a:pt x="670468" y="1100553"/>
                                    </a:cubicBezTo>
                                    <a:cubicBezTo>
                                      <a:pt x="651418" y="1094692"/>
                                      <a:pt x="642626" y="1099087"/>
                                      <a:pt x="626507" y="1082968"/>
                                    </a:cubicBezTo>
                                    <a:cubicBezTo>
                                      <a:pt x="610388" y="1066849"/>
                                      <a:pt x="625042" y="1066849"/>
                                      <a:pt x="573753" y="1003837"/>
                                    </a:cubicBezTo>
                                    <a:cubicBezTo>
                                      <a:pt x="522465" y="940826"/>
                                      <a:pt x="383253" y="769376"/>
                                      <a:pt x="318776" y="704899"/>
                                    </a:cubicBezTo>
                                    <a:cubicBezTo>
                                      <a:pt x="254299" y="640422"/>
                                      <a:pt x="192752" y="672661"/>
                                      <a:pt x="186891" y="616976"/>
                                    </a:cubicBezTo>
                                    <a:cubicBezTo>
                                      <a:pt x="181030" y="561291"/>
                                      <a:pt x="263092" y="426476"/>
                                      <a:pt x="283607" y="370791"/>
                                    </a:cubicBezTo>
                                    <a:cubicBezTo>
                                      <a:pt x="304122" y="315106"/>
                                      <a:pt x="295330" y="313641"/>
                                      <a:pt x="309984" y="282868"/>
                                    </a:cubicBezTo>
                                    <a:cubicBezTo>
                                      <a:pt x="324638" y="252095"/>
                                      <a:pt x="361272" y="222788"/>
                                      <a:pt x="371530" y="186153"/>
                                    </a:cubicBezTo>
                                    <a:cubicBezTo>
                                      <a:pt x="381788" y="149518"/>
                                      <a:pt x="374461" y="93833"/>
                                      <a:pt x="371530" y="63060"/>
                                    </a:cubicBezTo>
                                    <a:cubicBezTo>
                                      <a:pt x="368599" y="32287"/>
                                      <a:pt x="371530" y="10306"/>
                                      <a:pt x="353945" y="1514"/>
                                    </a:cubicBezTo>
                                    <a:cubicBezTo>
                                      <a:pt x="336360" y="-7278"/>
                                      <a:pt x="331965" y="24960"/>
                                      <a:pt x="309984" y="27891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DECFBC"/>
                              </a:solidFill>
                              <a:ln w="12700" cap="flat" cmpd="sng" algn="ctr">
                                <a:solidFill>
                                  <a:srgbClr val="44546A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83" name="Freeform 382"/>
                              <p:cNvSpPr/>
                              <p:nvPr/>
                            </p:nvSpPr>
                            <p:spPr>
                              <a:xfrm rot="5682153">
                                <a:off x="7139172" y="1856384"/>
                                <a:ext cx="745487" cy="1519032"/>
                              </a:xfrm>
                              <a:custGeom>
                                <a:avLst/>
                                <a:gdLst>
                                  <a:gd name="connsiteX0" fmla="*/ 309984 w 823732"/>
                                  <a:gd name="connsiteY0" fmla="*/ 27891 h 1374742"/>
                                  <a:gd name="connsiteX1" fmla="*/ 222061 w 823732"/>
                                  <a:gd name="connsiteY1" fmla="*/ 19099 h 1374742"/>
                                  <a:gd name="connsiteX2" fmla="*/ 169307 w 823732"/>
                                  <a:gd name="connsiteY2" fmla="*/ 10307 h 1374742"/>
                                  <a:gd name="connsiteX3" fmla="*/ 116553 w 823732"/>
                                  <a:gd name="connsiteY3" fmla="*/ 80645 h 1374742"/>
                                  <a:gd name="connsiteX4" fmla="*/ 134138 w 823732"/>
                                  <a:gd name="connsiteY4" fmla="*/ 142191 h 1374742"/>
                                  <a:gd name="connsiteX5" fmla="*/ 125345 w 823732"/>
                                  <a:gd name="connsiteY5" fmla="*/ 230114 h 1374742"/>
                                  <a:gd name="connsiteX6" fmla="*/ 116553 w 823732"/>
                                  <a:gd name="connsiteY6" fmla="*/ 309245 h 1374742"/>
                                  <a:gd name="connsiteX7" fmla="*/ 72591 w 823732"/>
                                  <a:gd name="connsiteY7" fmla="*/ 581807 h 1374742"/>
                                  <a:gd name="connsiteX8" fmla="*/ 28630 w 823732"/>
                                  <a:gd name="connsiteY8" fmla="*/ 722483 h 1374742"/>
                                  <a:gd name="connsiteX9" fmla="*/ 547376 w 823732"/>
                                  <a:gd name="connsiteY9" fmla="*/ 1126930 h 1374742"/>
                                  <a:gd name="connsiteX10" fmla="*/ 573753 w 823732"/>
                                  <a:gd name="connsiteY10" fmla="*/ 1223645 h 1374742"/>
                                  <a:gd name="connsiteX11" fmla="*/ 591338 w 823732"/>
                                  <a:gd name="connsiteY11" fmla="*/ 1276399 h 1374742"/>
                                  <a:gd name="connsiteX12" fmla="*/ 608922 w 823732"/>
                                  <a:gd name="connsiteY12" fmla="*/ 1302776 h 1374742"/>
                                  <a:gd name="connsiteX13" fmla="*/ 652884 w 823732"/>
                                  <a:gd name="connsiteY13" fmla="*/ 1364322 h 1374742"/>
                                  <a:gd name="connsiteX14" fmla="*/ 705638 w 823732"/>
                                  <a:gd name="connsiteY14" fmla="*/ 1373114 h 1374742"/>
                                  <a:gd name="connsiteX15" fmla="*/ 749599 w 823732"/>
                                  <a:gd name="connsiteY15" fmla="*/ 1346737 h 1374742"/>
                                  <a:gd name="connsiteX16" fmla="*/ 811145 w 823732"/>
                                  <a:gd name="connsiteY16" fmla="*/ 1293983 h 1374742"/>
                                  <a:gd name="connsiteX17" fmla="*/ 811145 w 823732"/>
                                  <a:gd name="connsiteY17" fmla="*/ 1241230 h 1374742"/>
                                  <a:gd name="connsiteX18" fmla="*/ 819938 w 823732"/>
                                  <a:gd name="connsiteY18" fmla="*/ 1170891 h 1374742"/>
                                  <a:gd name="connsiteX19" fmla="*/ 740807 w 823732"/>
                                  <a:gd name="connsiteY19" fmla="*/ 1118137 h 1374742"/>
                                  <a:gd name="connsiteX20" fmla="*/ 670468 w 823732"/>
                                  <a:gd name="connsiteY20" fmla="*/ 1100553 h 1374742"/>
                                  <a:gd name="connsiteX21" fmla="*/ 626507 w 823732"/>
                                  <a:gd name="connsiteY21" fmla="*/ 1082968 h 1374742"/>
                                  <a:gd name="connsiteX22" fmla="*/ 573753 w 823732"/>
                                  <a:gd name="connsiteY22" fmla="*/ 1003837 h 1374742"/>
                                  <a:gd name="connsiteX23" fmla="*/ 318776 w 823732"/>
                                  <a:gd name="connsiteY23" fmla="*/ 704899 h 1374742"/>
                                  <a:gd name="connsiteX24" fmla="*/ 186891 w 823732"/>
                                  <a:gd name="connsiteY24" fmla="*/ 616976 h 1374742"/>
                                  <a:gd name="connsiteX25" fmla="*/ 283607 w 823732"/>
                                  <a:gd name="connsiteY25" fmla="*/ 370791 h 1374742"/>
                                  <a:gd name="connsiteX26" fmla="*/ 309984 w 823732"/>
                                  <a:gd name="connsiteY26" fmla="*/ 282868 h 1374742"/>
                                  <a:gd name="connsiteX27" fmla="*/ 371530 w 823732"/>
                                  <a:gd name="connsiteY27" fmla="*/ 186153 h 1374742"/>
                                  <a:gd name="connsiteX28" fmla="*/ 371530 w 823732"/>
                                  <a:gd name="connsiteY28" fmla="*/ 63060 h 1374742"/>
                                  <a:gd name="connsiteX29" fmla="*/ 353945 w 823732"/>
                                  <a:gd name="connsiteY29" fmla="*/ 1514 h 1374742"/>
                                  <a:gd name="connsiteX30" fmla="*/ 309984 w 823732"/>
                                  <a:gd name="connsiteY30" fmla="*/ 27891 h 1374742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  <a:cxn ang="0">
                                    <a:pos x="connsiteX7" y="connsiteY7"/>
                                  </a:cxn>
                                  <a:cxn ang="0">
                                    <a:pos x="connsiteX8" y="connsiteY8"/>
                                  </a:cxn>
                                  <a:cxn ang="0">
                                    <a:pos x="connsiteX9" y="connsiteY9"/>
                                  </a:cxn>
                                  <a:cxn ang="0">
                                    <a:pos x="connsiteX10" y="connsiteY10"/>
                                  </a:cxn>
                                  <a:cxn ang="0">
                                    <a:pos x="connsiteX11" y="connsiteY11"/>
                                  </a:cxn>
                                  <a:cxn ang="0">
                                    <a:pos x="connsiteX12" y="connsiteY12"/>
                                  </a:cxn>
                                  <a:cxn ang="0">
                                    <a:pos x="connsiteX13" y="connsiteY13"/>
                                  </a:cxn>
                                  <a:cxn ang="0">
                                    <a:pos x="connsiteX14" y="connsiteY14"/>
                                  </a:cxn>
                                  <a:cxn ang="0">
                                    <a:pos x="connsiteX15" y="connsiteY15"/>
                                  </a:cxn>
                                  <a:cxn ang="0">
                                    <a:pos x="connsiteX16" y="connsiteY16"/>
                                  </a:cxn>
                                  <a:cxn ang="0">
                                    <a:pos x="connsiteX17" y="connsiteY17"/>
                                  </a:cxn>
                                  <a:cxn ang="0">
                                    <a:pos x="connsiteX18" y="connsiteY18"/>
                                  </a:cxn>
                                  <a:cxn ang="0">
                                    <a:pos x="connsiteX19" y="connsiteY19"/>
                                  </a:cxn>
                                  <a:cxn ang="0">
                                    <a:pos x="connsiteX20" y="connsiteY20"/>
                                  </a:cxn>
                                  <a:cxn ang="0">
                                    <a:pos x="connsiteX21" y="connsiteY21"/>
                                  </a:cxn>
                                  <a:cxn ang="0">
                                    <a:pos x="connsiteX22" y="connsiteY22"/>
                                  </a:cxn>
                                  <a:cxn ang="0">
                                    <a:pos x="connsiteX23" y="connsiteY23"/>
                                  </a:cxn>
                                  <a:cxn ang="0">
                                    <a:pos x="connsiteX24" y="connsiteY24"/>
                                  </a:cxn>
                                  <a:cxn ang="0">
                                    <a:pos x="connsiteX25" y="connsiteY25"/>
                                  </a:cxn>
                                  <a:cxn ang="0">
                                    <a:pos x="connsiteX26" y="connsiteY26"/>
                                  </a:cxn>
                                  <a:cxn ang="0">
                                    <a:pos x="connsiteX27" y="connsiteY27"/>
                                  </a:cxn>
                                  <a:cxn ang="0">
                                    <a:pos x="connsiteX28" y="connsiteY28"/>
                                  </a:cxn>
                                  <a:cxn ang="0">
                                    <a:pos x="connsiteX29" y="connsiteY29"/>
                                  </a:cxn>
                                  <a:cxn ang="0">
                                    <a:pos x="connsiteX30" y="connsiteY30"/>
                                  </a:cxn>
                                </a:cxnLst>
                                <a:rect l="l" t="t" r="r" b="b"/>
                                <a:pathLst>
                                  <a:path w="823732" h="1374742">
                                    <a:moveTo>
                                      <a:pt x="309984" y="27891"/>
                                    </a:moveTo>
                                    <a:cubicBezTo>
                                      <a:pt x="288003" y="30822"/>
                                      <a:pt x="245507" y="22030"/>
                                      <a:pt x="222061" y="19099"/>
                                    </a:cubicBezTo>
                                    <a:cubicBezTo>
                                      <a:pt x="198615" y="16168"/>
                                      <a:pt x="186892" y="49"/>
                                      <a:pt x="169307" y="10307"/>
                                    </a:cubicBezTo>
                                    <a:cubicBezTo>
                                      <a:pt x="151722" y="20565"/>
                                      <a:pt x="122414" y="58664"/>
                                      <a:pt x="116553" y="80645"/>
                                    </a:cubicBezTo>
                                    <a:cubicBezTo>
                                      <a:pt x="110692" y="102626"/>
                                      <a:pt x="132673" y="117280"/>
                                      <a:pt x="134138" y="142191"/>
                                    </a:cubicBezTo>
                                    <a:cubicBezTo>
                                      <a:pt x="135603" y="167102"/>
                                      <a:pt x="128276" y="202272"/>
                                      <a:pt x="125345" y="230114"/>
                                    </a:cubicBezTo>
                                    <a:cubicBezTo>
                                      <a:pt x="122414" y="257956"/>
                                      <a:pt x="125345" y="250630"/>
                                      <a:pt x="116553" y="309245"/>
                                    </a:cubicBezTo>
                                    <a:cubicBezTo>
                                      <a:pt x="107761" y="367861"/>
                                      <a:pt x="87245" y="512934"/>
                                      <a:pt x="72591" y="581807"/>
                                    </a:cubicBezTo>
                                    <a:cubicBezTo>
                                      <a:pt x="57937" y="650680"/>
                                      <a:pt x="-50501" y="631629"/>
                                      <a:pt x="28630" y="722483"/>
                                    </a:cubicBezTo>
                                    <a:cubicBezTo>
                                      <a:pt x="107761" y="813337"/>
                                      <a:pt x="456522" y="1043403"/>
                                      <a:pt x="547376" y="1126930"/>
                                    </a:cubicBezTo>
                                    <a:cubicBezTo>
                                      <a:pt x="638230" y="1210457"/>
                                      <a:pt x="566426" y="1198734"/>
                                      <a:pt x="573753" y="1223645"/>
                                    </a:cubicBezTo>
                                    <a:cubicBezTo>
                                      <a:pt x="581080" y="1248556"/>
                                      <a:pt x="591338" y="1276399"/>
                                      <a:pt x="591338" y="1276399"/>
                                    </a:cubicBezTo>
                                    <a:cubicBezTo>
                                      <a:pt x="597199" y="1289587"/>
                                      <a:pt x="598664" y="1288122"/>
                                      <a:pt x="608922" y="1302776"/>
                                    </a:cubicBezTo>
                                    <a:cubicBezTo>
                                      <a:pt x="619180" y="1317430"/>
                                      <a:pt x="636765" y="1352599"/>
                                      <a:pt x="652884" y="1364322"/>
                                    </a:cubicBezTo>
                                    <a:cubicBezTo>
                                      <a:pt x="669003" y="1376045"/>
                                      <a:pt x="689519" y="1376045"/>
                                      <a:pt x="705638" y="1373114"/>
                                    </a:cubicBezTo>
                                    <a:cubicBezTo>
                                      <a:pt x="721757" y="1370183"/>
                                      <a:pt x="732015" y="1359925"/>
                                      <a:pt x="749599" y="1346737"/>
                                    </a:cubicBezTo>
                                    <a:cubicBezTo>
                                      <a:pt x="767183" y="1333549"/>
                                      <a:pt x="800887" y="1311567"/>
                                      <a:pt x="811145" y="1293983"/>
                                    </a:cubicBezTo>
                                    <a:cubicBezTo>
                                      <a:pt x="821403" y="1276399"/>
                                      <a:pt x="809680" y="1261745"/>
                                      <a:pt x="811145" y="1241230"/>
                                    </a:cubicBezTo>
                                    <a:cubicBezTo>
                                      <a:pt x="812610" y="1220715"/>
                                      <a:pt x="831661" y="1191407"/>
                                      <a:pt x="819938" y="1170891"/>
                                    </a:cubicBezTo>
                                    <a:cubicBezTo>
                                      <a:pt x="808215" y="1150376"/>
                                      <a:pt x="765719" y="1129860"/>
                                      <a:pt x="740807" y="1118137"/>
                                    </a:cubicBezTo>
                                    <a:cubicBezTo>
                                      <a:pt x="715895" y="1106414"/>
                                      <a:pt x="689518" y="1106415"/>
                                      <a:pt x="670468" y="1100553"/>
                                    </a:cubicBezTo>
                                    <a:cubicBezTo>
                                      <a:pt x="651418" y="1094692"/>
                                      <a:pt x="642626" y="1099087"/>
                                      <a:pt x="626507" y="1082968"/>
                                    </a:cubicBezTo>
                                    <a:cubicBezTo>
                                      <a:pt x="610388" y="1066849"/>
                                      <a:pt x="625042" y="1066849"/>
                                      <a:pt x="573753" y="1003837"/>
                                    </a:cubicBezTo>
                                    <a:cubicBezTo>
                                      <a:pt x="522465" y="940826"/>
                                      <a:pt x="383253" y="769376"/>
                                      <a:pt x="318776" y="704899"/>
                                    </a:cubicBezTo>
                                    <a:cubicBezTo>
                                      <a:pt x="254299" y="640422"/>
                                      <a:pt x="192752" y="672661"/>
                                      <a:pt x="186891" y="616976"/>
                                    </a:cubicBezTo>
                                    <a:cubicBezTo>
                                      <a:pt x="181030" y="561291"/>
                                      <a:pt x="263092" y="426476"/>
                                      <a:pt x="283607" y="370791"/>
                                    </a:cubicBezTo>
                                    <a:cubicBezTo>
                                      <a:pt x="304122" y="315106"/>
                                      <a:pt x="295330" y="313641"/>
                                      <a:pt x="309984" y="282868"/>
                                    </a:cubicBezTo>
                                    <a:cubicBezTo>
                                      <a:pt x="324638" y="252095"/>
                                      <a:pt x="361272" y="222788"/>
                                      <a:pt x="371530" y="186153"/>
                                    </a:cubicBezTo>
                                    <a:cubicBezTo>
                                      <a:pt x="381788" y="149518"/>
                                      <a:pt x="374461" y="93833"/>
                                      <a:pt x="371530" y="63060"/>
                                    </a:cubicBezTo>
                                    <a:cubicBezTo>
                                      <a:pt x="368599" y="32287"/>
                                      <a:pt x="371530" y="10306"/>
                                      <a:pt x="353945" y="1514"/>
                                    </a:cubicBezTo>
                                    <a:cubicBezTo>
                                      <a:pt x="336360" y="-7278"/>
                                      <a:pt x="331965" y="24960"/>
                                      <a:pt x="309984" y="27891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DECFBC"/>
                              </a:solidFill>
                              <a:ln w="12700" cap="flat" cmpd="sng" algn="ctr">
                                <a:solidFill>
                                  <a:srgbClr val="44546A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368" name="Trapezoid 367"/>
                            <p:cNvSpPr/>
                            <p:nvPr/>
                          </p:nvSpPr>
                          <p:spPr>
                            <a:xfrm rot="10800000">
                              <a:off x="9252632" y="2185995"/>
                              <a:ext cx="307340" cy="210820"/>
                            </a:xfrm>
                            <a:prstGeom prst="trapezoid">
                              <a:avLst/>
                            </a:prstGeom>
                            <a:gradFill rotWithShape="1">
                              <a:gsLst>
                                <a:gs pos="0">
                                  <a:srgbClr val="4472C4">
                                    <a:satMod val="103000"/>
                                    <a:lumMod val="102000"/>
                                    <a:tint val="94000"/>
                                  </a:srgbClr>
                                </a:gs>
                                <a:gs pos="50000">
                                  <a:srgbClr val="4472C4">
                                    <a:satMod val="110000"/>
                                    <a:lumMod val="100000"/>
                                    <a:shade val="100000"/>
                                  </a:srgbClr>
                                </a:gs>
                                <a:gs pos="100000">
                                  <a:srgbClr val="4472C4">
                                    <a:lumMod val="99000"/>
                                    <a:satMod val="120000"/>
                                    <a:shade val="78000"/>
                                  </a:srgbClr>
                                </a:gs>
                              </a:gsLst>
                              <a:lin ang="5400000" scaled="0"/>
                            </a:gradFill>
                            <a:ln>
                              <a:noFill/>
                            </a:ln>
                            <a:effectLst>
                              <a:outerShdw blurRad="57150" dist="19050" dir="5400000" algn="ctr" rotWithShape="0">
                                <a:srgbClr val="000000">
                                  <a:alpha val="63000"/>
                                </a:srgbClr>
                              </a:outerShdw>
                            </a:effectLst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369" name="Regular Pentagon 368"/>
                            <p:cNvSpPr/>
                            <p:nvPr/>
                          </p:nvSpPr>
                          <p:spPr>
                            <a:xfrm rot="10800000">
                              <a:off x="9261424" y="2370633"/>
                              <a:ext cx="298674" cy="922922"/>
                            </a:xfrm>
                            <a:prstGeom prst="pentagon">
                              <a:avLst/>
                            </a:prstGeom>
                            <a:gradFill rotWithShape="1">
                              <a:gsLst>
                                <a:gs pos="0">
                                  <a:srgbClr val="4472C4">
                                    <a:satMod val="103000"/>
                                    <a:lumMod val="102000"/>
                                    <a:tint val="94000"/>
                                  </a:srgbClr>
                                </a:gs>
                                <a:gs pos="50000">
                                  <a:srgbClr val="4472C4">
                                    <a:satMod val="110000"/>
                                    <a:lumMod val="100000"/>
                                    <a:shade val="100000"/>
                                  </a:srgbClr>
                                </a:gs>
                                <a:gs pos="100000">
                                  <a:srgbClr val="4472C4">
                                    <a:lumMod val="99000"/>
                                    <a:satMod val="120000"/>
                                    <a:shade val="78000"/>
                                  </a:srgbClr>
                                </a:gs>
                              </a:gsLst>
                              <a:lin ang="5400000" scaled="0"/>
                            </a:gradFill>
                            <a:ln>
                              <a:noFill/>
                            </a:ln>
                            <a:effectLst>
                              <a:outerShdw blurRad="57150" dist="19050" dir="5400000" algn="ctr" rotWithShape="0">
                                <a:srgbClr val="000000">
                                  <a:alpha val="63000"/>
                                </a:srgbClr>
                              </a:outerShdw>
                            </a:effectLst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370" name="Minus 369"/>
                            <p:cNvSpPr/>
                            <p:nvPr/>
                          </p:nvSpPr>
                          <p:spPr>
                            <a:xfrm>
                              <a:off x="7960162" y="2150826"/>
                              <a:ext cx="1512277" cy="113567"/>
                            </a:xfrm>
                            <a:prstGeom prst="mathMinus">
                              <a:avLst/>
                            </a:prstGeom>
                            <a:solidFill>
                              <a:srgbClr val="E7E6E6"/>
                            </a:solidFill>
                            <a:ln w="19050" cap="flat" cmpd="sng" algn="ctr">
                              <a:solidFill>
                                <a:srgbClr val="5B9BD5">
                                  <a:shade val="50000"/>
                                </a:srgbClr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371" name="Minus 370"/>
                            <p:cNvSpPr/>
                            <p:nvPr/>
                          </p:nvSpPr>
                          <p:spPr>
                            <a:xfrm>
                              <a:off x="9340555" y="2150826"/>
                              <a:ext cx="1503192" cy="113567"/>
                            </a:xfrm>
                            <a:prstGeom prst="mathMinus">
                              <a:avLst/>
                            </a:prstGeom>
                            <a:solidFill>
                              <a:srgbClr val="E7E6E6"/>
                            </a:solidFill>
                            <a:ln w="19050" cap="flat" cmpd="sng" algn="ctr">
                              <a:solidFill>
                                <a:srgbClr val="5B9BD5">
                                  <a:shade val="50000"/>
                                </a:srgbClr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372" name="Right Triangle 371"/>
                            <p:cNvSpPr/>
                            <p:nvPr/>
                          </p:nvSpPr>
                          <p:spPr>
                            <a:xfrm rot="9613516" flipH="1" flipV="1">
                              <a:off x="9481232" y="2045318"/>
                              <a:ext cx="708643" cy="279360"/>
                            </a:xfrm>
                            <a:prstGeom prst="rtTriangle">
                              <a:avLst/>
                            </a:prstGeom>
                            <a:solidFill>
                              <a:srgbClr val="E7E6E6"/>
                            </a:solidFill>
                            <a:ln w="19050" cap="flat" cmpd="sng" algn="ctr">
                              <a:solidFill>
                                <a:srgbClr val="5B9BD5">
                                  <a:shade val="50000"/>
                                </a:srgbClr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373" name="Right Triangle 372"/>
                            <p:cNvSpPr/>
                            <p:nvPr/>
                          </p:nvSpPr>
                          <p:spPr>
                            <a:xfrm rot="11986484" flipV="1">
                              <a:off x="8610793" y="2045318"/>
                              <a:ext cx="708643" cy="279360"/>
                            </a:xfrm>
                            <a:prstGeom prst="rtTriangle">
                              <a:avLst/>
                            </a:prstGeom>
                            <a:solidFill>
                              <a:srgbClr val="E7E6E6"/>
                            </a:solidFill>
                            <a:ln w="19050" cap="flat" cmpd="sng" algn="ctr">
                              <a:solidFill>
                                <a:srgbClr val="5B9BD5">
                                  <a:lumMod val="75000"/>
                                </a:srgbClr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365" name="Right Triangle 364"/>
                          <p:cNvSpPr/>
                          <p:nvPr/>
                        </p:nvSpPr>
                        <p:spPr>
                          <a:xfrm rot="10800000">
                            <a:off x="8072360" y="2418112"/>
                            <a:ext cx="243205" cy="210820"/>
                          </a:xfrm>
                          <a:prstGeom prst="rtTriangle">
                            <a:avLst/>
                          </a:prstGeom>
                          <a:solidFill>
                            <a:srgbClr val="72645E"/>
                          </a:solidFill>
                          <a:ln w="12700" cap="flat" cmpd="sng" algn="ctr">
                            <a:solidFill>
                              <a:srgbClr val="5B9BD5">
                                <a:shade val="50000"/>
                              </a:srgbClr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66" name="Right Triangle 365"/>
                          <p:cNvSpPr/>
                          <p:nvPr/>
                        </p:nvSpPr>
                        <p:spPr>
                          <a:xfrm rot="5400000">
                            <a:off x="10522952" y="2381536"/>
                            <a:ext cx="212725" cy="255270"/>
                          </a:xfrm>
                          <a:prstGeom prst="rtTriangle">
                            <a:avLst/>
                          </a:prstGeom>
                          <a:solidFill>
                            <a:srgbClr val="72645E"/>
                          </a:solidFill>
                          <a:ln w="12700" cap="flat" cmpd="sng" algn="ctr">
                            <a:solidFill>
                              <a:srgbClr val="5B9BD5">
                                <a:shade val="50000"/>
                              </a:srgbClr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361" name="Group 360"/>
                        <p:cNvGrpSpPr/>
                        <p:nvPr/>
                      </p:nvGrpSpPr>
                      <p:grpSpPr>
                        <a:xfrm>
                          <a:off x="8013116" y="1362846"/>
                          <a:ext cx="399465" cy="133976"/>
                          <a:chOff x="8013116" y="1362846"/>
                          <a:chExt cx="1195067" cy="194564"/>
                        </a:xfrm>
                      </p:grpSpPr>
                      <p:sp>
                        <p:nvSpPr>
                          <p:cNvPr id="362" name="Heart 361"/>
                          <p:cNvSpPr/>
                          <p:nvPr/>
                        </p:nvSpPr>
                        <p:spPr>
                          <a:xfrm>
                            <a:off x="8013119" y="1362846"/>
                            <a:ext cx="1195064" cy="194564"/>
                          </a:xfrm>
                          <a:prstGeom prst="heart">
                            <a:avLst/>
                          </a:prstGeom>
                          <a:solidFill>
                            <a:srgbClr val="B09180"/>
                          </a:solidFill>
                          <a:ln w="12700" cap="flat" cmpd="sng" algn="ctr">
                            <a:solidFill>
                              <a:srgbClr val="72645E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63" name="Heart 362"/>
                          <p:cNvSpPr/>
                          <p:nvPr/>
                        </p:nvSpPr>
                        <p:spPr>
                          <a:xfrm>
                            <a:off x="8013116" y="1362846"/>
                            <a:ext cx="1194436" cy="117917"/>
                          </a:xfrm>
                          <a:prstGeom prst="heart">
                            <a:avLst/>
                          </a:prstGeom>
                          <a:solidFill>
                            <a:srgbClr val="B09180"/>
                          </a:solidFill>
                          <a:ln w="12700" cap="flat" cmpd="sng" algn="ctr">
                            <a:solidFill>
                              <a:srgbClr val="72645E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  <p:sp>
                  <p:nvSpPr>
                    <p:cNvPr id="356" name="Lightning Bolt 355"/>
                    <p:cNvSpPr/>
                    <p:nvPr/>
                  </p:nvSpPr>
                  <p:spPr>
                    <a:xfrm rot="11346550" flipH="1">
                      <a:off x="7042999" y="2628167"/>
                      <a:ext cx="334648" cy="472143"/>
                    </a:xfrm>
                    <a:prstGeom prst="lightningBolt">
                      <a:avLst/>
                    </a:prstGeom>
                    <a:gradFill rotWithShape="1">
                      <a:gsLst>
                        <a:gs pos="0">
                          <a:srgbClr val="FFC000">
                            <a:lumMod val="110000"/>
                            <a:satMod val="105000"/>
                            <a:tint val="67000"/>
                          </a:srgbClr>
                        </a:gs>
                        <a:gs pos="50000">
                          <a:srgbClr val="FFC000">
                            <a:lumMod val="105000"/>
                            <a:satMod val="103000"/>
                            <a:tint val="73000"/>
                          </a:srgbClr>
                        </a:gs>
                        <a:gs pos="100000">
                          <a:srgbClr val="FFC000">
                            <a:lumMod val="105000"/>
                            <a:satMod val="109000"/>
                            <a:tint val="81000"/>
                          </a:srgbClr>
                        </a:gs>
                      </a:gsLst>
                      <a:lin ang="5400000" scaled="0"/>
                    </a:gradFill>
                    <a:ln w="12700" cap="flat" cmpd="sng" algn="ctr">
                      <a:solidFill>
                        <a:schemeClr val="accent5">
                          <a:lumMod val="5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346" name="Group 345"/>
                  <p:cNvGrpSpPr/>
                  <p:nvPr/>
                </p:nvGrpSpPr>
                <p:grpSpPr>
                  <a:xfrm rot="21399124">
                    <a:off x="9741120" y="5380514"/>
                    <a:ext cx="1265880" cy="576146"/>
                    <a:chOff x="9741120" y="5380514"/>
                    <a:chExt cx="1407160" cy="651502"/>
                  </a:xfrm>
                </p:grpSpPr>
                <p:grpSp>
                  <p:nvGrpSpPr>
                    <p:cNvPr id="347" name="Group 346"/>
                    <p:cNvGrpSpPr/>
                    <p:nvPr/>
                  </p:nvGrpSpPr>
                  <p:grpSpPr>
                    <a:xfrm>
                      <a:off x="9741120" y="5380514"/>
                      <a:ext cx="499746" cy="519431"/>
                      <a:chOff x="9741120" y="5380514"/>
                      <a:chExt cx="500094" cy="520434"/>
                    </a:xfrm>
                  </p:grpSpPr>
                  <p:sp>
                    <p:nvSpPr>
                      <p:cNvPr id="353" name="Trapezoid 352"/>
                      <p:cNvSpPr/>
                      <p:nvPr/>
                    </p:nvSpPr>
                    <p:spPr>
                      <a:xfrm rot="13102361" flipH="1">
                        <a:off x="9741120" y="5693956"/>
                        <a:ext cx="426193" cy="206992"/>
                      </a:xfrm>
                      <a:prstGeom prst="trapezoid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5B9BD5">
                            <a:shade val="50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4" name="Chord 353"/>
                      <p:cNvSpPr/>
                      <p:nvPr/>
                    </p:nvSpPr>
                    <p:spPr>
                      <a:xfrm rot="10456534" flipH="1">
                        <a:off x="9844042" y="5380514"/>
                        <a:ext cx="397172" cy="341296"/>
                      </a:xfrm>
                      <a:prstGeom prst="chord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5B9BD5">
                            <a:shade val="50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348" name="Group 347"/>
                    <p:cNvGrpSpPr/>
                    <p:nvPr/>
                  </p:nvGrpSpPr>
                  <p:grpSpPr>
                    <a:xfrm>
                      <a:off x="9918920" y="5577364"/>
                      <a:ext cx="1229360" cy="454652"/>
                      <a:chOff x="9918920" y="5577364"/>
                      <a:chExt cx="1229360" cy="454652"/>
                    </a:xfrm>
                  </p:grpSpPr>
                  <p:grpSp>
                    <p:nvGrpSpPr>
                      <p:cNvPr id="349" name="Group 348"/>
                      <p:cNvGrpSpPr/>
                      <p:nvPr/>
                    </p:nvGrpSpPr>
                    <p:grpSpPr>
                      <a:xfrm>
                        <a:off x="10020520" y="5577364"/>
                        <a:ext cx="1127760" cy="454652"/>
                        <a:chOff x="10020520" y="5577364"/>
                        <a:chExt cx="1127760" cy="441960"/>
                      </a:xfrm>
                    </p:grpSpPr>
                    <p:sp>
                      <p:nvSpPr>
                        <p:cNvPr id="351" name="Chord 350"/>
                        <p:cNvSpPr/>
                        <p:nvPr/>
                      </p:nvSpPr>
                      <p:spPr>
                        <a:xfrm rot="12814914">
                          <a:off x="10020520" y="5577364"/>
                          <a:ext cx="1127760" cy="441960"/>
                        </a:xfrm>
                        <a:prstGeom prst="chord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5B9BD5">
                              <a:shade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352" name="Bevel 351"/>
                        <p:cNvSpPr/>
                        <p:nvPr/>
                      </p:nvSpPr>
                      <p:spPr>
                        <a:xfrm rot="2034871" flipH="1">
                          <a:off x="10350719" y="5583712"/>
                          <a:ext cx="447387" cy="276577"/>
                        </a:xfrm>
                        <a:prstGeom prst="bevel">
                          <a:avLst/>
                        </a:prstGeom>
                        <a:gradFill rotWithShape="1">
                          <a:gsLst>
                            <a:gs pos="0">
                              <a:sysClr val="windowText" lastClr="000000">
                                <a:lumMod val="110000"/>
                                <a:satMod val="105000"/>
                                <a:tint val="67000"/>
                              </a:sysClr>
                            </a:gs>
                            <a:gs pos="50000">
                              <a:sysClr val="windowText" lastClr="000000">
                                <a:lumMod val="105000"/>
                                <a:satMod val="103000"/>
                                <a:tint val="73000"/>
                              </a:sysClr>
                            </a:gs>
                            <a:gs pos="100000">
                              <a:sysClr val="windowText" lastClr="000000">
                                <a:lumMod val="105000"/>
                                <a:satMod val="109000"/>
                                <a:tint val="81000"/>
                              </a:sysClr>
                            </a:gs>
                          </a:gsLst>
                          <a:lin ang="5400000" scaled="0"/>
                        </a:gradFill>
                        <a:ln w="6350" cap="flat" cmpd="sng" algn="ctr">
                          <a:solidFill>
                            <a:sysClr val="windowText" lastClr="000000">
                              <a:lumMod val="65000"/>
                              <a:lumOff val="35000"/>
                            </a:sys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350" name="Flowchart: Terminator 349"/>
                      <p:cNvSpPr/>
                      <p:nvPr/>
                    </p:nvSpPr>
                    <p:spPr>
                      <a:xfrm rot="1829441" flipH="1">
                        <a:off x="9918920" y="5691664"/>
                        <a:ext cx="779145" cy="268719"/>
                      </a:xfrm>
                      <a:prstGeom prst="flowChartTerminator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5B9BD5">
                            <a:shade val="50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</p:grpSp>
            <p:sp>
              <p:nvSpPr>
                <p:cNvPr id="341" name="Lightning Bolt 340"/>
                <p:cNvSpPr/>
                <p:nvPr/>
              </p:nvSpPr>
              <p:spPr>
                <a:xfrm rot="2086118" flipH="1" flipV="1">
                  <a:off x="1643605" y="0"/>
                  <a:ext cx="601302" cy="826244"/>
                </a:xfrm>
                <a:prstGeom prst="lightningBolt">
                  <a:avLst/>
                </a:prstGeom>
                <a:gradFill rotWithShape="1">
                  <a:gsLst>
                    <a:gs pos="0">
                      <a:srgbClr val="FFC000">
                        <a:lumMod val="110000"/>
                        <a:satMod val="105000"/>
                        <a:tint val="67000"/>
                      </a:srgbClr>
                    </a:gs>
                    <a:gs pos="50000">
                      <a:srgbClr val="FFC000">
                        <a:lumMod val="105000"/>
                        <a:satMod val="103000"/>
                        <a:tint val="73000"/>
                      </a:srgbClr>
                    </a:gs>
                    <a:gs pos="100000">
                      <a:srgbClr val="FFC000">
                        <a:lumMod val="105000"/>
                        <a:satMod val="109000"/>
                        <a:tint val="81000"/>
                      </a:srgbClr>
                    </a:gs>
                  </a:gsLst>
                  <a:lin ang="5400000" scaled="0"/>
                </a:gradFill>
                <a:ln w="12700" cap="flat" cmpd="sng" algn="ctr">
                  <a:solidFill>
                    <a:srgbClr val="5B9BD5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342" name="Lightning Bolt 341"/>
                <p:cNvSpPr/>
                <p:nvPr/>
              </p:nvSpPr>
              <p:spPr>
                <a:xfrm rot="1402122" flipH="1" flipV="1">
                  <a:off x="1632030" y="46299"/>
                  <a:ext cx="546100" cy="735965"/>
                </a:xfrm>
                <a:prstGeom prst="lightningBolt">
                  <a:avLst/>
                </a:prstGeom>
                <a:gradFill rotWithShape="1">
                  <a:gsLst>
                    <a:gs pos="0">
                      <a:srgbClr val="FFC000">
                        <a:lumMod val="110000"/>
                        <a:satMod val="105000"/>
                        <a:tint val="67000"/>
                      </a:srgbClr>
                    </a:gs>
                    <a:gs pos="50000">
                      <a:srgbClr val="FFC000">
                        <a:lumMod val="105000"/>
                        <a:satMod val="103000"/>
                        <a:tint val="73000"/>
                      </a:srgbClr>
                    </a:gs>
                    <a:gs pos="100000">
                      <a:srgbClr val="FFC000">
                        <a:lumMod val="105000"/>
                        <a:satMod val="109000"/>
                        <a:tint val="81000"/>
                      </a:srgbClr>
                    </a:gs>
                  </a:gsLst>
                  <a:lin ang="5400000" scaled="0"/>
                </a:gradFill>
                <a:ln w="12700" cap="flat" cmpd="sng" algn="ctr">
                  <a:solidFill>
                    <a:srgbClr val="5B9BD5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343" name="Lightning Bolt 342"/>
                <p:cNvSpPr/>
                <p:nvPr/>
              </p:nvSpPr>
              <p:spPr>
                <a:xfrm rot="607899" flipH="1" flipV="1">
                  <a:off x="1574157" y="115747"/>
                  <a:ext cx="522605" cy="664845"/>
                </a:xfrm>
                <a:prstGeom prst="lightningBolt">
                  <a:avLst/>
                </a:prstGeom>
                <a:gradFill rotWithShape="1">
                  <a:gsLst>
                    <a:gs pos="0">
                      <a:srgbClr val="FFC000">
                        <a:lumMod val="110000"/>
                        <a:satMod val="105000"/>
                        <a:tint val="67000"/>
                      </a:srgbClr>
                    </a:gs>
                    <a:gs pos="50000">
                      <a:srgbClr val="FFC000">
                        <a:lumMod val="105000"/>
                        <a:satMod val="103000"/>
                        <a:tint val="73000"/>
                      </a:srgbClr>
                    </a:gs>
                    <a:gs pos="100000">
                      <a:srgbClr val="FFC000">
                        <a:lumMod val="105000"/>
                        <a:satMod val="109000"/>
                        <a:tint val="81000"/>
                      </a:srgbClr>
                    </a:gs>
                  </a:gsLst>
                  <a:lin ang="5400000" scaled="0"/>
                </a:gradFill>
                <a:ln w="12700" cap="flat" cmpd="sng" algn="ctr">
                  <a:solidFill>
                    <a:srgbClr val="5B9BD5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344" name="Lightning Bolt 343"/>
                <p:cNvSpPr/>
                <p:nvPr/>
              </p:nvSpPr>
              <p:spPr>
                <a:xfrm rot="20744571" flipH="1">
                  <a:off x="1608881" y="810228"/>
                  <a:ext cx="490433" cy="596392"/>
                </a:xfrm>
                <a:prstGeom prst="lightningBolt">
                  <a:avLst/>
                </a:prstGeom>
                <a:gradFill rotWithShape="1">
                  <a:gsLst>
                    <a:gs pos="0">
                      <a:srgbClr val="FFC000">
                        <a:lumMod val="110000"/>
                        <a:satMod val="105000"/>
                        <a:tint val="67000"/>
                      </a:srgbClr>
                    </a:gs>
                    <a:gs pos="50000">
                      <a:srgbClr val="FFC000">
                        <a:lumMod val="105000"/>
                        <a:satMod val="103000"/>
                        <a:tint val="73000"/>
                      </a:srgbClr>
                    </a:gs>
                    <a:gs pos="100000">
                      <a:srgbClr val="FFC000">
                        <a:lumMod val="105000"/>
                        <a:satMod val="109000"/>
                        <a:tint val="81000"/>
                      </a:srgbClr>
                    </a:gs>
                  </a:gsLst>
                  <a:lin ang="5400000" scaled="0"/>
                </a:gradFill>
                <a:ln w="12700" cap="flat" cmpd="sng" algn="ctr">
                  <a:solidFill>
                    <a:schemeClr val="accent5">
                      <a:lumMod val="5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334" name="Group 333"/>
              <p:cNvGrpSpPr/>
              <p:nvPr/>
            </p:nvGrpSpPr>
            <p:grpSpPr>
              <a:xfrm>
                <a:off x="1454750" y="277793"/>
                <a:ext cx="597089" cy="962475"/>
                <a:chOff x="-26809" y="0"/>
                <a:chExt cx="597089" cy="962475"/>
              </a:xfrm>
            </p:grpSpPr>
            <p:sp>
              <p:nvSpPr>
                <p:cNvPr id="335" name="Lightning Bolt 334"/>
                <p:cNvSpPr/>
                <p:nvPr/>
              </p:nvSpPr>
              <p:spPr>
                <a:xfrm rot="607899" flipH="1" flipV="1">
                  <a:off x="34725" y="0"/>
                  <a:ext cx="535555" cy="528215"/>
                </a:xfrm>
                <a:prstGeom prst="lightningBolt">
                  <a:avLst/>
                </a:prstGeom>
                <a:gradFill rotWithShape="1">
                  <a:gsLst>
                    <a:gs pos="0">
                      <a:srgbClr val="FFC000">
                        <a:lumMod val="110000"/>
                        <a:satMod val="105000"/>
                        <a:tint val="67000"/>
                      </a:srgbClr>
                    </a:gs>
                    <a:gs pos="50000">
                      <a:srgbClr val="FFC000">
                        <a:lumMod val="105000"/>
                        <a:satMod val="103000"/>
                        <a:tint val="73000"/>
                      </a:srgbClr>
                    </a:gs>
                    <a:gs pos="100000">
                      <a:srgbClr val="FFC000">
                        <a:lumMod val="105000"/>
                        <a:satMod val="109000"/>
                        <a:tint val="81000"/>
                      </a:srgbClr>
                    </a:gs>
                  </a:gsLst>
                  <a:lin ang="5400000" scaled="0"/>
                </a:gradFill>
                <a:ln w="12700" cap="flat" cmpd="sng" algn="ctr">
                  <a:solidFill>
                    <a:srgbClr val="5B9BD5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336" name="Lightning Bolt 335"/>
                <p:cNvSpPr/>
                <p:nvPr/>
              </p:nvSpPr>
              <p:spPr>
                <a:xfrm rot="21447215" flipH="1">
                  <a:off x="57874" y="544010"/>
                  <a:ext cx="467360" cy="418465"/>
                </a:xfrm>
                <a:prstGeom prst="lightningBolt">
                  <a:avLst/>
                </a:prstGeom>
                <a:gradFill rotWithShape="1">
                  <a:gsLst>
                    <a:gs pos="0">
                      <a:srgbClr val="FFC000">
                        <a:lumMod val="110000"/>
                        <a:satMod val="105000"/>
                        <a:tint val="67000"/>
                      </a:srgbClr>
                    </a:gs>
                    <a:gs pos="50000">
                      <a:srgbClr val="FFC000">
                        <a:lumMod val="105000"/>
                        <a:satMod val="103000"/>
                        <a:tint val="73000"/>
                      </a:srgbClr>
                    </a:gs>
                    <a:gs pos="100000">
                      <a:srgbClr val="FFC000">
                        <a:lumMod val="105000"/>
                        <a:satMod val="109000"/>
                        <a:tint val="81000"/>
                      </a:srgbClr>
                    </a:gs>
                  </a:gsLst>
                  <a:lin ang="5400000" scaled="0"/>
                </a:gradFill>
                <a:ln w="12700" cap="flat" cmpd="sng" algn="ctr">
                  <a:solidFill>
                    <a:srgbClr val="5B9BD5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337" name="Lightning Bolt 336"/>
                <p:cNvSpPr/>
                <p:nvPr/>
              </p:nvSpPr>
              <p:spPr>
                <a:xfrm rot="21447215" flipH="1">
                  <a:off x="46299" y="520861"/>
                  <a:ext cx="512445" cy="229870"/>
                </a:xfrm>
                <a:prstGeom prst="lightningBolt">
                  <a:avLst/>
                </a:prstGeom>
                <a:gradFill rotWithShape="1">
                  <a:gsLst>
                    <a:gs pos="0">
                      <a:srgbClr val="FFC000">
                        <a:lumMod val="110000"/>
                        <a:satMod val="105000"/>
                        <a:tint val="67000"/>
                      </a:srgbClr>
                    </a:gs>
                    <a:gs pos="50000">
                      <a:srgbClr val="FFC000">
                        <a:lumMod val="105000"/>
                        <a:satMod val="103000"/>
                        <a:tint val="73000"/>
                      </a:srgbClr>
                    </a:gs>
                    <a:gs pos="100000">
                      <a:srgbClr val="FFC000">
                        <a:lumMod val="105000"/>
                        <a:satMod val="109000"/>
                        <a:tint val="81000"/>
                      </a:srgbClr>
                    </a:gs>
                  </a:gsLst>
                  <a:lin ang="5400000" scaled="0"/>
                </a:gradFill>
                <a:ln w="12700" cap="flat" cmpd="sng" algn="ctr">
                  <a:solidFill>
                    <a:srgbClr val="5B9BD5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338" name="Lightning Bolt 337"/>
                <p:cNvSpPr/>
                <p:nvPr/>
              </p:nvSpPr>
              <p:spPr>
                <a:xfrm rot="607899" flipH="1" flipV="1">
                  <a:off x="-26809" y="273529"/>
                  <a:ext cx="501135" cy="250746"/>
                </a:xfrm>
                <a:prstGeom prst="lightningBolt">
                  <a:avLst/>
                </a:prstGeom>
                <a:gradFill rotWithShape="1">
                  <a:gsLst>
                    <a:gs pos="0">
                      <a:srgbClr val="FFC000">
                        <a:lumMod val="110000"/>
                        <a:satMod val="105000"/>
                        <a:tint val="67000"/>
                      </a:srgbClr>
                    </a:gs>
                    <a:gs pos="50000">
                      <a:srgbClr val="FFC000">
                        <a:lumMod val="105000"/>
                        <a:satMod val="103000"/>
                        <a:tint val="73000"/>
                      </a:srgbClr>
                    </a:gs>
                    <a:gs pos="100000">
                      <a:srgbClr val="FFC000">
                        <a:lumMod val="105000"/>
                        <a:satMod val="109000"/>
                        <a:tint val="81000"/>
                      </a:srgbClr>
                    </a:gs>
                  </a:gsLst>
                  <a:lin ang="5400000" scaled="0"/>
                </a:gradFill>
                <a:ln w="12700" cap="flat" cmpd="sng" algn="ctr">
                  <a:solidFill>
                    <a:srgbClr val="5B9BD5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339" name="Lightning Bolt 338"/>
                <p:cNvSpPr/>
                <p:nvPr/>
              </p:nvSpPr>
              <p:spPr>
                <a:xfrm rot="607899" flipH="1" flipV="1">
                  <a:off x="79620" y="192224"/>
                  <a:ext cx="425658" cy="279214"/>
                </a:xfrm>
                <a:prstGeom prst="lightningBolt">
                  <a:avLst/>
                </a:prstGeom>
                <a:gradFill rotWithShape="1">
                  <a:gsLst>
                    <a:gs pos="0">
                      <a:srgbClr val="FFC000">
                        <a:lumMod val="110000"/>
                        <a:satMod val="105000"/>
                        <a:tint val="67000"/>
                      </a:srgbClr>
                    </a:gs>
                    <a:gs pos="50000">
                      <a:srgbClr val="FFC000">
                        <a:lumMod val="105000"/>
                        <a:satMod val="103000"/>
                        <a:tint val="73000"/>
                      </a:srgbClr>
                    </a:gs>
                    <a:gs pos="100000">
                      <a:srgbClr val="FFC000">
                        <a:lumMod val="105000"/>
                        <a:satMod val="109000"/>
                        <a:tint val="81000"/>
                      </a:srgbClr>
                    </a:gs>
                  </a:gsLst>
                  <a:lin ang="5400000" scaled="0"/>
                </a:gradFill>
                <a:ln w="12700" cap="flat" cmpd="sng" algn="ctr">
                  <a:solidFill>
                    <a:srgbClr val="5B9BD5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  <p:sp>
          <p:nvSpPr>
            <p:cNvPr id="331" name="Lightning Bolt 330"/>
            <p:cNvSpPr/>
            <p:nvPr/>
          </p:nvSpPr>
          <p:spPr>
            <a:xfrm rot="1295485" flipH="1">
              <a:off x="1552261" y="704147"/>
              <a:ext cx="459075" cy="311823"/>
            </a:xfrm>
            <a:prstGeom prst="lightningBolt">
              <a:avLst/>
            </a:prstGeom>
            <a:gradFill rotWithShape="1">
              <a:gsLst>
                <a:gs pos="0">
                  <a:srgbClr val="FFC000">
                    <a:lumMod val="110000"/>
                    <a:satMod val="105000"/>
                    <a:tint val="67000"/>
                  </a:srgbClr>
                </a:gs>
                <a:gs pos="50000">
                  <a:srgbClr val="FFC000">
                    <a:lumMod val="105000"/>
                    <a:satMod val="103000"/>
                    <a:tint val="73000"/>
                  </a:srgbClr>
                </a:gs>
                <a:gs pos="100000">
                  <a:srgbClr val="FFC000">
                    <a:lumMod val="105000"/>
                    <a:satMod val="109000"/>
                    <a:tint val="81000"/>
                  </a:srgbClr>
                </a:gs>
              </a:gsLst>
              <a:lin ang="5400000" scaled="0"/>
            </a:gradFill>
            <a:ln w="12700" cap="flat" cmpd="sng" algn="ctr">
              <a:solidFill>
                <a:srgbClr val="5B9BD5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332" name="Lightning Bolt 331"/>
            <p:cNvSpPr/>
            <p:nvPr/>
          </p:nvSpPr>
          <p:spPr>
            <a:xfrm rot="2233163" flipH="1">
              <a:off x="1354565" y="656972"/>
              <a:ext cx="651225" cy="214182"/>
            </a:xfrm>
            <a:prstGeom prst="lightningBolt">
              <a:avLst/>
            </a:prstGeom>
            <a:gradFill rotWithShape="1">
              <a:gsLst>
                <a:gs pos="0">
                  <a:srgbClr val="FFC000">
                    <a:lumMod val="110000"/>
                    <a:satMod val="105000"/>
                    <a:tint val="67000"/>
                  </a:srgbClr>
                </a:gs>
                <a:gs pos="50000">
                  <a:srgbClr val="FFC000">
                    <a:lumMod val="105000"/>
                    <a:satMod val="103000"/>
                    <a:tint val="73000"/>
                  </a:srgbClr>
                </a:gs>
                <a:gs pos="100000">
                  <a:srgbClr val="FFC000">
                    <a:lumMod val="105000"/>
                    <a:satMod val="109000"/>
                    <a:tint val="81000"/>
                  </a:srgbClr>
                </a:gs>
              </a:gsLst>
              <a:lin ang="5400000" scaled="0"/>
            </a:gradFill>
            <a:ln w="12700" cap="flat" cmpd="sng" algn="ctr">
              <a:solidFill>
                <a:srgbClr val="5B9BD5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317" name="Group 316"/>
          <p:cNvGrpSpPr/>
          <p:nvPr/>
        </p:nvGrpSpPr>
        <p:grpSpPr>
          <a:xfrm rot="10465748">
            <a:off x="2156778" y="5724315"/>
            <a:ext cx="2457450" cy="1028065"/>
            <a:chOff x="681715" y="4574233"/>
            <a:chExt cx="2334337" cy="1347540"/>
          </a:xfrm>
        </p:grpSpPr>
        <p:sp>
          <p:nvSpPr>
            <p:cNvPr id="537" name="Freeform: Shape 92"/>
            <p:cNvSpPr/>
            <p:nvPr/>
          </p:nvSpPr>
          <p:spPr>
            <a:xfrm rot="771838">
              <a:off x="1218744" y="4806462"/>
              <a:ext cx="1797308" cy="821474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538" name="Freeform: Shape 92"/>
            <p:cNvSpPr/>
            <p:nvPr/>
          </p:nvSpPr>
          <p:spPr>
            <a:xfrm rot="1963345" flipH="1">
              <a:off x="681715" y="4574233"/>
              <a:ext cx="1080770" cy="796605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539" name="Freeform: Shape 92"/>
            <p:cNvSpPr/>
            <p:nvPr/>
          </p:nvSpPr>
          <p:spPr>
            <a:xfrm rot="18418683" flipH="1">
              <a:off x="1523543" y="4937091"/>
              <a:ext cx="1148836" cy="820528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541" name="Group 540"/>
          <p:cNvGrpSpPr/>
          <p:nvPr/>
        </p:nvGrpSpPr>
        <p:grpSpPr>
          <a:xfrm>
            <a:off x="6809960" y="3433349"/>
            <a:ext cx="2292346" cy="3296284"/>
            <a:chOff x="1" y="0"/>
            <a:chExt cx="2292621" cy="3296609"/>
          </a:xfrm>
        </p:grpSpPr>
        <p:grpSp>
          <p:nvGrpSpPr>
            <p:cNvPr id="542" name="Group 541"/>
            <p:cNvGrpSpPr/>
            <p:nvPr/>
          </p:nvGrpSpPr>
          <p:grpSpPr>
            <a:xfrm rot="18669083" flipH="1">
              <a:off x="653968" y="1950335"/>
              <a:ext cx="1079501" cy="1312545"/>
              <a:chOff x="0" y="0"/>
              <a:chExt cx="910886" cy="983456"/>
            </a:xfrm>
          </p:grpSpPr>
          <p:sp>
            <p:nvSpPr>
              <p:cNvPr id="573" name="Freeform 572"/>
              <p:cNvSpPr/>
              <p:nvPr/>
            </p:nvSpPr>
            <p:spPr>
              <a:xfrm rot="204173">
                <a:off x="0" y="0"/>
                <a:ext cx="709954" cy="872258"/>
              </a:xfrm>
              <a:custGeom>
                <a:avLst/>
                <a:gdLst>
                  <a:gd name="connsiteX0" fmla="*/ 8643 w 410287"/>
                  <a:gd name="connsiteY0" fmla="*/ 17752 h 508858"/>
                  <a:gd name="connsiteX1" fmla="*/ 27961 w 410287"/>
                  <a:gd name="connsiteY1" fmla="*/ 178738 h 508858"/>
                  <a:gd name="connsiteX2" fmla="*/ 21522 w 410287"/>
                  <a:gd name="connsiteY2" fmla="*/ 281769 h 508858"/>
                  <a:gd name="connsiteX3" fmla="*/ 8643 w 410287"/>
                  <a:gd name="connsiteY3" fmla="*/ 378360 h 508858"/>
                  <a:gd name="connsiteX4" fmla="*/ 40840 w 410287"/>
                  <a:gd name="connsiteY4" fmla="*/ 500710 h 508858"/>
                  <a:gd name="connsiteX5" fmla="*/ 92356 w 410287"/>
                  <a:gd name="connsiteY5" fmla="*/ 494270 h 508858"/>
                  <a:gd name="connsiteX6" fmla="*/ 163190 w 410287"/>
                  <a:gd name="connsiteY6" fmla="*/ 468512 h 508858"/>
                  <a:gd name="connsiteX7" fmla="*/ 214705 w 410287"/>
                  <a:gd name="connsiteY7" fmla="*/ 455633 h 508858"/>
                  <a:gd name="connsiteX8" fmla="*/ 349933 w 410287"/>
                  <a:gd name="connsiteY8" fmla="*/ 384800 h 508858"/>
                  <a:gd name="connsiteX9" fmla="*/ 401449 w 410287"/>
                  <a:gd name="connsiteY9" fmla="*/ 333284 h 508858"/>
                  <a:gd name="connsiteX10" fmla="*/ 407888 w 410287"/>
                  <a:gd name="connsiteY10" fmla="*/ 307526 h 508858"/>
                  <a:gd name="connsiteX11" fmla="*/ 375691 w 410287"/>
                  <a:gd name="connsiteY11" fmla="*/ 262450 h 508858"/>
                  <a:gd name="connsiteX12" fmla="*/ 317736 w 410287"/>
                  <a:gd name="connsiteY12" fmla="*/ 281769 h 508858"/>
                  <a:gd name="connsiteX13" fmla="*/ 221144 w 410287"/>
                  <a:gd name="connsiteY13" fmla="*/ 320405 h 508858"/>
                  <a:gd name="connsiteX14" fmla="*/ 143871 w 410287"/>
                  <a:gd name="connsiteY14" fmla="*/ 365481 h 508858"/>
                  <a:gd name="connsiteX15" fmla="*/ 124553 w 410287"/>
                  <a:gd name="connsiteY15" fmla="*/ 397679 h 508858"/>
                  <a:gd name="connsiteX16" fmla="*/ 150311 w 410287"/>
                  <a:gd name="connsiteY16" fmla="*/ 359042 h 508858"/>
                  <a:gd name="connsiteX17" fmla="*/ 188947 w 410287"/>
                  <a:gd name="connsiteY17" fmla="*/ 275329 h 508858"/>
                  <a:gd name="connsiteX18" fmla="*/ 195387 w 410287"/>
                  <a:gd name="connsiteY18" fmla="*/ 217374 h 508858"/>
                  <a:gd name="connsiteX19" fmla="*/ 201826 w 410287"/>
                  <a:gd name="connsiteY19" fmla="*/ 75707 h 508858"/>
                  <a:gd name="connsiteX20" fmla="*/ 188947 w 410287"/>
                  <a:gd name="connsiteY20" fmla="*/ 11312 h 508858"/>
                  <a:gd name="connsiteX21" fmla="*/ 8643 w 410287"/>
                  <a:gd name="connsiteY21" fmla="*/ 17752 h 50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10287" h="508858">
                    <a:moveTo>
                      <a:pt x="8643" y="17752"/>
                    </a:moveTo>
                    <a:cubicBezTo>
                      <a:pt x="-18188" y="45656"/>
                      <a:pt x="25815" y="134735"/>
                      <a:pt x="27961" y="178738"/>
                    </a:cubicBezTo>
                    <a:cubicBezTo>
                      <a:pt x="30107" y="222741"/>
                      <a:pt x="24742" y="248499"/>
                      <a:pt x="21522" y="281769"/>
                    </a:cubicBezTo>
                    <a:cubicBezTo>
                      <a:pt x="18302" y="315039"/>
                      <a:pt x="5423" y="341870"/>
                      <a:pt x="8643" y="378360"/>
                    </a:cubicBezTo>
                    <a:cubicBezTo>
                      <a:pt x="11863" y="414850"/>
                      <a:pt x="26888" y="481392"/>
                      <a:pt x="40840" y="500710"/>
                    </a:cubicBezTo>
                    <a:cubicBezTo>
                      <a:pt x="54792" y="520028"/>
                      <a:pt x="71964" y="499636"/>
                      <a:pt x="92356" y="494270"/>
                    </a:cubicBezTo>
                    <a:cubicBezTo>
                      <a:pt x="112748" y="488904"/>
                      <a:pt x="142798" y="474952"/>
                      <a:pt x="163190" y="468512"/>
                    </a:cubicBezTo>
                    <a:cubicBezTo>
                      <a:pt x="183582" y="462072"/>
                      <a:pt x="183581" y="469585"/>
                      <a:pt x="214705" y="455633"/>
                    </a:cubicBezTo>
                    <a:cubicBezTo>
                      <a:pt x="245829" y="441681"/>
                      <a:pt x="318809" y="405191"/>
                      <a:pt x="349933" y="384800"/>
                    </a:cubicBezTo>
                    <a:cubicBezTo>
                      <a:pt x="381057" y="364409"/>
                      <a:pt x="401449" y="333284"/>
                      <a:pt x="401449" y="333284"/>
                    </a:cubicBezTo>
                    <a:cubicBezTo>
                      <a:pt x="411108" y="320405"/>
                      <a:pt x="412181" y="319332"/>
                      <a:pt x="407888" y="307526"/>
                    </a:cubicBezTo>
                    <a:cubicBezTo>
                      <a:pt x="403595" y="295720"/>
                      <a:pt x="390716" y="266743"/>
                      <a:pt x="375691" y="262450"/>
                    </a:cubicBezTo>
                    <a:cubicBezTo>
                      <a:pt x="360666" y="258157"/>
                      <a:pt x="343494" y="272110"/>
                      <a:pt x="317736" y="281769"/>
                    </a:cubicBezTo>
                    <a:cubicBezTo>
                      <a:pt x="291978" y="291428"/>
                      <a:pt x="250121" y="306453"/>
                      <a:pt x="221144" y="320405"/>
                    </a:cubicBezTo>
                    <a:cubicBezTo>
                      <a:pt x="192167" y="334357"/>
                      <a:pt x="159969" y="352602"/>
                      <a:pt x="143871" y="365481"/>
                    </a:cubicBezTo>
                    <a:cubicBezTo>
                      <a:pt x="127773" y="378360"/>
                      <a:pt x="123480" y="398752"/>
                      <a:pt x="124553" y="397679"/>
                    </a:cubicBezTo>
                    <a:cubicBezTo>
                      <a:pt x="125626" y="396606"/>
                      <a:pt x="139579" y="379434"/>
                      <a:pt x="150311" y="359042"/>
                    </a:cubicBezTo>
                    <a:cubicBezTo>
                      <a:pt x="161043" y="338650"/>
                      <a:pt x="181434" y="298940"/>
                      <a:pt x="188947" y="275329"/>
                    </a:cubicBezTo>
                    <a:cubicBezTo>
                      <a:pt x="196460" y="251718"/>
                      <a:pt x="193241" y="250644"/>
                      <a:pt x="195387" y="217374"/>
                    </a:cubicBezTo>
                    <a:cubicBezTo>
                      <a:pt x="197533" y="184104"/>
                      <a:pt x="202899" y="110051"/>
                      <a:pt x="201826" y="75707"/>
                    </a:cubicBezTo>
                    <a:cubicBezTo>
                      <a:pt x="200753" y="41363"/>
                      <a:pt x="215778" y="22044"/>
                      <a:pt x="188947" y="11312"/>
                    </a:cubicBezTo>
                    <a:cubicBezTo>
                      <a:pt x="162116" y="580"/>
                      <a:pt x="35474" y="-10152"/>
                      <a:pt x="8643" y="17752"/>
                    </a:cubicBezTo>
                    <a:close/>
                  </a:path>
                </a:pathLst>
              </a:custGeom>
              <a:solidFill>
                <a:srgbClr val="E7E6E6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74" name="Freeform 573"/>
              <p:cNvSpPr/>
              <p:nvPr/>
            </p:nvSpPr>
            <p:spPr>
              <a:xfrm rot="15926181">
                <a:off x="486229" y="558800"/>
                <a:ext cx="593347" cy="255966"/>
              </a:xfrm>
              <a:custGeom>
                <a:avLst/>
                <a:gdLst>
                  <a:gd name="connsiteX0" fmla="*/ 187885 w 299576"/>
                  <a:gd name="connsiteY0" fmla="*/ 26710 h 129909"/>
                  <a:gd name="connsiteX1" fmla="*/ 84854 w 299576"/>
                  <a:gd name="connsiteY1" fmla="*/ 58907 h 129909"/>
                  <a:gd name="connsiteX2" fmla="*/ 39778 w 299576"/>
                  <a:gd name="connsiteY2" fmla="*/ 65347 h 129909"/>
                  <a:gd name="connsiteX3" fmla="*/ 1141 w 299576"/>
                  <a:gd name="connsiteY3" fmla="*/ 84665 h 129909"/>
                  <a:gd name="connsiteX4" fmla="*/ 14020 w 299576"/>
                  <a:gd name="connsiteY4" fmla="*/ 110423 h 129909"/>
                  <a:gd name="connsiteX5" fmla="*/ 52657 w 299576"/>
                  <a:gd name="connsiteY5" fmla="*/ 123302 h 129909"/>
                  <a:gd name="connsiteX6" fmla="*/ 91294 w 299576"/>
                  <a:gd name="connsiteY6" fmla="*/ 129741 h 129909"/>
                  <a:gd name="connsiteX7" fmla="*/ 194324 w 299576"/>
                  <a:gd name="connsiteY7" fmla="*/ 116862 h 129909"/>
                  <a:gd name="connsiteX8" fmla="*/ 245840 w 299576"/>
                  <a:gd name="connsiteY8" fmla="*/ 116862 h 129909"/>
                  <a:gd name="connsiteX9" fmla="*/ 297355 w 299576"/>
                  <a:gd name="connsiteY9" fmla="*/ 110423 h 129909"/>
                  <a:gd name="connsiteX10" fmla="*/ 290916 w 299576"/>
                  <a:gd name="connsiteY10" fmla="*/ 78226 h 129909"/>
                  <a:gd name="connsiteX11" fmla="*/ 284477 w 299576"/>
                  <a:gd name="connsiteY11" fmla="*/ 58907 h 129909"/>
                  <a:gd name="connsiteX12" fmla="*/ 284477 w 299576"/>
                  <a:gd name="connsiteY12" fmla="*/ 39589 h 129909"/>
                  <a:gd name="connsiteX13" fmla="*/ 290916 w 299576"/>
                  <a:gd name="connsiteY13" fmla="*/ 13831 h 129909"/>
                  <a:gd name="connsiteX14" fmla="*/ 297355 w 299576"/>
                  <a:gd name="connsiteY14" fmla="*/ 953 h 129909"/>
                  <a:gd name="connsiteX15" fmla="*/ 284477 w 299576"/>
                  <a:gd name="connsiteY15" fmla="*/ 953 h 129909"/>
                  <a:gd name="connsiteX16" fmla="*/ 245840 w 299576"/>
                  <a:gd name="connsiteY16" fmla="*/ 953 h 129909"/>
                  <a:gd name="connsiteX17" fmla="*/ 187885 w 299576"/>
                  <a:gd name="connsiteY17" fmla="*/ 26710 h 129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9576" h="129909">
                    <a:moveTo>
                      <a:pt x="187885" y="26710"/>
                    </a:moveTo>
                    <a:cubicBezTo>
                      <a:pt x="161054" y="36369"/>
                      <a:pt x="109538" y="52468"/>
                      <a:pt x="84854" y="58907"/>
                    </a:cubicBezTo>
                    <a:cubicBezTo>
                      <a:pt x="60169" y="65347"/>
                      <a:pt x="53730" y="61054"/>
                      <a:pt x="39778" y="65347"/>
                    </a:cubicBezTo>
                    <a:cubicBezTo>
                      <a:pt x="25826" y="69640"/>
                      <a:pt x="1141" y="84665"/>
                      <a:pt x="1141" y="84665"/>
                    </a:cubicBezTo>
                    <a:cubicBezTo>
                      <a:pt x="-3152" y="92178"/>
                      <a:pt x="5434" y="103984"/>
                      <a:pt x="14020" y="110423"/>
                    </a:cubicBezTo>
                    <a:cubicBezTo>
                      <a:pt x="22606" y="116863"/>
                      <a:pt x="39778" y="120082"/>
                      <a:pt x="52657" y="123302"/>
                    </a:cubicBezTo>
                    <a:cubicBezTo>
                      <a:pt x="65536" y="126522"/>
                      <a:pt x="67683" y="130814"/>
                      <a:pt x="91294" y="129741"/>
                    </a:cubicBezTo>
                    <a:cubicBezTo>
                      <a:pt x="114905" y="128668"/>
                      <a:pt x="168566" y="119009"/>
                      <a:pt x="194324" y="116862"/>
                    </a:cubicBezTo>
                    <a:cubicBezTo>
                      <a:pt x="220082" y="114715"/>
                      <a:pt x="228668" y="117935"/>
                      <a:pt x="245840" y="116862"/>
                    </a:cubicBezTo>
                    <a:cubicBezTo>
                      <a:pt x="263012" y="115789"/>
                      <a:pt x="297355" y="110423"/>
                      <a:pt x="297355" y="110423"/>
                    </a:cubicBezTo>
                    <a:cubicBezTo>
                      <a:pt x="304868" y="103984"/>
                      <a:pt x="290916" y="78226"/>
                      <a:pt x="290916" y="78226"/>
                    </a:cubicBezTo>
                    <a:cubicBezTo>
                      <a:pt x="288770" y="69640"/>
                      <a:pt x="284477" y="58907"/>
                      <a:pt x="284477" y="58907"/>
                    </a:cubicBezTo>
                    <a:cubicBezTo>
                      <a:pt x="283404" y="52468"/>
                      <a:pt x="284477" y="39589"/>
                      <a:pt x="284477" y="39589"/>
                    </a:cubicBezTo>
                    <a:cubicBezTo>
                      <a:pt x="285550" y="32076"/>
                      <a:pt x="290916" y="13831"/>
                      <a:pt x="290916" y="13831"/>
                    </a:cubicBezTo>
                    <a:cubicBezTo>
                      <a:pt x="293062" y="7392"/>
                      <a:pt x="297355" y="953"/>
                      <a:pt x="297355" y="953"/>
                    </a:cubicBezTo>
                    <a:cubicBezTo>
                      <a:pt x="296282" y="-1193"/>
                      <a:pt x="284477" y="953"/>
                      <a:pt x="284477" y="953"/>
                    </a:cubicBezTo>
                    <a:cubicBezTo>
                      <a:pt x="275891" y="953"/>
                      <a:pt x="259792" y="-1193"/>
                      <a:pt x="245840" y="953"/>
                    </a:cubicBezTo>
                    <a:cubicBezTo>
                      <a:pt x="231888" y="3099"/>
                      <a:pt x="214716" y="17051"/>
                      <a:pt x="187885" y="26710"/>
                    </a:cubicBez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543" name="Group 542"/>
            <p:cNvGrpSpPr/>
            <p:nvPr/>
          </p:nvGrpSpPr>
          <p:grpSpPr>
            <a:xfrm rot="20667677" flipH="1">
              <a:off x="1" y="2106592"/>
              <a:ext cx="1156443" cy="1190017"/>
              <a:chOff x="0" y="0"/>
              <a:chExt cx="910886" cy="983456"/>
            </a:xfrm>
          </p:grpSpPr>
          <p:sp>
            <p:nvSpPr>
              <p:cNvPr id="571" name="Freeform 570"/>
              <p:cNvSpPr/>
              <p:nvPr/>
            </p:nvSpPr>
            <p:spPr>
              <a:xfrm rot="204173">
                <a:off x="0" y="0"/>
                <a:ext cx="709954" cy="872258"/>
              </a:xfrm>
              <a:custGeom>
                <a:avLst/>
                <a:gdLst>
                  <a:gd name="connsiteX0" fmla="*/ 8643 w 410287"/>
                  <a:gd name="connsiteY0" fmla="*/ 17752 h 508858"/>
                  <a:gd name="connsiteX1" fmla="*/ 27961 w 410287"/>
                  <a:gd name="connsiteY1" fmla="*/ 178738 h 508858"/>
                  <a:gd name="connsiteX2" fmla="*/ 21522 w 410287"/>
                  <a:gd name="connsiteY2" fmla="*/ 281769 h 508858"/>
                  <a:gd name="connsiteX3" fmla="*/ 8643 w 410287"/>
                  <a:gd name="connsiteY3" fmla="*/ 378360 h 508858"/>
                  <a:gd name="connsiteX4" fmla="*/ 40840 w 410287"/>
                  <a:gd name="connsiteY4" fmla="*/ 500710 h 508858"/>
                  <a:gd name="connsiteX5" fmla="*/ 92356 w 410287"/>
                  <a:gd name="connsiteY5" fmla="*/ 494270 h 508858"/>
                  <a:gd name="connsiteX6" fmla="*/ 163190 w 410287"/>
                  <a:gd name="connsiteY6" fmla="*/ 468512 h 508858"/>
                  <a:gd name="connsiteX7" fmla="*/ 214705 w 410287"/>
                  <a:gd name="connsiteY7" fmla="*/ 455633 h 508858"/>
                  <a:gd name="connsiteX8" fmla="*/ 349933 w 410287"/>
                  <a:gd name="connsiteY8" fmla="*/ 384800 h 508858"/>
                  <a:gd name="connsiteX9" fmla="*/ 401449 w 410287"/>
                  <a:gd name="connsiteY9" fmla="*/ 333284 h 508858"/>
                  <a:gd name="connsiteX10" fmla="*/ 407888 w 410287"/>
                  <a:gd name="connsiteY10" fmla="*/ 307526 h 508858"/>
                  <a:gd name="connsiteX11" fmla="*/ 375691 w 410287"/>
                  <a:gd name="connsiteY11" fmla="*/ 262450 h 508858"/>
                  <a:gd name="connsiteX12" fmla="*/ 317736 w 410287"/>
                  <a:gd name="connsiteY12" fmla="*/ 281769 h 508858"/>
                  <a:gd name="connsiteX13" fmla="*/ 221144 w 410287"/>
                  <a:gd name="connsiteY13" fmla="*/ 320405 h 508858"/>
                  <a:gd name="connsiteX14" fmla="*/ 143871 w 410287"/>
                  <a:gd name="connsiteY14" fmla="*/ 365481 h 508858"/>
                  <a:gd name="connsiteX15" fmla="*/ 124553 w 410287"/>
                  <a:gd name="connsiteY15" fmla="*/ 397679 h 508858"/>
                  <a:gd name="connsiteX16" fmla="*/ 150311 w 410287"/>
                  <a:gd name="connsiteY16" fmla="*/ 359042 h 508858"/>
                  <a:gd name="connsiteX17" fmla="*/ 188947 w 410287"/>
                  <a:gd name="connsiteY17" fmla="*/ 275329 h 508858"/>
                  <a:gd name="connsiteX18" fmla="*/ 195387 w 410287"/>
                  <a:gd name="connsiteY18" fmla="*/ 217374 h 508858"/>
                  <a:gd name="connsiteX19" fmla="*/ 201826 w 410287"/>
                  <a:gd name="connsiteY19" fmla="*/ 75707 h 508858"/>
                  <a:gd name="connsiteX20" fmla="*/ 188947 w 410287"/>
                  <a:gd name="connsiteY20" fmla="*/ 11312 h 508858"/>
                  <a:gd name="connsiteX21" fmla="*/ 8643 w 410287"/>
                  <a:gd name="connsiteY21" fmla="*/ 17752 h 50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10287" h="508858">
                    <a:moveTo>
                      <a:pt x="8643" y="17752"/>
                    </a:moveTo>
                    <a:cubicBezTo>
                      <a:pt x="-18188" y="45656"/>
                      <a:pt x="25815" y="134735"/>
                      <a:pt x="27961" y="178738"/>
                    </a:cubicBezTo>
                    <a:cubicBezTo>
                      <a:pt x="30107" y="222741"/>
                      <a:pt x="24742" y="248499"/>
                      <a:pt x="21522" y="281769"/>
                    </a:cubicBezTo>
                    <a:cubicBezTo>
                      <a:pt x="18302" y="315039"/>
                      <a:pt x="5423" y="341870"/>
                      <a:pt x="8643" y="378360"/>
                    </a:cubicBezTo>
                    <a:cubicBezTo>
                      <a:pt x="11863" y="414850"/>
                      <a:pt x="26888" y="481392"/>
                      <a:pt x="40840" y="500710"/>
                    </a:cubicBezTo>
                    <a:cubicBezTo>
                      <a:pt x="54792" y="520028"/>
                      <a:pt x="71964" y="499636"/>
                      <a:pt x="92356" y="494270"/>
                    </a:cubicBezTo>
                    <a:cubicBezTo>
                      <a:pt x="112748" y="488904"/>
                      <a:pt x="142798" y="474952"/>
                      <a:pt x="163190" y="468512"/>
                    </a:cubicBezTo>
                    <a:cubicBezTo>
                      <a:pt x="183582" y="462072"/>
                      <a:pt x="183581" y="469585"/>
                      <a:pt x="214705" y="455633"/>
                    </a:cubicBezTo>
                    <a:cubicBezTo>
                      <a:pt x="245829" y="441681"/>
                      <a:pt x="318809" y="405191"/>
                      <a:pt x="349933" y="384800"/>
                    </a:cubicBezTo>
                    <a:cubicBezTo>
                      <a:pt x="381057" y="364409"/>
                      <a:pt x="401449" y="333284"/>
                      <a:pt x="401449" y="333284"/>
                    </a:cubicBezTo>
                    <a:cubicBezTo>
                      <a:pt x="411108" y="320405"/>
                      <a:pt x="412181" y="319332"/>
                      <a:pt x="407888" y="307526"/>
                    </a:cubicBezTo>
                    <a:cubicBezTo>
                      <a:pt x="403595" y="295720"/>
                      <a:pt x="390716" y="266743"/>
                      <a:pt x="375691" y="262450"/>
                    </a:cubicBezTo>
                    <a:cubicBezTo>
                      <a:pt x="360666" y="258157"/>
                      <a:pt x="343494" y="272110"/>
                      <a:pt x="317736" y="281769"/>
                    </a:cubicBezTo>
                    <a:cubicBezTo>
                      <a:pt x="291978" y="291428"/>
                      <a:pt x="250121" y="306453"/>
                      <a:pt x="221144" y="320405"/>
                    </a:cubicBezTo>
                    <a:cubicBezTo>
                      <a:pt x="192167" y="334357"/>
                      <a:pt x="159969" y="352602"/>
                      <a:pt x="143871" y="365481"/>
                    </a:cubicBezTo>
                    <a:cubicBezTo>
                      <a:pt x="127773" y="378360"/>
                      <a:pt x="123480" y="398752"/>
                      <a:pt x="124553" y="397679"/>
                    </a:cubicBezTo>
                    <a:cubicBezTo>
                      <a:pt x="125626" y="396606"/>
                      <a:pt x="139579" y="379434"/>
                      <a:pt x="150311" y="359042"/>
                    </a:cubicBezTo>
                    <a:cubicBezTo>
                      <a:pt x="161043" y="338650"/>
                      <a:pt x="181434" y="298940"/>
                      <a:pt x="188947" y="275329"/>
                    </a:cubicBezTo>
                    <a:cubicBezTo>
                      <a:pt x="196460" y="251718"/>
                      <a:pt x="193241" y="250644"/>
                      <a:pt x="195387" y="217374"/>
                    </a:cubicBezTo>
                    <a:cubicBezTo>
                      <a:pt x="197533" y="184104"/>
                      <a:pt x="202899" y="110051"/>
                      <a:pt x="201826" y="75707"/>
                    </a:cubicBezTo>
                    <a:cubicBezTo>
                      <a:pt x="200753" y="41363"/>
                      <a:pt x="215778" y="22044"/>
                      <a:pt x="188947" y="11312"/>
                    </a:cubicBezTo>
                    <a:cubicBezTo>
                      <a:pt x="162116" y="580"/>
                      <a:pt x="35474" y="-10152"/>
                      <a:pt x="8643" y="17752"/>
                    </a:cubicBezTo>
                    <a:close/>
                  </a:path>
                </a:pathLst>
              </a:custGeom>
              <a:solidFill>
                <a:srgbClr val="E7E6E6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72" name="Freeform 571"/>
              <p:cNvSpPr/>
              <p:nvPr/>
            </p:nvSpPr>
            <p:spPr>
              <a:xfrm rot="15926181">
                <a:off x="486229" y="558800"/>
                <a:ext cx="593347" cy="255966"/>
              </a:xfrm>
              <a:custGeom>
                <a:avLst/>
                <a:gdLst>
                  <a:gd name="connsiteX0" fmla="*/ 187885 w 299576"/>
                  <a:gd name="connsiteY0" fmla="*/ 26710 h 129909"/>
                  <a:gd name="connsiteX1" fmla="*/ 84854 w 299576"/>
                  <a:gd name="connsiteY1" fmla="*/ 58907 h 129909"/>
                  <a:gd name="connsiteX2" fmla="*/ 39778 w 299576"/>
                  <a:gd name="connsiteY2" fmla="*/ 65347 h 129909"/>
                  <a:gd name="connsiteX3" fmla="*/ 1141 w 299576"/>
                  <a:gd name="connsiteY3" fmla="*/ 84665 h 129909"/>
                  <a:gd name="connsiteX4" fmla="*/ 14020 w 299576"/>
                  <a:gd name="connsiteY4" fmla="*/ 110423 h 129909"/>
                  <a:gd name="connsiteX5" fmla="*/ 52657 w 299576"/>
                  <a:gd name="connsiteY5" fmla="*/ 123302 h 129909"/>
                  <a:gd name="connsiteX6" fmla="*/ 91294 w 299576"/>
                  <a:gd name="connsiteY6" fmla="*/ 129741 h 129909"/>
                  <a:gd name="connsiteX7" fmla="*/ 194324 w 299576"/>
                  <a:gd name="connsiteY7" fmla="*/ 116862 h 129909"/>
                  <a:gd name="connsiteX8" fmla="*/ 245840 w 299576"/>
                  <a:gd name="connsiteY8" fmla="*/ 116862 h 129909"/>
                  <a:gd name="connsiteX9" fmla="*/ 297355 w 299576"/>
                  <a:gd name="connsiteY9" fmla="*/ 110423 h 129909"/>
                  <a:gd name="connsiteX10" fmla="*/ 290916 w 299576"/>
                  <a:gd name="connsiteY10" fmla="*/ 78226 h 129909"/>
                  <a:gd name="connsiteX11" fmla="*/ 284477 w 299576"/>
                  <a:gd name="connsiteY11" fmla="*/ 58907 h 129909"/>
                  <a:gd name="connsiteX12" fmla="*/ 284477 w 299576"/>
                  <a:gd name="connsiteY12" fmla="*/ 39589 h 129909"/>
                  <a:gd name="connsiteX13" fmla="*/ 290916 w 299576"/>
                  <a:gd name="connsiteY13" fmla="*/ 13831 h 129909"/>
                  <a:gd name="connsiteX14" fmla="*/ 297355 w 299576"/>
                  <a:gd name="connsiteY14" fmla="*/ 953 h 129909"/>
                  <a:gd name="connsiteX15" fmla="*/ 284477 w 299576"/>
                  <a:gd name="connsiteY15" fmla="*/ 953 h 129909"/>
                  <a:gd name="connsiteX16" fmla="*/ 245840 w 299576"/>
                  <a:gd name="connsiteY16" fmla="*/ 953 h 129909"/>
                  <a:gd name="connsiteX17" fmla="*/ 187885 w 299576"/>
                  <a:gd name="connsiteY17" fmla="*/ 26710 h 129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9576" h="129909">
                    <a:moveTo>
                      <a:pt x="187885" y="26710"/>
                    </a:moveTo>
                    <a:cubicBezTo>
                      <a:pt x="161054" y="36369"/>
                      <a:pt x="109538" y="52468"/>
                      <a:pt x="84854" y="58907"/>
                    </a:cubicBezTo>
                    <a:cubicBezTo>
                      <a:pt x="60169" y="65347"/>
                      <a:pt x="53730" y="61054"/>
                      <a:pt x="39778" y="65347"/>
                    </a:cubicBezTo>
                    <a:cubicBezTo>
                      <a:pt x="25826" y="69640"/>
                      <a:pt x="1141" y="84665"/>
                      <a:pt x="1141" y="84665"/>
                    </a:cubicBezTo>
                    <a:cubicBezTo>
                      <a:pt x="-3152" y="92178"/>
                      <a:pt x="5434" y="103984"/>
                      <a:pt x="14020" y="110423"/>
                    </a:cubicBezTo>
                    <a:cubicBezTo>
                      <a:pt x="22606" y="116863"/>
                      <a:pt x="39778" y="120082"/>
                      <a:pt x="52657" y="123302"/>
                    </a:cubicBezTo>
                    <a:cubicBezTo>
                      <a:pt x="65536" y="126522"/>
                      <a:pt x="67683" y="130814"/>
                      <a:pt x="91294" y="129741"/>
                    </a:cubicBezTo>
                    <a:cubicBezTo>
                      <a:pt x="114905" y="128668"/>
                      <a:pt x="168566" y="119009"/>
                      <a:pt x="194324" y="116862"/>
                    </a:cubicBezTo>
                    <a:cubicBezTo>
                      <a:pt x="220082" y="114715"/>
                      <a:pt x="228668" y="117935"/>
                      <a:pt x="245840" y="116862"/>
                    </a:cubicBezTo>
                    <a:cubicBezTo>
                      <a:pt x="263012" y="115789"/>
                      <a:pt x="297355" y="110423"/>
                      <a:pt x="297355" y="110423"/>
                    </a:cubicBezTo>
                    <a:cubicBezTo>
                      <a:pt x="304868" y="103984"/>
                      <a:pt x="290916" y="78226"/>
                      <a:pt x="290916" y="78226"/>
                    </a:cubicBezTo>
                    <a:cubicBezTo>
                      <a:pt x="288770" y="69640"/>
                      <a:pt x="284477" y="58907"/>
                      <a:pt x="284477" y="58907"/>
                    </a:cubicBezTo>
                    <a:cubicBezTo>
                      <a:pt x="283404" y="52468"/>
                      <a:pt x="284477" y="39589"/>
                      <a:pt x="284477" y="39589"/>
                    </a:cubicBezTo>
                    <a:cubicBezTo>
                      <a:pt x="285550" y="32076"/>
                      <a:pt x="290916" y="13831"/>
                      <a:pt x="290916" y="13831"/>
                    </a:cubicBezTo>
                    <a:cubicBezTo>
                      <a:pt x="293062" y="7392"/>
                      <a:pt x="297355" y="953"/>
                      <a:pt x="297355" y="953"/>
                    </a:cubicBezTo>
                    <a:cubicBezTo>
                      <a:pt x="296282" y="-1193"/>
                      <a:pt x="284477" y="953"/>
                      <a:pt x="284477" y="953"/>
                    </a:cubicBezTo>
                    <a:cubicBezTo>
                      <a:pt x="275891" y="953"/>
                      <a:pt x="259792" y="-1193"/>
                      <a:pt x="245840" y="953"/>
                    </a:cubicBezTo>
                    <a:cubicBezTo>
                      <a:pt x="231888" y="3099"/>
                      <a:pt x="214716" y="17051"/>
                      <a:pt x="187885" y="26710"/>
                    </a:cubicBez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544" name="Group 543"/>
            <p:cNvGrpSpPr/>
            <p:nvPr/>
          </p:nvGrpSpPr>
          <p:grpSpPr>
            <a:xfrm rot="960199" flipH="1">
              <a:off x="138892" y="0"/>
              <a:ext cx="2153730" cy="2613675"/>
              <a:chOff x="4342429" y="1065558"/>
              <a:chExt cx="1688206" cy="2144850"/>
            </a:xfrm>
          </p:grpSpPr>
          <p:grpSp>
            <p:nvGrpSpPr>
              <p:cNvPr id="545" name="Group 544"/>
              <p:cNvGrpSpPr/>
              <p:nvPr/>
            </p:nvGrpSpPr>
            <p:grpSpPr>
              <a:xfrm rot="2690130">
                <a:off x="4342429" y="1877006"/>
                <a:ext cx="768140" cy="1333402"/>
                <a:chOff x="4870126" y="1604261"/>
                <a:chExt cx="768140" cy="1333402"/>
              </a:xfrm>
            </p:grpSpPr>
            <p:sp>
              <p:nvSpPr>
                <p:cNvPr id="569" name="Freeform 568"/>
                <p:cNvSpPr/>
                <p:nvPr/>
              </p:nvSpPr>
              <p:spPr>
                <a:xfrm rot="16429444">
                  <a:off x="4912806" y="2556576"/>
                  <a:ext cx="459424" cy="302749"/>
                </a:xfrm>
                <a:custGeom>
                  <a:avLst/>
                  <a:gdLst>
                    <a:gd name="connsiteX0" fmla="*/ 1702204 w 1780281"/>
                    <a:gd name="connsiteY0" fmla="*/ 624843 h 1062815"/>
                    <a:gd name="connsiteX1" fmla="*/ 1554097 w 1780281"/>
                    <a:gd name="connsiteY1" fmla="*/ 624843 h 1062815"/>
                    <a:gd name="connsiteX2" fmla="*/ 1496142 w 1780281"/>
                    <a:gd name="connsiteY2" fmla="*/ 618403 h 1062815"/>
                    <a:gd name="connsiteX3" fmla="*/ 1463945 w 1780281"/>
                    <a:gd name="connsiteY3" fmla="*/ 592645 h 1062815"/>
                    <a:gd name="connsiteX4" fmla="*/ 1425308 w 1780281"/>
                    <a:gd name="connsiteY4" fmla="*/ 541130 h 1062815"/>
                    <a:gd name="connsiteX5" fmla="*/ 1380232 w 1780281"/>
                    <a:gd name="connsiteY5" fmla="*/ 476736 h 1062815"/>
                    <a:gd name="connsiteX6" fmla="*/ 1348035 w 1780281"/>
                    <a:gd name="connsiteY6" fmla="*/ 405902 h 1062815"/>
                    <a:gd name="connsiteX7" fmla="*/ 1309399 w 1780281"/>
                    <a:gd name="connsiteY7" fmla="*/ 341507 h 1062815"/>
                    <a:gd name="connsiteX8" fmla="*/ 1232125 w 1780281"/>
                    <a:gd name="connsiteY8" fmla="*/ 296431 h 1062815"/>
                    <a:gd name="connsiteX9" fmla="*/ 1129094 w 1780281"/>
                    <a:gd name="connsiteY9" fmla="*/ 244916 h 1062815"/>
                    <a:gd name="connsiteX10" fmla="*/ 1032503 w 1780281"/>
                    <a:gd name="connsiteY10" fmla="*/ 199840 h 1062815"/>
                    <a:gd name="connsiteX11" fmla="*/ 993866 w 1780281"/>
                    <a:gd name="connsiteY11" fmla="*/ 180521 h 1062815"/>
                    <a:gd name="connsiteX12" fmla="*/ 890835 w 1780281"/>
                    <a:gd name="connsiteY12" fmla="*/ 129006 h 1062815"/>
                    <a:gd name="connsiteX13" fmla="*/ 820001 w 1780281"/>
                    <a:gd name="connsiteY13" fmla="*/ 51733 h 1062815"/>
                    <a:gd name="connsiteX14" fmla="*/ 710531 w 1780281"/>
                    <a:gd name="connsiteY14" fmla="*/ 217 h 1062815"/>
                    <a:gd name="connsiteX15" fmla="*/ 613939 w 1780281"/>
                    <a:gd name="connsiteY15" fmla="*/ 71051 h 1062815"/>
                    <a:gd name="connsiteX16" fmla="*/ 659016 w 1780281"/>
                    <a:gd name="connsiteY16" fmla="*/ 141885 h 1062815"/>
                    <a:gd name="connsiteX17" fmla="*/ 762047 w 1780281"/>
                    <a:gd name="connsiteY17" fmla="*/ 199840 h 1062815"/>
                    <a:gd name="connsiteX18" fmla="*/ 877956 w 1780281"/>
                    <a:gd name="connsiteY18" fmla="*/ 283552 h 1062815"/>
                    <a:gd name="connsiteX19" fmla="*/ 955230 w 1780281"/>
                    <a:gd name="connsiteY19" fmla="*/ 386583 h 1062815"/>
                    <a:gd name="connsiteX20" fmla="*/ 980987 w 1780281"/>
                    <a:gd name="connsiteY20" fmla="*/ 450978 h 1062815"/>
                    <a:gd name="connsiteX21" fmla="*/ 961669 w 1780281"/>
                    <a:gd name="connsiteY21" fmla="*/ 438099 h 1062815"/>
                    <a:gd name="connsiteX22" fmla="*/ 826441 w 1780281"/>
                    <a:gd name="connsiteY22" fmla="*/ 354386 h 1062815"/>
                    <a:gd name="connsiteX23" fmla="*/ 755607 w 1780281"/>
                    <a:gd name="connsiteY23" fmla="*/ 309310 h 1062815"/>
                    <a:gd name="connsiteX24" fmla="*/ 671894 w 1780281"/>
                    <a:gd name="connsiteY24" fmla="*/ 238476 h 1062815"/>
                    <a:gd name="connsiteX25" fmla="*/ 568863 w 1780281"/>
                    <a:gd name="connsiteY25" fmla="*/ 180521 h 1062815"/>
                    <a:gd name="connsiteX26" fmla="*/ 414317 w 1780281"/>
                    <a:gd name="connsiteY26" fmla="*/ 83930 h 1062815"/>
                    <a:gd name="connsiteX27" fmla="*/ 291968 w 1780281"/>
                    <a:gd name="connsiteY27" fmla="*/ 25975 h 1062815"/>
                    <a:gd name="connsiteX28" fmla="*/ 163179 w 1780281"/>
                    <a:gd name="connsiteY28" fmla="*/ 38854 h 1062815"/>
                    <a:gd name="connsiteX29" fmla="*/ 163179 w 1780281"/>
                    <a:gd name="connsiteY29" fmla="*/ 90369 h 1062815"/>
                    <a:gd name="connsiteX30" fmla="*/ 234013 w 1780281"/>
                    <a:gd name="connsiteY30" fmla="*/ 135445 h 1062815"/>
                    <a:gd name="connsiteX31" fmla="*/ 298407 w 1780281"/>
                    <a:gd name="connsiteY31" fmla="*/ 161203 h 1062815"/>
                    <a:gd name="connsiteX32" fmla="*/ 394999 w 1780281"/>
                    <a:gd name="connsiteY32" fmla="*/ 206279 h 1062815"/>
                    <a:gd name="connsiteX33" fmla="*/ 555985 w 1780281"/>
                    <a:gd name="connsiteY33" fmla="*/ 283552 h 1062815"/>
                    <a:gd name="connsiteX34" fmla="*/ 684773 w 1780281"/>
                    <a:gd name="connsiteY34" fmla="*/ 405902 h 1062815"/>
                    <a:gd name="connsiteX35" fmla="*/ 774925 w 1780281"/>
                    <a:gd name="connsiteY35" fmla="*/ 470296 h 1062815"/>
                    <a:gd name="connsiteX36" fmla="*/ 865077 w 1780281"/>
                    <a:gd name="connsiteY36" fmla="*/ 521812 h 1062815"/>
                    <a:gd name="connsiteX37" fmla="*/ 845759 w 1780281"/>
                    <a:gd name="connsiteY37" fmla="*/ 528251 h 1062815"/>
                    <a:gd name="connsiteX38" fmla="*/ 781365 w 1780281"/>
                    <a:gd name="connsiteY38" fmla="*/ 489614 h 1062815"/>
                    <a:gd name="connsiteX39" fmla="*/ 613939 w 1780281"/>
                    <a:gd name="connsiteY39" fmla="*/ 399462 h 1062815"/>
                    <a:gd name="connsiteX40" fmla="*/ 536666 w 1780281"/>
                    <a:gd name="connsiteY40" fmla="*/ 322189 h 1062815"/>
                    <a:gd name="connsiteX41" fmla="*/ 343483 w 1780281"/>
                    <a:gd name="connsiteY41" fmla="*/ 232037 h 1062815"/>
                    <a:gd name="connsiteX42" fmla="*/ 253331 w 1780281"/>
                    <a:gd name="connsiteY42" fmla="*/ 186961 h 1062815"/>
                    <a:gd name="connsiteX43" fmla="*/ 156739 w 1780281"/>
                    <a:gd name="connsiteY43" fmla="*/ 167643 h 1062815"/>
                    <a:gd name="connsiteX44" fmla="*/ 15072 w 1780281"/>
                    <a:gd name="connsiteY44" fmla="*/ 135445 h 1062815"/>
                    <a:gd name="connsiteX45" fmla="*/ 21511 w 1780281"/>
                    <a:gd name="connsiteY45" fmla="*/ 232037 h 1062815"/>
                    <a:gd name="connsiteX46" fmla="*/ 169618 w 1780281"/>
                    <a:gd name="connsiteY46" fmla="*/ 277113 h 1062815"/>
                    <a:gd name="connsiteX47" fmla="*/ 330604 w 1780281"/>
                    <a:gd name="connsiteY47" fmla="*/ 347947 h 1062815"/>
                    <a:gd name="connsiteX48" fmla="*/ 452954 w 1780281"/>
                    <a:gd name="connsiteY48" fmla="*/ 399462 h 1062815"/>
                    <a:gd name="connsiteX49" fmla="*/ 543106 w 1780281"/>
                    <a:gd name="connsiteY49" fmla="*/ 450978 h 1062815"/>
                    <a:gd name="connsiteX50" fmla="*/ 659016 w 1780281"/>
                    <a:gd name="connsiteY50" fmla="*/ 528251 h 1062815"/>
                    <a:gd name="connsiteX51" fmla="*/ 710531 w 1780281"/>
                    <a:gd name="connsiteY51" fmla="*/ 586206 h 1062815"/>
                    <a:gd name="connsiteX52" fmla="*/ 762047 w 1780281"/>
                    <a:gd name="connsiteY52" fmla="*/ 657040 h 1062815"/>
                    <a:gd name="connsiteX53" fmla="*/ 684773 w 1780281"/>
                    <a:gd name="connsiteY53" fmla="*/ 573327 h 1062815"/>
                    <a:gd name="connsiteX54" fmla="*/ 575303 w 1780281"/>
                    <a:gd name="connsiteY54" fmla="*/ 508933 h 1062815"/>
                    <a:gd name="connsiteX55" fmla="*/ 465832 w 1780281"/>
                    <a:gd name="connsiteY55" fmla="*/ 450978 h 1062815"/>
                    <a:gd name="connsiteX56" fmla="*/ 246892 w 1780281"/>
                    <a:gd name="connsiteY56" fmla="*/ 354386 h 1062815"/>
                    <a:gd name="connsiteX57" fmla="*/ 137421 w 1780281"/>
                    <a:gd name="connsiteY57" fmla="*/ 315750 h 1062815"/>
                    <a:gd name="connsiteX58" fmla="*/ 47269 w 1780281"/>
                    <a:gd name="connsiteY58" fmla="*/ 354386 h 1062815"/>
                    <a:gd name="connsiteX59" fmla="*/ 66587 w 1780281"/>
                    <a:gd name="connsiteY59" fmla="*/ 412341 h 1062815"/>
                    <a:gd name="connsiteX60" fmla="*/ 105224 w 1780281"/>
                    <a:gd name="connsiteY60" fmla="*/ 438099 h 1062815"/>
                    <a:gd name="connsiteX61" fmla="*/ 195376 w 1780281"/>
                    <a:gd name="connsiteY61" fmla="*/ 457417 h 1062815"/>
                    <a:gd name="connsiteX62" fmla="*/ 272649 w 1780281"/>
                    <a:gd name="connsiteY62" fmla="*/ 476736 h 1062815"/>
                    <a:gd name="connsiteX63" fmla="*/ 382120 w 1780281"/>
                    <a:gd name="connsiteY63" fmla="*/ 541130 h 1062815"/>
                    <a:gd name="connsiteX64" fmla="*/ 478711 w 1780281"/>
                    <a:gd name="connsiteY64" fmla="*/ 592645 h 1062815"/>
                    <a:gd name="connsiteX65" fmla="*/ 575303 w 1780281"/>
                    <a:gd name="connsiteY65" fmla="*/ 631282 h 1062815"/>
                    <a:gd name="connsiteX66" fmla="*/ 652576 w 1780281"/>
                    <a:gd name="connsiteY66" fmla="*/ 676358 h 1062815"/>
                    <a:gd name="connsiteX67" fmla="*/ 684773 w 1780281"/>
                    <a:gd name="connsiteY67" fmla="*/ 702116 h 1062815"/>
                    <a:gd name="connsiteX68" fmla="*/ 697652 w 1780281"/>
                    <a:gd name="connsiteY68" fmla="*/ 747192 h 1062815"/>
                    <a:gd name="connsiteX69" fmla="*/ 639697 w 1780281"/>
                    <a:gd name="connsiteY69" fmla="*/ 702116 h 1062815"/>
                    <a:gd name="connsiteX70" fmla="*/ 562424 w 1780281"/>
                    <a:gd name="connsiteY70" fmla="*/ 650600 h 1062815"/>
                    <a:gd name="connsiteX71" fmla="*/ 452954 w 1780281"/>
                    <a:gd name="connsiteY71" fmla="*/ 605524 h 1062815"/>
                    <a:gd name="connsiteX72" fmla="*/ 375680 w 1780281"/>
                    <a:gd name="connsiteY72" fmla="*/ 579767 h 1062815"/>
                    <a:gd name="connsiteX73" fmla="*/ 259770 w 1780281"/>
                    <a:gd name="connsiteY73" fmla="*/ 560448 h 1062815"/>
                    <a:gd name="connsiteX74" fmla="*/ 266210 w 1780281"/>
                    <a:gd name="connsiteY74" fmla="*/ 599085 h 1062815"/>
                    <a:gd name="connsiteX75" fmla="*/ 304847 w 1780281"/>
                    <a:gd name="connsiteY75" fmla="*/ 637721 h 1062815"/>
                    <a:gd name="connsiteX76" fmla="*/ 394999 w 1780281"/>
                    <a:gd name="connsiteY76" fmla="*/ 676358 h 1062815"/>
                    <a:gd name="connsiteX77" fmla="*/ 452954 w 1780281"/>
                    <a:gd name="connsiteY77" fmla="*/ 708555 h 1062815"/>
                    <a:gd name="connsiteX78" fmla="*/ 536666 w 1780281"/>
                    <a:gd name="connsiteY78" fmla="*/ 740752 h 1062815"/>
                    <a:gd name="connsiteX79" fmla="*/ 697652 w 1780281"/>
                    <a:gd name="connsiteY79" fmla="*/ 824465 h 1062815"/>
                    <a:gd name="connsiteX80" fmla="*/ 716970 w 1780281"/>
                    <a:gd name="connsiteY80" fmla="*/ 856662 h 1062815"/>
                    <a:gd name="connsiteX81" fmla="*/ 774925 w 1780281"/>
                    <a:gd name="connsiteY81" fmla="*/ 908178 h 1062815"/>
                    <a:gd name="connsiteX82" fmla="*/ 865077 w 1780281"/>
                    <a:gd name="connsiteY82" fmla="*/ 959693 h 1062815"/>
                    <a:gd name="connsiteX83" fmla="*/ 935911 w 1780281"/>
                    <a:gd name="connsiteY83" fmla="*/ 985451 h 1062815"/>
                    <a:gd name="connsiteX84" fmla="*/ 974548 w 1780281"/>
                    <a:gd name="connsiteY84" fmla="*/ 998330 h 1062815"/>
                    <a:gd name="connsiteX85" fmla="*/ 1019624 w 1780281"/>
                    <a:gd name="connsiteY85" fmla="*/ 1024088 h 1062815"/>
                    <a:gd name="connsiteX86" fmla="*/ 1051821 w 1780281"/>
                    <a:gd name="connsiteY86" fmla="*/ 1043406 h 1062815"/>
                    <a:gd name="connsiteX87" fmla="*/ 1180610 w 1780281"/>
                    <a:gd name="connsiteY87" fmla="*/ 1062724 h 1062815"/>
                    <a:gd name="connsiteX88" fmla="*/ 1257883 w 1780281"/>
                    <a:gd name="connsiteY88" fmla="*/ 1049845 h 1062815"/>
                    <a:gd name="connsiteX89" fmla="*/ 1354475 w 1780281"/>
                    <a:gd name="connsiteY89" fmla="*/ 1030527 h 1062815"/>
                    <a:gd name="connsiteX90" fmla="*/ 1554097 w 1780281"/>
                    <a:gd name="connsiteY90" fmla="*/ 985451 h 1062815"/>
                    <a:gd name="connsiteX91" fmla="*/ 1579855 w 1780281"/>
                    <a:gd name="connsiteY91" fmla="*/ 979012 h 1062815"/>
                    <a:gd name="connsiteX92" fmla="*/ 1682886 w 1780281"/>
                    <a:gd name="connsiteY92" fmla="*/ 966133 h 1062815"/>
                    <a:gd name="connsiteX93" fmla="*/ 1734401 w 1780281"/>
                    <a:gd name="connsiteY93" fmla="*/ 972572 h 1062815"/>
                    <a:gd name="connsiteX94" fmla="*/ 1773038 w 1780281"/>
                    <a:gd name="connsiteY94" fmla="*/ 959693 h 1062815"/>
                    <a:gd name="connsiteX95" fmla="*/ 1779477 w 1780281"/>
                    <a:gd name="connsiteY95" fmla="*/ 940375 h 1062815"/>
                    <a:gd name="connsiteX96" fmla="*/ 1779477 w 1780281"/>
                    <a:gd name="connsiteY96" fmla="*/ 863102 h 1062815"/>
                    <a:gd name="connsiteX97" fmla="*/ 1773038 w 1780281"/>
                    <a:gd name="connsiteY97" fmla="*/ 779389 h 1062815"/>
                    <a:gd name="connsiteX98" fmla="*/ 1766599 w 1780281"/>
                    <a:gd name="connsiteY98" fmla="*/ 708555 h 1062815"/>
                    <a:gd name="connsiteX99" fmla="*/ 1702204 w 1780281"/>
                    <a:gd name="connsiteY99" fmla="*/ 624843 h 1062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</a:cxnLst>
                  <a:rect l="l" t="t" r="r" b="b"/>
                  <a:pathLst>
                    <a:path w="1780281" h="1062815">
                      <a:moveTo>
                        <a:pt x="1702204" y="624843"/>
                      </a:moveTo>
                      <a:cubicBezTo>
                        <a:pt x="1666787" y="610891"/>
                        <a:pt x="1588441" y="625916"/>
                        <a:pt x="1554097" y="624843"/>
                      </a:cubicBezTo>
                      <a:cubicBezTo>
                        <a:pt x="1519753" y="623770"/>
                        <a:pt x="1511167" y="623769"/>
                        <a:pt x="1496142" y="618403"/>
                      </a:cubicBezTo>
                      <a:cubicBezTo>
                        <a:pt x="1481117" y="613037"/>
                        <a:pt x="1475751" y="605524"/>
                        <a:pt x="1463945" y="592645"/>
                      </a:cubicBezTo>
                      <a:cubicBezTo>
                        <a:pt x="1452139" y="579766"/>
                        <a:pt x="1439260" y="560448"/>
                        <a:pt x="1425308" y="541130"/>
                      </a:cubicBezTo>
                      <a:cubicBezTo>
                        <a:pt x="1411356" y="521812"/>
                        <a:pt x="1393111" y="499274"/>
                        <a:pt x="1380232" y="476736"/>
                      </a:cubicBezTo>
                      <a:cubicBezTo>
                        <a:pt x="1367353" y="454198"/>
                        <a:pt x="1359840" y="428440"/>
                        <a:pt x="1348035" y="405902"/>
                      </a:cubicBezTo>
                      <a:cubicBezTo>
                        <a:pt x="1336230" y="383364"/>
                        <a:pt x="1328717" y="359752"/>
                        <a:pt x="1309399" y="341507"/>
                      </a:cubicBezTo>
                      <a:cubicBezTo>
                        <a:pt x="1290081" y="323262"/>
                        <a:pt x="1262176" y="312530"/>
                        <a:pt x="1232125" y="296431"/>
                      </a:cubicBezTo>
                      <a:cubicBezTo>
                        <a:pt x="1202074" y="280332"/>
                        <a:pt x="1162364" y="261015"/>
                        <a:pt x="1129094" y="244916"/>
                      </a:cubicBezTo>
                      <a:cubicBezTo>
                        <a:pt x="1095824" y="228817"/>
                        <a:pt x="1055041" y="210572"/>
                        <a:pt x="1032503" y="199840"/>
                      </a:cubicBezTo>
                      <a:cubicBezTo>
                        <a:pt x="1009965" y="189108"/>
                        <a:pt x="993866" y="180521"/>
                        <a:pt x="993866" y="180521"/>
                      </a:cubicBezTo>
                      <a:cubicBezTo>
                        <a:pt x="970255" y="168715"/>
                        <a:pt x="919812" y="150471"/>
                        <a:pt x="890835" y="129006"/>
                      </a:cubicBezTo>
                      <a:cubicBezTo>
                        <a:pt x="861858" y="107541"/>
                        <a:pt x="850052" y="73198"/>
                        <a:pt x="820001" y="51733"/>
                      </a:cubicBezTo>
                      <a:cubicBezTo>
                        <a:pt x="789950" y="30268"/>
                        <a:pt x="744875" y="-3003"/>
                        <a:pt x="710531" y="217"/>
                      </a:cubicBezTo>
                      <a:cubicBezTo>
                        <a:pt x="676187" y="3437"/>
                        <a:pt x="622525" y="47440"/>
                        <a:pt x="613939" y="71051"/>
                      </a:cubicBezTo>
                      <a:cubicBezTo>
                        <a:pt x="605353" y="94662"/>
                        <a:pt x="634331" y="120420"/>
                        <a:pt x="659016" y="141885"/>
                      </a:cubicBezTo>
                      <a:cubicBezTo>
                        <a:pt x="683701" y="163350"/>
                        <a:pt x="725557" y="176229"/>
                        <a:pt x="762047" y="199840"/>
                      </a:cubicBezTo>
                      <a:cubicBezTo>
                        <a:pt x="798537" y="223451"/>
                        <a:pt x="845759" y="252428"/>
                        <a:pt x="877956" y="283552"/>
                      </a:cubicBezTo>
                      <a:cubicBezTo>
                        <a:pt x="910153" y="314676"/>
                        <a:pt x="938058" y="358679"/>
                        <a:pt x="955230" y="386583"/>
                      </a:cubicBezTo>
                      <a:cubicBezTo>
                        <a:pt x="972402" y="414487"/>
                        <a:pt x="980987" y="450978"/>
                        <a:pt x="980987" y="450978"/>
                      </a:cubicBezTo>
                      <a:cubicBezTo>
                        <a:pt x="982060" y="459564"/>
                        <a:pt x="961669" y="438099"/>
                        <a:pt x="961669" y="438099"/>
                      </a:cubicBezTo>
                      <a:lnTo>
                        <a:pt x="826441" y="354386"/>
                      </a:lnTo>
                      <a:cubicBezTo>
                        <a:pt x="792097" y="332921"/>
                        <a:pt x="781365" y="328628"/>
                        <a:pt x="755607" y="309310"/>
                      </a:cubicBezTo>
                      <a:cubicBezTo>
                        <a:pt x="729849" y="289992"/>
                        <a:pt x="703018" y="259941"/>
                        <a:pt x="671894" y="238476"/>
                      </a:cubicBezTo>
                      <a:cubicBezTo>
                        <a:pt x="640770" y="217011"/>
                        <a:pt x="611792" y="206279"/>
                        <a:pt x="568863" y="180521"/>
                      </a:cubicBezTo>
                      <a:cubicBezTo>
                        <a:pt x="525934" y="154763"/>
                        <a:pt x="460466" y="109688"/>
                        <a:pt x="414317" y="83930"/>
                      </a:cubicBezTo>
                      <a:cubicBezTo>
                        <a:pt x="368168" y="58172"/>
                        <a:pt x="333824" y="33488"/>
                        <a:pt x="291968" y="25975"/>
                      </a:cubicBezTo>
                      <a:cubicBezTo>
                        <a:pt x="250112" y="18462"/>
                        <a:pt x="184644" y="28122"/>
                        <a:pt x="163179" y="38854"/>
                      </a:cubicBezTo>
                      <a:cubicBezTo>
                        <a:pt x="141714" y="49586"/>
                        <a:pt x="151373" y="74270"/>
                        <a:pt x="163179" y="90369"/>
                      </a:cubicBezTo>
                      <a:cubicBezTo>
                        <a:pt x="174985" y="106467"/>
                        <a:pt x="211475" y="123639"/>
                        <a:pt x="234013" y="135445"/>
                      </a:cubicBezTo>
                      <a:cubicBezTo>
                        <a:pt x="256551" y="147251"/>
                        <a:pt x="271576" y="149397"/>
                        <a:pt x="298407" y="161203"/>
                      </a:cubicBezTo>
                      <a:cubicBezTo>
                        <a:pt x="325238" y="173009"/>
                        <a:pt x="394999" y="206279"/>
                        <a:pt x="394999" y="206279"/>
                      </a:cubicBezTo>
                      <a:cubicBezTo>
                        <a:pt x="437929" y="226671"/>
                        <a:pt x="507689" y="250281"/>
                        <a:pt x="555985" y="283552"/>
                      </a:cubicBezTo>
                      <a:cubicBezTo>
                        <a:pt x="604281" y="316823"/>
                        <a:pt x="648283" y="374778"/>
                        <a:pt x="684773" y="405902"/>
                      </a:cubicBezTo>
                      <a:cubicBezTo>
                        <a:pt x="721263" y="437026"/>
                        <a:pt x="744875" y="450978"/>
                        <a:pt x="774925" y="470296"/>
                      </a:cubicBezTo>
                      <a:cubicBezTo>
                        <a:pt x="804975" y="489614"/>
                        <a:pt x="865077" y="521812"/>
                        <a:pt x="865077" y="521812"/>
                      </a:cubicBezTo>
                      <a:cubicBezTo>
                        <a:pt x="876883" y="531471"/>
                        <a:pt x="859711" y="533617"/>
                        <a:pt x="845759" y="528251"/>
                      </a:cubicBezTo>
                      <a:cubicBezTo>
                        <a:pt x="831807" y="522885"/>
                        <a:pt x="820002" y="511079"/>
                        <a:pt x="781365" y="489614"/>
                      </a:cubicBezTo>
                      <a:cubicBezTo>
                        <a:pt x="742728" y="468149"/>
                        <a:pt x="654722" y="427366"/>
                        <a:pt x="613939" y="399462"/>
                      </a:cubicBezTo>
                      <a:cubicBezTo>
                        <a:pt x="573156" y="371558"/>
                        <a:pt x="581742" y="350093"/>
                        <a:pt x="536666" y="322189"/>
                      </a:cubicBezTo>
                      <a:cubicBezTo>
                        <a:pt x="491590" y="294285"/>
                        <a:pt x="390705" y="254575"/>
                        <a:pt x="343483" y="232037"/>
                      </a:cubicBezTo>
                      <a:cubicBezTo>
                        <a:pt x="296260" y="209499"/>
                        <a:pt x="284455" y="197693"/>
                        <a:pt x="253331" y="186961"/>
                      </a:cubicBezTo>
                      <a:cubicBezTo>
                        <a:pt x="222207" y="176229"/>
                        <a:pt x="196449" y="176229"/>
                        <a:pt x="156739" y="167643"/>
                      </a:cubicBezTo>
                      <a:cubicBezTo>
                        <a:pt x="117029" y="159057"/>
                        <a:pt x="37610" y="124713"/>
                        <a:pt x="15072" y="135445"/>
                      </a:cubicBezTo>
                      <a:cubicBezTo>
                        <a:pt x="-7466" y="146177"/>
                        <a:pt x="-4247" y="208426"/>
                        <a:pt x="21511" y="232037"/>
                      </a:cubicBezTo>
                      <a:cubicBezTo>
                        <a:pt x="47269" y="255648"/>
                        <a:pt x="118103" y="257795"/>
                        <a:pt x="169618" y="277113"/>
                      </a:cubicBezTo>
                      <a:cubicBezTo>
                        <a:pt x="221133" y="296431"/>
                        <a:pt x="283381" y="327556"/>
                        <a:pt x="330604" y="347947"/>
                      </a:cubicBezTo>
                      <a:cubicBezTo>
                        <a:pt x="377827" y="368338"/>
                        <a:pt x="417537" y="382290"/>
                        <a:pt x="452954" y="399462"/>
                      </a:cubicBezTo>
                      <a:cubicBezTo>
                        <a:pt x="488371" y="416634"/>
                        <a:pt x="508762" y="429513"/>
                        <a:pt x="543106" y="450978"/>
                      </a:cubicBezTo>
                      <a:cubicBezTo>
                        <a:pt x="577450" y="472443"/>
                        <a:pt x="631112" y="505713"/>
                        <a:pt x="659016" y="528251"/>
                      </a:cubicBezTo>
                      <a:cubicBezTo>
                        <a:pt x="686920" y="550789"/>
                        <a:pt x="693359" y="564741"/>
                        <a:pt x="710531" y="586206"/>
                      </a:cubicBezTo>
                      <a:cubicBezTo>
                        <a:pt x="727703" y="607671"/>
                        <a:pt x="766340" y="659187"/>
                        <a:pt x="762047" y="657040"/>
                      </a:cubicBezTo>
                      <a:cubicBezTo>
                        <a:pt x="757754" y="654893"/>
                        <a:pt x="715897" y="598011"/>
                        <a:pt x="684773" y="573327"/>
                      </a:cubicBezTo>
                      <a:cubicBezTo>
                        <a:pt x="653649" y="548642"/>
                        <a:pt x="611793" y="529324"/>
                        <a:pt x="575303" y="508933"/>
                      </a:cubicBezTo>
                      <a:cubicBezTo>
                        <a:pt x="538813" y="488542"/>
                        <a:pt x="520567" y="476736"/>
                        <a:pt x="465832" y="450978"/>
                      </a:cubicBezTo>
                      <a:cubicBezTo>
                        <a:pt x="411097" y="425220"/>
                        <a:pt x="301627" y="376924"/>
                        <a:pt x="246892" y="354386"/>
                      </a:cubicBezTo>
                      <a:cubicBezTo>
                        <a:pt x="192157" y="331848"/>
                        <a:pt x="170691" y="315750"/>
                        <a:pt x="137421" y="315750"/>
                      </a:cubicBezTo>
                      <a:cubicBezTo>
                        <a:pt x="104151" y="315750"/>
                        <a:pt x="59075" y="338287"/>
                        <a:pt x="47269" y="354386"/>
                      </a:cubicBezTo>
                      <a:cubicBezTo>
                        <a:pt x="35463" y="370484"/>
                        <a:pt x="56928" y="398389"/>
                        <a:pt x="66587" y="412341"/>
                      </a:cubicBezTo>
                      <a:cubicBezTo>
                        <a:pt x="76246" y="426293"/>
                        <a:pt x="83759" y="430586"/>
                        <a:pt x="105224" y="438099"/>
                      </a:cubicBezTo>
                      <a:cubicBezTo>
                        <a:pt x="126689" y="445612"/>
                        <a:pt x="167472" y="450977"/>
                        <a:pt x="195376" y="457417"/>
                      </a:cubicBezTo>
                      <a:cubicBezTo>
                        <a:pt x="223280" y="463856"/>
                        <a:pt x="241525" y="462784"/>
                        <a:pt x="272649" y="476736"/>
                      </a:cubicBezTo>
                      <a:cubicBezTo>
                        <a:pt x="303773" y="490688"/>
                        <a:pt x="347776" y="521812"/>
                        <a:pt x="382120" y="541130"/>
                      </a:cubicBezTo>
                      <a:cubicBezTo>
                        <a:pt x="416464" y="560448"/>
                        <a:pt x="446514" y="577620"/>
                        <a:pt x="478711" y="592645"/>
                      </a:cubicBezTo>
                      <a:cubicBezTo>
                        <a:pt x="510908" y="607670"/>
                        <a:pt x="546325" y="617330"/>
                        <a:pt x="575303" y="631282"/>
                      </a:cubicBezTo>
                      <a:cubicBezTo>
                        <a:pt x="604280" y="645234"/>
                        <a:pt x="634331" y="664552"/>
                        <a:pt x="652576" y="676358"/>
                      </a:cubicBezTo>
                      <a:cubicBezTo>
                        <a:pt x="670821" y="688164"/>
                        <a:pt x="677260" y="690310"/>
                        <a:pt x="684773" y="702116"/>
                      </a:cubicBezTo>
                      <a:cubicBezTo>
                        <a:pt x="692286" y="713922"/>
                        <a:pt x="705165" y="747192"/>
                        <a:pt x="697652" y="747192"/>
                      </a:cubicBezTo>
                      <a:cubicBezTo>
                        <a:pt x="690139" y="747192"/>
                        <a:pt x="662235" y="718215"/>
                        <a:pt x="639697" y="702116"/>
                      </a:cubicBezTo>
                      <a:cubicBezTo>
                        <a:pt x="617159" y="686017"/>
                        <a:pt x="593548" y="666699"/>
                        <a:pt x="562424" y="650600"/>
                      </a:cubicBezTo>
                      <a:cubicBezTo>
                        <a:pt x="531300" y="634501"/>
                        <a:pt x="484078" y="617329"/>
                        <a:pt x="452954" y="605524"/>
                      </a:cubicBezTo>
                      <a:cubicBezTo>
                        <a:pt x="421830" y="593719"/>
                        <a:pt x="407877" y="587280"/>
                        <a:pt x="375680" y="579767"/>
                      </a:cubicBezTo>
                      <a:cubicBezTo>
                        <a:pt x="343483" y="572254"/>
                        <a:pt x="278015" y="557228"/>
                        <a:pt x="259770" y="560448"/>
                      </a:cubicBezTo>
                      <a:cubicBezTo>
                        <a:pt x="241525" y="563668"/>
                        <a:pt x="258697" y="586206"/>
                        <a:pt x="266210" y="599085"/>
                      </a:cubicBezTo>
                      <a:cubicBezTo>
                        <a:pt x="273723" y="611964"/>
                        <a:pt x="283382" y="624842"/>
                        <a:pt x="304847" y="637721"/>
                      </a:cubicBezTo>
                      <a:cubicBezTo>
                        <a:pt x="326312" y="650600"/>
                        <a:pt x="370314" y="664552"/>
                        <a:pt x="394999" y="676358"/>
                      </a:cubicBezTo>
                      <a:cubicBezTo>
                        <a:pt x="419683" y="688164"/>
                        <a:pt x="429343" y="697823"/>
                        <a:pt x="452954" y="708555"/>
                      </a:cubicBezTo>
                      <a:cubicBezTo>
                        <a:pt x="476565" y="719287"/>
                        <a:pt x="495883" y="721434"/>
                        <a:pt x="536666" y="740752"/>
                      </a:cubicBezTo>
                      <a:cubicBezTo>
                        <a:pt x="577449" y="760070"/>
                        <a:pt x="667602" y="805147"/>
                        <a:pt x="697652" y="824465"/>
                      </a:cubicBezTo>
                      <a:cubicBezTo>
                        <a:pt x="727702" y="843783"/>
                        <a:pt x="704091" y="842710"/>
                        <a:pt x="716970" y="856662"/>
                      </a:cubicBezTo>
                      <a:cubicBezTo>
                        <a:pt x="729849" y="870614"/>
                        <a:pt x="750241" y="891006"/>
                        <a:pt x="774925" y="908178"/>
                      </a:cubicBezTo>
                      <a:cubicBezTo>
                        <a:pt x="799609" y="925350"/>
                        <a:pt x="838246" y="946814"/>
                        <a:pt x="865077" y="959693"/>
                      </a:cubicBezTo>
                      <a:cubicBezTo>
                        <a:pt x="891908" y="972572"/>
                        <a:pt x="917666" y="979012"/>
                        <a:pt x="935911" y="985451"/>
                      </a:cubicBezTo>
                      <a:cubicBezTo>
                        <a:pt x="954156" y="991891"/>
                        <a:pt x="960596" y="991891"/>
                        <a:pt x="974548" y="998330"/>
                      </a:cubicBezTo>
                      <a:cubicBezTo>
                        <a:pt x="988500" y="1004770"/>
                        <a:pt x="1019624" y="1024088"/>
                        <a:pt x="1019624" y="1024088"/>
                      </a:cubicBezTo>
                      <a:cubicBezTo>
                        <a:pt x="1032503" y="1031601"/>
                        <a:pt x="1024990" y="1036967"/>
                        <a:pt x="1051821" y="1043406"/>
                      </a:cubicBezTo>
                      <a:cubicBezTo>
                        <a:pt x="1078652" y="1049845"/>
                        <a:pt x="1146266" y="1061651"/>
                        <a:pt x="1180610" y="1062724"/>
                      </a:cubicBezTo>
                      <a:cubicBezTo>
                        <a:pt x="1214954" y="1063797"/>
                        <a:pt x="1228906" y="1055211"/>
                        <a:pt x="1257883" y="1049845"/>
                      </a:cubicBezTo>
                      <a:cubicBezTo>
                        <a:pt x="1286860" y="1044479"/>
                        <a:pt x="1354475" y="1030527"/>
                        <a:pt x="1354475" y="1030527"/>
                      </a:cubicBezTo>
                      <a:lnTo>
                        <a:pt x="1554097" y="985451"/>
                      </a:lnTo>
                      <a:cubicBezTo>
                        <a:pt x="1591660" y="976865"/>
                        <a:pt x="1558390" y="982232"/>
                        <a:pt x="1579855" y="979012"/>
                      </a:cubicBezTo>
                      <a:cubicBezTo>
                        <a:pt x="1601320" y="975792"/>
                        <a:pt x="1657128" y="967206"/>
                        <a:pt x="1682886" y="966133"/>
                      </a:cubicBezTo>
                      <a:cubicBezTo>
                        <a:pt x="1708644" y="965060"/>
                        <a:pt x="1719376" y="973645"/>
                        <a:pt x="1734401" y="972572"/>
                      </a:cubicBezTo>
                      <a:cubicBezTo>
                        <a:pt x="1749426" y="971499"/>
                        <a:pt x="1773038" y="959693"/>
                        <a:pt x="1773038" y="959693"/>
                      </a:cubicBezTo>
                      <a:cubicBezTo>
                        <a:pt x="1780551" y="954327"/>
                        <a:pt x="1778404" y="956473"/>
                        <a:pt x="1779477" y="940375"/>
                      </a:cubicBezTo>
                      <a:cubicBezTo>
                        <a:pt x="1780550" y="924277"/>
                        <a:pt x="1780550" y="889933"/>
                        <a:pt x="1779477" y="863102"/>
                      </a:cubicBezTo>
                      <a:cubicBezTo>
                        <a:pt x="1778404" y="836271"/>
                        <a:pt x="1775184" y="805147"/>
                        <a:pt x="1773038" y="779389"/>
                      </a:cubicBezTo>
                      <a:cubicBezTo>
                        <a:pt x="1770892" y="753631"/>
                        <a:pt x="1770892" y="732166"/>
                        <a:pt x="1766599" y="708555"/>
                      </a:cubicBezTo>
                      <a:cubicBezTo>
                        <a:pt x="1762306" y="684944"/>
                        <a:pt x="1737621" y="638795"/>
                        <a:pt x="1702204" y="624843"/>
                      </a:cubicBezTo>
                      <a:close/>
                    </a:path>
                  </a:pathLst>
                </a:custGeom>
                <a:solidFill>
                  <a:srgbClr val="E2C4A6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570" name="Freeform 569"/>
                <p:cNvSpPr/>
                <p:nvPr/>
              </p:nvSpPr>
              <p:spPr>
                <a:xfrm rot="18974152">
                  <a:off x="4870126" y="1604261"/>
                  <a:ext cx="768140" cy="813838"/>
                </a:xfrm>
                <a:custGeom>
                  <a:avLst/>
                  <a:gdLst>
                    <a:gd name="connsiteX0" fmla="*/ 335276 w 406249"/>
                    <a:gd name="connsiteY0" fmla="*/ 1550 h 459422"/>
                    <a:gd name="connsiteX1" fmla="*/ 283760 w 406249"/>
                    <a:gd name="connsiteY1" fmla="*/ 20868 h 459422"/>
                    <a:gd name="connsiteX2" fmla="*/ 264442 w 406249"/>
                    <a:gd name="connsiteY2" fmla="*/ 65944 h 459422"/>
                    <a:gd name="connsiteX3" fmla="*/ 258002 w 406249"/>
                    <a:gd name="connsiteY3" fmla="*/ 130339 h 459422"/>
                    <a:gd name="connsiteX4" fmla="*/ 264442 w 406249"/>
                    <a:gd name="connsiteY4" fmla="*/ 207612 h 459422"/>
                    <a:gd name="connsiteX5" fmla="*/ 270881 w 406249"/>
                    <a:gd name="connsiteY5" fmla="*/ 278446 h 459422"/>
                    <a:gd name="connsiteX6" fmla="*/ 283760 w 406249"/>
                    <a:gd name="connsiteY6" fmla="*/ 291325 h 459422"/>
                    <a:gd name="connsiteX7" fmla="*/ 283760 w 406249"/>
                    <a:gd name="connsiteY7" fmla="*/ 297764 h 459422"/>
                    <a:gd name="connsiteX8" fmla="*/ 232245 w 406249"/>
                    <a:gd name="connsiteY8" fmla="*/ 304204 h 459422"/>
                    <a:gd name="connsiteX9" fmla="*/ 180729 w 406249"/>
                    <a:gd name="connsiteY9" fmla="*/ 310643 h 459422"/>
                    <a:gd name="connsiteX10" fmla="*/ 109895 w 406249"/>
                    <a:gd name="connsiteY10" fmla="*/ 329961 h 459422"/>
                    <a:gd name="connsiteX11" fmla="*/ 71259 w 406249"/>
                    <a:gd name="connsiteY11" fmla="*/ 349280 h 459422"/>
                    <a:gd name="connsiteX12" fmla="*/ 32622 w 406249"/>
                    <a:gd name="connsiteY12" fmla="*/ 381477 h 459422"/>
                    <a:gd name="connsiteX13" fmla="*/ 425 w 406249"/>
                    <a:gd name="connsiteY13" fmla="*/ 407235 h 459422"/>
                    <a:gd name="connsiteX14" fmla="*/ 13304 w 406249"/>
                    <a:gd name="connsiteY14" fmla="*/ 439432 h 459422"/>
                    <a:gd name="connsiteX15" fmla="*/ 13304 w 406249"/>
                    <a:gd name="connsiteY15" fmla="*/ 458750 h 459422"/>
                    <a:gd name="connsiteX16" fmla="*/ 39062 w 406249"/>
                    <a:gd name="connsiteY16" fmla="*/ 452311 h 459422"/>
                    <a:gd name="connsiteX17" fmla="*/ 122774 w 406249"/>
                    <a:gd name="connsiteY17" fmla="*/ 426553 h 459422"/>
                    <a:gd name="connsiteX18" fmla="*/ 225805 w 406249"/>
                    <a:gd name="connsiteY18" fmla="*/ 407235 h 459422"/>
                    <a:gd name="connsiteX19" fmla="*/ 328836 w 406249"/>
                    <a:gd name="connsiteY19" fmla="*/ 387916 h 459422"/>
                    <a:gd name="connsiteX20" fmla="*/ 386791 w 406249"/>
                    <a:gd name="connsiteY20" fmla="*/ 368598 h 459422"/>
                    <a:gd name="connsiteX21" fmla="*/ 406109 w 406249"/>
                    <a:gd name="connsiteY21" fmla="*/ 317082 h 459422"/>
                    <a:gd name="connsiteX22" fmla="*/ 393231 w 406249"/>
                    <a:gd name="connsiteY22" fmla="*/ 310643 h 459422"/>
                    <a:gd name="connsiteX23" fmla="*/ 406109 w 406249"/>
                    <a:gd name="connsiteY23" fmla="*/ 207612 h 459422"/>
                    <a:gd name="connsiteX24" fmla="*/ 399670 w 406249"/>
                    <a:gd name="connsiteY24" fmla="*/ 123899 h 459422"/>
                    <a:gd name="connsiteX25" fmla="*/ 393231 w 406249"/>
                    <a:gd name="connsiteY25" fmla="*/ 59505 h 459422"/>
                    <a:gd name="connsiteX26" fmla="*/ 335276 w 406249"/>
                    <a:gd name="connsiteY26" fmla="*/ 1550 h 45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06249" h="459422">
                      <a:moveTo>
                        <a:pt x="335276" y="1550"/>
                      </a:moveTo>
                      <a:cubicBezTo>
                        <a:pt x="317031" y="-4890"/>
                        <a:pt x="295566" y="10136"/>
                        <a:pt x="283760" y="20868"/>
                      </a:cubicBezTo>
                      <a:cubicBezTo>
                        <a:pt x="271954" y="31600"/>
                        <a:pt x="268735" y="47699"/>
                        <a:pt x="264442" y="65944"/>
                      </a:cubicBezTo>
                      <a:cubicBezTo>
                        <a:pt x="260149" y="84189"/>
                        <a:pt x="258002" y="106728"/>
                        <a:pt x="258002" y="130339"/>
                      </a:cubicBezTo>
                      <a:cubicBezTo>
                        <a:pt x="258002" y="153950"/>
                        <a:pt x="262295" y="182927"/>
                        <a:pt x="264442" y="207612"/>
                      </a:cubicBezTo>
                      <a:cubicBezTo>
                        <a:pt x="266589" y="232297"/>
                        <a:pt x="267661" y="264494"/>
                        <a:pt x="270881" y="278446"/>
                      </a:cubicBezTo>
                      <a:cubicBezTo>
                        <a:pt x="274101" y="292398"/>
                        <a:pt x="283760" y="291325"/>
                        <a:pt x="283760" y="291325"/>
                      </a:cubicBezTo>
                      <a:cubicBezTo>
                        <a:pt x="285906" y="294545"/>
                        <a:pt x="292346" y="295618"/>
                        <a:pt x="283760" y="297764"/>
                      </a:cubicBezTo>
                      <a:cubicBezTo>
                        <a:pt x="275174" y="299910"/>
                        <a:pt x="232245" y="304204"/>
                        <a:pt x="232245" y="304204"/>
                      </a:cubicBezTo>
                      <a:cubicBezTo>
                        <a:pt x="215073" y="306350"/>
                        <a:pt x="201121" y="306350"/>
                        <a:pt x="180729" y="310643"/>
                      </a:cubicBezTo>
                      <a:cubicBezTo>
                        <a:pt x="160337" y="314936"/>
                        <a:pt x="128140" y="323522"/>
                        <a:pt x="109895" y="329961"/>
                      </a:cubicBezTo>
                      <a:cubicBezTo>
                        <a:pt x="91650" y="336401"/>
                        <a:pt x="84138" y="340694"/>
                        <a:pt x="71259" y="349280"/>
                      </a:cubicBezTo>
                      <a:cubicBezTo>
                        <a:pt x="58380" y="357866"/>
                        <a:pt x="44428" y="371818"/>
                        <a:pt x="32622" y="381477"/>
                      </a:cubicBezTo>
                      <a:cubicBezTo>
                        <a:pt x="20816" y="391136"/>
                        <a:pt x="3645" y="397576"/>
                        <a:pt x="425" y="407235"/>
                      </a:cubicBezTo>
                      <a:cubicBezTo>
                        <a:pt x="-2795" y="416894"/>
                        <a:pt x="13304" y="439432"/>
                        <a:pt x="13304" y="439432"/>
                      </a:cubicBezTo>
                      <a:cubicBezTo>
                        <a:pt x="15450" y="448018"/>
                        <a:pt x="13304" y="458750"/>
                        <a:pt x="13304" y="458750"/>
                      </a:cubicBezTo>
                      <a:cubicBezTo>
                        <a:pt x="17597" y="460897"/>
                        <a:pt x="20817" y="457677"/>
                        <a:pt x="39062" y="452311"/>
                      </a:cubicBezTo>
                      <a:cubicBezTo>
                        <a:pt x="57307" y="446945"/>
                        <a:pt x="91650" y="434066"/>
                        <a:pt x="122774" y="426553"/>
                      </a:cubicBezTo>
                      <a:cubicBezTo>
                        <a:pt x="153898" y="419040"/>
                        <a:pt x="225805" y="407235"/>
                        <a:pt x="225805" y="407235"/>
                      </a:cubicBezTo>
                      <a:cubicBezTo>
                        <a:pt x="260149" y="400796"/>
                        <a:pt x="302005" y="394356"/>
                        <a:pt x="328836" y="387916"/>
                      </a:cubicBezTo>
                      <a:cubicBezTo>
                        <a:pt x="355667" y="381477"/>
                        <a:pt x="373912" y="380404"/>
                        <a:pt x="386791" y="368598"/>
                      </a:cubicBezTo>
                      <a:cubicBezTo>
                        <a:pt x="399670" y="356792"/>
                        <a:pt x="405036" y="326741"/>
                        <a:pt x="406109" y="317082"/>
                      </a:cubicBezTo>
                      <a:cubicBezTo>
                        <a:pt x="407182" y="307423"/>
                        <a:pt x="393231" y="328888"/>
                        <a:pt x="393231" y="310643"/>
                      </a:cubicBezTo>
                      <a:cubicBezTo>
                        <a:pt x="393231" y="292398"/>
                        <a:pt x="405036" y="238736"/>
                        <a:pt x="406109" y="207612"/>
                      </a:cubicBezTo>
                      <a:cubicBezTo>
                        <a:pt x="407182" y="176488"/>
                        <a:pt x="401816" y="148584"/>
                        <a:pt x="399670" y="123899"/>
                      </a:cubicBezTo>
                      <a:cubicBezTo>
                        <a:pt x="397524" y="99214"/>
                        <a:pt x="396451" y="78823"/>
                        <a:pt x="393231" y="59505"/>
                      </a:cubicBezTo>
                      <a:cubicBezTo>
                        <a:pt x="390011" y="40187"/>
                        <a:pt x="353521" y="7990"/>
                        <a:pt x="335276" y="155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546" name="Group 545"/>
              <p:cNvGrpSpPr/>
              <p:nvPr/>
            </p:nvGrpSpPr>
            <p:grpSpPr>
              <a:xfrm>
                <a:off x="4712703" y="1065558"/>
                <a:ext cx="1317932" cy="1980623"/>
                <a:chOff x="4712703" y="1065558"/>
                <a:chExt cx="1317932" cy="1980623"/>
              </a:xfrm>
            </p:grpSpPr>
            <p:grpSp>
              <p:nvGrpSpPr>
                <p:cNvPr id="547" name="Group 546"/>
                <p:cNvGrpSpPr>
                  <a:grpSpLocks/>
                </p:cNvGrpSpPr>
                <p:nvPr/>
              </p:nvGrpSpPr>
              <p:grpSpPr>
                <a:xfrm rot="1030660">
                  <a:off x="4961269" y="1065558"/>
                  <a:ext cx="1069366" cy="1967545"/>
                  <a:chOff x="4963841" y="1065947"/>
                  <a:chExt cx="652233" cy="1255503"/>
                </a:xfrm>
              </p:grpSpPr>
              <p:sp>
                <p:nvSpPr>
                  <p:cNvPr id="551" name="Freeform 550"/>
                  <p:cNvSpPr/>
                  <p:nvPr/>
                </p:nvSpPr>
                <p:spPr>
                  <a:xfrm rot="430316">
                    <a:off x="5037051" y="1694460"/>
                    <a:ext cx="515166" cy="626990"/>
                  </a:xfrm>
                  <a:custGeom>
                    <a:avLst/>
                    <a:gdLst>
                      <a:gd name="connsiteX0" fmla="*/ 163132 w 483225"/>
                      <a:gd name="connsiteY0" fmla="*/ 7871 h 620049"/>
                      <a:gd name="connsiteX1" fmla="*/ 79420 w 483225"/>
                      <a:gd name="connsiteY1" fmla="*/ 40068 h 620049"/>
                      <a:gd name="connsiteX2" fmla="*/ 53662 w 483225"/>
                      <a:gd name="connsiteY2" fmla="*/ 40068 h 620049"/>
                      <a:gd name="connsiteX3" fmla="*/ 40783 w 483225"/>
                      <a:gd name="connsiteY3" fmla="*/ 72265 h 620049"/>
                      <a:gd name="connsiteX4" fmla="*/ 40783 w 483225"/>
                      <a:gd name="connsiteY4" fmla="*/ 136659 h 620049"/>
                      <a:gd name="connsiteX5" fmla="*/ 40783 w 483225"/>
                      <a:gd name="connsiteY5" fmla="*/ 201054 h 620049"/>
                      <a:gd name="connsiteX6" fmla="*/ 60101 w 483225"/>
                      <a:gd name="connsiteY6" fmla="*/ 297645 h 620049"/>
                      <a:gd name="connsiteX7" fmla="*/ 72980 w 483225"/>
                      <a:gd name="connsiteY7" fmla="*/ 368479 h 620049"/>
                      <a:gd name="connsiteX8" fmla="*/ 34344 w 483225"/>
                      <a:gd name="connsiteY8" fmla="*/ 439313 h 620049"/>
                      <a:gd name="connsiteX9" fmla="*/ 2146 w 483225"/>
                      <a:gd name="connsiteY9" fmla="*/ 535904 h 620049"/>
                      <a:gd name="connsiteX10" fmla="*/ 8586 w 483225"/>
                      <a:gd name="connsiteY10" fmla="*/ 555223 h 620049"/>
                      <a:gd name="connsiteX11" fmla="*/ 53662 w 483225"/>
                      <a:gd name="connsiteY11" fmla="*/ 568102 h 620049"/>
                      <a:gd name="connsiteX12" fmla="*/ 163132 w 483225"/>
                      <a:gd name="connsiteY12" fmla="*/ 587420 h 620049"/>
                      <a:gd name="connsiteX13" fmla="*/ 233966 w 483225"/>
                      <a:gd name="connsiteY13" fmla="*/ 593859 h 620049"/>
                      <a:gd name="connsiteX14" fmla="*/ 266163 w 483225"/>
                      <a:gd name="connsiteY14" fmla="*/ 606738 h 620049"/>
                      <a:gd name="connsiteX15" fmla="*/ 356315 w 483225"/>
                      <a:gd name="connsiteY15" fmla="*/ 613178 h 620049"/>
                      <a:gd name="connsiteX16" fmla="*/ 407831 w 483225"/>
                      <a:gd name="connsiteY16" fmla="*/ 619617 h 620049"/>
                      <a:gd name="connsiteX17" fmla="*/ 478665 w 483225"/>
                      <a:gd name="connsiteY17" fmla="*/ 600299 h 620049"/>
                      <a:gd name="connsiteX18" fmla="*/ 472225 w 483225"/>
                      <a:gd name="connsiteY18" fmla="*/ 555223 h 620049"/>
                      <a:gd name="connsiteX19" fmla="*/ 440028 w 483225"/>
                      <a:gd name="connsiteY19" fmla="*/ 439313 h 620049"/>
                      <a:gd name="connsiteX20" fmla="*/ 414270 w 483225"/>
                      <a:gd name="connsiteY20" fmla="*/ 342721 h 620049"/>
                      <a:gd name="connsiteX21" fmla="*/ 427149 w 483225"/>
                      <a:gd name="connsiteY21" fmla="*/ 246130 h 620049"/>
                      <a:gd name="connsiteX22" fmla="*/ 459346 w 483225"/>
                      <a:gd name="connsiteY22" fmla="*/ 123780 h 620049"/>
                      <a:gd name="connsiteX23" fmla="*/ 465786 w 483225"/>
                      <a:gd name="connsiteY23" fmla="*/ 59386 h 620049"/>
                      <a:gd name="connsiteX24" fmla="*/ 465786 w 483225"/>
                      <a:gd name="connsiteY24" fmla="*/ 52947 h 620049"/>
                      <a:gd name="connsiteX25" fmla="*/ 459346 w 483225"/>
                      <a:gd name="connsiteY25" fmla="*/ 33628 h 620049"/>
                      <a:gd name="connsiteX26" fmla="*/ 440028 w 483225"/>
                      <a:gd name="connsiteY26" fmla="*/ 33628 h 620049"/>
                      <a:gd name="connsiteX27" fmla="*/ 388513 w 483225"/>
                      <a:gd name="connsiteY27" fmla="*/ 27189 h 620049"/>
                      <a:gd name="connsiteX28" fmla="*/ 343437 w 483225"/>
                      <a:gd name="connsiteY28" fmla="*/ 27189 h 620049"/>
                      <a:gd name="connsiteX29" fmla="*/ 336997 w 483225"/>
                      <a:gd name="connsiteY29" fmla="*/ 20749 h 620049"/>
                      <a:gd name="connsiteX30" fmla="*/ 336997 w 483225"/>
                      <a:gd name="connsiteY30" fmla="*/ 1431 h 620049"/>
                      <a:gd name="connsiteX31" fmla="*/ 317679 w 483225"/>
                      <a:gd name="connsiteY31" fmla="*/ 1431 h 620049"/>
                      <a:gd name="connsiteX32" fmla="*/ 285482 w 483225"/>
                      <a:gd name="connsiteY32" fmla="*/ 1431 h 620049"/>
                      <a:gd name="connsiteX33" fmla="*/ 163132 w 483225"/>
                      <a:gd name="connsiteY33" fmla="*/ 7871 h 620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483225" h="620049">
                        <a:moveTo>
                          <a:pt x="163132" y="7871"/>
                        </a:moveTo>
                        <a:cubicBezTo>
                          <a:pt x="128788" y="14310"/>
                          <a:pt x="97665" y="34702"/>
                          <a:pt x="79420" y="40068"/>
                        </a:cubicBezTo>
                        <a:cubicBezTo>
                          <a:pt x="61175" y="45434"/>
                          <a:pt x="53662" y="40068"/>
                          <a:pt x="53662" y="40068"/>
                        </a:cubicBezTo>
                        <a:cubicBezTo>
                          <a:pt x="47222" y="45434"/>
                          <a:pt x="42930" y="56166"/>
                          <a:pt x="40783" y="72265"/>
                        </a:cubicBezTo>
                        <a:cubicBezTo>
                          <a:pt x="38636" y="88364"/>
                          <a:pt x="40783" y="136659"/>
                          <a:pt x="40783" y="136659"/>
                        </a:cubicBezTo>
                        <a:cubicBezTo>
                          <a:pt x="40783" y="158124"/>
                          <a:pt x="37563" y="174223"/>
                          <a:pt x="40783" y="201054"/>
                        </a:cubicBezTo>
                        <a:cubicBezTo>
                          <a:pt x="44003" y="227885"/>
                          <a:pt x="54735" y="269741"/>
                          <a:pt x="60101" y="297645"/>
                        </a:cubicBezTo>
                        <a:cubicBezTo>
                          <a:pt x="65467" y="325549"/>
                          <a:pt x="77273" y="344868"/>
                          <a:pt x="72980" y="368479"/>
                        </a:cubicBezTo>
                        <a:cubicBezTo>
                          <a:pt x="68687" y="392090"/>
                          <a:pt x="46150" y="411409"/>
                          <a:pt x="34344" y="439313"/>
                        </a:cubicBezTo>
                        <a:cubicBezTo>
                          <a:pt x="22538" y="467217"/>
                          <a:pt x="6439" y="516586"/>
                          <a:pt x="2146" y="535904"/>
                        </a:cubicBezTo>
                        <a:cubicBezTo>
                          <a:pt x="-2147" y="555222"/>
                          <a:pt x="0" y="549857"/>
                          <a:pt x="8586" y="555223"/>
                        </a:cubicBezTo>
                        <a:cubicBezTo>
                          <a:pt x="17172" y="560589"/>
                          <a:pt x="27904" y="562736"/>
                          <a:pt x="53662" y="568102"/>
                        </a:cubicBezTo>
                        <a:cubicBezTo>
                          <a:pt x="79420" y="573468"/>
                          <a:pt x="133081" y="583127"/>
                          <a:pt x="163132" y="587420"/>
                        </a:cubicBezTo>
                        <a:cubicBezTo>
                          <a:pt x="193183" y="591713"/>
                          <a:pt x="233966" y="593859"/>
                          <a:pt x="233966" y="593859"/>
                        </a:cubicBezTo>
                        <a:cubicBezTo>
                          <a:pt x="251138" y="597079"/>
                          <a:pt x="245772" y="603518"/>
                          <a:pt x="266163" y="606738"/>
                        </a:cubicBezTo>
                        <a:cubicBezTo>
                          <a:pt x="286554" y="609958"/>
                          <a:pt x="332704" y="611032"/>
                          <a:pt x="356315" y="613178"/>
                        </a:cubicBezTo>
                        <a:cubicBezTo>
                          <a:pt x="379926" y="615324"/>
                          <a:pt x="387439" y="621764"/>
                          <a:pt x="407831" y="619617"/>
                        </a:cubicBezTo>
                        <a:cubicBezTo>
                          <a:pt x="428223" y="617470"/>
                          <a:pt x="467933" y="611031"/>
                          <a:pt x="478665" y="600299"/>
                        </a:cubicBezTo>
                        <a:cubicBezTo>
                          <a:pt x="489397" y="589567"/>
                          <a:pt x="478665" y="582054"/>
                          <a:pt x="472225" y="555223"/>
                        </a:cubicBezTo>
                        <a:cubicBezTo>
                          <a:pt x="465786" y="528392"/>
                          <a:pt x="449687" y="474730"/>
                          <a:pt x="440028" y="439313"/>
                        </a:cubicBezTo>
                        <a:cubicBezTo>
                          <a:pt x="430369" y="403896"/>
                          <a:pt x="416416" y="374918"/>
                          <a:pt x="414270" y="342721"/>
                        </a:cubicBezTo>
                        <a:cubicBezTo>
                          <a:pt x="412124" y="310524"/>
                          <a:pt x="419636" y="282620"/>
                          <a:pt x="427149" y="246130"/>
                        </a:cubicBezTo>
                        <a:cubicBezTo>
                          <a:pt x="434662" y="209640"/>
                          <a:pt x="452907" y="154904"/>
                          <a:pt x="459346" y="123780"/>
                        </a:cubicBezTo>
                        <a:cubicBezTo>
                          <a:pt x="465785" y="92656"/>
                          <a:pt x="464713" y="71191"/>
                          <a:pt x="465786" y="59386"/>
                        </a:cubicBezTo>
                        <a:cubicBezTo>
                          <a:pt x="466859" y="47581"/>
                          <a:pt x="465786" y="52947"/>
                          <a:pt x="465786" y="52947"/>
                        </a:cubicBezTo>
                        <a:cubicBezTo>
                          <a:pt x="464713" y="48654"/>
                          <a:pt x="459346" y="33628"/>
                          <a:pt x="459346" y="33628"/>
                        </a:cubicBezTo>
                        <a:cubicBezTo>
                          <a:pt x="455053" y="30408"/>
                          <a:pt x="451833" y="34701"/>
                          <a:pt x="440028" y="33628"/>
                        </a:cubicBezTo>
                        <a:cubicBezTo>
                          <a:pt x="428223" y="32555"/>
                          <a:pt x="404611" y="28262"/>
                          <a:pt x="388513" y="27189"/>
                        </a:cubicBezTo>
                        <a:cubicBezTo>
                          <a:pt x="372415" y="26116"/>
                          <a:pt x="343437" y="27189"/>
                          <a:pt x="343437" y="27189"/>
                        </a:cubicBezTo>
                        <a:cubicBezTo>
                          <a:pt x="334851" y="26116"/>
                          <a:pt x="336997" y="20749"/>
                          <a:pt x="336997" y="20749"/>
                        </a:cubicBezTo>
                        <a:cubicBezTo>
                          <a:pt x="335924" y="16456"/>
                          <a:pt x="336997" y="1431"/>
                          <a:pt x="336997" y="1431"/>
                        </a:cubicBezTo>
                        <a:cubicBezTo>
                          <a:pt x="333777" y="-1789"/>
                          <a:pt x="317679" y="1431"/>
                          <a:pt x="317679" y="1431"/>
                        </a:cubicBezTo>
                        <a:cubicBezTo>
                          <a:pt x="309093" y="1431"/>
                          <a:pt x="309093" y="2504"/>
                          <a:pt x="285482" y="1431"/>
                        </a:cubicBezTo>
                        <a:cubicBezTo>
                          <a:pt x="261871" y="358"/>
                          <a:pt x="197476" y="1432"/>
                          <a:pt x="163132" y="7871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grpSp>
                <p:nvGrpSpPr>
                  <p:cNvPr id="552" name="Group 551"/>
                  <p:cNvGrpSpPr/>
                  <p:nvPr/>
                </p:nvGrpSpPr>
                <p:grpSpPr>
                  <a:xfrm>
                    <a:off x="4963841" y="1065947"/>
                    <a:ext cx="652233" cy="656821"/>
                    <a:chOff x="4963841" y="1065947"/>
                    <a:chExt cx="1390918" cy="1365160"/>
                  </a:xfrm>
                </p:grpSpPr>
                <p:grpSp>
                  <p:nvGrpSpPr>
                    <p:cNvPr id="553" name="Group 552"/>
                    <p:cNvGrpSpPr/>
                    <p:nvPr/>
                  </p:nvGrpSpPr>
                  <p:grpSpPr>
                    <a:xfrm>
                      <a:off x="5066872" y="1149659"/>
                      <a:ext cx="1107583" cy="1281448"/>
                      <a:chOff x="5066872" y="1149659"/>
                      <a:chExt cx="1107583" cy="1281448"/>
                    </a:xfrm>
                  </p:grpSpPr>
                  <p:sp>
                    <p:nvSpPr>
                      <p:cNvPr id="555" name="Freeform 554"/>
                      <p:cNvSpPr/>
                      <p:nvPr/>
                    </p:nvSpPr>
                    <p:spPr>
                      <a:xfrm>
                        <a:off x="5066872" y="1149659"/>
                        <a:ext cx="1107583" cy="1281448"/>
                      </a:xfrm>
                      <a:custGeom>
                        <a:avLst/>
                        <a:gdLst>
                          <a:gd name="connsiteX0" fmla="*/ 219149 w 414973"/>
                          <a:gd name="connsiteY0" fmla="*/ 805 h 466054"/>
                          <a:gd name="connsiteX1" fmla="*/ 154754 w 414973"/>
                          <a:gd name="connsiteY1" fmla="*/ 20124 h 466054"/>
                          <a:gd name="connsiteX2" fmla="*/ 116118 w 414973"/>
                          <a:gd name="connsiteY2" fmla="*/ 33002 h 466054"/>
                          <a:gd name="connsiteX3" fmla="*/ 77481 w 414973"/>
                          <a:gd name="connsiteY3" fmla="*/ 97397 h 466054"/>
                          <a:gd name="connsiteX4" fmla="*/ 64602 w 414973"/>
                          <a:gd name="connsiteY4" fmla="*/ 103836 h 466054"/>
                          <a:gd name="connsiteX5" fmla="*/ 38844 w 414973"/>
                          <a:gd name="connsiteY5" fmla="*/ 136033 h 466054"/>
                          <a:gd name="connsiteX6" fmla="*/ 38844 w 414973"/>
                          <a:gd name="connsiteY6" fmla="*/ 181109 h 466054"/>
                          <a:gd name="connsiteX7" fmla="*/ 19526 w 414973"/>
                          <a:gd name="connsiteY7" fmla="*/ 193988 h 466054"/>
                          <a:gd name="connsiteX8" fmla="*/ 208 w 414973"/>
                          <a:gd name="connsiteY8" fmla="*/ 239064 h 466054"/>
                          <a:gd name="connsiteX9" fmla="*/ 32405 w 414973"/>
                          <a:gd name="connsiteY9" fmla="*/ 264822 h 466054"/>
                          <a:gd name="connsiteX10" fmla="*/ 58163 w 414973"/>
                          <a:gd name="connsiteY10" fmla="*/ 316338 h 466054"/>
                          <a:gd name="connsiteX11" fmla="*/ 116118 w 414973"/>
                          <a:gd name="connsiteY11" fmla="*/ 387171 h 466054"/>
                          <a:gd name="connsiteX12" fmla="*/ 154754 w 414973"/>
                          <a:gd name="connsiteY12" fmla="*/ 419369 h 466054"/>
                          <a:gd name="connsiteX13" fmla="*/ 167633 w 414973"/>
                          <a:gd name="connsiteY13" fmla="*/ 451566 h 466054"/>
                          <a:gd name="connsiteX14" fmla="*/ 199830 w 414973"/>
                          <a:gd name="connsiteY14" fmla="*/ 464445 h 466054"/>
                          <a:gd name="connsiteX15" fmla="*/ 219149 w 414973"/>
                          <a:gd name="connsiteY15" fmla="*/ 464445 h 466054"/>
                          <a:gd name="connsiteX16" fmla="*/ 277103 w 414973"/>
                          <a:gd name="connsiteY16" fmla="*/ 451566 h 466054"/>
                          <a:gd name="connsiteX17" fmla="*/ 283543 w 414973"/>
                          <a:gd name="connsiteY17" fmla="*/ 406490 h 466054"/>
                          <a:gd name="connsiteX18" fmla="*/ 309301 w 414973"/>
                          <a:gd name="connsiteY18" fmla="*/ 374293 h 466054"/>
                          <a:gd name="connsiteX19" fmla="*/ 373695 w 414973"/>
                          <a:gd name="connsiteY19" fmla="*/ 297019 h 466054"/>
                          <a:gd name="connsiteX20" fmla="*/ 380134 w 414973"/>
                          <a:gd name="connsiteY20" fmla="*/ 264822 h 466054"/>
                          <a:gd name="connsiteX21" fmla="*/ 405892 w 414973"/>
                          <a:gd name="connsiteY21" fmla="*/ 226186 h 466054"/>
                          <a:gd name="connsiteX22" fmla="*/ 412332 w 414973"/>
                          <a:gd name="connsiteY22" fmla="*/ 213307 h 466054"/>
                          <a:gd name="connsiteX23" fmla="*/ 412332 w 414973"/>
                          <a:gd name="connsiteY23" fmla="*/ 193988 h 466054"/>
                          <a:gd name="connsiteX24" fmla="*/ 380134 w 414973"/>
                          <a:gd name="connsiteY24" fmla="*/ 136033 h 466054"/>
                          <a:gd name="connsiteX25" fmla="*/ 335058 w 414973"/>
                          <a:gd name="connsiteY25" fmla="*/ 71639 h 466054"/>
                          <a:gd name="connsiteX26" fmla="*/ 309301 w 414973"/>
                          <a:gd name="connsiteY26" fmla="*/ 39442 h 466054"/>
                          <a:gd name="connsiteX27" fmla="*/ 277103 w 414973"/>
                          <a:gd name="connsiteY27" fmla="*/ 7245 h 466054"/>
                          <a:gd name="connsiteX28" fmla="*/ 219149 w 414973"/>
                          <a:gd name="connsiteY28" fmla="*/ 805 h 4660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414973" h="466054">
                            <a:moveTo>
                              <a:pt x="219149" y="805"/>
                            </a:moveTo>
                            <a:cubicBezTo>
                              <a:pt x="198757" y="2952"/>
                              <a:pt x="171926" y="14758"/>
                              <a:pt x="154754" y="20124"/>
                            </a:cubicBezTo>
                            <a:cubicBezTo>
                              <a:pt x="137582" y="25490"/>
                              <a:pt x="128997" y="20123"/>
                              <a:pt x="116118" y="33002"/>
                            </a:cubicBezTo>
                            <a:cubicBezTo>
                              <a:pt x="103239" y="45881"/>
                              <a:pt x="77481" y="97397"/>
                              <a:pt x="77481" y="97397"/>
                            </a:cubicBezTo>
                            <a:cubicBezTo>
                              <a:pt x="68895" y="109203"/>
                              <a:pt x="64602" y="103836"/>
                              <a:pt x="64602" y="103836"/>
                            </a:cubicBezTo>
                            <a:cubicBezTo>
                              <a:pt x="58163" y="110275"/>
                              <a:pt x="43137" y="123154"/>
                              <a:pt x="38844" y="136033"/>
                            </a:cubicBezTo>
                            <a:cubicBezTo>
                              <a:pt x="34551" y="148912"/>
                              <a:pt x="38844" y="181109"/>
                              <a:pt x="38844" y="181109"/>
                            </a:cubicBezTo>
                            <a:cubicBezTo>
                              <a:pt x="35624" y="190768"/>
                              <a:pt x="25965" y="184329"/>
                              <a:pt x="19526" y="193988"/>
                            </a:cubicBezTo>
                            <a:cubicBezTo>
                              <a:pt x="13087" y="203647"/>
                              <a:pt x="-1939" y="227258"/>
                              <a:pt x="208" y="239064"/>
                            </a:cubicBezTo>
                            <a:cubicBezTo>
                              <a:pt x="2355" y="250870"/>
                              <a:pt x="22746" y="251943"/>
                              <a:pt x="32405" y="264822"/>
                            </a:cubicBezTo>
                            <a:cubicBezTo>
                              <a:pt x="42064" y="277701"/>
                              <a:pt x="44211" y="295947"/>
                              <a:pt x="58163" y="316338"/>
                            </a:cubicBezTo>
                            <a:cubicBezTo>
                              <a:pt x="72115" y="336730"/>
                              <a:pt x="100020" y="369999"/>
                              <a:pt x="116118" y="387171"/>
                            </a:cubicBezTo>
                            <a:cubicBezTo>
                              <a:pt x="132216" y="404343"/>
                              <a:pt x="146168" y="408637"/>
                              <a:pt x="154754" y="419369"/>
                            </a:cubicBezTo>
                            <a:cubicBezTo>
                              <a:pt x="163340" y="430101"/>
                              <a:pt x="167633" y="451566"/>
                              <a:pt x="167633" y="451566"/>
                            </a:cubicBezTo>
                            <a:cubicBezTo>
                              <a:pt x="175146" y="459079"/>
                              <a:pt x="191244" y="462299"/>
                              <a:pt x="199830" y="464445"/>
                            </a:cubicBezTo>
                            <a:cubicBezTo>
                              <a:pt x="208416" y="466591"/>
                              <a:pt x="206270" y="466591"/>
                              <a:pt x="219149" y="464445"/>
                            </a:cubicBezTo>
                            <a:cubicBezTo>
                              <a:pt x="232028" y="462299"/>
                              <a:pt x="266371" y="461225"/>
                              <a:pt x="277103" y="451566"/>
                            </a:cubicBezTo>
                            <a:cubicBezTo>
                              <a:pt x="287835" y="441907"/>
                              <a:pt x="278177" y="419369"/>
                              <a:pt x="283543" y="406490"/>
                            </a:cubicBezTo>
                            <a:cubicBezTo>
                              <a:pt x="288909" y="393611"/>
                              <a:pt x="294276" y="392538"/>
                              <a:pt x="309301" y="374293"/>
                            </a:cubicBezTo>
                            <a:cubicBezTo>
                              <a:pt x="324326" y="356048"/>
                              <a:pt x="361890" y="315264"/>
                              <a:pt x="373695" y="297019"/>
                            </a:cubicBezTo>
                            <a:cubicBezTo>
                              <a:pt x="385500" y="278774"/>
                              <a:pt x="380134" y="264822"/>
                              <a:pt x="380134" y="264822"/>
                            </a:cubicBezTo>
                            <a:cubicBezTo>
                              <a:pt x="385500" y="253017"/>
                              <a:pt x="400526" y="234772"/>
                              <a:pt x="405892" y="226186"/>
                            </a:cubicBezTo>
                            <a:cubicBezTo>
                              <a:pt x="411258" y="217600"/>
                              <a:pt x="412332" y="213307"/>
                              <a:pt x="412332" y="213307"/>
                            </a:cubicBezTo>
                            <a:cubicBezTo>
                              <a:pt x="413405" y="207941"/>
                              <a:pt x="417698" y="206867"/>
                              <a:pt x="412332" y="193988"/>
                            </a:cubicBezTo>
                            <a:cubicBezTo>
                              <a:pt x="406966" y="181109"/>
                              <a:pt x="393013" y="156425"/>
                              <a:pt x="380134" y="136033"/>
                            </a:cubicBezTo>
                            <a:cubicBezTo>
                              <a:pt x="367255" y="115642"/>
                              <a:pt x="346863" y="87737"/>
                              <a:pt x="335058" y="71639"/>
                            </a:cubicBezTo>
                            <a:cubicBezTo>
                              <a:pt x="323253" y="55541"/>
                              <a:pt x="318960" y="50174"/>
                              <a:pt x="309301" y="39442"/>
                            </a:cubicBezTo>
                            <a:cubicBezTo>
                              <a:pt x="299642" y="28710"/>
                              <a:pt x="298568" y="13684"/>
                              <a:pt x="277103" y="7245"/>
                            </a:cubicBezTo>
                            <a:cubicBezTo>
                              <a:pt x="255638" y="806"/>
                              <a:pt x="239541" y="-1342"/>
                              <a:pt x="219149" y="805"/>
                            </a:cubicBezTo>
                            <a:close/>
                          </a:path>
                        </a:pathLst>
                      </a:custGeom>
                      <a:solidFill>
                        <a:srgbClr val="E2C4A6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grpSp>
                    <p:nvGrpSpPr>
                      <p:cNvPr id="556" name="Group 555"/>
                      <p:cNvGrpSpPr/>
                      <p:nvPr/>
                    </p:nvGrpSpPr>
                    <p:grpSpPr>
                      <a:xfrm>
                        <a:off x="5375965" y="1362160"/>
                        <a:ext cx="173990" cy="320040"/>
                        <a:chOff x="5375965" y="1362160"/>
                        <a:chExt cx="265430" cy="466725"/>
                      </a:xfrm>
                    </p:grpSpPr>
                    <p:sp>
                      <p:nvSpPr>
                        <p:cNvPr id="566" name="Oval 565"/>
                        <p:cNvSpPr/>
                        <p:nvPr/>
                      </p:nvSpPr>
                      <p:spPr>
                        <a:xfrm rot="990106">
                          <a:off x="5375965" y="1362160"/>
                          <a:ext cx="265430" cy="466725"/>
                        </a:xfrm>
                        <a:prstGeom prst="ellipse">
                          <a:avLst/>
                        </a:prstGeom>
                        <a:solidFill>
                          <a:srgbClr val="A5A5A5">
                            <a:lumMod val="20000"/>
                            <a:lumOff val="80000"/>
                          </a:srgbClr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567" name="Oval 566"/>
                        <p:cNvSpPr/>
                        <p:nvPr/>
                      </p:nvSpPr>
                      <p:spPr>
                        <a:xfrm rot="772979">
                          <a:off x="5375965" y="1536024"/>
                          <a:ext cx="213995" cy="283210"/>
                        </a:xfrm>
                        <a:prstGeom prst="ellipse">
                          <a:avLst/>
                        </a:prstGeom>
                        <a:solidFill>
                          <a:sysClr val="windowText" lastClr="000000"/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568" name="Oval 567"/>
                        <p:cNvSpPr/>
                        <p:nvPr/>
                      </p:nvSpPr>
                      <p:spPr>
                        <a:xfrm rot="997361">
                          <a:off x="5382404" y="1542464"/>
                          <a:ext cx="105410" cy="241935"/>
                        </a:xfrm>
                        <a:prstGeom prst="ellipse">
                          <a:avLst/>
                        </a:prstGeom>
                        <a:solidFill>
                          <a:sysClr val="window" lastClr="FFFFFF"/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grpSp>
                    <p:nvGrpSpPr>
                      <p:cNvPr id="557" name="Group 556"/>
                      <p:cNvGrpSpPr/>
                      <p:nvPr/>
                    </p:nvGrpSpPr>
                    <p:grpSpPr>
                      <a:xfrm>
                        <a:off x="5633542" y="1362160"/>
                        <a:ext cx="197485" cy="320675"/>
                        <a:chOff x="5633542" y="1362160"/>
                        <a:chExt cx="265430" cy="466725"/>
                      </a:xfrm>
                    </p:grpSpPr>
                    <p:sp>
                      <p:nvSpPr>
                        <p:cNvPr id="563" name="Oval 562"/>
                        <p:cNvSpPr/>
                        <p:nvPr/>
                      </p:nvSpPr>
                      <p:spPr>
                        <a:xfrm rot="990106">
                          <a:off x="5633542" y="1362160"/>
                          <a:ext cx="265430" cy="466725"/>
                        </a:xfrm>
                        <a:prstGeom prst="ellipse">
                          <a:avLst/>
                        </a:prstGeom>
                        <a:solidFill>
                          <a:srgbClr val="A5A5A5">
                            <a:lumMod val="20000"/>
                            <a:lumOff val="80000"/>
                          </a:srgbClr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564" name="Oval 563"/>
                        <p:cNvSpPr/>
                        <p:nvPr/>
                      </p:nvSpPr>
                      <p:spPr>
                        <a:xfrm rot="772979">
                          <a:off x="5633542" y="1536024"/>
                          <a:ext cx="213995" cy="283210"/>
                        </a:xfrm>
                        <a:prstGeom prst="ellipse">
                          <a:avLst/>
                        </a:prstGeom>
                        <a:solidFill>
                          <a:sysClr val="windowText" lastClr="000000"/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565" name="Oval 564"/>
                        <p:cNvSpPr/>
                        <p:nvPr/>
                      </p:nvSpPr>
                      <p:spPr>
                        <a:xfrm rot="997361">
                          <a:off x="5639981" y="1542464"/>
                          <a:ext cx="105410" cy="241935"/>
                        </a:xfrm>
                        <a:prstGeom prst="ellipse">
                          <a:avLst/>
                        </a:prstGeom>
                        <a:solidFill>
                          <a:sysClr val="window" lastClr="FFFFFF"/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558" name="Freeform 557"/>
                      <p:cNvSpPr/>
                      <p:nvPr/>
                    </p:nvSpPr>
                    <p:spPr>
                      <a:xfrm>
                        <a:off x="5395283" y="1284887"/>
                        <a:ext cx="196215" cy="45085"/>
                      </a:xfrm>
                      <a:custGeom>
                        <a:avLst/>
                        <a:gdLst>
                          <a:gd name="connsiteX0" fmla="*/ 634 w 206696"/>
                          <a:gd name="connsiteY0" fmla="*/ 65686 h 91484"/>
                          <a:gd name="connsiteX1" fmla="*/ 39270 w 206696"/>
                          <a:gd name="connsiteY1" fmla="*/ 20610 h 91484"/>
                          <a:gd name="connsiteX2" fmla="*/ 84347 w 206696"/>
                          <a:gd name="connsiteY2" fmla="*/ 7731 h 91484"/>
                          <a:gd name="connsiteX3" fmla="*/ 168059 w 206696"/>
                          <a:gd name="connsiteY3" fmla="*/ 1292 h 91484"/>
                          <a:gd name="connsiteX4" fmla="*/ 187377 w 206696"/>
                          <a:gd name="connsiteY4" fmla="*/ 33489 h 91484"/>
                          <a:gd name="connsiteX5" fmla="*/ 193817 w 206696"/>
                          <a:gd name="connsiteY5" fmla="*/ 65686 h 91484"/>
                          <a:gd name="connsiteX6" fmla="*/ 206696 w 206696"/>
                          <a:gd name="connsiteY6" fmla="*/ 91444 h 91484"/>
                          <a:gd name="connsiteX7" fmla="*/ 180938 w 206696"/>
                          <a:gd name="connsiteY7" fmla="*/ 72126 h 91484"/>
                          <a:gd name="connsiteX8" fmla="*/ 155180 w 206696"/>
                          <a:gd name="connsiteY8" fmla="*/ 33489 h 91484"/>
                          <a:gd name="connsiteX9" fmla="*/ 155180 w 206696"/>
                          <a:gd name="connsiteY9" fmla="*/ 27050 h 91484"/>
                          <a:gd name="connsiteX10" fmla="*/ 129423 w 206696"/>
                          <a:gd name="connsiteY10" fmla="*/ 27050 h 91484"/>
                          <a:gd name="connsiteX11" fmla="*/ 90786 w 206696"/>
                          <a:gd name="connsiteY11" fmla="*/ 39929 h 91484"/>
                          <a:gd name="connsiteX12" fmla="*/ 71468 w 206696"/>
                          <a:gd name="connsiteY12" fmla="*/ 46368 h 91484"/>
                          <a:gd name="connsiteX13" fmla="*/ 634 w 206696"/>
                          <a:gd name="connsiteY13" fmla="*/ 65686 h 914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06696" h="91484">
                            <a:moveTo>
                              <a:pt x="634" y="65686"/>
                            </a:moveTo>
                            <a:cubicBezTo>
                              <a:pt x="-4732" y="61393"/>
                              <a:pt x="25318" y="30269"/>
                              <a:pt x="39270" y="20610"/>
                            </a:cubicBezTo>
                            <a:cubicBezTo>
                              <a:pt x="53222" y="10951"/>
                              <a:pt x="62882" y="10951"/>
                              <a:pt x="84347" y="7731"/>
                            </a:cubicBezTo>
                            <a:cubicBezTo>
                              <a:pt x="105812" y="4511"/>
                              <a:pt x="150887" y="-3001"/>
                              <a:pt x="168059" y="1292"/>
                            </a:cubicBezTo>
                            <a:cubicBezTo>
                              <a:pt x="185231" y="5585"/>
                              <a:pt x="183084" y="22757"/>
                              <a:pt x="187377" y="33489"/>
                            </a:cubicBezTo>
                            <a:cubicBezTo>
                              <a:pt x="191670" y="44221"/>
                              <a:pt x="190597" y="56027"/>
                              <a:pt x="193817" y="65686"/>
                            </a:cubicBezTo>
                            <a:cubicBezTo>
                              <a:pt x="197037" y="75345"/>
                              <a:pt x="206696" y="91444"/>
                              <a:pt x="206696" y="91444"/>
                            </a:cubicBezTo>
                            <a:cubicBezTo>
                              <a:pt x="204550" y="92517"/>
                              <a:pt x="180938" y="72126"/>
                              <a:pt x="180938" y="72126"/>
                            </a:cubicBezTo>
                            <a:cubicBezTo>
                              <a:pt x="172352" y="62467"/>
                              <a:pt x="155180" y="33489"/>
                              <a:pt x="155180" y="33489"/>
                            </a:cubicBezTo>
                            <a:cubicBezTo>
                              <a:pt x="150887" y="25976"/>
                              <a:pt x="155180" y="27050"/>
                              <a:pt x="155180" y="27050"/>
                            </a:cubicBezTo>
                            <a:cubicBezTo>
                              <a:pt x="150887" y="25977"/>
                              <a:pt x="140155" y="24904"/>
                              <a:pt x="129423" y="27050"/>
                            </a:cubicBezTo>
                            <a:cubicBezTo>
                              <a:pt x="118691" y="29196"/>
                              <a:pt x="90786" y="39929"/>
                              <a:pt x="90786" y="39929"/>
                            </a:cubicBezTo>
                            <a:lnTo>
                              <a:pt x="71468" y="46368"/>
                            </a:lnTo>
                            <a:cubicBezTo>
                              <a:pt x="55369" y="53881"/>
                              <a:pt x="6000" y="69979"/>
                              <a:pt x="634" y="65686"/>
                            </a:cubicBezTo>
                            <a:close/>
                          </a:path>
                        </a:pathLst>
                      </a:custGeom>
                      <a:solidFill>
                        <a:srgbClr val="672F09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59" name="Freeform 558"/>
                      <p:cNvSpPr/>
                      <p:nvPr/>
                    </p:nvSpPr>
                    <p:spPr>
                      <a:xfrm flipH="1">
                        <a:off x="5672179" y="1284887"/>
                        <a:ext cx="196542" cy="45719"/>
                      </a:xfrm>
                      <a:custGeom>
                        <a:avLst/>
                        <a:gdLst>
                          <a:gd name="connsiteX0" fmla="*/ 634 w 206696"/>
                          <a:gd name="connsiteY0" fmla="*/ 65686 h 91484"/>
                          <a:gd name="connsiteX1" fmla="*/ 39270 w 206696"/>
                          <a:gd name="connsiteY1" fmla="*/ 20610 h 91484"/>
                          <a:gd name="connsiteX2" fmla="*/ 84347 w 206696"/>
                          <a:gd name="connsiteY2" fmla="*/ 7731 h 91484"/>
                          <a:gd name="connsiteX3" fmla="*/ 168059 w 206696"/>
                          <a:gd name="connsiteY3" fmla="*/ 1292 h 91484"/>
                          <a:gd name="connsiteX4" fmla="*/ 187377 w 206696"/>
                          <a:gd name="connsiteY4" fmla="*/ 33489 h 91484"/>
                          <a:gd name="connsiteX5" fmla="*/ 193817 w 206696"/>
                          <a:gd name="connsiteY5" fmla="*/ 65686 h 91484"/>
                          <a:gd name="connsiteX6" fmla="*/ 206696 w 206696"/>
                          <a:gd name="connsiteY6" fmla="*/ 91444 h 91484"/>
                          <a:gd name="connsiteX7" fmla="*/ 180938 w 206696"/>
                          <a:gd name="connsiteY7" fmla="*/ 72126 h 91484"/>
                          <a:gd name="connsiteX8" fmla="*/ 155180 w 206696"/>
                          <a:gd name="connsiteY8" fmla="*/ 33489 h 91484"/>
                          <a:gd name="connsiteX9" fmla="*/ 155180 w 206696"/>
                          <a:gd name="connsiteY9" fmla="*/ 27050 h 91484"/>
                          <a:gd name="connsiteX10" fmla="*/ 129423 w 206696"/>
                          <a:gd name="connsiteY10" fmla="*/ 27050 h 91484"/>
                          <a:gd name="connsiteX11" fmla="*/ 90786 w 206696"/>
                          <a:gd name="connsiteY11" fmla="*/ 39929 h 91484"/>
                          <a:gd name="connsiteX12" fmla="*/ 71468 w 206696"/>
                          <a:gd name="connsiteY12" fmla="*/ 46368 h 91484"/>
                          <a:gd name="connsiteX13" fmla="*/ 634 w 206696"/>
                          <a:gd name="connsiteY13" fmla="*/ 65686 h 914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06696" h="91484">
                            <a:moveTo>
                              <a:pt x="634" y="65686"/>
                            </a:moveTo>
                            <a:cubicBezTo>
                              <a:pt x="-4732" y="61393"/>
                              <a:pt x="25318" y="30269"/>
                              <a:pt x="39270" y="20610"/>
                            </a:cubicBezTo>
                            <a:cubicBezTo>
                              <a:pt x="53222" y="10951"/>
                              <a:pt x="62882" y="10951"/>
                              <a:pt x="84347" y="7731"/>
                            </a:cubicBezTo>
                            <a:cubicBezTo>
                              <a:pt x="105812" y="4511"/>
                              <a:pt x="150887" y="-3001"/>
                              <a:pt x="168059" y="1292"/>
                            </a:cubicBezTo>
                            <a:cubicBezTo>
                              <a:pt x="185231" y="5585"/>
                              <a:pt x="183084" y="22757"/>
                              <a:pt x="187377" y="33489"/>
                            </a:cubicBezTo>
                            <a:cubicBezTo>
                              <a:pt x="191670" y="44221"/>
                              <a:pt x="190597" y="56027"/>
                              <a:pt x="193817" y="65686"/>
                            </a:cubicBezTo>
                            <a:cubicBezTo>
                              <a:pt x="197037" y="75345"/>
                              <a:pt x="206696" y="91444"/>
                              <a:pt x="206696" y="91444"/>
                            </a:cubicBezTo>
                            <a:cubicBezTo>
                              <a:pt x="204550" y="92517"/>
                              <a:pt x="180938" y="72126"/>
                              <a:pt x="180938" y="72126"/>
                            </a:cubicBezTo>
                            <a:cubicBezTo>
                              <a:pt x="172352" y="62467"/>
                              <a:pt x="155180" y="33489"/>
                              <a:pt x="155180" y="33489"/>
                            </a:cubicBezTo>
                            <a:cubicBezTo>
                              <a:pt x="150887" y="25976"/>
                              <a:pt x="155180" y="27050"/>
                              <a:pt x="155180" y="27050"/>
                            </a:cubicBezTo>
                            <a:cubicBezTo>
                              <a:pt x="150887" y="25977"/>
                              <a:pt x="140155" y="24904"/>
                              <a:pt x="129423" y="27050"/>
                            </a:cubicBezTo>
                            <a:cubicBezTo>
                              <a:pt x="118691" y="29196"/>
                              <a:pt x="90786" y="39929"/>
                              <a:pt x="90786" y="39929"/>
                            </a:cubicBezTo>
                            <a:lnTo>
                              <a:pt x="71468" y="46368"/>
                            </a:lnTo>
                            <a:cubicBezTo>
                              <a:pt x="55369" y="53881"/>
                              <a:pt x="6000" y="69979"/>
                              <a:pt x="634" y="65686"/>
                            </a:cubicBezTo>
                            <a:close/>
                          </a:path>
                        </a:pathLst>
                      </a:custGeom>
                      <a:solidFill>
                        <a:srgbClr val="672F09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60" name="Freeform 559"/>
                      <p:cNvSpPr/>
                      <p:nvPr/>
                    </p:nvSpPr>
                    <p:spPr>
                      <a:xfrm>
                        <a:off x="5395283" y="1432994"/>
                        <a:ext cx="274081" cy="585989"/>
                      </a:xfrm>
                      <a:custGeom>
                        <a:avLst/>
                        <a:gdLst>
                          <a:gd name="connsiteX0" fmla="*/ 157947 w 274081"/>
                          <a:gd name="connsiteY0" fmla="*/ 0 h 585989"/>
                          <a:gd name="connsiteX1" fmla="*/ 164386 w 274081"/>
                          <a:gd name="connsiteY1" fmla="*/ 83713 h 585989"/>
                          <a:gd name="connsiteX2" fmla="*/ 151507 w 274081"/>
                          <a:gd name="connsiteY2" fmla="*/ 167425 h 585989"/>
                          <a:gd name="connsiteX3" fmla="*/ 119310 w 274081"/>
                          <a:gd name="connsiteY3" fmla="*/ 218941 h 585989"/>
                          <a:gd name="connsiteX4" fmla="*/ 80674 w 274081"/>
                          <a:gd name="connsiteY4" fmla="*/ 244699 h 585989"/>
                          <a:gd name="connsiteX5" fmla="*/ 42037 w 274081"/>
                          <a:gd name="connsiteY5" fmla="*/ 276896 h 585989"/>
                          <a:gd name="connsiteX6" fmla="*/ 3400 w 274081"/>
                          <a:gd name="connsiteY6" fmla="*/ 309093 h 585989"/>
                          <a:gd name="connsiteX7" fmla="*/ 3400 w 274081"/>
                          <a:gd name="connsiteY7" fmla="*/ 373487 h 585989"/>
                          <a:gd name="connsiteX8" fmla="*/ 16279 w 274081"/>
                          <a:gd name="connsiteY8" fmla="*/ 392806 h 585989"/>
                          <a:gd name="connsiteX9" fmla="*/ 48476 w 274081"/>
                          <a:gd name="connsiteY9" fmla="*/ 386366 h 585989"/>
                          <a:gd name="connsiteX10" fmla="*/ 119310 w 274081"/>
                          <a:gd name="connsiteY10" fmla="*/ 379927 h 585989"/>
                          <a:gd name="connsiteX11" fmla="*/ 164386 w 274081"/>
                          <a:gd name="connsiteY11" fmla="*/ 392806 h 585989"/>
                          <a:gd name="connsiteX12" fmla="*/ 170826 w 274081"/>
                          <a:gd name="connsiteY12" fmla="*/ 431442 h 585989"/>
                          <a:gd name="connsiteX13" fmla="*/ 164386 w 274081"/>
                          <a:gd name="connsiteY13" fmla="*/ 476518 h 585989"/>
                          <a:gd name="connsiteX14" fmla="*/ 151507 w 274081"/>
                          <a:gd name="connsiteY14" fmla="*/ 502276 h 585989"/>
                          <a:gd name="connsiteX15" fmla="*/ 106431 w 274081"/>
                          <a:gd name="connsiteY15" fmla="*/ 508716 h 585989"/>
                          <a:gd name="connsiteX16" fmla="*/ 54916 w 274081"/>
                          <a:gd name="connsiteY16" fmla="*/ 515155 h 585989"/>
                          <a:gd name="connsiteX17" fmla="*/ 61355 w 274081"/>
                          <a:gd name="connsiteY17" fmla="*/ 515155 h 585989"/>
                          <a:gd name="connsiteX18" fmla="*/ 42037 w 274081"/>
                          <a:gd name="connsiteY18" fmla="*/ 540913 h 585989"/>
                          <a:gd name="connsiteX19" fmla="*/ 54916 w 274081"/>
                          <a:gd name="connsiteY19" fmla="*/ 553792 h 585989"/>
                          <a:gd name="connsiteX20" fmla="*/ 74234 w 274081"/>
                          <a:gd name="connsiteY20" fmla="*/ 553792 h 585989"/>
                          <a:gd name="connsiteX21" fmla="*/ 106431 w 274081"/>
                          <a:gd name="connsiteY21" fmla="*/ 566671 h 585989"/>
                          <a:gd name="connsiteX22" fmla="*/ 170826 w 274081"/>
                          <a:gd name="connsiteY22" fmla="*/ 585989 h 585989"/>
                          <a:gd name="connsiteX23" fmla="*/ 209462 w 274081"/>
                          <a:gd name="connsiteY23" fmla="*/ 547352 h 585989"/>
                          <a:gd name="connsiteX24" fmla="*/ 273857 w 274081"/>
                          <a:gd name="connsiteY24" fmla="*/ 521594 h 585989"/>
                          <a:gd name="connsiteX25" fmla="*/ 228781 w 274081"/>
                          <a:gd name="connsiteY25" fmla="*/ 508716 h 585989"/>
                          <a:gd name="connsiteX26" fmla="*/ 177265 w 274081"/>
                          <a:gd name="connsiteY26" fmla="*/ 528034 h 585989"/>
                          <a:gd name="connsiteX27" fmla="*/ 164386 w 274081"/>
                          <a:gd name="connsiteY27" fmla="*/ 515155 h 585989"/>
                          <a:gd name="connsiteX28" fmla="*/ 151507 w 274081"/>
                          <a:gd name="connsiteY28" fmla="*/ 489397 h 585989"/>
                          <a:gd name="connsiteX29" fmla="*/ 106431 w 274081"/>
                          <a:gd name="connsiteY29" fmla="*/ 521594 h 585989"/>
                          <a:gd name="connsiteX30" fmla="*/ 80674 w 274081"/>
                          <a:gd name="connsiteY30" fmla="*/ 528034 h 5859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274081" h="585989">
                            <a:moveTo>
                              <a:pt x="157947" y="0"/>
                            </a:moveTo>
                            <a:cubicBezTo>
                              <a:pt x="161703" y="27904"/>
                              <a:pt x="165459" y="55809"/>
                              <a:pt x="164386" y="83713"/>
                            </a:cubicBezTo>
                            <a:cubicBezTo>
                              <a:pt x="163313" y="111617"/>
                              <a:pt x="159020" y="144887"/>
                              <a:pt x="151507" y="167425"/>
                            </a:cubicBezTo>
                            <a:cubicBezTo>
                              <a:pt x="143994" y="189963"/>
                              <a:pt x="131116" y="206062"/>
                              <a:pt x="119310" y="218941"/>
                            </a:cubicBezTo>
                            <a:cubicBezTo>
                              <a:pt x="107504" y="231820"/>
                              <a:pt x="93553" y="235040"/>
                              <a:pt x="80674" y="244699"/>
                            </a:cubicBezTo>
                            <a:cubicBezTo>
                              <a:pt x="67795" y="254358"/>
                              <a:pt x="42037" y="276896"/>
                              <a:pt x="42037" y="276896"/>
                            </a:cubicBezTo>
                            <a:cubicBezTo>
                              <a:pt x="29158" y="287628"/>
                              <a:pt x="9839" y="292995"/>
                              <a:pt x="3400" y="309093"/>
                            </a:cubicBezTo>
                            <a:cubicBezTo>
                              <a:pt x="-3039" y="325191"/>
                              <a:pt x="1253" y="359535"/>
                              <a:pt x="3400" y="373487"/>
                            </a:cubicBezTo>
                            <a:cubicBezTo>
                              <a:pt x="5547" y="387439"/>
                              <a:pt x="8766" y="390660"/>
                              <a:pt x="16279" y="392806"/>
                            </a:cubicBezTo>
                            <a:cubicBezTo>
                              <a:pt x="23792" y="394952"/>
                              <a:pt x="31304" y="388512"/>
                              <a:pt x="48476" y="386366"/>
                            </a:cubicBezTo>
                            <a:cubicBezTo>
                              <a:pt x="65648" y="384220"/>
                              <a:pt x="99992" y="378854"/>
                              <a:pt x="119310" y="379927"/>
                            </a:cubicBezTo>
                            <a:cubicBezTo>
                              <a:pt x="138628" y="381000"/>
                              <a:pt x="155800" y="384220"/>
                              <a:pt x="164386" y="392806"/>
                            </a:cubicBezTo>
                            <a:cubicBezTo>
                              <a:pt x="172972" y="401392"/>
                              <a:pt x="170826" y="417490"/>
                              <a:pt x="170826" y="431442"/>
                            </a:cubicBezTo>
                            <a:cubicBezTo>
                              <a:pt x="170826" y="445394"/>
                              <a:pt x="164386" y="476518"/>
                              <a:pt x="164386" y="476518"/>
                            </a:cubicBezTo>
                            <a:cubicBezTo>
                              <a:pt x="161166" y="488324"/>
                              <a:pt x="161166" y="496910"/>
                              <a:pt x="151507" y="502276"/>
                            </a:cubicBezTo>
                            <a:cubicBezTo>
                              <a:pt x="141848" y="507642"/>
                              <a:pt x="106431" y="508716"/>
                              <a:pt x="106431" y="508716"/>
                            </a:cubicBezTo>
                            <a:lnTo>
                              <a:pt x="54916" y="515155"/>
                            </a:lnTo>
                            <a:cubicBezTo>
                              <a:pt x="47403" y="516228"/>
                              <a:pt x="61355" y="515155"/>
                              <a:pt x="61355" y="515155"/>
                            </a:cubicBezTo>
                            <a:cubicBezTo>
                              <a:pt x="59208" y="519448"/>
                              <a:pt x="42037" y="540913"/>
                              <a:pt x="42037" y="540913"/>
                            </a:cubicBezTo>
                            <a:cubicBezTo>
                              <a:pt x="40964" y="547352"/>
                              <a:pt x="54916" y="553792"/>
                              <a:pt x="54916" y="553792"/>
                            </a:cubicBezTo>
                            <a:cubicBezTo>
                              <a:pt x="60282" y="555939"/>
                              <a:pt x="65648" y="551646"/>
                              <a:pt x="74234" y="553792"/>
                            </a:cubicBezTo>
                            <a:cubicBezTo>
                              <a:pt x="82820" y="555938"/>
                              <a:pt x="90332" y="561305"/>
                              <a:pt x="106431" y="566671"/>
                            </a:cubicBezTo>
                            <a:cubicBezTo>
                              <a:pt x="122530" y="572037"/>
                              <a:pt x="170826" y="585989"/>
                              <a:pt x="170826" y="585989"/>
                            </a:cubicBezTo>
                            <a:cubicBezTo>
                              <a:pt x="187998" y="582769"/>
                              <a:pt x="192290" y="558084"/>
                              <a:pt x="209462" y="547352"/>
                            </a:cubicBezTo>
                            <a:cubicBezTo>
                              <a:pt x="226634" y="536620"/>
                              <a:pt x="273857" y="521594"/>
                              <a:pt x="273857" y="521594"/>
                            </a:cubicBezTo>
                            <a:cubicBezTo>
                              <a:pt x="277077" y="515155"/>
                              <a:pt x="244880" y="507643"/>
                              <a:pt x="228781" y="508716"/>
                            </a:cubicBezTo>
                            <a:cubicBezTo>
                              <a:pt x="212682" y="509789"/>
                              <a:pt x="177265" y="528034"/>
                              <a:pt x="177265" y="528034"/>
                            </a:cubicBezTo>
                            <a:cubicBezTo>
                              <a:pt x="166532" y="529107"/>
                              <a:pt x="164386" y="515155"/>
                              <a:pt x="164386" y="515155"/>
                            </a:cubicBezTo>
                            <a:cubicBezTo>
                              <a:pt x="160093" y="508716"/>
                              <a:pt x="161166" y="488324"/>
                              <a:pt x="151507" y="489397"/>
                            </a:cubicBezTo>
                            <a:cubicBezTo>
                              <a:pt x="141848" y="490470"/>
                              <a:pt x="118236" y="515155"/>
                              <a:pt x="106431" y="521594"/>
                            </a:cubicBezTo>
                            <a:cubicBezTo>
                              <a:pt x="94626" y="528033"/>
                              <a:pt x="87650" y="528033"/>
                              <a:pt x="80674" y="528034"/>
                            </a:cubicBezTo>
                          </a:path>
                        </a:pathLst>
                      </a:custGeom>
                      <a:noFill/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61" name="Freeform 560"/>
                      <p:cNvSpPr/>
                      <p:nvPr/>
                    </p:nvSpPr>
                    <p:spPr>
                      <a:xfrm>
                        <a:off x="5318010" y="1870876"/>
                        <a:ext cx="259080" cy="111125"/>
                      </a:xfrm>
                      <a:custGeom>
                        <a:avLst/>
                        <a:gdLst>
                          <a:gd name="connsiteX0" fmla="*/ 214923 w 216709"/>
                          <a:gd name="connsiteY0" fmla="*/ 51877 h 86240"/>
                          <a:gd name="connsiteX1" fmla="*/ 182725 w 216709"/>
                          <a:gd name="connsiteY1" fmla="*/ 13241 h 86240"/>
                          <a:gd name="connsiteX2" fmla="*/ 156968 w 216709"/>
                          <a:gd name="connsiteY2" fmla="*/ 362 h 86240"/>
                          <a:gd name="connsiteX3" fmla="*/ 131210 w 216709"/>
                          <a:gd name="connsiteY3" fmla="*/ 6801 h 86240"/>
                          <a:gd name="connsiteX4" fmla="*/ 99013 w 216709"/>
                          <a:gd name="connsiteY4" fmla="*/ 38998 h 86240"/>
                          <a:gd name="connsiteX5" fmla="*/ 73255 w 216709"/>
                          <a:gd name="connsiteY5" fmla="*/ 71196 h 86240"/>
                          <a:gd name="connsiteX6" fmla="*/ 21740 w 216709"/>
                          <a:gd name="connsiteY6" fmla="*/ 58317 h 86240"/>
                          <a:gd name="connsiteX7" fmla="*/ 2421 w 216709"/>
                          <a:gd name="connsiteY7" fmla="*/ 38998 h 86240"/>
                          <a:gd name="connsiteX8" fmla="*/ 73255 w 216709"/>
                          <a:gd name="connsiteY8" fmla="*/ 84074 h 86240"/>
                          <a:gd name="connsiteX9" fmla="*/ 124771 w 216709"/>
                          <a:gd name="connsiteY9" fmla="*/ 77635 h 86240"/>
                          <a:gd name="connsiteX10" fmla="*/ 214923 w 216709"/>
                          <a:gd name="connsiteY10" fmla="*/ 51877 h 86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16709" h="86240">
                            <a:moveTo>
                              <a:pt x="214923" y="51877"/>
                            </a:moveTo>
                            <a:cubicBezTo>
                              <a:pt x="224582" y="41145"/>
                              <a:pt x="192384" y="21827"/>
                              <a:pt x="182725" y="13241"/>
                            </a:cubicBezTo>
                            <a:cubicBezTo>
                              <a:pt x="173066" y="4655"/>
                              <a:pt x="165554" y="1435"/>
                              <a:pt x="156968" y="362"/>
                            </a:cubicBezTo>
                            <a:cubicBezTo>
                              <a:pt x="148382" y="-711"/>
                              <a:pt x="140869" y="362"/>
                              <a:pt x="131210" y="6801"/>
                            </a:cubicBezTo>
                            <a:cubicBezTo>
                              <a:pt x="121551" y="13240"/>
                              <a:pt x="108672" y="28266"/>
                              <a:pt x="99013" y="38998"/>
                            </a:cubicBezTo>
                            <a:cubicBezTo>
                              <a:pt x="89354" y="49730"/>
                              <a:pt x="86134" y="67976"/>
                              <a:pt x="73255" y="71196"/>
                            </a:cubicBezTo>
                            <a:lnTo>
                              <a:pt x="21740" y="58317"/>
                            </a:lnTo>
                            <a:cubicBezTo>
                              <a:pt x="9934" y="52951"/>
                              <a:pt x="-6165" y="34705"/>
                              <a:pt x="2421" y="38998"/>
                            </a:cubicBezTo>
                            <a:cubicBezTo>
                              <a:pt x="11007" y="43291"/>
                              <a:pt x="52863" y="77634"/>
                              <a:pt x="73255" y="84074"/>
                            </a:cubicBezTo>
                            <a:cubicBezTo>
                              <a:pt x="93647" y="90514"/>
                              <a:pt x="107599" y="80855"/>
                              <a:pt x="124771" y="77635"/>
                            </a:cubicBezTo>
                            <a:cubicBezTo>
                              <a:pt x="141943" y="74415"/>
                              <a:pt x="205264" y="62609"/>
                              <a:pt x="214923" y="51877"/>
                            </a:cubicBezTo>
                            <a:close/>
                          </a:path>
                        </a:pathLst>
                      </a:custGeom>
                      <a:solidFill>
                        <a:srgbClr val="672F09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62" name="Freeform 561"/>
                      <p:cNvSpPr/>
                      <p:nvPr/>
                    </p:nvSpPr>
                    <p:spPr>
                      <a:xfrm flipH="1">
                        <a:off x="5556269" y="1864436"/>
                        <a:ext cx="257577" cy="111483"/>
                      </a:xfrm>
                      <a:custGeom>
                        <a:avLst/>
                        <a:gdLst>
                          <a:gd name="connsiteX0" fmla="*/ 214923 w 216709"/>
                          <a:gd name="connsiteY0" fmla="*/ 51877 h 86240"/>
                          <a:gd name="connsiteX1" fmla="*/ 182725 w 216709"/>
                          <a:gd name="connsiteY1" fmla="*/ 13241 h 86240"/>
                          <a:gd name="connsiteX2" fmla="*/ 156968 w 216709"/>
                          <a:gd name="connsiteY2" fmla="*/ 362 h 86240"/>
                          <a:gd name="connsiteX3" fmla="*/ 131210 w 216709"/>
                          <a:gd name="connsiteY3" fmla="*/ 6801 h 86240"/>
                          <a:gd name="connsiteX4" fmla="*/ 99013 w 216709"/>
                          <a:gd name="connsiteY4" fmla="*/ 38998 h 86240"/>
                          <a:gd name="connsiteX5" fmla="*/ 73255 w 216709"/>
                          <a:gd name="connsiteY5" fmla="*/ 71196 h 86240"/>
                          <a:gd name="connsiteX6" fmla="*/ 21740 w 216709"/>
                          <a:gd name="connsiteY6" fmla="*/ 58317 h 86240"/>
                          <a:gd name="connsiteX7" fmla="*/ 2421 w 216709"/>
                          <a:gd name="connsiteY7" fmla="*/ 38998 h 86240"/>
                          <a:gd name="connsiteX8" fmla="*/ 73255 w 216709"/>
                          <a:gd name="connsiteY8" fmla="*/ 84074 h 86240"/>
                          <a:gd name="connsiteX9" fmla="*/ 124771 w 216709"/>
                          <a:gd name="connsiteY9" fmla="*/ 77635 h 86240"/>
                          <a:gd name="connsiteX10" fmla="*/ 214923 w 216709"/>
                          <a:gd name="connsiteY10" fmla="*/ 51877 h 86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16709" h="86240">
                            <a:moveTo>
                              <a:pt x="214923" y="51877"/>
                            </a:moveTo>
                            <a:cubicBezTo>
                              <a:pt x="224582" y="41145"/>
                              <a:pt x="192384" y="21827"/>
                              <a:pt x="182725" y="13241"/>
                            </a:cubicBezTo>
                            <a:cubicBezTo>
                              <a:pt x="173066" y="4655"/>
                              <a:pt x="165554" y="1435"/>
                              <a:pt x="156968" y="362"/>
                            </a:cubicBezTo>
                            <a:cubicBezTo>
                              <a:pt x="148382" y="-711"/>
                              <a:pt x="140869" y="362"/>
                              <a:pt x="131210" y="6801"/>
                            </a:cubicBezTo>
                            <a:cubicBezTo>
                              <a:pt x="121551" y="13240"/>
                              <a:pt x="108672" y="28266"/>
                              <a:pt x="99013" y="38998"/>
                            </a:cubicBezTo>
                            <a:cubicBezTo>
                              <a:pt x="89354" y="49730"/>
                              <a:pt x="86134" y="67976"/>
                              <a:pt x="73255" y="71196"/>
                            </a:cubicBezTo>
                            <a:lnTo>
                              <a:pt x="21740" y="58317"/>
                            </a:lnTo>
                            <a:cubicBezTo>
                              <a:pt x="9934" y="52951"/>
                              <a:pt x="-6165" y="34705"/>
                              <a:pt x="2421" y="38998"/>
                            </a:cubicBezTo>
                            <a:cubicBezTo>
                              <a:pt x="11007" y="43291"/>
                              <a:pt x="52863" y="77634"/>
                              <a:pt x="73255" y="84074"/>
                            </a:cubicBezTo>
                            <a:cubicBezTo>
                              <a:pt x="93647" y="90514"/>
                              <a:pt x="107599" y="80855"/>
                              <a:pt x="124771" y="77635"/>
                            </a:cubicBezTo>
                            <a:cubicBezTo>
                              <a:pt x="141943" y="74415"/>
                              <a:pt x="205264" y="62609"/>
                              <a:pt x="214923" y="51877"/>
                            </a:cubicBezTo>
                            <a:close/>
                          </a:path>
                        </a:pathLst>
                      </a:custGeom>
                      <a:solidFill>
                        <a:srgbClr val="672F09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554" name="Freeform 553"/>
                    <p:cNvSpPr/>
                    <p:nvPr/>
                  </p:nvSpPr>
                  <p:spPr>
                    <a:xfrm>
                      <a:off x="4963841" y="1065947"/>
                      <a:ext cx="1390918" cy="991673"/>
                    </a:xfrm>
                    <a:custGeom>
                      <a:avLst/>
                      <a:gdLst>
                        <a:gd name="connsiteX0" fmla="*/ 724132 w 1506957"/>
                        <a:gd name="connsiteY0" fmla="*/ 167647 h 1145987"/>
                        <a:gd name="connsiteX1" fmla="*/ 659738 w 1506957"/>
                        <a:gd name="connsiteY1" fmla="*/ 161208 h 1145987"/>
                        <a:gd name="connsiteX2" fmla="*/ 588904 w 1506957"/>
                        <a:gd name="connsiteY2" fmla="*/ 193405 h 1145987"/>
                        <a:gd name="connsiteX3" fmla="*/ 524509 w 1506957"/>
                        <a:gd name="connsiteY3" fmla="*/ 238481 h 1145987"/>
                        <a:gd name="connsiteX4" fmla="*/ 479433 w 1506957"/>
                        <a:gd name="connsiteY4" fmla="*/ 277118 h 1145987"/>
                        <a:gd name="connsiteX5" fmla="*/ 427918 w 1506957"/>
                        <a:gd name="connsiteY5" fmla="*/ 315754 h 1145987"/>
                        <a:gd name="connsiteX6" fmla="*/ 402160 w 1506957"/>
                        <a:gd name="connsiteY6" fmla="*/ 393028 h 1145987"/>
                        <a:gd name="connsiteX7" fmla="*/ 382842 w 1506957"/>
                        <a:gd name="connsiteY7" fmla="*/ 463861 h 1145987"/>
                        <a:gd name="connsiteX8" fmla="*/ 312008 w 1506957"/>
                        <a:gd name="connsiteY8" fmla="*/ 476740 h 1145987"/>
                        <a:gd name="connsiteX9" fmla="*/ 324887 w 1506957"/>
                        <a:gd name="connsiteY9" fmla="*/ 541135 h 1145987"/>
                        <a:gd name="connsiteX10" fmla="*/ 292690 w 1506957"/>
                        <a:gd name="connsiteY10" fmla="*/ 592650 h 1145987"/>
                        <a:gd name="connsiteX11" fmla="*/ 254053 w 1506957"/>
                        <a:gd name="connsiteY11" fmla="*/ 566892 h 1145987"/>
                        <a:gd name="connsiteX12" fmla="*/ 228295 w 1506957"/>
                        <a:gd name="connsiteY12" fmla="*/ 618408 h 1145987"/>
                        <a:gd name="connsiteX13" fmla="*/ 254053 w 1506957"/>
                        <a:gd name="connsiteY13" fmla="*/ 669923 h 1145987"/>
                        <a:gd name="connsiteX14" fmla="*/ 202538 w 1506957"/>
                        <a:gd name="connsiteY14" fmla="*/ 695681 h 1145987"/>
                        <a:gd name="connsiteX15" fmla="*/ 163901 w 1506957"/>
                        <a:gd name="connsiteY15" fmla="*/ 721439 h 1145987"/>
                        <a:gd name="connsiteX16" fmla="*/ 151022 w 1506957"/>
                        <a:gd name="connsiteY16" fmla="*/ 792273 h 1145987"/>
                        <a:gd name="connsiteX17" fmla="*/ 163901 w 1506957"/>
                        <a:gd name="connsiteY17" fmla="*/ 843788 h 1145987"/>
                        <a:gd name="connsiteX18" fmla="*/ 183219 w 1506957"/>
                        <a:gd name="connsiteY18" fmla="*/ 914622 h 1145987"/>
                        <a:gd name="connsiteX19" fmla="*/ 260493 w 1506957"/>
                        <a:gd name="connsiteY19" fmla="*/ 959698 h 1145987"/>
                        <a:gd name="connsiteX20" fmla="*/ 279811 w 1506957"/>
                        <a:gd name="connsiteY20" fmla="*/ 1049850 h 1145987"/>
                        <a:gd name="connsiteX21" fmla="*/ 292690 w 1506957"/>
                        <a:gd name="connsiteY21" fmla="*/ 1140002 h 1145987"/>
                        <a:gd name="connsiteX22" fmla="*/ 241174 w 1506957"/>
                        <a:gd name="connsiteY22" fmla="*/ 1133563 h 1145987"/>
                        <a:gd name="connsiteX23" fmla="*/ 221856 w 1506957"/>
                        <a:gd name="connsiteY23" fmla="*/ 1101366 h 1145987"/>
                        <a:gd name="connsiteX24" fmla="*/ 93067 w 1506957"/>
                        <a:gd name="connsiteY24" fmla="*/ 966137 h 1145987"/>
                        <a:gd name="connsiteX25" fmla="*/ 22233 w 1506957"/>
                        <a:gd name="connsiteY25" fmla="*/ 837349 h 1145987"/>
                        <a:gd name="connsiteX26" fmla="*/ 35112 w 1506957"/>
                        <a:gd name="connsiteY26" fmla="*/ 792273 h 1145987"/>
                        <a:gd name="connsiteX27" fmla="*/ 73749 w 1506957"/>
                        <a:gd name="connsiteY27" fmla="*/ 708560 h 1145987"/>
                        <a:gd name="connsiteX28" fmla="*/ 35112 w 1506957"/>
                        <a:gd name="connsiteY28" fmla="*/ 579771 h 1145987"/>
                        <a:gd name="connsiteX29" fmla="*/ 2915 w 1506957"/>
                        <a:gd name="connsiteY29" fmla="*/ 502498 h 1145987"/>
                        <a:gd name="connsiteX30" fmla="*/ 112386 w 1506957"/>
                        <a:gd name="connsiteY30" fmla="*/ 476740 h 1145987"/>
                        <a:gd name="connsiteX31" fmla="*/ 144583 w 1506957"/>
                        <a:gd name="connsiteY31" fmla="*/ 399467 h 1145987"/>
                        <a:gd name="connsiteX32" fmla="*/ 266932 w 1506957"/>
                        <a:gd name="connsiteY32" fmla="*/ 251360 h 1145987"/>
                        <a:gd name="connsiteX33" fmla="*/ 331326 w 1506957"/>
                        <a:gd name="connsiteY33" fmla="*/ 219163 h 1145987"/>
                        <a:gd name="connsiteX34" fmla="*/ 440797 w 1506957"/>
                        <a:gd name="connsiteY34" fmla="*/ 135450 h 1145987"/>
                        <a:gd name="connsiteX35" fmla="*/ 550267 w 1506957"/>
                        <a:gd name="connsiteY35" fmla="*/ 58177 h 1145987"/>
                        <a:gd name="connsiteX36" fmla="*/ 730571 w 1506957"/>
                        <a:gd name="connsiteY36" fmla="*/ 64616 h 1145987"/>
                        <a:gd name="connsiteX37" fmla="*/ 878679 w 1506957"/>
                        <a:gd name="connsiteY37" fmla="*/ 222 h 1145987"/>
                        <a:gd name="connsiteX38" fmla="*/ 930194 w 1506957"/>
                        <a:gd name="connsiteY38" fmla="*/ 90374 h 1145987"/>
                        <a:gd name="connsiteX39" fmla="*/ 1058983 w 1506957"/>
                        <a:gd name="connsiteY39" fmla="*/ 141890 h 1145987"/>
                        <a:gd name="connsiteX40" fmla="*/ 1123377 w 1506957"/>
                        <a:gd name="connsiteY40" fmla="*/ 264239 h 1145987"/>
                        <a:gd name="connsiteX41" fmla="*/ 1187771 w 1506957"/>
                        <a:gd name="connsiteY41" fmla="*/ 360830 h 1145987"/>
                        <a:gd name="connsiteX42" fmla="*/ 1323000 w 1506957"/>
                        <a:gd name="connsiteY42" fmla="*/ 457422 h 1145987"/>
                        <a:gd name="connsiteX43" fmla="*/ 1316560 w 1506957"/>
                        <a:gd name="connsiteY43" fmla="*/ 586211 h 1145987"/>
                        <a:gd name="connsiteX44" fmla="*/ 1503304 w 1506957"/>
                        <a:gd name="connsiteY44" fmla="*/ 727878 h 1145987"/>
                        <a:gd name="connsiteX45" fmla="*/ 1432470 w 1506957"/>
                        <a:gd name="connsiteY45" fmla="*/ 863106 h 1145987"/>
                        <a:gd name="connsiteX46" fmla="*/ 1335879 w 1506957"/>
                        <a:gd name="connsiteY46" fmla="*/ 1043411 h 1145987"/>
                        <a:gd name="connsiteX47" fmla="*/ 1374515 w 1506957"/>
                        <a:gd name="connsiteY47" fmla="*/ 1101366 h 1145987"/>
                        <a:gd name="connsiteX48" fmla="*/ 1200650 w 1506957"/>
                        <a:gd name="connsiteY48" fmla="*/ 1088487 h 1145987"/>
                        <a:gd name="connsiteX49" fmla="*/ 1136256 w 1506957"/>
                        <a:gd name="connsiteY49" fmla="*/ 1120684 h 1145987"/>
                        <a:gd name="connsiteX50" fmla="*/ 1013907 w 1506957"/>
                        <a:gd name="connsiteY50" fmla="*/ 1101366 h 1145987"/>
                        <a:gd name="connsiteX51" fmla="*/ 1104059 w 1506957"/>
                        <a:gd name="connsiteY51" fmla="*/ 1024092 h 1145987"/>
                        <a:gd name="connsiteX52" fmla="*/ 1084740 w 1506957"/>
                        <a:gd name="connsiteY52" fmla="*/ 895304 h 1145987"/>
                        <a:gd name="connsiteX53" fmla="*/ 1155574 w 1506957"/>
                        <a:gd name="connsiteY53" fmla="*/ 798712 h 1145987"/>
                        <a:gd name="connsiteX54" fmla="*/ 1078301 w 1506957"/>
                        <a:gd name="connsiteY54" fmla="*/ 689242 h 1145987"/>
                        <a:gd name="connsiteX55" fmla="*/ 1187771 w 1506957"/>
                        <a:gd name="connsiteY55" fmla="*/ 650605 h 1145987"/>
                        <a:gd name="connsiteX56" fmla="*/ 1071862 w 1506957"/>
                        <a:gd name="connsiteY56" fmla="*/ 579771 h 1145987"/>
                        <a:gd name="connsiteX57" fmla="*/ 1058983 w 1506957"/>
                        <a:gd name="connsiteY57" fmla="*/ 463861 h 1145987"/>
                        <a:gd name="connsiteX58" fmla="*/ 1078301 w 1506957"/>
                        <a:gd name="connsiteY58" fmla="*/ 418785 h 1145987"/>
                        <a:gd name="connsiteX59" fmla="*/ 994588 w 1506957"/>
                        <a:gd name="connsiteY59" fmla="*/ 373709 h 1145987"/>
                        <a:gd name="connsiteX60" fmla="*/ 1007467 w 1506957"/>
                        <a:gd name="connsiteY60" fmla="*/ 289997 h 1145987"/>
                        <a:gd name="connsiteX61" fmla="*/ 943073 w 1506957"/>
                        <a:gd name="connsiteY61" fmla="*/ 219163 h 1145987"/>
                        <a:gd name="connsiteX62" fmla="*/ 840042 w 1506957"/>
                        <a:gd name="connsiteY62" fmla="*/ 141890 h 1145987"/>
                        <a:gd name="connsiteX63" fmla="*/ 724132 w 1506957"/>
                        <a:gd name="connsiteY63" fmla="*/ 167647 h 11459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</a:cxnLst>
                      <a:rect l="l" t="t" r="r" b="b"/>
                      <a:pathLst>
                        <a:path w="1506957" h="1145987">
                          <a:moveTo>
                            <a:pt x="724132" y="167647"/>
                          </a:moveTo>
                          <a:cubicBezTo>
                            <a:pt x="694081" y="170867"/>
                            <a:pt x="682276" y="156915"/>
                            <a:pt x="659738" y="161208"/>
                          </a:cubicBezTo>
                          <a:cubicBezTo>
                            <a:pt x="637200" y="165501"/>
                            <a:pt x="611442" y="180526"/>
                            <a:pt x="588904" y="193405"/>
                          </a:cubicBezTo>
                          <a:cubicBezTo>
                            <a:pt x="566366" y="206284"/>
                            <a:pt x="542754" y="224529"/>
                            <a:pt x="524509" y="238481"/>
                          </a:cubicBezTo>
                          <a:cubicBezTo>
                            <a:pt x="506264" y="252433"/>
                            <a:pt x="495531" y="264239"/>
                            <a:pt x="479433" y="277118"/>
                          </a:cubicBezTo>
                          <a:cubicBezTo>
                            <a:pt x="463335" y="289997"/>
                            <a:pt x="440797" y="296436"/>
                            <a:pt x="427918" y="315754"/>
                          </a:cubicBezTo>
                          <a:cubicBezTo>
                            <a:pt x="415039" y="335072"/>
                            <a:pt x="409673" y="368344"/>
                            <a:pt x="402160" y="393028"/>
                          </a:cubicBezTo>
                          <a:cubicBezTo>
                            <a:pt x="394647" y="417713"/>
                            <a:pt x="397867" y="449909"/>
                            <a:pt x="382842" y="463861"/>
                          </a:cubicBezTo>
                          <a:cubicBezTo>
                            <a:pt x="367817" y="477813"/>
                            <a:pt x="321667" y="463861"/>
                            <a:pt x="312008" y="476740"/>
                          </a:cubicBezTo>
                          <a:cubicBezTo>
                            <a:pt x="302349" y="489619"/>
                            <a:pt x="328107" y="521817"/>
                            <a:pt x="324887" y="541135"/>
                          </a:cubicBezTo>
                          <a:cubicBezTo>
                            <a:pt x="321667" y="560453"/>
                            <a:pt x="304495" y="588357"/>
                            <a:pt x="292690" y="592650"/>
                          </a:cubicBezTo>
                          <a:cubicBezTo>
                            <a:pt x="280885" y="596943"/>
                            <a:pt x="264785" y="562599"/>
                            <a:pt x="254053" y="566892"/>
                          </a:cubicBezTo>
                          <a:cubicBezTo>
                            <a:pt x="243321" y="571185"/>
                            <a:pt x="228295" y="601236"/>
                            <a:pt x="228295" y="618408"/>
                          </a:cubicBezTo>
                          <a:cubicBezTo>
                            <a:pt x="228295" y="635580"/>
                            <a:pt x="258346" y="657044"/>
                            <a:pt x="254053" y="669923"/>
                          </a:cubicBezTo>
                          <a:cubicBezTo>
                            <a:pt x="249760" y="682802"/>
                            <a:pt x="217563" y="687095"/>
                            <a:pt x="202538" y="695681"/>
                          </a:cubicBezTo>
                          <a:cubicBezTo>
                            <a:pt x="187513" y="704267"/>
                            <a:pt x="172487" y="705340"/>
                            <a:pt x="163901" y="721439"/>
                          </a:cubicBezTo>
                          <a:cubicBezTo>
                            <a:pt x="155315" y="737538"/>
                            <a:pt x="151022" y="771882"/>
                            <a:pt x="151022" y="792273"/>
                          </a:cubicBezTo>
                          <a:cubicBezTo>
                            <a:pt x="151022" y="812664"/>
                            <a:pt x="158535" y="823397"/>
                            <a:pt x="163901" y="843788"/>
                          </a:cubicBezTo>
                          <a:cubicBezTo>
                            <a:pt x="169267" y="864180"/>
                            <a:pt x="167120" y="895304"/>
                            <a:pt x="183219" y="914622"/>
                          </a:cubicBezTo>
                          <a:cubicBezTo>
                            <a:pt x="199318" y="933940"/>
                            <a:pt x="244394" y="937160"/>
                            <a:pt x="260493" y="959698"/>
                          </a:cubicBezTo>
                          <a:cubicBezTo>
                            <a:pt x="276592" y="982236"/>
                            <a:pt x="274445" y="1019799"/>
                            <a:pt x="279811" y="1049850"/>
                          </a:cubicBezTo>
                          <a:cubicBezTo>
                            <a:pt x="285177" y="1079901"/>
                            <a:pt x="299129" y="1126050"/>
                            <a:pt x="292690" y="1140002"/>
                          </a:cubicBezTo>
                          <a:cubicBezTo>
                            <a:pt x="286250" y="1153954"/>
                            <a:pt x="252979" y="1140002"/>
                            <a:pt x="241174" y="1133563"/>
                          </a:cubicBezTo>
                          <a:cubicBezTo>
                            <a:pt x="229369" y="1127124"/>
                            <a:pt x="246540" y="1129270"/>
                            <a:pt x="221856" y="1101366"/>
                          </a:cubicBezTo>
                          <a:cubicBezTo>
                            <a:pt x="197172" y="1073462"/>
                            <a:pt x="126337" y="1010140"/>
                            <a:pt x="93067" y="966137"/>
                          </a:cubicBezTo>
                          <a:cubicBezTo>
                            <a:pt x="59797" y="922134"/>
                            <a:pt x="31892" y="866326"/>
                            <a:pt x="22233" y="837349"/>
                          </a:cubicBezTo>
                          <a:cubicBezTo>
                            <a:pt x="12574" y="808372"/>
                            <a:pt x="26526" y="813738"/>
                            <a:pt x="35112" y="792273"/>
                          </a:cubicBezTo>
                          <a:cubicBezTo>
                            <a:pt x="43698" y="770808"/>
                            <a:pt x="73749" y="743977"/>
                            <a:pt x="73749" y="708560"/>
                          </a:cubicBezTo>
                          <a:cubicBezTo>
                            <a:pt x="73749" y="673143"/>
                            <a:pt x="46918" y="614115"/>
                            <a:pt x="35112" y="579771"/>
                          </a:cubicBezTo>
                          <a:cubicBezTo>
                            <a:pt x="23306" y="545427"/>
                            <a:pt x="-9964" y="519670"/>
                            <a:pt x="2915" y="502498"/>
                          </a:cubicBezTo>
                          <a:cubicBezTo>
                            <a:pt x="15794" y="485326"/>
                            <a:pt x="88775" y="493912"/>
                            <a:pt x="112386" y="476740"/>
                          </a:cubicBezTo>
                          <a:cubicBezTo>
                            <a:pt x="135997" y="459568"/>
                            <a:pt x="118825" y="437030"/>
                            <a:pt x="144583" y="399467"/>
                          </a:cubicBezTo>
                          <a:cubicBezTo>
                            <a:pt x="170341" y="361904"/>
                            <a:pt x="235808" y="281410"/>
                            <a:pt x="266932" y="251360"/>
                          </a:cubicBezTo>
                          <a:cubicBezTo>
                            <a:pt x="298056" y="221310"/>
                            <a:pt x="302348" y="238481"/>
                            <a:pt x="331326" y="219163"/>
                          </a:cubicBezTo>
                          <a:cubicBezTo>
                            <a:pt x="360304" y="199845"/>
                            <a:pt x="404307" y="162281"/>
                            <a:pt x="440797" y="135450"/>
                          </a:cubicBezTo>
                          <a:cubicBezTo>
                            <a:pt x="477287" y="108619"/>
                            <a:pt x="501971" y="69983"/>
                            <a:pt x="550267" y="58177"/>
                          </a:cubicBezTo>
                          <a:cubicBezTo>
                            <a:pt x="598563" y="46371"/>
                            <a:pt x="675836" y="74275"/>
                            <a:pt x="730571" y="64616"/>
                          </a:cubicBezTo>
                          <a:cubicBezTo>
                            <a:pt x="785306" y="54957"/>
                            <a:pt x="845408" y="-4071"/>
                            <a:pt x="878679" y="222"/>
                          </a:cubicBezTo>
                          <a:cubicBezTo>
                            <a:pt x="911950" y="4515"/>
                            <a:pt x="900143" y="66763"/>
                            <a:pt x="930194" y="90374"/>
                          </a:cubicBezTo>
                          <a:cubicBezTo>
                            <a:pt x="960245" y="113985"/>
                            <a:pt x="1026786" y="112913"/>
                            <a:pt x="1058983" y="141890"/>
                          </a:cubicBezTo>
                          <a:cubicBezTo>
                            <a:pt x="1091180" y="170867"/>
                            <a:pt x="1101912" y="227749"/>
                            <a:pt x="1123377" y="264239"/>
                          </a:cubicBezTo>
                          <a:cubicBezTo>
                            <a:pt x="1144842" y="300729"/>
                            <a:pt x="1154501" y="328633"/>
                            <a:pt x="1187771" y="360830"/>
                          </a:cubicBezTo>
                          <a:cubicBezTo>
                            <a:pt x="1221041" y="393027"/>
                            <a:pt x="1301535" y="419859"/>
                            <a:pt x="1323000" y="457422"/>
                          </a:cubicBezTo>
                          <a:cubicBezTo>
                            <a:pt x="1344465" y="494985"/>
                            <a:pt x="1286509" y="541135"/>
                            <a:pt x="1316560" y="586211"/>
                          </a:cubicBezTo>
                          <a:cubicBezTo>
                            <a:pt x="1346611" y="631287"/>
                            <a:pt x="1483986" y="681729"/>
                            <a:pt x="1503304" y="727878"/>
                          </a:cubicBezTo>
                          <a:cubicBezTo>
                            <a:pt x="1522622" y="774027"/>
                            <a:pt x="1460374" y="810517"/>
                            <a:pt x="1432470" y="863106"/>
                          </a:cubicBezTo>
                          <a:cubicBezTo>
                            <a:pt x="1404566" y="915695"/>
                            <a:pt x="1345538" y="1003701"/>
                            <a:pt x="1335879" y="1043411"/>
                          </a:cubicBezTo>
                          <a:cubicBezTo>
                            <a:pt x="1326220" y="1083121"/>
                            <a:pt x="1397053" y="1093853"/>
                            <a:pt x="1374515" y="1101366"/>
                          </a:cubicBezTo>
                          <a:cubicBezTo>
                            <a:pt x="1351977" y="1108879"/>
                            <a:pt x="1240360" y="1085267"/>
                            <a:pt x="1200650" y="1088487"/>
                          </a:cubicBezTo>
                          <a:cubicBezTo>
                            <a:pt x="1160940" y="1091707"/>
                            <a:pt x="1167380" y="1118538"/>
                            <a:pt x="1136256" y="1120684"/>
                          </a:cubicBezTo>
                          <a:cubicBezTo>
                            <a:pt x="1105132" y="1122830"/>
                            <a:pt x="1019273" y="1117465"/>
                            <a:pt x="1013907" y="1101366"/>
                          </a:cubicBezTo>
                          <a:cubicBezTo>
                            <a:pt x="1008541" y="1085267"/>
                            <a:pt x="1092254" y="1058436"/>
                            <a:pt x="1104059" y="1024092"/>
                          </a:cubicBezTo>
                          <a:cubicBezTo>
                            <a:pt x="1115864" y="989748"/>
                            <a:pt x="1076154" y="932867"/>
                            <a:pt x="1084740" y="895304"/>
                          </a:cubicBezTo>
                          <a:cubicBezTo>
                            <a:pt x="1093326" y="857741"/>
                            <a:pt x="1156647" y="833056"/>
                            <a:pt x="1155574" y="798712"/>
                          </a:cubicBezTo>
                          <a:cubicBezTo>
                            <a:pt x="1154501" y="764368"/>
                            <a:pt x="1072935" y="713927"/>
                            <a:pt x="1078301" y="689242"/>
                          </a:cubicBezTo>
                          <a:cubicBezTo>
                            <a:pt x="1083667" y="664557"/>
                            <a:pt x="1188844" y="668850"/>
                            <a:pt x="1187771" y="650605"/>
                          </a:cubicBezTo>
                          <a:cubicBezTo>
                            <a:pt x="1186698" y="632360"/>
                            <a:pt x="1093327" y="610895"/>
                            <a:pt x="1071862" y="579771"/>
                          </a:cubicBezTo>
                          <a:cubicBezTo>
                            <a:pt x="1050397" y="548647"/>
                            <a:pt x="1057910" y="490692"/>
                            <a:pt x="1058983" y="463861"/>
                          </a:cubicBezTo>
                          <a:cubicBezTo>
                            <a:pt x="1060056" y="437030"/>
                            <a:pt x="1089034" y="433810"/>
                            <a:pt x="1078301" y="418785"/>
                          </a:cubicBezTo>
                          <a:cubicBezTo>
                            <a:pt x="1067569" y="403760"/>
                            <a:pt x="1006394" y="395174"/>
                            <a:pt x="994588" y="373709"/>
                          </a:cubicBezTo>
                          <a:cubicBezTo>
                            <a:pt x="982782" y="352244"/>
                            <a:pt x="1016053" y="315755"/>
                            <a:pt x="1007467" y="289997"/>
                          </a:cubicBezTo>
                          <a:cubicBezTo>
                            <a:pt x="998881" y="264239"/>
                            <a:pt x="970977" y="243848"/>
                            <a:pt x="943073" y="219163"/>
                          </a:cubicBezTo>
                          <a:cubicBezTo>
                            <a:pt x="915169" y="194479"/>
                            <a:pt x="881898" y="149403"/>
                            <a:pt x="840042" y="141890"/>
                          </a:cubicBezTo>
                          <a:cubicBezTo>
                            <a:pt x="798186" y="134377"/>
                            <a:pt x="754183" y="164427"/>
                            <a:pt x="724132" y="167647"/>
                          </a:cubicBezTo>
                          <a:close/>
                        </a:path>
                      </a:pathLst>
                    </a:custGeom>
                    <a:solidFill>
                      <a:srgbClr val="672F09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grpSp>
              <p:nvGrpSpPr>
                <p:cNvPr id="548" name="Group 547"/>
                <p:cNvGrpSpPr/>
                <p:nvPr/>
              </p:nvGrpSpPr>
              <p:grpSpPr>
                <a:xfrm rot="1739041">
                  <a:off x="4712703" y="1967878"/>
                  <a:ext cx="1078872" cy="1078303"/>
                  <a:chOff x="4851609" y="1930232"/>
                  <a:chExt cx="1078872" cy="1078303"/>
                </a:xfrm>
              </p:grpSpPr>
              <p:sp>
                <p:nvSpPr>
                  <p:cNvPr id="549" name="Freeform 548"/>
                  <p:cNvSpPr/>
                  <p:nvPr/>
                </p:nvSpPr>
                <p:spPr>
                  <a:xfrm rot="19693420">
                    <a:off x="4851609" y="2679049"/>
                    <a:ext cx="403205" cy="329486"/>
                  </a:xfrm>
                  <a:custGeom>
                    <a:avLst/>
                    <a:gdLst>
                      <a:gd name="connsiteX0" fmla="*/ 1702204 w 1780281"/>
                      <a:gd name="connsiteY0" fmla="*/ 624843 h 1062815"/>
                      <a:gd name="connsiteX1" fmla="*/ 1554097 w 1780281"/>
                      <a:gd name="connsiteY1" fmla="*/ 624843 h 1062815"/>
                      <a:gd name="connsiteX2" fmla="*/ 1496142 w 1780281"/>
                      <a:gd name="connsiteY2" fmla="*/ 618403 h 1062815"/>
                      <a:gd name="connsiteX3" fmla="*/ 1463945 w 1780281"/>
                      <a:gd name="connsiteY3" fmla="*/ 592645 h 1062815"/>
                      <a:gd name="connsiteX4" fmla="*/ 1425308 w 1780281"/>
                      <a:gd name="connsiteY4" fmla="*/ 541130 h 1062815"/>
                      <a:gd name="connsiteX5" fmla="*/ 1380232 w 1780281"/>
                      <a:gd name="connsiteY5" fmla="*/ 476736 h 1062815"/>
                      <a:gd name="connsiteX6" fmla="*/ 1348035 w 1780281"/>
                      <a:gd name="connsiteY6" fmla="*/ 405902 h 1062815"/>
                      <a:gd name="connsiteX7" fmla="*/ 1309399 w 1780281"/>
                      <a:gd name="connsiteY7" fmla="*/ 341507 h 1062815"/>
                      <a:gd name="connsiteX8" fmla="*/ 1232125 w 1780281"/>
                      <a:gd name="connsiteY8" fmla="*/ 296431 h 1062815"/>
                      <a:gd name="connsiteX9" fmla="*/ 1129094 w 1780281"/>
                      <a:gd name="connsiteY9" fmla="*/ 244916 h 1062815"/>
                      <a:gd name="connsiteX10" fmla="*/ 1032503 w 1780281"/>
                      <a:gd name="connsiteY10" fmla="*/ 199840 h 1062815"/>
                      <a:gd name="connsiteX11" fmla="*/ 993866 w 1780281"/>
                      <a:gd name="connsiteY11" fmla="*/ 180521 h 1062815"/>
                      <a:gd name="connsiteX12" fmla="*/ 890835 w 1780281"/>
                      <a:gd name="connsiteY12" fmla="*/ 129006 h 1062815"/>
                      <a:gd name="connsiteX13" fmla="*/ 820001 w 1780281"/>
                      <a:gd name="connsiteY13" fmla="*/ 51733 h 1062815"/>
                      <a:gd name="connsiteX14" fmla="*/ 710531 w 1780281"/>
                      <a:gd name="connsiteY14" fmla="*/ 217 h 1062815"/>
                      <a:gd name="connsiteX15" fmla="*/ 613939 w 1780281"/>
                      <a:gd name="connsiteY15" fmla="*/ 71051 h 1062815"/>
                      <a:gd name="connsiteX16" fmla="*/ 659016 w 1780281"/>
                      <a:gd name="connsiteY16" fmla="*/ 141885 h 1062815"/>
                      <a:gd name="connsiteX17" fmla="*/ 762047 w 1780281"/>
                      <a:gd name="connsiteY17" fmla="*/ 199840 h 1062815"/>
                      <a:gd name="connsiteX18" fmla="*/ 877956 w 1780281"/>
                      <a:gd name="connsiteY18" fmla="*/ 283552 h 1062815"/>
                      <a:gd name="connsiteX19" fmla="*/ 955230 w 1780281"/>
                      <a:gd name="connsiteY19" fmla="*/ 386583 h 1062815"/>
                      <a:gd name="connsiteX20" fmla="*/ 980987 w 1780281"/>
                      <a:gd name="connsiteY20" fmla="*/ 450978 h 1062815"/>
                      <a:gd name="connsiteX21" fmla="*/ 961669 w 1780281"/>
                      <a:gd name="connsiteY21" fmla="*/ 438099 h 1062815"/>
                      <a:gd name="connsiteX22" fmla="*/ 826441 w 1780281"/>
                      <a:gd name="connsiteY22" fmla="*/ 354386 h 1062815"/>
                      <a:gd name="connsiteX23" fmla="*/ 755607 w 1780281"/>
                      <a:gd name="connsiteY23" fmla="*/ 309310 h 1062815"/>
                      <a:gd name="connsiteX24" fmla="*/ 671894 w 1780281"/>
                      <a:gd name="connsiteY24" fmla="*/ 238476 h 1062815"/>
                      <a:gd name="connsiteX25" fmla="*/ 568863 w 1780281"/>
                      <a:gd name="connsiteY25" fmla="*/ 180521 h 1062815"/>
                      <a:gd name="connsiteX26" fmla="*/ 414317 w 1780281"/>
                      <a:gd name="connsiteY26" fmla="*/ 83930 h 1062815"/>
                      <a:gd name="connsiteX27" fmla="*/ 291968 w 1780281"/>
                      <a:gd name="connsiteY27" fmla="*/ 25975 h 1062815"/>
                      <a:gd name="connsiteX28" fmla="*/ 163179 w 1780281"/>
                      <a:gd name="connsiteY28" fmla="*/ 38854 h 1062815"/>
                      <a:gd name="connsiteX29" fmla="*/ 163179 w 1780281"/>
                      <a:gd name="connsiteY29" fmla="*/ 90369 h 1062815"/>
                      <a:gd name="connsiteX30" fmla="*/ 234013 w 1780281"/>
                      <a:gd name="connsiteY30" fmla="*/ 135445 h 1062815"/>
                      <a:gd name="connsiteX31" fmla="*/ 298407 w 1780281"/>
                      <a:gd name="connsiteY31" fmla="*/ 161203 h 1062815"/>
                      <a:gd name="connsiteX32" fmla="*/ 394999 w 1780281"/>
                      <a:gd name="connsiteY32" fmla="*/ 206279 h 1062815"/>
                      <a:gd name="connsiteX33" fmla="*/ 555985 w 1780281"/>
                      <a:gd name="connsiteY33" fmla="*/ 283552 h 1062815"/>
                      <a:gd name="connsiteX34" fmla="*/ 684773 w 1780281"/>
                      <a:gd name="connsiteY34" fmla="*/ 405902 h 1062815"/>
                      <a:gd name="connsiteX35" fmla="*/ 774925 w 1780281"/>
                      <a:gd name="connsiteY35" fmla="*/ 470296 h 1062815"/>
                      <a:gd name="connsiteX36" fmla="*/ 865077 w 1780281"/>
                      <a:gd name="connsiteY36" fmla="*/ 521812 h 1062815"/>
                      <a:gd name="connsiteX37" fmla="*/ 845759 w 1780281"/>
                      <a:gd name="connsiteY37" fmla="*/ 528251 h 1062815"/>
                      <a:gd name="connsiteX38" fmla="*/ 781365 w 1780281"/>
                      <a:gd name="connsiteY38" fmla="*/ 489614 h 1062815"/>
                      <a:gd name="connsiteX39" fmla="*/ 613939 w 1780281"/>
                      <a:gd name="connsiteY39" fmla="*/ 399462 h 1062815"/>
                      <a:gd name="connsiteX40" fmla="*/ 536666 w 1780281"/>
                      <a:gd name="connsiteY40" fmla="*/ 322189 h 1062815"/>
                      <a:gd name="connsiteX41" fmla="*/ 343483 w 1780281"/>
                      <a:gd name="connsiteY41" fmla="*/ 232037 h 1062815"/>
                      <a:gd name="connsiteX42" fmla="*/ 253331 w 1780281"/>
                      <a:gd name="connsiteY42" fmla="*/ 186961 h 1062815"/>
                      <a:gd name="connsiteX43" fmla="*/ 156739 w 1780281"/>
                      <a:gd name="connsiteY43" fmla="*/ 167643 h 1062815"/>
                      <a:gd name="connsiteX44" fmla="*/ 15072 w 1780281"/>
                      <a:gd name="connsiteY44" fmla="*/ 135445 h 1062815"/>
                      <a:gd name="connsiteX45" fmla="*/ 21511 w 1780281"/>
                      <a:gd name="connsiteY45" fmla="*/ 232037 h 1062815"/>
                      <a:gd name="connsiteX46" fmla="*/ 169618 w 1780281"/>
                      <a:gd name="connsiteY46" fmla="*/ 277113 h 1062815"/>
                      <a:gd name="connsiteX47" fmla="*/ 330604 w 1780281"/>
                      <a:gd name="connsiteY47" fmla="*/ 347947 h 1062815"/>
                      <a:gd name="connsiteX48" fmla="*/ 452954 w 1780281"/>
                      <a:gd name="connsiteY48" fmla="*/ 399462 h 1062815"/>
                      <a:gd name="connsiteX49" fmla="*/ 543106 w 1780281"/>
                      <a:gd name="connsiteY49" fmla="*/ 450978 h 1062815"/>
                      <a:gd name="connsiteX50" fmla="*/ 659016 w 1780281"/>
                      <a:gd name="connsiteY50" fmla="*/ 528251 h 1062815"/>
                      <a:gd name="connsiteX51" fmla="*/ 710531 w 1780281"/>
                      <a:gd name="connsiteY51" fmla="*/ 586206 h 1062815"/>
                      <a:gd name="connsiteX52" fmla="*/ 762047 w 1780281"/>
                      <a:gd name="connsiteY52" fmla="*/ 657040 h 1062815"/>
                      <a:gd name="connsiteX53" fmla="*/ 684773 w 1780281"/>
                      <a:gd name="connsiteY53" fmla="*/ 573327 h 1062815"/>
                      <a:gd name="connsiteX54" fmla="*/ 575303 w 1780281"/>
                      <a:gd name="connsiteY54" fmla="*/ 508933 h 1062815"/>
                      <a:gd name="connsiteX55" fmla="*/ 465832 w 1780281"/>
                      <a:gd name="connsiteY55" fmla="*/ 450978 h 1062815"/>
                      <a:gd name="connsiteX56" fmla="*/ 246892 w 1780281"/>
                      <a:gd name="connsiteY56" fmla="*/ 354386 h 1062815"/>
                      <a:gd name="connsiteX57" fmla="*/ 137421 w 1780281"/>
                      <a:gd name="connsiteY57" fmla="*/ 315750 h 1062815"/>
                      <a:gd name="connsiteX58" fmla="*/ 47269 w 1780281"/>
                      <a:gd name="connsiteY58" fmla="*/ 354386 h 1062815"/>
                      <a:gd name="connsiteX59" fmla="*/ 66587 w 1780281"/>
                      <a:gd name="connsiteY59" fmla="*/ 412341 h 1062815"/>
                      <a:gd name="connsiteX60" fmla="*/ 105224 w 1780281"/>
                      <a:gd name="connsiteY60" fmla="*/ 438099 h 1062815"/>
                      <a:gd name="connsiteX61" fmla="*/ 195376 w 1780281"/>
                      <a:gd name="connsiteY61" fmla="*/ 457417 h 1062815"/>
                      <a:gd name="connsiteX62" fmla="*/ 272649 w 1780281"/>
                      <a:gd name="connsiteY62" fmla="*/ 476736 h 1062815"/>
                      <a:gd name="connsiteX63" fmla="*/ 382120 w 1780281"/>
                      <a:gd name="connsiteY63" fmla="*/ 541130 h 1062815"/>
                      <a:gd name="connsiteX64" fmla="*/ 478711 w 1780281"/>
                      <a:gd name="connsiteY64" fmla="*/ 592645 h 1062815"/>
                      <a:gd name="connsiteX65" fmla="*/ 575303 w 1780281"/>
                      <a:gd name="connsiteY65" fmla="*/ 631282 h 1062815"/>
                      <a:gd name="connsiteX66" fmla="*/ 652576 w 1780281"/>
                      <a:gd name="connsiteY66" fmla="*/ 676358 h 1062815"/>
                      <a:gd name="connsiteX67" fmla="*/ 684773 w 1780281"/>
                      <a:gd name="connsiteY67" fmla="*/ 702116 h 1062815"/>
                      <a:gd name="connsiteX68" fmla="*/ 697652 w 1780281"/>
                      <a:gd name="connsiteY68" fmla="*/ 747192 h 1062815"/>
                      <a:gd name="connsiteX69" fmla="*/ 639697 w 1780281"/>
                      <a:gd name="connsiteY69" fmla="*/ 702116 h 1062815"/>
                      <a:gd name="connsiteX70" fmla="*/ 562424 w 1780281"/>
                      <a:gd name="connsiteY70" fmla="*/ 650600 h 1062815"/>
                      <a:gd name="connsiteX71" fmla="*/ 452954 w 1780281"/>
                      <a:gd name="connsiteY71" fmla="*/ 605524 h 1062815"/>
                      <a:gd name="connsiteX72" fmla="*/ 375680 w 1780281"/>
                      <a:gd name="connsiteY72" fmla="*/ 579767 h 1062815"/>
                      <a:gd name="connsiteX73" fmla="*/ 259770 w 1780281"/>
                      <a:gd name="connsiteY73" fmla="*/ 560448 h 1062815"/>
                      <a:gd name="connsiteX74" fmla="*/ 266210 w 1780281"/>
                      <a:gd name="connsiteY74" fmla="*/ 599085 h 1062815"/>
                      <a:gd name="connsiteX75" fmla="*/ 304847 w 1780281"/>
                      <a:gd name="connsiteY75" fmla="*/ 637721 h 1062815"/>
                      <a:gd name="connsiteX76" fmla="*/ 394999 w 1780281"/>
                      <a:gd name="connsiteY76" fmla="*/ 676358 h 1062815"/>
                      <a:gd name="connsiteX77" fmla="*/ 452954 w 1780281"/>
                      <a:gd name="connsiteY77" fmla="*/ 708555 h 1062815"/>
                      <a:gd name="connsiteX78" fmla="*/ 536666 w 1780281"/>
                      <a:gd name="connsiteY78" fmla="*/ 740752 h 1062815"/>
                      <a:gd name="connsiteX79" fmla="*/ 697652 w 1780281"/>
                      <a:gd name="connsiteY79" fmla="*/ 824465 h 1062815"/>
                      <a:gd name="connsiteX80" fmla="*/ 716970 w 1780281"/>
                      <a:gd name="connsiteY80" fmla="*/ 856662 h 1062815"/>
                      <a:gd name="connsiteX81" fmla="*/ 774925 w 1780281"/>
                      <a:gd name="connsiteY81" fmla="*/ 908178 h 1062815"/>
                      <a:gd name="connsiteX82" fmla="*/ 865077 w 1780281"/>
                      <a:gd name="connsiteY82" fmla="*/ 959693 h 1062815"/>
                      <a:gd name="connsiteX83" fmla="*/ 935911 w 1780281"/>
                      <a:gd name="connsiteY83" fmla="*/ 985451 h 1062815"/>
                      <a:gd name="connsiteX84" fmla="*/ 974548 w 1780281"/>
                      <a:gd name="connsiteY84" fmla="*/ 998330 h 1062815"/>
                      <a:gd name="connsiteX85" fmla="*/ 1019624 w 1780281"/>
                      <a:gd name="connsiteY85" fmla="*/ 1024088 h 1062815"/>
                      <a:gd name="connsiteX86" fmla="*/ 1051821 w 1780281"/>
                      <a:gd name="connsiteY86" fmla="*/ 1043406 h 1062815"/>
                      <a:gd name="connsiteX87" fmla="*/ 1180610 w 1780281"/>
                      <a:gd name="connsiteY87" fmla="*/ 1062724 h 1062815"/>
                      <a:gd name="connsiteX88" fmla="*/ 1257883 w 1780281"/>
                      <a:gd name="connsiteY88" fmla="*/ 1049845 h 1062815"/>
                      <a:gd name="connsiteX89" fmla="*/ 1354475 w 1780281"/>
                      <a:gd name="connsiteY89" fmla="*/ 1030527 h 1062815"/>
                      <a:gd name="connsiteX90" fmla="*/ 1554097 w 1780281"/>
                      <a:gd name="connsiteY90" fmla="*/ 985451 h 1062815"/>
                      <a:gd name="connsiteX91" fmla="*/ 1579855 w 1780281"/>
                      <a:gd name="connsiteY91" fmla="*/ 979012 h 1062815"/>
                      <a:gd name="connsiteX92" fmla="*/ 1682886 w 1780281"/>
                      <a:gd name="connsiteY92" fmla="*/ 966133 h 1062815"/>
                      <a:gd name="connsiteX93" fmla="*/ 1734401 w 1780281"/>
                      <a:gd name="connsiteY93" fmla="*/ 972572 h 1062815"/>
                      <a:gd name="connsiteX94" fmla="*/ 1773038 w 1780281"/>
                      <a:gd name="connsiteY94" fmla="*/ 959693 h 1062815"/>
                      <a:gd name="connsiteX95" fmla="*/ 1779477 w 1780281"/>
                      <a:gd name="connsiteY95" fmla="*/ 940375 h 1062815"/>
                      <a:gd name="connsiteX96" fmla="*/ 1779477 w 1780281"/>
                      <a:gd name="connsiteY96" fmla="*/ 863102 h 1062815"/>
                      <a:gd name="connsiteX97" fmla="*/ 1773038 w 1780281"/>
                      <a:gd name="connsiteY97" fmla="*/ 779389 h 1062815"/>
                      <a:gd name="connsiteX98" fmla="*/ 1766599 w 1780281"/>
                      <a:gd name="connsiteY98" fmla="*/ 708555 h 1062815"/>
                      <a:gd name="connsiteX99" fmla="*/ 1702204 w 1780281"/>
                      <a:gd name="connsiteY99" fmla="*/ 624843 h 1062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</a:cxnLst>
                    <a:rect l="l" t="t" r="r" b="b"/>
                    <a:pathLst>
                      <a:path w="1780281" h="1062815">
                        <a:moveTo>
                          <a:pt x="1702204" y="624843"/>
                        </a:moveTo>
                        <a:cubicBezTo>
                          <a:pt x="1666787" y="610891"/>
                          <a:pt x="1588441" y="625916"/>
                          <a:pt x="1554097" y="624843"/>
                        </a:cubicBezTo>
                        <a:cubicBezTo>
                          <a:pt x="1519753" y="623770"/>
                          <a:pt x="1511167" y="623769"/>
                          <a:pt x="1496142" y="618403"/>
                        </a:cubicBezTo>
                        <a:cubicBezTo>
                          <a:pt x="1481117" y="613037"/>
                          <a:pt x="1475751" y="605524"/>
                          <a:pt x="1463945" y="592645"/>
                        </a:cubicBezTo>
                        <a:cubicBezTo>
                          <a:pt x="1452139" y="579766"/>
                          <a:pt x="1439260" y="560448"/>
                          <a:pt x="1425308" y="541130"/>
                        </a:cubicBezTo>
                        <a:cubicBezTo>
                          <a:pt x="1411356" y="521812"/>
                          <a:pt x="1393111" y="499274"/>
                          <a:pt x="1380232" y="476736"/>
                        </a:cubicBezTo>
                        <a:cubicBezTo>
                          <a:pt x="1367353" y="454198"/>
                          <a:pt x="1359840" y="428440"/>
                          <a:pt x="1348035" y="405902"/>
                        </a:cubicBezTo>
                        <a:cubicBezTo>
                          <a:pt x="1336230" y="383364"/>
                          <a:pt x="1328717" y="359752"/>
                          <a:pt x="1309399" y="341507"/>
                        </a:cubicBezTo>
                        <a:cubicBezTo>
                          <a:pt x="1290081" y="323262"/>
                          <a:pt x="1262176" y="312530"/>
                          <a:pt x="1232125" y="296431"/>
                        </a:cubicBezTo>
                        <a:cubicBezTo>
                          <a:pt x="1202074" y="280332"/>
                          <a:pt x="1162364" y="261015"/>
                          <a:pt x="1129094" y="244916"/>
                        </a:cubicBezTo>
                        <a:cubicBezTo>
                          <a:pt x="1095824" y="228817"/>
                          <a:pt x="1055041" y="210572"/>
                          <a:pt x="1032503" y="199840"/>
                        </a:cubicBezTo>
                        <a:cubicBezTo>
                          <a:pt x="1009965" y="189108"/>
                          <a:pt x="993866" y="180521"/>
                          <a:pt x="993866" y="180521"/>
                        </a:cubicBezTo>
                        <a:cubicBezTo>
                          <a:pt x="970255" y="168715"/>
                          <a:pt x="919812" y="150471"/>
                          <a:pt x="890835" y="129006"/>
                        </a:cubicBezTo>
                        <a:cubicBezTo>
                          <a:pt x="861858" y="107541"/>
                          <a:pt x="850052" y="73198"/>
                          <a:pt x="820001" y="51733"/>
                        </a:cubicBezTo>
                        <a:cubicBezTo>
                          <a:pt x="789950" y="30268"/>
                          <a:pt x="744875" y="-3003"/>
                          <a:pt x="710531" y="217"/>
                        </a:cubicBezTo>
                        <a:cubicBezTo>
                          <a:pt x="676187" y="3437"/>
                          <a:pt x="622525" y="47440"/>
                          <a:pt x="613939" y="71051"/>
                        </a:cubicBezTo>
                        <a:cubicBezTo>
                          <a:pt x="605353" y="94662"/>
                          <a:pt x="634331" y="120420"/>
                          <a:pt x="659016" y="141885"/>
                        </a:cubicBezTo>
                        <a:cubicBezTo>
                          <a:pt x="683701" y="163350"/>
                          <a:pt x="725557" y="176229"/>
                          <a:pt x="762047" y="199840"/>
                        </a:cubicBezTo>
                        <a:cubicBezTo>
                          <a:pt x="798537" y="223451"/>
                          <a:pt x="845759" y="252428"/>
                          <a:pt x="877956" y="283552"/>
                        </a:cubicBezTo>
                        <a:cubicBezTo>
                          <a:pt x="910153" y="314676"/>
                          <a:pt x="938058" y="358679"/>
                          <a:pt x="955230" y="386583"/>
                        </a:cubicBezTo>
                        <a:cubicBezTo>
                          <a:pt x="972402" y="414487"/>
                          <a:pt x="980987" y="450978"/>
                          <a:pt x="980987" y="450978"/>
                        </a:cubicBezTo>
                        <a:cubicBezTo>
                          <a:pt x="982060" y="459564"/>
                          <a:pt x="961669" y="438099"/>
                          <a:pt x="961669" y="438099"/>
                        </a:cubicBezTo>
                        <a:lnTo>
                          <a:pt x="826441" y="354386"/>
                        </a:lnTo>
                        <a:cubicBezTo>
                          <a:pt x="792097" y="332921"/>
                          <a:pt x="781365" y="328628"/>
                          <a:pt x="755607" y="309310"/>
                        </a:cubicBezTo>
                        <a:cubicBezTo>
                          <a:pt x="729849" y="289992"/>
                          <a:pt x="703018" y="259941"/>
                          <a:pt x="671894" y="238476"/>
                        </a:cubicBezTo>
                        <a:cubicBezTo>
                          <a:pt x="640770" y="217011"/>
                          <a:pt x="611792" y="206279"/>
                          <a:pt x="568863" y="180521"/>
                        </a:cubicBezTo>
                        <a:cubicBezTo>
                          <a:pt x="525934" y="154763"/>
                          <a:pt x="460466" y="109688"/>
                          <a:pt x="414317" y="83930"/>
                        </a:cubicBezTo>
                        <a:cubicBezTo>
                          <a:pt x="368168" y="58172"/>
                          <a:pt x="333824" y="33488"/>
                          <a:pt x="291968" y="25975"/>
                        </a:cubicBezTo>
                        <a:cubicBezTo>
                          <a:pt x="250112" y="18462"/>
                          <a:pt x="184644" y="28122"/>
                          <a:pt x="163179" y="38854"/>
                        </a:cubicBezTo>
                        <a:cubicBezTo>
                          <a:pt x="141714" y="49586"/>
                          <a:pt x="151373" y="74270"/>
                          <a:pt x="163179" y="90369"/>
                        </a:cubicBezTo>
                        <a:cubicBezTo>
                          <a:pt x="174985" y="106467"/>
                          <a:pt x="211475" y="123639"/>
                          <a:pt x="234013" y="135445"/>
                        </a:cubicBezTo>
                        <a:cubicBezTo>
                          <a:pt x="256551" y="147251"/>
                          <a:pt x="271576" y="149397"/>
                          <a:pt x="298407" y="161203"/>
                        </a:cubicBezTo>
                        <a:cubicBezTo>
                          <a:pt x="325238" y="173009"/>
                          <a:pt x="394999" y="206279"/>
                          <a:pt x="394999" y="206279"/>
                        </a:cubicBezTo>
                        <a:cubicBezTo>
                          <a:pt x="437929" y="226671"/>
                          <a:pt x="507689" y="250281"/>
                          <a:pt x="555985" y="283552"/>
                        </a:cubicBezTo>
                        <a:cubicBezTo>
                          <a:pt x="604281" y="316823"/>
                          <a:pt x="648283" y="374778"/>
                          <a:pt x="684773" y="405902"/>
                        </a:cubicBezTo>
                        <a:cubicBezTo>
                          <a:pt x="721263" y="437026"/>
                          <a:pt x="744875" y="450978"/>
                          <a:pt x="774925" y="470296"/>
                        </a:cubicBezTo>
                        <a:cubicBezTo>
                          <a:pt x="804975" y="489614"/>
                          <a:pt x="865077" y="521812"/>
                          <a:pt x="865077" y="521812"/>
                        </a:cubicBezTo>
                        <a:cubicBezTo>
                          <a:pt x="876883" y="531471"/>
                          <a:pt x="859711" y="533617"/>
                          <a:pt x="845759" y="528251"/>
                        </a:cubicBezTo>
                        <a:cubicBezTo>
                          <a:pt x="831807" y="522885"/>
                          <a:pt x="820002" y="511079"/>
                          <a:pt x="781365" y="489614"/>
                        </a:cubicBezTo>
                        <a:cubicBezTo>
                          <a:pt x="742728" y="468149"/>
                          <a:pt x="654722" y="427366"/>
                          <a:pt x="613939" y="399462"/>
                        </a:cubicBezTo>
                        <a:cubicBezTo>
                          <a:pt x="573156" y="371558"/>
                          <a:pt x="581742" y="350093"/>
                          <a:pt x="536666" y="322189"/>
                        </a:cubicBezTo>
                        <a:cubicBezTo>
                          <a:pt x="491590" y="294285"/>
                          <a:pt x="390705" y="254575"/>
                          <a:pt x="343483" y="232037"/>
                        </a:cubicBezTo>
                        <a:cubicBezTo>
                          <a:pt x="296260" y="209499"/>
                          <a:pt x="284455" y="197693"/>
                          <a:pt x="253331" y="186961"/>
                        </a:cubicBezTo>
                        <a:cubicBezTo>
                          <a:pt x="222207" y="176229"/>
                          <a:pt x="196449" y="176229"/>
                          <a:pt x="156739" y="167643"/>
                        </a:cubicBezTo>
                        <a:cubicBezTo>
                          <a:pt x="117029" y="159057"/>
                          <a:pt x="37610" y="124713"/>
                          <a:pt x="15072" y="135445"/>
                        </a:cubicBezTo>
                        <a:cubicBezTo>
                          <a:pt x="-7466" y="146177"/>
                          <a:pt x="-4247" y="208426"/>
                          <a:pt x="21511" y="232037"/>
                        </a:cubicBezTo>
                        <a:cubicBezTo>
                          <a:pt x="47269" y="255648"/>
                          <a:pt x="118103" y="257795"/>
                          <a:pt x="169618" y="277113"/>
                        </a:cubicBezTo>
                        <a:cubicBezTo>
                          <a:pt x="221133" y="296431"/>
                          <a:pt x="283381" y="327556"/>
                          <a:pt x="330604" y="347947"/>
                        </a:cubicBezTo>
                        <a:cubicBezTo>
                          <a:pt x="377827" y="368338"/>
                          <a:pt x="417537" y="382290"/>
                          <a:pt x="452954" y="399462"/>
                        </a:cubicBezTo>
                        <a:cubicBezTo>
                          <a:pt x="488371" y="416634"/>
                          <a:pt x="508762" y="429513"/>
                          <a:pt x="543106" y="450978"/>
                        </a:cubicBezTo>
                        <a:cubicBezTo>
                          <a:pt x="577450" y="472443"/>
                          <a:pt x="631112" y="505713"/>
                          <a:pt x="659016" y="528251"/>
                        </a:cubicBezTo>
                        <a:cubicBezTo>
                          <a:pt x="686920" y="550789"/>
                          <a:pt x="693359" y="564741"/>
                          <a:pt x="710531" y="586206"/>
                        </a:cubicBezTo>
                        <a:cubicBezTo>
                          <a:pt x="727703" y="607671"/>
                          <a:pt x="766340" y="659187"/>
                          <a:pt x="762047" y="657040"/>
                        </a:cubicBezTo>
                        <a:cubicBezTo>
                          <a:pt x="757754" y="654893"/>
                          <a:pt x="715897" y="598011"/>
                          <a:pt x="684773" y="573327"/>
                        </a:cubicBezTo>
                        <a:cubicBezTo>
                          <a:pt x="653649" y="548642"/>
                          <a:pt x="611793" y="529324"/>
                          <a:pt x="575303" y="508933"/>
                        </a:cubicBezTo>
                        <a:cubicBezTo>
                          <a:pt x="538813" y="488542"/>
                          <a:pt x="520567" y="476736"/>
                          <a:pt x="465832" y="450978"/>
                        </a:cubicBezTo>
                        <a:cubicBezTo>
                          <a:pt x="411097" y="425220"/>
                          <a:pt x="301627" y="376924"/>
                          <a:pt x="246892" y="354386"/>
                        </a:cubicBezTo>
                        <a:cubicBezTo>
                          <a:pt x="192157" y="331848"/>
                          <a:pt x="170691" y="315750"/>
                          <a:pt x="137421" y="315750"/>
                        </a:cubicBezTo>
                        <a:cubicBezTo>
                          <a:pt x="104151" y="315750"/>
                          <a:pt x="59075" y="338287"/>
                          <a:pt x="47269" y="354386"/>
                        </a:cubicBezTo>
                        <a:cubicBezTo>
                          <a:pt x="35463" y="370484"/>
                          <a:pt x="56928" y="398389"/>
                          <a:pt x="66587" y="412341"/>
                        </a:cubicBezTo>
                        <a:cubicBezTo>
                          <a:pt x="76246" y="426293"/>
                          <a:pt x="83759" y="430586"/>
                          <a:pt x="105224" y="438099"/>
                        </a:cubicBezTo>
                        <a:cubicBezTo>
                          <a:pt x="126689" y="445612"/>
                          <a:pt x="167472" y="450977"/>
                          <a:pt x="195376" y="457417"/>
                        </a:cubicBezTo>
                        <a:cubicBezTo>
                          <a:pt x="223280" y="463856"/>
                          <a:pt x="241525" y="462784"/>
                          <a:pt x="272649" y="476736"/>
                        </a:cubicBezTo>
                        <a:cubicBezTo>
                          <a:pt x="303773" y="490688"/>
                          <a:pt x="347776" y="521812"/>
                          <a:pt x="382120" y="541130"/>
                        </a:cubicBezTo>
                        <a:cubicBezTo>
                          <a:pt x="416464" y="560448"/>
                          <a:pt x="446514" y="577620"/>
                          <a:pt x="478711" y="592645"/>
                        </a:cubicBezTo>
                        <a:cubicBezTo>
                          <a:pt x="510908" y="607670"/>
                          <a:pt x="546325" y="617330"/>
                          <a:pt x="575303" y="631282"/>
                        </a:cubicBezTo>
                        <a:cubicBezTo>
                          <a:pt x="604280" y="645234"/>
                          <a:pt x="634331" y="664552"/>
                          <a:pt x="652576" y="676358"/>
                        </a:cubicBezTo>
                        <a:cubicBezTo>
                          <a:pt x="670821" y="688164"/>
                          <a:pt x="677260" y="690310"/>
                          <a:pt x="684773" y="702116"/>
                        </a:cubicBezTo>
                        <a:cubicBezTo>
                          <a:pt x="692286" y="713922"/>
                          <a:pt x="705165" y="747192"/>
                          <a:pt x="697652" y="747192"/>
                        </a:cubicBezTo>
                        <a:cubicBezTo>
                          <a:pt x="690139" y="747192"/>
                          <a:pt x="662235" y="718215"/>
                          <a:pt x="639697" y="702116"/>
                        </a:cubicBezTo>
                        <a:cubicBezTo>
                          <a:pt x="617159" y="686017"/>
                          <a:pt x="593548" y="666699"/>
                          <a:pt x="562424" y="650600"/>
                        </a:cubicBezTo>
                        <a:cubicBezTo>
                          <a:pt x="531300" y="634501"/>
                          <a:pt x="484078" y="617329"/>
                          <a:pt x="452954" y="605524"/>
                        </a:cubicBezTo>
                        <a:cubicBezTo>
                          <a:pt x="421830" y="593719"/>
                          <a:pt x="407877" y="587280"/>
                          <a:pt x="375680" y="579767"/>
                        </a:cubicBezTo>
                        <a:cubicBezTo>
                          <a:pt x="343483" y="572254"/>
                          <a:pt x="278015" y="557228"/>
                          <a:pt x="259770" y="560448"/>
                        </a:cubicBezTo>
                        <a:cubicBezTo>
                          <a:pt x="241525" y="563668"/>
                          <a:pt x="258697" y="586206"/>
                          <a:pt x="266210" y="599085"/>
                        </a:cubicBezTo>
                        <a:cubicBezTo>
                          <a:pt x="273723" y="611964"/>
                          <a:pt x="283382" y="624842"/>
                          <a:pt x="304847" y="637721"/>
                        </a:cubicBezTo>
                        <a:cubicBezTo>
                          <a:pt x="326312" y="650600"/>
                          <a:pt x="370314" y="664552"/>
                          <a:pt x="394999" y="676358"/>
                        </a:cubicBezTo>
                        <a:cubicBezTo>
                          <a:pt x="419683" y="688164"/>
                          <a:pt x="429343" y="697823"/>
                          <a:pt x="452954" y="708555"/>
                        </a:cubicBezTo>
                        <a:cubicBezTo>
                          <a:pt x="476565" y="719287"/>
                          <a:pt x="495883" y="721434"/>
                          <a:pt x="536666" y="740752"/>
                        </a:cubicBezTo>
                        <a:cubicBezTo>
                          <a:pt x="577449" y="760070"/>
                          <a:pt x="667602" y="805147"/>
                          <a:pt x="697652" y="824465"/>
                        </a:cubicBezTo>
                        <a:cubicBezTo>
                          <a:pt x="727702" y="843783"/>
                          <a:pt x="704091" y="842710"/>
                          <a:pt x="716970" y="856662"/>
                        </a:cubicBezTo>
                        <a:cubicBezTo>
                          <a:pt x="729849" y="870614"/>
                          <a:pt x="750241" y="891006"/>
                          <a:pt x="774925" y="908178"/>
                        </a:cubicBezTo>
                        <a:cubicBezTo>
                          <a:pt x="799609" y="925350"/>
                          <a:pt x="838246" y="946814"/>
                          <a:pt x="865077" y="959693"/>
                        </a:cubicBezTo>
                        <a:cubicBezTo>
                          <a:pt x="891908" y="972572"/>
                          <a:pt x="917666" y="979012"/>
                          <a:pt x="935911" y="985451"/>
                        </a:cubicBezTo>
                        <a:cubicBezTo>
                          <a:pt x="954156" y="991891"/>
                          <a:pt x="960596" y="991891"/>
                          <a:pt x="974548" y="998330"/>
                        </a:cubicBezTo>
                        <a:cubicBezTo>
                          <a:pt x="988500" y="1004770"/>
                          <a:pt x="1019624" y="1024088"/>
                          <a:pt x="1019624" y="1024088"/>
                        </a:cubicBezTo>
                        <a:cubicBezTo>
                          <a:pt x="1032503" y="1031601"/>
                          <a:pt x="1024990" y="1036967"/>
                          <a:pt x="1051821" y="1043406"/>
                        </a:cubicBezTo>
                        <a:cubicBezTo>
                          <a:pt x="1078652" y="1049845"/>
                          <a:pt x="1146266" y="1061651"/>
                          <a:pt x="1180610" y="1062724"/>
                        </a:cubicBezTo>
                        <a:cubicBezTo>
                          <a:pt x="1214954" y="1063797"/>
                          <a:pt x="1228906" y="1055211"/>
                          <a:pt x="1257883" y="1049845"/>
                        </a:cubicBezTo>
                        <a:cubicBezTo>
                          <a:pt x="1286860" y="1044479"/>
                          <a:pt x="1354475" y="1030527"/>
                          <a:pt x="1354475" y="1030527"/>
                        </a:cubicBezTo>
                        <a:lnTo>
                          <a:pt x="1554097" y="985451"/>
                        </a:lnTo>
                        <a:cubicBezTo>
                          <a:pt x="1591660" y="976865"/>
                          <a:pt x="1558390" y="982232"/>
                          <a:pt x="1579855" y="979012"/>
                        </a:cubicBezTo>
                        <a:cubicBezTo>
                          <a:pt x="1601320" y="975792"/>
                          <a:pt x="1657128" y="967206"/>
                          <a:pt x="1682886" y="966133"/>
                        </a:cubicBezTo>
                        <a:cubicBezTo>
                          <a:pt x="1708644" y="965060"/>
                          <a:pt x="1719376" y="973645"/>
                          <a:pt x="1734401" y="972572"/>
                        </a:cubicBezTo>
                        <a:cubicBezTo>
                          <a:pt x="1749426" y="971499"/>
                          <a:pt x="1773038" y="959693"/>
                          <a:pt x="1773038" y="959693"/>
                        </a:cubicBezTo>
                        <a:cubicBezTo>
                          <a:pt x="1780551" y="954327"/>
                          <a:pt x="1778404" y="956473"/>
                          <a:pt x="1779477" y="940375"/>
                        </a:cubicBezTo>
                        <a:cubicBezTo>
                          <a:pt x="1780550" y="924277"/>
                          <a:pt x="1780550" y="889933"/>
                          <a:pt x="1779477" y="863102"/>
                        </a:cubicBezTo>
                        <a:cubicBezTo>
                          <a:pt x="1778404" y="836271"/>
                          <a:pt x="1775184" y="805147"/>
                          <a:pt x="1773038" y="779389"/>
                        </a:cubicBezTo>
                        <a:cubicBezTo>
                          <a:pt x="1770892" y="753631"/>
                          <a:pt x="1770892" y="732166"/>
                          <a:pt x="1766599" y="708555"/>
                        </a:cubicBezTo>
                        <a:cubicBezTo>
                          <a:pt x="1762306" y="684944"/>
                          <a:pt x="1737621" y="638795"/>
                          <a:pt x="1702204" y="624843"/>
                        </a:cubicBezTo>
                        <a:close/>
                      </a:path>
                    </a:pathLst>
                  </a:custGeom>
                  <a:solidFill>
                    <a:srgbClr val="E2C4A6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50" name="Freeform 549"/>
                  <p:cNvSpPr/>
                  <p:nvPr/>
                </p:nvSpPr>
                <p:spPr>
                  <a:xfrm rot="20995155">
                    <a:off x="5156839" y="1930232"/>
                    <a:ext cx="773642" cy="874283"/>
                  </a:xfrm>
                  <a:custGeom>
                    <a:avLst/>
                    <a:gdLst>
                      <a:gd name="connsiteX0" fmla="*/ 335276 w 406249"/>
                      <a:gd name="connsiteY0" fmla="*/ 1550 h 459422"/>
                      <a:gd name="connsiteX1" fmla="*/ 283760 w 406249"/>
                      <a:gd name="connsiteY1" fmla="*/ 20868 h 459422"/>
                      <a:gd name="connsiteX2" fmla="*/ 264442 w 406249"/>
                      <a:gd name="connsiteY2" fmla="*/ 65944 h 459422"/>
                      <a:gd name="connsiteX3" fmla="*/ 258002 w 406249"/>
                      <a:gd name="connsiteY3" fmla="*/ 130339 h 459422"/>
                      <a:gd name="connsiteX4" fmla="*/ 264442 w 406249"/>
                      <a:gd name="connsiteY4" fmla="*/ 207612 h 459422"/>
                      <a:gd name="connsiteX5" fmla="*/ 270881 w 406249"/>
                      <a:gd name="connsiteY5" fmla="*/ 278446 h 459422"/>
                      <a:gd name="connsiteX6" fmla="*/ 283760 w 406249"/>
                      <a:gd name="connsiteY6" fmla="*/ 291325 h 459422"/>
                      <a:gd name="connsiteX7" fmla="*/ 283760 w 406249"/>
                      <a:gd name="connsiteY7" fmla="*/ 297764 h 459422"/>
                      <a:gd name="connsiteX8" fmla="*/ 232245 w 406249"/>
                      <a:gd name="connsiteY8" fmla="*/ 304204 h 459422"/>
                      <a:gd name="connsiteX9" fmla="*/ 180729 w 406249"/>
                      <a:gd name="connsiteY9" fmla="*/ 310643 h 459422"/>
                      <a:gd name="connsiteX10" fmla="*/ 109895 w 406249"/>
                      <a:gd name="connsiteY10" fmla="*/ 329961 h 459422"/>
                      <a:gd name="connsiteX11" fmla="*/ 71259 w 406249"/>
                      <a:gd name="connsiteY11" fmla="*/ 349280 h 459422"/>
                      <a:gd name="connsiteX12" fmla="*/ 32622 w 406249"/>
                      <a:gd name="connsiteY12" fmla="*/ 381477 h 459422"/>
                      <a:gd name="connsiteX13" fmla="*/ 425 w 406249"/>
                      <a:gd name="connsiteY13" fmla="*/ 407235 h 459422"/>
                      <a:gd name="connsiteX14" fmla="*/ 13304 w 406249"/>
                      <a:gd name="connsiteY14" fmla="*/ 439432 h 459422"/>
                      <a:gd name="connsiteX15" fmla="*/ 13304 w 406249"/>
                      <a:gd name="connsiteY15" fmla="*/ 458750 h 459422"/>
                      <a:gd name="connsiteX16" fmla="*/ 39062 w 406249"/>
                      <a:gd name="connsiteY16" fmla="*/ 452311 h 459422"/>
                      <a:gd name="connsiteX17" fmla="*/ 122774 w 406249"/>
                      <a:gd name="connsiteY17" fmla="*/ 426553 h 459422"/>
                      <a:gd name="connsiteX18" fmla="*/ 225805 w 406249"/>
                      <a:gd name="connsiteY18" fmla="*/ 407235 h 459422"/>
                      <a:gd name="connsiteX19" fmla="*/ 328836 w 406249"/>
                      <a:gd name="connsiteY19" fmla="*/ 387916 h 459422"/>
                      <a:gd name="connsiteX20" fmla="*/ 386791 w 406249"/>
                      <a:gd name="connsiteY20" fmla="*/ 368598 h 459422"/>
                      <a:gd name="connsiteX21" fmla="*/ 406109 w 406249"/>
                      <a:gd name="connsiteY21" fmla="*/ 317082 h 459422"/>
                      <a:gd name="connsiteX22" fmla="*/ 393231 w 406249"/>
                      <a:gd name="connsiteY22" fmla="*/ 310643 h 459422"/>
                      <a:gd name="connsiteX23" fmla="*/ 406109 w 406249"/>
                      <a:gd name="connsiteY23" fmla="*/ 207612 h 459422"/>
                      <a:gd name="connsiteX24" fmla="*/ 399670 w 406249"/>
                      <a:gd name="connsiteY24" fmla="*/ 123899 h 459422"/>
                      <a:gd name="connsiteX25" fmla="*/ 393231 w 406249"/>
                      <a:gd name="connsiteY25" fmla="*/ 59505 h 459422"/>
                      <a:gd name="connsiteX26" fmla="*/ 335276 w 406249"/>
                      <a:gd name="connsiteY26" fmla="*/ 1550 h 45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406249" h="459422">
                        <a:moveTo>
                          <a:pt x="335276" y="1550"/>
                        </a:moveTo>
                        <a:cubicBezTo>
                          <a:pt x="317031" y="-4890"/>
                          <a:pt x="295566" y="10136"/>
                          <a:pt x="283760" y="20868"/>
                        </a:cubicBezTo>
                        <a:cubicBezTo>
                          <a:pt x="271954" y="31600"/>
                          <a:pt x="268735" y="47699"/>
                          <a:pt x="264442" y="65944"/>
                        </a:cubicBezTo>
                        <a:cubicBezTo>
                          <a:pt x="260149" y="84189"/>
                          <a:pt x="258002" y="106728"/>
                          <a:pt x="258002" y="130339"/>
                        </a:cubicBezTo>
                        <a:cubicBezTo>
                          <a:pt x="258002" y="153950"/>
                          <a:pt x="262295" y="182927"/>
                          <a:pt x="264442" y="207612"/>
                        </a:cubicBezTo>
                        <a:cubicBezTo>
                          <a:pt x="266589" y="232297"/>
                          <a:pt x="267661" y="264494"/>
                          <a:pt x="270881" y="278446"/>
                        </a:cubicBezTo>
                        <a:cubicBezTo>
                          <a:pt x="274101" y="292398"/>
                          <a:pt x="283760" y="291325"/>
                          <a:pt x="283760" y="291325"/>
                        </a:cubicBezTo>
                        <a:cubicBezTo>
                          <a:pt x="285906" y="294545"/>
                          <a:pt x="292346" y="295618"/>
                          <a:pt x="283760" y="297764"/>
                        </a:cubicBezTo>
                        <a:cubicBezTo>
                          <a:pt x="275174" y="299910"/>
                          <a:pt x="232245" y="304204"/>
                          <a:pt x="232245" y="304204"/>
                        </a:cubicBezTo>
                        <a:cubicBezTo>
                          <a:pt x="215073" y="306350"/>
                          <a:pt x="201121" y="306350"/>
                          <a:pt x="180729" y="310643"/>
                        </a:cubicBezTo>
                        <a:cubicBezTo>
                          <a:pt x="160337" y="314936"/>
                          <a:pt x="128140" y="323522"/>
                          <a:pt x="109895" y="329961"/>
                        </a:cubicBezTo>
                        <a:cubicBezTo>
                          <a:pt x="91650" y="336401"/>
                          <a:pt x="84138" y="340694"/>
                          <a:pt x="71259" y="349280"/>
                        </a:cubicBezTo>
                        <a:cubicBezTo>
                          <a:pt x="58380" y="357866"/>
                          <a:pt x="44428" y="371818"/>
                          <a:pt x="32622" y="381477"/>
                        </a:cubicBezTo>
                        <a:cubicBezTo>
                          <a:pt x="20816" y="391136"/>
                          <a:pt x="3645" y="397576"/>
                          <a:pt x="425" y="407235"/>
                        </a:cubicBezTo>
                        <a:cubicBezTo>
                          <a:pt x="-2795" y="416894"/>
                          <a:pt x="13304" y="439432"/>
                          <a:pt x="13304" y="439432"/>
                        </a:cubicBezTo>
                        <a:cubicBezTo>
                          <a:pt x="15450" y="448018"/>
                          <a:pt x="13304" y="458750"/>
                          <a:pt x="13304" y="458750"/>
                        </a:cubicBezTo>
                        <a:cubicBezTo>
                          <a:pt x="17597" y="460897"/>
                          <a:pt x="20817" y="457677"/>
                          <a:pt x="39062" y="452311"/>
                        </a:cubicBezTo>
                        <a:cubicBezTo>
                          <a:pt x="57307" y="446945"/>
                          <a:pt x="91650" y="434066"/>
                          <a:pt x="122774" y="426553"/>
                        </a:cubicBezTo>
                        <a:cubicBezTo>
                          <a:pt x="153898" y="419040"/>
                          <a:pt x="225805" y="407235"/>
                          <a:pt x="225805" y="407235"/>
                        </a:cubicBezTo>
                        <a:cubicBezTo>
                          <a:pt x="260149" y="400796"/>
                          <a:pt x="302005" y="394356"/>
                          <a:pt x="328836" y="387916"/>
                        </a:cubicBezTo>
                        <a:cubicBezTo>
                          <a:pt x="355667" y="381477"/>
                          <a:pt x="373912" y="380404"/>
                          <a:pt x="386791" y="368598"/>
                        </a:cubicBezTo>
                        <a:cubicBezTo>
                          <a:pt x="399670" y="356792"/>
                          <a:pt x="405036" y="326741"/>
                          <a:pt x="406109" y="317082"/>
                        </a:cubicBezTo>
                        <a:cubicBezTo>
                          <a:pt x="407182" y="307423"/>
                          <a:pt x="393231" y="328888"/>
                          <a:pt x="393231" y="310643"/>
                        </a:cubicBezTo>
                        <a:cubicBezTo>
                          <a:pt x="393231" y="292398"/>
                          <a:pt x="405036" y="238736"/>
                          <a:pt x="406109" y="207612"/>
                        </a:cubicBezTo>
                        <a:cubicBezTo>
                          <a:pt x="407182" y="176488"/>
                          <a:pt x="401816" y="148584"/>
                          <a:pt x="399670" y="123899"/>
                        </a:cubicBezTo>
                        <a:cubicBezTo>
                          <a:pt x="397524" y="99214"/>
                          <a:pt x="396451" y="78823"/>
                          <a:pt x="393231" y="59505"/>
                        </a:cubicBezTo>
                        <a:cubicBezTo>
                          <a:pt x="390011" y="40187"/>
                          <a:pt x="353521" y="7990"/>
                          <a:pt x="335276" y="155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</p:grpSp>
      <p:grpSp>
        <p:nvGrpSpPr>
          <p:cNvPr id="321" name="Group 320"/>
          <p:cNvGrpSpPr/>
          <p:nvPr/>
        </p:nvGrpSpPr>
        <p:grpSpPr>
          <a:xfrm flipH="1">
            <a:off x="8062753" y="5330135"/>
            <a:ext cx="943611" cy="475615"/>
            <a:chOff x="0" y="0"/>
            <a:chExt cx="1407160" cy="651502"/>
          </a:xfrm>
        </p:grpSpPr>
        <p:grpSp>
          <p:nvGrpSpPr>
            <p:cNvPr id="322" name="Group 321"/>
            <p:cNvGrpSpPr/>
            <p:nvPr/>
          </p:nvGrpSpPr>
          <p:grpSpPr>
            <a:xfrm>
              <a:off x="0" y="0"/>
              <a:ext cx="499746" cy="519431"/>
              <a:chOff x="-26722" y="0"/>
              <a:chExt cx="500094" cy="520434"/>
            </a:xfrm>
          </p:grpSpPr>
          <p:sp>
            <p:nvSpPr>
              <p:cNvPr id="328" name="Trapezoid 327"/>
              <p:cNvSpPr/>
              <p:nvPr/>
            </p:nvSpPr>
            <p:spPr>
              <a:xfrm rot="13102361" flipH="1">
                <a:off x="-26722" y="313442"/>
                <a:ext cx="426193" cy="206992"/>
              </a:xfrm>
              <a:prstGeom prst="trapezoid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329" name="Chord 328"/>
              <p:cNvSpPr/>
              <p:nvPr/>
            </p:nvSpPr>
            <p:spPr>
              <a:xfrm rot="10456534" flipH="1">
                <a:off x="76200" y="0"/>
                <a:ext cx="397172" cy="341296"/>
              </a:xfrm>
              <a:prstGeom prst="chord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323" name="Group 322"/>
            <p:cNvGrpSpPr/>
            <p:nvPr/>
          </p:nvGrpSpPr>
          <p:grpSpPr>
            <a:xfrm>
              <a:off x="177802" y="196850"/>
              <a:ext cx="1229358" cy="454652"/>
              <a:chOff x="2" y="0"/>
              <a:chExt cx="1229358" cy="454652"/>
            </a:xfrm>
          </p:grpSpPr>
          <p:grpSp>
            <p:nvGrpSpPr>
              <p:cNvPr id="324" name="Group 323"/>
              <p:cNvGrpSpPr/>
              <p:nvPr/>
            </p:nvGrpSpPr>
            <p:grpSpPr>
              <a:xfrm>
                <a:off x="101600" y="0"/>
                <a:ext cx="1127760" cy="454652"/>
                <a:chOff x="0" y="0"/>
                <a:chExt cx="1127760" cy="441960"/>
              </a:xfrm>
            </p:grpSpPr>
            <p:sp>
              <p:nvSpPr>
                <p:cNvPr id="326" name="Chord 325"/>
                <p:cNvSpPr/>
                <p:nvPr/>
              </p:nvSpPr>
              <p:spPr>
                <a:xfrm rot="12814914">
                  <a:off x="0" y="0"/>
                  <a:ext cx="1127760" cy="441960"/>
                </a:xfrm>
                <a:prstGeom prst="chord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327" name="Bevel 326"/>
                <p:cNvSpPr/>
                <p:nvPr/>
              </p:nvSpPr>
              <p:spPr>
                <a:xfrm rot="2034871" flipH="1">
                  <a:off x="330199" y="6348"/>
                  <a:ext cx="447387" cy="276577"/>
                </a:xfrm>
                <a:prstGeom prst="bevel">
                  <a:avLst/>
                </a:prstGeom>
                <a:gradFill rotWithShape="1">
                  <a:gsLst>
                    <a:gs pos="0">
                      <a:sysClr val="windowText" lastClr="000000">
                        <a:lumMod val="110000"/>
                        <a:satMod val="105000"/>
                        <a:tint val="67000"/>
                      </a:sysClr>
                    </a:gs>
                    <a:gs pos="50000">
                      <a:sysClr val="windowText" lastClr="000000">
                        <a:lumMod val="105000"/>
                        <a:satMod val="103000"/>
                        <a:tint val="73000"/>
                      </a:sysClr>
                    </a:gs>
                    <a:gs pos="100000">
                      <a:sysClr val="windowText" lastClr="000000">
                        <a:lumMod val="105000"/>
                        <a:satMod val="109000"/>
                        <a:tint val="81000"/>
                      </a:sysClr>
                    </a:gs>
                  </a:gsLst>
                  <a:lin ang="5400000" scaled="0"/>
                </a:gradFill>
                <a:ln w="6350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sp>
            <p:nvSpPr>
              <p:cNvPr id="325" name="Flowchart: Terminator 324"/>
              <p:cNvSpPr/>
              <p:nvPr/>
            </p:nvSpPr>
            <p:spPr>
              <a:xfrm rot="1829441" flipH="1">
                <a:off x="2" y="114299"/>
                <a:ext cx="779145" cy="268718"/>
              </a:xfrm>
              <a:prstGeom prst="flowChartTerminator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sp>
        <p:nvSpPr>
          <p:cNvPr id="575" name="TextBox 574"/>
          <p:cNvSpPr txBox="1"/>
          <p:nvPr/>
        </p:nvSpPr>
        <p:spPr>
          <a:xfrm>
            <a:off x="4072310" y="160053"/>
            <a:ext cx="5899209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800" dirty="0"/>
              <a:t>The Horseman helped Humpty </a:t>
            </a:r>
            <a:r>
              <a:rPr lang="en-AU" sz="2800" dirty="0" smtClean="0"/>
              <a:t>with</a:t>
            </a:r>
          </a:p>
          <a:p>
            <a:pPr algn="ctr"/>
            <a:r>
              <a:rPr lang="en-AU" sz="2800" dirty="0" smtClean="0"/>
              <a:t>his </a:t>
            </a:r>
            <a:r>
              <a:rPr lang="en-AU" sz="2800" dirty="0"/>
              <a:t>shoe</a:t>
            </a:r>
            <a:r>
              <a:rPr lang="en-AU" sz="2200" dirty="0"/>
              <a:t>.</a:t>
            </a:r>
          </a:p>
          <a:p>
            <a:pPr algn="ctr"/>
            <a:endParaRPr lang="en-AU" sz="2200" dirty="0"/>
          </a:p>
        </p:txBody>
      </p:sp>
    </p:spTree>
    <p:extLst>
      <p:ext uri="{BB962C8B-B14F-4D97-AF65-F5344CB8AC3E}">
        <p14:creationId xmlns:p14="http://schemas.microsoft.com/office/powerpoint/2010/main" val="1334977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4.44444E-6 L 1.11022E-16 4.44444E-6 C 0.00339 0.00486 0.00794 0.0074 0.01016 0.01527 C 0.01263 0.0243 0.01107 0.0206 0.01484 0.02662 C 0.0181 0.03842 0.01589 0.03148 0.02227 0.04652 L 0.02409 0.05092 C 0.02669 0.06898 0.02292 0.04814 0.02799 0.06018 C 0.03242 0.07037 0.02539 0.06342 0.03073 0.07106 C 0.03151 0.07245 0.03268 0.07245 0.03359 0.07338 C 0.03477 0.07453 0.03607 0.07615 0.03724 0.078 C 0.03919 0.08055 0.04128 0.0831 0.04297 0.0868 C 0.04349 0.08819 0.04401 0.09004 0.04479 0.0912 C 0.04557 0.09259 0.04661 0.09282 0.04753 0.09328 C 0.04818 0.0949 0.0487 0.09675 0.04935 0.09791 C 0.05117 0.10115 0.05339 0.103 0.05495 0.10671 C 0.05716 0.1118 0.05599 0.11134 0.05794 0.11134 L 0.05794 0.11157 " pathEditMode="relative" rAng="0" ptsTypes="AAAAAAAAAAAAAAAAA">
                                      <p:cBhvr>
                                        <p:cTn id="13" dur="20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91" y="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-75246" y="-54205"/>
            <a:ext cx="12418803" cy="4227830"/>
          </a:xfrm>
          <a:prstGeom prst="rect">
            <a:avLst/>
          </a:prstGeom>
          <a:gradFill flip="none" rotWithShape="1">
            <a:gsLst>
              <a:gs pos="0">
                <a:srgbClr val="3399FF">
                  <a:tint val="66000"/>
                  <a:satMod val="160000"/>
                </a:srgbClr>
              </a:gs>
              <a:gs pos="50000">
                <a:srgbClr val="3399FF">
                  <a:tint val="44500"/>
                  <a:satMod val="160000"/>
                </a:srgbClr>
              </a:gs>
              <a:gs pos="100000">
                <a:srgbClr val="3399FF">
                  <a:tint val="23500"/>
                  <a:satMod val="160000"/>
                </a:srgbClr>
              </a:gs>
            </a:gsLst>
            <a:lin ang="5400000" scaled="1"/>
            <a:tileRect/>
          </a:gradFill>
          <a:ln w="127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sp>
        <p:nvSpPr>
          <p:cNvPr id="3" name="Rectangle 2"/>
          <p:cNvSpPr/>
          <p:nvPr/>
        </p:nvSpPr>
        <p:spPr>
          <a:xfrm>
            <a:off x="-75246" y="3164263"/>
            <a:ext cx="12342490" cy="3669030"/>
          </a:xfrm>
          <a:prstGeom prst="rect">
            <a:avLst/>
          </a:prstGeom>
          <a:gradFill flip="none" rotWithShape="1">
            <a:gsLst>
              <a:gs pos="0">
                <a:srgbClr val="70AD47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70AD47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70AD47">
                  <a:lumMod val="60000"/>
                  <a:lumOff val="40000"/>
                  <a:shade val="100000"/>
                  <a:satMod val="115000"/>
                </a:srgbClr>
              </a:gs>
            </a:gsLst>
            <a:lin ang="18900000" scaled="1"/>
            <a:tileRect/>
          </a:gradFill>
          <a:ln w="127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grpSp>
        <p:nvGrpSpPr>
          <p:cNvPr id="4" name="Group 3"/>
          <p:cNvGrpSpPr/>
          <p:nvPr/>
        </p:nvGrpSpPr>
        <p:grpSpPr>
          <a:xfrm>
            <a:off x="8554426" y="-267683"/>
            <a:ext cx="4028440" cy="5339078"/>
            <a:chOff x="0" y="0"/>
            <a:chExt cx="1646555" cy="2531109"/>
          </a:xfrm>
        </p:grpSpPr>
        <p:grpSp>
          <p:nvGrpSpPr>
            <p:cNvPr id="248" name="Group 247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250" name="Group 249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255" name="Cloud Callout 254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256" name="Group 255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258" name="Group 257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305" name="Cloud Callout 304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306" name="Cloud Callout 305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307" name="Group 306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308" name="Group 307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310" name="Cloud Callout 309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311" name="Cloud Callout 310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309" name="Cloud Callout 308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259" name="Group 258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260" name="Group 259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262" name="Group 261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264" name="Group 263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266" name="Group 265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268" name="Group 267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270" name="Group 269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272" name="Group 271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274" name="Group 273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276" name="Group 275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278" name="Group 277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280" name="Group 279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282" name="Group 281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284" name="Group 283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286" name="Group 285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288" name="Group 287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290" name="Group 289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292" name="Group 291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294" name="Group 293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296" name="Group 295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298" name="Freeform 297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99" name="Freeform 298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0" name="Freeform 299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1" name="Freeform 30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2" name="Freeform 30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3" name="Freeform 302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4" name="Freeform 303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297" name="Freeform 296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295" name="Freeform 294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293" name="Arc 292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291" name="Arc 290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289" name="Arc 288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287" name="Arc 286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285" name="Arc 284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283" name="Arc 282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281" name="Arc 280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279" name="Arc 278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277" name="Arc 276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275" name="Arc 274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273" name="Arc 272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271" name="Freeform 270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269" name="Freeform 268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267" name="Freeform 266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265" name="Freeform 264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263" name="Freeform 262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261" name="Freeform 260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257" name="Cloud Callout 256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251" name="Group 250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252" name="Cloud Callout 251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253" name="Cloud Callout 252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254" name="Cloud Callout 253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249" name="Cloud Callout 248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-643635" y="2483362"/>
            <a:ext cx="13555579" cy="2641600"/>
            <a:chOff x="0" y="0"/>
            <a:chExt cx="13259434" cy="3048000"/>
          </a:xfrm>
        </p:grpSpPr>
        <p:grpSp>
          <p:nvGrpSpPr>
            <p:cNvPr id="71" name="Group 70"/>
            <p:cNvGrpSpPr/>
            <p:nvPr/>
          </p:nvGrpSpPr>
          <p:grpSpPr>
            <a:xfrm>
              <a:off x="0" y="330200"/>
              <a:ext cx="13259434" cy="2717800"/>
              <a:chOff x="0" y="0"/>
              <a:chExt cx="13259434" cy="2717800"/>
            </a:xfrm>
          </p:grpSpPr>
          <p:grpSp>
            <p:nvGrpSpPr>
              <p:cNvPr id="91" name="Group 90"/>
              <p:cNvGrpSpPr/>
              <p:nvPr/>
            </p:nvGrpSpPr>
            <p:grpSpPr>
              <a:xfrm>
                <a:off x="0" y="330200"/>
                <a:ext cx="13259434" cy="2387600"/>
                <a:chOff x="0" y="0"/>
                <a:chExt cx="13259434" cy="2387600"/>
              </a:xfrm>
            </p:grpSpPr>
            <p:grpSp>
              <p:nvGrpSpPr>
                <p:cNvPr id="111" name="Group 110"/>
                <p:cNvGrpSpPr/>
                <p:nvPr/>
              </p:nvGrpSpPr>
              <p:grpSpPr>
                <a:xfrm>
                  <a:off x="0" y="330200"/>
                  <a:ext cx="13259434" cy="2057400"/>
                  <a:chOff x="0" y="0"/>
                  <a:chExt cx="13259434" cy="2057400"/>
                </a:xfrm>
              </p:grpSpPr>
              <p:grpSp>
                <p:nvGrpSpPr>
                  <p:cNvPr id="131" name="Group 130"/>
                  <p:cNvGrpSpPr/>
                  <p:nvPr/>
                </p:nvGrpSpPr>
                <p:grpSpPr>
                  <a:xfrm>
                    <a:off x="0" y="165100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230" name="Group 229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237" name="Cube 236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8" name="Cube 237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9" name="Cube 238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0" name="Cube 239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1" name="Cube 240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2" name="Cube 241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3" name="Cube 242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4" name="Cube 243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5" name="Cube 244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6" name="Cube 245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7" name="Cube 246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231" name="Group 230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232" name="Cube 231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3" name="Cube 232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4" name="Cube 233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5" name="Cube 234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6" name="Cube 235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  <p:grpSp>
                <p:nvGrpSpPr>
                  <p:cNvPr id="132" name="Group 131"/>
                  <p:cNvGrpSpPr/>
                  <p:nvPr/>
                </p:nvGrpSpPr>
                <p:grpSpPr>
                  <a:xfrm>
                    <a:off x="25400" y="330200"/>
                    <a:ext cx="13148944" cy="1400175"/>
                    <a:chOff x="0" y="0"/>
                    <a:chExt cx="13149311" cy="1400175"/>
                  </a:xfrm>
                </p:grpSpPr>
                <p:grpSp>
                  <p:nvGrpSpPr>
                    <p:cNvPr id="152" name="Group 151"/>
                    <p:cNvGrpSpPr/>
                    <p:nvPr/>
                  </p:nvGrpSpPr>
                  <p:grpSpPr>
                    <a:xfrm>
                      <a:off x="0" y="66040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192" name="Group 191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212" name="Group 211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219" name="Cube 218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0" name="Cube 219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1" name="Cube 220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2" name="Cube 221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3" name="Cube 222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4" name="Cube 223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5" name="Cube 224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6" name="Cube 225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7" name="Cube 226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8" name="Cube 227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9" name="Cube 228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213" name="Group 212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214" name="Cube 213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5" name="Cube 214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6" name="Cube 215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7" name="Cube 216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8" name="Cube 217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193" name="Group 192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94" name="Group 193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201" name="Cube 200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2" name="Cube 201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3" name="Cube 202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4" name="Cube 203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5" name="Cube 204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6" name="Cube 205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7" name="Cube 206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8" name="Cube 207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9" name="Cube 208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0" name="Cube 209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1" name="Cube 210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95" name="Group 194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96" name="Cube 195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7" name="Cube 196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8" name="Cube 197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9" name="Cube 198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0" name="Cube 199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153" name="Group 152"/>
                    <p:cNvGrpSpPr/>
                    <p:nvPr/>
                  </p:nvGrpSpPr>
                  <p:grpSpPr>
                    <a:xfrm>
                      <a:off x="0" y="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154" name="Group 153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74" name="Group 173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81" name="Cube 180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2" name="Cube 181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3" name="Cube 182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4" name="Cube 183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5" name="Cube 184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6" name="Cube 185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7" name="Cube 186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8" name="Cube 187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9" name="Cube 188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0" name="Cube 189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1" name="Cube 190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75" name="Group 174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76" name="Cube 175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7" name="Cube 176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8" name="Cube 177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9" name="Cube 178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0" name="Cube 179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155" name="Group 154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56" name="Group 155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63" name="Cube 162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4" name="Cube 163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5" name="Cube 164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6" name="Cube 165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7" name="Cube 166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8" name="Cube 167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9" name="Cube 168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0" name="Cube 169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1" name="Cube 170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2" name="Cube 171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3" name="Cube 172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57" name="Group 156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58" name="Cube 157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9" name="Cube 158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0" name="Cube 159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1" name="Cube 160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2" name="Cube 161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133" name="Group 132"/>
                  <p:cNvGrpSpPr/>
                  <p:nvPr/>
                </p:nvGrpSpPr>
                <p:grpSpPr>
                  <a:xfrm>
                    <a:off x="406400" y="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134" name="Group 133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141" name="Cube 140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2" name="Cube 141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3" name="Cube 142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4" name="Cube 143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5" name="Cube 144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6" name="Cube 145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7" name="Cube 146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8" name="Cube 147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9" name="Cube 148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50" name="Cube 149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51" name="Cube 150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135" name="Group 134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136" name="Cube 135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37" name="Cube 136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38" name="Cube 137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39" name="Cube 138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0" name="Cube 139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</p:grpSp>
            <p:grpSp>
              <p:nvGrpSpPr>
                <p:cNvPr id="112" name="Group 111"/>
                <p:cNvGrpSpPr/>
                <p:nvPr/>
              </p:nvGrpSpPr>
              <p:grpSpPr>
                <a:xfrm>
                  <a:off x="0" y="0"/>
                  <a:ext cx="12853034" cy="406400"/>
                  <a:chOff x="0" y="0"/>
                  <a:chExt cx="11837668" cy="358775"/>
                </a:xfrm>
              </p:grpSpPr>
              <p:grpSp>
                <p:nvGrpSpPr>
                  <p:cNvPr id="113" name="Group 112"/>
                  <p:cNvGrpSpPr/>
                  <p:nvPr/>
                </p:nvGrpSpPr>
                <p:grpSpPr>
                  <a:xfrm>
                    <a:off x="0" y="0"/>
                    <a:ext cx="8162924" cy="358775"/>
                    <a:chOff x="25171" y="0"/>
                    <a:chExt cx="10512492" cy="563880"/>
                  </a:xfrm>
                </p:grpSpPr>
                <p:sp>
                  <p:nvSpPr>
                    <p:cNvPr id="120" name="Cube 119"/>
                    <p:cNvSpPr/>
                    <p:nvPr/>
                  </p:nvSpPr>
                  <p:spPr>
                    <a:xfrm>
                      <a:off x="2517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1" name="Cube 120"/>
                    <p:cNvSpPr/>
                    <p:nvPr/>
                  </p:nvSpPr>
                  <p:spPr>
                    <a:xfrm>
                      <a:off x="975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2" name="Cube 121"/>
                    <p:cNvSpPr/>
                    <p:nvPr/>
                  </p:nvSpPr>
                  <p:spPr>
                    <a:xfrm>
                      <a:off x="1907922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3" name="Cube 122"/>
                    <p:cNvSpPr/>
                    <p:nvPr/>
                  </p:nvSpPr>
                  <p:spPr>
                    <a:xfrm>
                      <a:off x="2833010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4" name="Cube 123"/>
                    <p:cNvSpPr/>
                    <p:nvPr/>
                  </p:nvSpPr>
                  <p:spPr>
                    <a:xfrm>
                      <a:off x="3798213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5" name="Cube 124"/>
                    <p:cNvSpPr/>
                    <p:nvPr/>
                  </p:nvSpPr>
                  <p:spPr>
                    <a:xfrm>
                      <a:off x="4748475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6" name="Cube 125"/>
                    <p:cNvSpPr/>
                    <p:nvPr/>
                  </p:nvSpPr>
                  <p:spPr>
                    <a:xfrm>
                      <a:off x="5673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7" name="Cube 126"/>
                    <p:cNvSpPr/>
                    <p:nvPr/>
                  </p:nvSpPr>
                  <p:spPr>
                    <a:xfrm>
                      <a:off x="662368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8" name="Cube 127"/>
                    <p:cNvSpPr/>
                    <p:nvPr/>
                  </p:nvSpPr>
                  <p:spPr>
                    <a:xfrm>
                      <a:off x="7581355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9" name="Cube 128"/>
                    <p:cNvSpPr/>
                    <p:nvPr/>
                  </p:nvSpPr>
                  <p:spPr>
                    <a:xfrm>
                      <a:off x="853161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30" name="Cube 129"/>
                    <p:cNvSpPr/>
                    <p:nvPr/>
                  </p:nvSpPr>
                  <p:spPr>
                    <a:xfrm>
                      <a:off x="9489278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114" name="Group 113"/>
                  <p:cNvGrpSpPr/>
                  <p:nvPr/>
                </p:nvGrpSpPr>
                <p:grpSpPr>
                  <a:xfrm>
                    <a:off x="8077200" y="0"/>
                    <a:ext cx="3760468" cy="358775"/>
                    <a:chOff x="0" y="0"/>
                    <a:chExt cx="3760468" cy="358775"/>
                  </a:xfrm>
                </p:grpSpPr>
                <p:sp>
                  <p:nvSpPr>
                    <p:cNvPr id="115" name="Cube 114"/>
                    <p:cNvSpPr/>
                    <p:nvPr/>
                  </p:nvSpPr>
                  <p:spPr>
                    <a:xfrm>
                      <a:off x="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16" name="Cube 115"/>
                    <p:cNvSpPr/>
                    <p:nvPr/>
                  </p:nvSpPr>
                  <p:spPr>
                    <a:xfrm>
                      <a:off x="7366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17" name="Cube 116"/>
                    <p:cNvSpPr/>
                    <p:nvPr/>
                  </p:nvSpPr>
                  <p:spPr>
                    <a:xfrm>
                      <a:off x="14732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18" name="Cube 117"/>
                    <p:cNvSpPr/>
                    <p:nvPr/>
                  </p:nvSpPr>
                  <p:spPr>
                    <a:xfrm>
                      <a:off x="22098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19" name="Cube 118"/>
                    <p:cNvSpPr/>
                    <p:nvPr/>
                  </p:nvSpPr>
                  <p:spPr>
                    <a:xfrm>
                      <a:off x="29464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</p:grpSp>
          <p:grpSp>
            <p:nvGrpSpPr>
              <p:cNvPr id="92" name="Group 91"/>
              <p:cNvGrpSpPr/>
              <p:nvPr/>
            </p:nvGrpSpPr>
            <p:grpSpPr>
              <a:xfrm>
                <a:off x="406400" y="0"/>
                <a:ext cx="12853034" cy="406400"/>
                <a:chOff x="0" y="0"/>
                <a:chExt cx="11837668" cy="358775"/>
              </a:xfrm>
            </p:grpSpPr>
            <p:grpSp>
              <p:nvGrpSpPr>
                <p:cNvPr id="93" name="Group 92"/>
                <p:cNvGrpSpPr/>
                <p:nvPr/>
              </p:nvGrpSpPr>
              <p:grpSpPr>
                <a:xfrm>
                  <a:off x="0" y="0"/>
                  <a:ext cx="8162924" cy="358775"/>
                  <a:chOff x="25171" y="0"/>
                  <a:chExt cx="10512492" cy="563880"/>
                </a:xfrm>
              </p:grpSpPr>
              <p:sp>
                <p:nvSpPr>
                  <p:cNvPr id="100" name="Cube 99"/>
                  <p:cNvSpPr/>
                  <p:nvPr/>
                </p:nvSpPr>
                <p:spPr>
                  <a:xfrm>
                    <a:off x="2517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1" name="Cube 100"/>
                  <p:cNvSpPr/>
                  <p:nvPr/>
                </p:nvSpPr>
                <p:spPr>
                  <a:xfrm>
                    <a:off x="975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2" name="Cube 101"/>
                  <p:cNvSpPr/>
                  <p:nvPr/>
                </p:nvSpPr>
                <p:spPr>
                  <a:xfrm>
                    <a:off x="1907922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3" name="Cube 102"/>
                  <p:cNvSpPr/>
                  <p:nvPr/>
                </p:nvSpPr>
                <p:spPr>
                  <a:xfrm>
                    <a:off x="2833010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4" name="Cube 103"/>
                  <p:cNvSpPr/>
                  <p:nvPr/>
                </p:nvSpPr>
                <p:spPr>
                  <a:xfrm>
                    <a:off x="3798213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5" name="Cube 104"/>
                  <p:cNvSpPr/>
                  <p:nvPr/>
                </p:nvSpPr>
                <p:spPr>
                  <a:xfrm>
                    <a:off x="4748475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6" name="Cube 105"/>
                  <p:cNvSpPr/>
                  <p:nvPr/>
                </p:nvSpPr>
                <p:spPr>
                  <a:xfrm>
                    <a:off x="5673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7" name="Cube 106"/>
                  <p:cNvSpPr/>
                  <p:nvPr/>
                </p:nvSpPr>
                <p:spPr>
                  <a:xfrm>
                    <a:off x="662368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8" name="Cube 107"/>
                  <p:cNvSpPr/>
                  <p:nvPr/>
                </p:nvSpPr>
                <p:spPr>
                  <a:xfrm>
                    <a:off x="7581355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9" name="Cube 108"/>
                  <p:cNvSpPr/>
                  <p:nvPr/>
                </p:nvSpPr>
                <p:spPr>
                  <a:xfrm>
                    <a:off x="853161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10" name="Cube 109"/>
                  <p:cNvSpPr/>
                  <p:nvPr/>
                </p:nvSpPr>
                <p:spPr>
                  <a:xfrm>
                    <a:off x="9489278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94" name="Group 93"/>
                <p:cNvGrpSpPr/>
                <p:nvPr/>
              </p:nvGrpSpPr>
              <p:grpSpPr>
                <a:xfrm>
                  <a:off x="8077200" y="0"/>
                  <a:ext cx="3760468" cy="358775"/>
                  <a:chOff x="0" y="0"/>
                  <a:chExt cx="3760468" cy="358775"/>
                </a:xfrm>
              </p:grpSpPr>
              <p:sp>
                <p:nvSpPr>
                  <p:cNvPr id="95" name="Cube 94"/>
                  <p:cNvSpPr/>
                  <p:nvPr/>
                </p:nvSpPr>
                <p:spPr>
                  <a:xfrm>
                    <a:off x="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96" name="Cube 95"/>
                  <p:cNvSpPr/>
                  <p:nvPr/>
                </p:nvSpPr>
                <p:spPr>
                  <a:xfrm>
                    <a:off x="7366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97" name="Cube 96"/>
                  <p:cNvSpPr/>
                  <p:nvPr/>
                </p:nvSpPr>
                <p:spPr>
                  <a:xfrm>
                    <a:off x="14732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98" name="Cube 97"/>
                  <p:cNvSpPr/>
                  <p:nvPr/>
                </p:nvSpPr>
                <p:spPr>
                  <a:xfrm>
                    <a:off x="22098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99" name="Cube 98"/>
                  <p:cNvSpPr/>
                  <p:nvPr/>
                </p:nvSpPr>
                <p:spPr>
                  <a:xfrm>
                    <a:off x="29464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72" name="Group 71"/>
            <p:cNvGrpSpPr/>
            <p:nvPr/>
          </p:nvGrpSpPr>
          <p:grpSpPr>
            <a:xfrm>
              <a:off x="25400" y="0"/>
              <a:ext cx="12853034" cy="406400"/>
              <a:chOff x="0" y="0"/>
              <a:chExt cx="11837668" cy="358775"/>
            </a:xfrm>
          </p:grpSpPr>
          <p:grpSp>
            <p:nvGrpSpPr>
              <p:cNvPr id="73" name="Group 72"/>
              <p:cNvGrpSpPr/>
              <p:nvPr/>
            </p:nvGrpSpPr>
            <p:grpSpPr>
              <a:xfrm>
                <a:off x="0" y="0"/>
                <a:ext cx="8162924" cy="358775"/>
                <a:chOff x="25171" y="0"/>
                <a:chExt cx="10512492" cy="563880"/>
              </a:xfrm>
            </p:grpSpPr>
            <p:sp>
              <p:nvSpPr>
                <p:cNvPr id="80" name="Cube 79"/>
                <p:cNvSpPr/>
                <p:nvPr/>
              </p:nvSpPr>
              <p:spPr>
                <a:xfrm>
                  <a:off x="2517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1" name="Cube 80"/>
                <p:cNvSpPr/>
                <p:nvPr/>
              </p:nvSpPr>
              <p:spPr>
                <a:xfrm>
                  <a:off x="975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2" name="Cube 81"/>
                <p:cNvSpPr/>
                <p:nvPr/>
              </p:nvSpPr>
              <p:spPr>
                <a:xfrm>
                  <a:off x="1907922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3" name="Cube 82"/>
                <p:cNvSpPr/>
                <p:nvPr/>
              </p:nvSpPr>
              <p:spPr>
                <a:xfrm>
                  <a:off x="2833010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4" name="Cube 83"/>
                <p:cNvSpPr/>
                <p:nvPr/>
              </p:nvSpPr>
              <p:spPr>
                <a:xfrm>
                  <a:off x="3798213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5" name="Cube 84"/>
                <p:cNvSpPr/>
                <p:nvPr/>
              </p:nvSpPr>
              <p:spPr>
                <a:xfrm>
                  <a:off x="4748475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6" name="Cube 85"/>
                <p:cNvSpPr/>
                <p:nvPr/>
              </p:nvSpPr>
              <p:spPr>
                <a:xfrm>
                  <a:off x="5673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7" name="Cube 86"/>
                <p:cNvSpPr/>
                <p:nvPr/>
              </p:nvSpPr>
              <p:spPr>
                <a:xfrm>
                  <a:off x="662368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8" name="Cube 87"/>
                <p:cNvSpPr/>
                <p:nvPr/>
              </p:nvSpPr>
              <p:spPr>
                <a:xfrm>
                  <a:off x="7581355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9" name="Cube 88"/>
                <p:cNvSpPr/>
                <p:nvPr/>
              </p:nvSpPr>
              <p:spPr>
                <a:xfrm>
                  <a:off x="853161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90" name="Cube 89"/>
                <p:cNvSpPr/>
                <p:nvPr/>
              </p:nvSpPr>
              <p:spPr>
                <a:xfrm>
                  <a:off x="9489278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8077200" y="0"/>
                <a:ext cx="3760468" cy="358775"/>
                <a:chOff x="0" y="0"/>
                <a:chExt cx="3760468" cy="358775"/>
              </a:xfrm>
            </p:grpSpPr>
            <p:sp>
              <p:nvSpPr>
                <p:cNvPr id="75" name="Cube 74"/>
                <p:cNvSpPr/>
                <p:nvPr/>
              </p:nvSpPr>
              <p:spPr>
                <a:xfrm>
                  <a:off x="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76" name="Cube 75"/>
                <p:cNvSpPr/>
                <p:nvPr/>
              </p:nvSpPr>
              <p:spPr>
                <a:xfrm>
                  <a:off x="7366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77" name="Cube 76"/>
                <p:cNvSpPr/>
                <p:nvPr/>
              </p:nvSpPr>
              <p:spPr>
                <a:xfrm>
                  <a:off x="14732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78" name="Cube 77"/>
                <p:cNvSpPr/>
                <p:nvPr/>
              </p:nvSpPr>
              <p:spPr>
                <a:xfrm>
                  <a:off x="22098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79" name="Cube 78"/>
                <p:cNvSpPr/>
                <p:nvPr/>
              </p:nvSpPr>
              <p:spPr>
                <a:xfrm>
                  <a:off x="29464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grpSp>
        <p:nvGrpSpPr>
          <p:cNvPr id="6" name="Group 5"/>
          <p:cNvGrpSpPr/>
          <p:nvPr/>
        </p:nvGrpSpPr>
        <p:grpSpPr>
          <a:xfrm>
            <a:off x="-344742" y="-413514"/>
            <a:ext cx="4641850" cy="6843392"/>
            <a:chOff x="0" y="0"/>
            <a:chExt cx="1646555" cy="2531109"/>
          </a:xfrm>
        </p:grpSpPr>
        <p:grpSp>
          <p:nvGrpSpPr>
            <p:cNvPr id="7" name="Group 6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9" name="Group 8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14" name="Cloud Callout 13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15" name="Group 14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17" name="Group 16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64" name="Cloud Callout 63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65" name="Cloud Callout 64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66" name="Group 65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67" name="Group 66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69" name="Cloud Callout 68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70" name="Cloud Callout 69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68" name="Cloud Callout 67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18" name="Group 17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19" name="Group 18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21" name="Group 20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23" name="Group 22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25" name="Group 24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27" name="Group 26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29" name="Group 28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31" name="Group 30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33" name="Group 32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35" name="Group 34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37" name="Group 36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39" name="Group 38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41" name="Group 40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43" name="Group 42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45" name="Group 44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47" name="Group 46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49" name="Group 48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51" name="Group 50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53" name="Group 52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55" name="Group 54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57" name="Freeform 56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58" name="Freeform 57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59" name="Freeform 58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0" name="Freeform 59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1" name="Freeform 6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2" name="Freeform 6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3" name="Freeform 62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56" name="Freeform 55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54" name="Freeform 53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52" name="Arc 51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50" name="Arc 49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48" name="Arc 47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46" name="Arc 45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44" name="Arc 43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42" name="Arc 41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0" name="Arc 39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38" name="Arc 37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36" name="Arc 35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34" name="Arc 33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2" name="Arc 31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30" name="Freeform 29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28" name="Freeform 27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26" name="Freeform 25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24" name="Freeform 23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22" name="Freeform 21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20" name="Freeform 19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16" name="Cloud Callout 15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10" name="Group 9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11" name="Cloud Callout 10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12" name="Cloud Callout 11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13" name="Cloud Callout 12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8" name="Cloud Callout 7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312" name="Group 311"/>
          <p:cNvGrpSpPr/>
          <p:nvPr/>
        </p:nvGrpSpPr>
        <p:grpSpPr>
          <a:xfrm>
            <a:off x="1053203" y="5469831"/>
            <a:ext cx="670560" cy="1006475"/>
            <a:chOff x="0" y="0"/>
            <a:chExt cx="670560" cy="1006475"/>
          </a:xfrm>
        </p:grpSpPr>
        <p:sp>
          <p:nvSpPr>
            <p:cNvPr id="527" name="Freeform 526"/>
            <p:cNvSpPr/>
            <p:nvPr/>
          </p:nvSpPr>
          <p:spPr>
            <a:xfrm rot="14960537" flipH="1">
              <a:off x="-167958" y="167958"/>
              <a:ext cx="1006475" cy="670560"/>
            </a:xfrm>
            <a:custGeom>
              <a:avLst/>
              <a:gdLst>
                <a:gd name="connsiteX0" fmla="*/ 123836 w 468716"/>
                <a:gd name="connsiteY0" fmla="*/ 251278 h 361314"/>
                <a:gd name="connsiteX1" fmla="*/ 123836 w 468716"/>
                <a:gd name="connsiteY1" fmla="*/ 174005 h 361314"/>
                <a:gd name="connsiteX2" fmla="*/ 123836 w 468716"/>
                <a:gd name="connsiteY2" fmla="*/ 83852 h 361314"/>
                <a:gd name="connsiteX3" fmla="*/ 123836 w 468716"/>
                <a:gd name="connsiteY3" fmla="*/ 32337 h 361314"/>
                <a:gd name="connsiteX4" fmla="*/ 123836 w 468716"/>
                <a:gd name="connsiteY4" fmla="*/ 19458 h 361314"/>
                <a:gd name="connsiteX5" fmla="*/ 143154 w 468716"/>
                <a:gd name="connsiteY5" fmla="*/ 13019 h 361314"/>
                <a:gd name="connsiteX6" fmla="*/ 278382 w 468716"/>
                <a:gd name="connsiteY6" fmla="*/ 6579 h 361314"/>
                <a:gd name="connsiteX7" fmla="*/ 355655 w 468716"/>
                <a:gd name="connsiteY7" fmla="*/ 140 h 361314"/>
                <a:gd name="connsiteX8" fmla="*/ 420050 w 468716"/>
                <a:gd name="connsiteY8" fmla="*/ 13019 h 361314"/>
                <a:gd name="connsiteX9" fmla="*/ 465126 w 468716"/>
                <a:gd name="connsiteY9" fmla="*/ 51655 h 361314"/>
                <a:gd name="connsiteX10" fmla="*/ 465126 w 468716"/>
                <a:gd name="connsiteY10" fmla="*/ 141807 h 361314"/>
                <a:gd name="connsiteX11" fmla="*/ 458686 w 468716"/>
                <a:gd name="connsiteY11" fmla="*/ 206202 h 361314"/>
                <a:gd name="connsiteX12" fmla="*/ 452247 w 468716"/>
                <a:gd name="connsiteY12" fmla="*/ 315672 h 361314"/>
                <a:gd name="connsiteX13" fmla="*/ 452247 w 468716"/>
                <a:gd name="connsiteY13" fmla="*/ 360748 h 361314"/>
                <a:gd name="connsiteX14" fmla="*/ 381413 w 468716"/>
                <a:gd name="connsiteY14" fmla="*/ 341430 h 361314"/>
                <a:gd name="connsiteX15" fmla="*/ 143154 w 468716"/>
                <a:gd name="connsiteY15" fmla="*/ 347869 h 361314"/>
                <a:gd name="connsiteX16" fmla="*/ 78760 w 468716"/>
                <a:gd name="connsiteY16" fmla="*/ 347869 h 361314"/>
                <a:gd name="connsiteX17" fmla="*/ 1486 w 468716"/>
                <a:gd name="connsiteY17" fmla="*/ 341430 h 361314"/>
                <a:gd name="connsiteX18" fmla="*/ 33683 w 468716"/>
                <a:gd name="connsiteY18" fmla="*/ 302793 h 361314"/>
                <a:gd name="connsiteX19" fmla="*/ 123836 w 468716"/>
                <a:gd name="connsiteY19" fmla="*/ 251278 h 361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8716" h="361314">
                  <a:moveTo>
                    <a:pt x="123836" y="251278"/>
                  </a:moveTo>
                  <a:lnTo>
                    <a:pt x="123836" y="174005"/>
                  </a:lnTo>
                  <a:lnTo>
                    <a:pt x="123836" y="83852"/>
                  </a:lnTo>
                  <a:lnTo>
                    <a:pt x="123836" y="32337"/>
                  </a:lnTo>
                  <a:lnTo>
                    <a:pt x="123836" y="19458"/>
                  </a:lnTo>
                  <a:cubicBezTo>
                    <a:pt x="127056" y="16238"/>
                    <a:pt x="117396" y="15166"/>
                    <a:pt x="143154" y="13019"/>
                  </a:cubicBezTo>
                  <a:cubicBezTo>
                    <a:pt x="168912" y="10872"/>
                    <a:pt x="242965" y="8725"/>
                    <a:pt x="278382" y="6579"/>
                  </a:cubicBezTo>
                  <a:cubicBezTo>
                    <a:pt x="313799" y="4433"/>
                    <a:pt x="332044" y="-933"/>
                    <a:pt x="355655" y="140"/>
                  </a:cubicBezTo>
                  <a:cubicBezTo>
                    <a:pt x="379266" y="1213"/>
                    <a:pt x="401805" y="4433"/>
                    <a:pt x="420050" y="13019"/>
                  </a:cubicBezTo>
                  <a:cubicBezTo>
                    <a:pt x="438295" y="21605"/>
                    <a:pt x="457613" y="30190"/>
                    <a:pt x="465126" y="51655"/>
                  </a:cubicBezTo>
                  <a:cubicBezTo>
                    <a:pt x="472639" y="73120"/>
                    <a:pt x="466199" y="116049"/>
                    <a:pt x="465126" y="141807"/>
                  </a:cubicBezTo>
                  <a:cubicBezTo>
                    <a:pt x="464053" y="167565"/>
                    <a:pt x="460832" y="177225"/>
                    <a:pt x="458686" y="206202"/>
                  </a:cubicBezTo>
                  <a:cubicBezTo>
                    <a:pt x="456540" y="235179"/>
                    <a:pt x="453320" y="289914"/>
                    <a:pt x="452247" y="315672"/>
                  </a:cubicBezTo>
                  <a:cubicBezTo>
                    <a:pt x="451174" y="341430"/>
                    <a:pt x="464053" y="356455"/>
                    <a:pt x="452247" y="360748"/>
                  </a:cubicBezTo>
                  <a:cubicBezTo>
                    <a:pt x="440441" y="365041"/>
                    <a:pt x="432928" y="343576"/>
                    <a:pt x="381413" y="341430"/>
                  </a:cubicBezTo>
                  <a:cubicBezTo>
                    <a:pt x="329898" y="339284"/>
                    <a:pt x="193596" y="346796"/>
                    <a:pt x="143154" y="347869"/>
                  </a:cubicBezTo>
                  <a:cubicBezTo>
                    <a:pt x="92712" y="348942"/>
                    <a:pt x="102371" y="348942"/>
                    <a:pt x="78760" y="347869"/>
                  </a:cubicBezTo>
                  <a:cubicBezTo>
                    <a:pt x="55149" y="346796"/>
                    <a:pt x="8999" y="348943"/>
                    <a:pt x="1486" y="341430"/>
                  </a:cubicBezTo>
                  <a:cubicBezTo>
                    <a:pt x="-6027" y="333917"/>
                    <a:pt x="16511" y="312452"/>
                    <a:pt x="33683" y="302793"/>
                  </a:cubicBezTo>
                  <a:cubicBezTo>
                    <a:pt x="50855" y="293134"/>
                    <a:pt x="77686" y="288304"/>
                    <a:pt x="123836" y="2512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528" name="Rectangle 527"/>
            <p:cNvSpPr/>
            <p:nvPr/>
          </p:nvSpPr>
          <p:spPr>
            <a:xfrm rot="14960537" flipH="1">
              <a:off x="-11699" y="567284"/>
              <a:ext cx="762000" cy="83820"/>
            </a:xfrm>
            <a:prstGeom prst="rect">
              <a:avLst/>
            </a:pr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313" name="Group 312"/>
          <p:cNvGrpSpPr/>
          <p:nvPr/>
        </p:nvGrpSpPr>
        <p:grpSpPr>
          <a:xfrm rot="10800000">
            <a:off x="1907489" y="5668164"/>
            <a:ext cx="2457450" cy="1028065"/>
            <a:chOff x="681715" y="4574233"/>
            <a:chExt cx="2334337" cy="1347540"/>
          </a:xfrm>
        </p:grpSpPr>
        <p:sp>
          <p:nvSpPr>
            <p:cNvPr id="524" name="Freeform: Shape 92"/>
            <p:cNvSpPr/>
            <p:nvPr/>
          </p:nvSpPr>
          <p:spPr>
            <a:xfrm rot="771838">
              <a:off x="1218744" y="4806462"/>
              <a:ext cx="1797308" cy="821474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525" name="Freeform: Shape 92"/>
            <p:cNvSpPr/>
            <p:nvPr/>
          </p:nvSpPr>
          <p:spPr>
            <a:xfrm rot="1963345" flipH="1">
              <a:off x="681715" y="4574233"/>
              <a:ext cx="1080770" cy="796605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526" name="Freeform: Shape 92"/>
            <p:cNvSpPr/>
            <p:nvPr/>
          </p:nvSpPr>
          <p:spPr>
            <a:xfrm rot="18418683" flipH="1">
              <a:off x="1523543" y="4937091"/>
              <a:ext cx="1148836" cy="820528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314" name="Group 313"/>
          <p:cNvGrpSpPr/>
          <p:nvPr/>
        </p:nvGrpSpPr>
        <p:grpSpPr>
          <a:xfrm rot="21332229" flipH="1">
            <a:off x="1912544" y="1055542"/>
            <a:ext cx="6989445" cy="5113654"/>
            <a:chOff x="1159155" y="0"/>
            <a:chExt cx="2390273" cy="1849123"/>
          </a:xfrm>
        </p:grpSpPr>
        <p:grpSp>
          <p:nvGrpSpPr>
            <p:cNvPr id="444" name="Group 443"/>
            <p:cNvGrpSpPr/>
            <p:nvPr/>
          </p:nvGrpSpPr>
          <p:grpSpPr>
            <a:xfrm>
              <a:off x="1159155" y="0"/>
              <a:ext cx="2390273" cy="1849123"/>
              <a:chOff x="1159155" y="0"/>
              <a:chExt cx="2390273" cy="1849123"/>
            </a:xfrm>
          </p:grpSpPr>
          <p:grpSp>
            <p:nvGrpSpPr>
              <p:cNvPr id="460" name="Group 459"/>
              <p:cNvGrpSpPr/>
              <p:nvPr/>
            </p:nvGrpSpPr>
            <p:grpSpPr>
              <a:xfrm>
                <a:off x="1159155" y="0"/>
                <a:ext cx="2390273" cy="1849123"/>
                <a:chOff x="1159155" y="0"/>
                <a:chExt cx="2390273" cy="1849123"/>
              </a:xfrm>
            </p:grpSpPr>
            <p:grpSp>
              <p:nvGrpSpPr>
                <p:cNvPr id="462" name="Group 461"/>
                <p:cNvGrpSpPr/>
                <p:nvPr/>
              </p:nvGrpSpPr>
              <p:grpSpPr>
                <a:xfrm>
                  <a:off x="1159155" y="0"/>
                  <a:ext cx="2390273" cy="1849123"/>
                  <a:chOff x="1159155" y="0"/>
                  <a:chExt cx="2390273" cy="1849123"/>
                </a:xfrm>
              </p:grpSpPr>
              <p:grpSp>
                <p:nvGrpSpPr>
                  <p:cNvPr id="464" name="Group 463"/>
                  <p:cNvGrpSpPr/>
                  <p:nvPr/>
                </p:nvGrpSpPr>
                <p:grpSpPr>
                  <a:xfrm>
                    <a:off x="1159155" y="0"/>
                    <a:ext cx="2384013" cy="1849123"/>
                    <a:chOff x="1159155" y="0"/>
                    <a:chExt cx="2384013" cy="1849123"/>
                  </a:xfrm>
                </p:grpSpPr>
                <p:sp>
                  <p:nvSpPr>
                    <p:cNvPr id="468" name="Freeform 467"/>
                    <p:cNvSpPr/>
                    <p:nvPr/>
                  </p:nvSpPr>
                  <p:spPr>
                    <a:xfrm rot="21262825">
                      <a:off x="2826969" y="631064"/>
                      <a:ext cx="716199" cy="701961"/>
                    </a:xfrm>
                    <a:custGeom>
                      <a:avLst/>
                      <a:gdLst>
                        <a:gd name="connsiteX0" fmla="*/ 13 w 586118"/>
                        <a:gd name="connsiteY0" fmla="*/ 5577 h 578829"/>
                        <a:gd name="connsiteX1" fmla="*/ 83725 w 586118"/>
                        <a:gd name="connsiteY1" fmla="*/ 12016 h 578829"/>
                        <a:gd name="connsiteX2" fmla="*/ 122362 w 586118"/>
                        <a:gd name="connsiteY2" fmla="*/ 31335 h 578829"/>
                        <a:gd name="connsiteX3" fmla="*/ 199635 w 586118"/>
                        <a:gd name="connsiteY3" fmla="*/ 76411 h 578829"/>
                        <a:gd name="connsiteX4" fmla="*/ 218953 w 586118"/>
                        <a:gd name="connsiteY4" fmla="*/ 102169 h 578829"/>
                        <a:gd name="connsiteX5" fmla="*/ 244711 w 586118"/>
                        <a:gd name="connsiteY5" fmla="*/ 140805 h 578829"/>
                        <a:gd name="connsiteX6" fmla="*/ 264029 w 586118"/>
                        <a:gd name="connsiteY6" fmla="*/ 179442 h 578829"/>
                        <a:gd name="connsiteX7" fmla="*/ 341303 w 586118"/>
                        <a:gd name="connsiteY7" fmla="*/ 192321 h 578829"/>
                        <a:gd name="connsiteX8" fmla="*/ 392818 w 586118"/>
                        <a:gd name="connsiteY8" fmla="*/ 192321 h 578829"/>
                        <a:gd name="connsiteX9" fmla="*/ 425015 w 586118"/>
                        <a:gd name="connsiteY9" fmla="*/ 218078 h 578829"/>
                        <a:gd name="connsiteX10" fmla="*/ 470091 w 586118"/>
                        <a:gd name="connsiteY10" fmla="*/ 288912 h 578829"/>
                        <a:gd name="connsiteX11" fmla="*/ 534486 w 586118"/>
                        <a:gd name="connsiteY11" fmla="*/ 353307 h 578829"/>
                        <a:gd name="connsiteX12" fmla="*/ 586001 w 586118"/>
                        <a:gd name="connsiteY12" fmla="*/ 359746 h 578829"/>
                        <a:gd name="connsiteX13" fmla="*/ 547365 w 586118"/>
                        <a:gd name="connsiteY13" fmla="*/ 379064 h 578829"/>
                        <a:gd name="connsiteX14" fmla="*/ 508728 w 586118"/>
                        <a:gd name="connsiteY14" fmla="*/ 379064 h 578829"/>
                        <a:gd name="connsiteX15" fmla="*/ 457213 w 586118"/>
                        <a:gd name="connsiteY15" fmla="*/ 346867 h 578829"/>
                        <a:gd name="connsiteX16" fmla="*/ 450773 w 586118"/>
                        <a:gd name="connsiteY16" fmla="*/ 340428 h 578829"/>
                        <a:gd name="connsiteX17" fmla="*/ 470091 w 586118"/>
                        <a:gd name="connsiteY17" fmla="*/ 366185 h 578829"/>
                        <a:gd name="connsiteX18" fmla="*/ 502289 w 586118"/>
                        <a:gd name="connsiteY18" fmla="*/ 391943 h 578829"/>
                        <a:gd name="connsiteX19" fmla="*/ 547365 w 586118"/>
                        <a:gd name="connsiteY19" fmla="*/ 424140 h 578829"/>
                        <a:gd name="connsiteX20" fmla="*/ 566683 w 586118"/>
                        <a:gd name="connsiteY20" fmla="*/ 494974 h 578829"/>
                        <a:gd name="connsiteX21" fmla="*/ 560244 w 586118"/>
                        <a:gd name="connsiteY21" fmla="*/ 533611 h 578829"/>
                        <a:gd name="connsiteX22" fmla="*/ 534486 w 586118"/>
                        <a:gd name="connsiteY22" fmla="*/ 578687 h 578829"/>
                        <a:gd name="connsiteX23" fmla="*/ 540925 w 586118"/>
                        <a:gd name="connsiteY23" fmla="*/ 546490 h 578829"/>
                        <a:gd name="connsiteX24" fmla="*/ 521607 w 586118"/>
                        <a:gd name="connsiteY24" fmla="*/ 507853 h 578829"/>
                        <a:gd name="connsiteX25" fmla="*/ 495849 w 586118"/>
                        <a:gd name="connsiteY25" fmla="*/ 469216 h 578829"/>
                        <a:gd name="connsiteX26" fmla="*/ 470091 w 586118"/>
                        <a:gd name="connsiteY26" fmla="*/ 443459 h 578829"/>
                        <a:gd name="connsiteX27" fmla="*/ 425015 w 586118"/>
                        <a:gd name="connsiteY27" fmla="*/ 443459 h 578829"/>
                        <a:gd name="connsiteX28" fmla="*/ 373500 w 586118"/>
                        <a:gd name="connsiteY28" fmla="*/ 430580 h 578829"/>
                        <a:gd name="connsiteX29" fmla="*/ 360621 w 586118"/>
                        <a:gd name="connsiteY29" fmla="*/ 424140 h 578829"/>
                        <a:gd name="connsiteX30" fmla="*/ 309106 w 586118"/>
                        <a:gd name="connsiteY30" fmla="*/ 379064 h 578829"/>
                        <a:gd name="connsiteX31" fmla="*/ 296227 w 586118"/>
                        <a:gd name="connsiteY31" fmla="*/ 314670 h 578829"/>
                        <a:gd name="connsiteX32" fmla="*/ 296227 w 586118"/>
                        <a:gd name="connsiteY32" fmla="*/ 353307 h 578829"/>
                        <a:gd name="connsiteX33" fmla="*/ 302666 w 586118"/>
                        <a:gd name="connsiteY33" fmla="*/ 391943 h 578829"/>
                        <a:gd name="connsiteX34" fmla="*/ 334863 w 586118"/>
                        <a:gd name="connsiteY34" fmla="*/ 449898 h 578829"/>
                        <a:gd name="connsiteX35" fmla="*/ 341303 w 586118"/>
                        <a:gd name="connsiteY35" fmla="*/ 456338 h 578829"/>
                        <a:gd name="connsiteX36" fmla="*/ 309106 w 586118"/>
                        <a:gd name="connsiteY36" fmla="*/ 424140 h 578829"/>
                        <a:gd name="connsiteX37" fmla="*/ 244711 w 586118"/>
                        <a:gd name="connsiteY37" fmla="*/ 340428 h 578829"/>
                        <a:gd name="connsiteX38" fmla="*/ 218953 w 586118"/>
                        <a:gd name="connsiteY38" fmla="*/ 282473 h 578829"/>
                        <a:gd name="connsiteX39" fmla="*/ 167438 w 586118"/>
                        <a:gd name="connsiteY39" fmla="*/ 173002 h 578829"/>
                        <a:gd name="connsiteX40" fmla="*/ 122362 w 586118"/>
                        <a:gd name="connsiteY40" fmla="*/ 127926 h 578829"/>
                        <a:gd name="connsiteX41" fmla="*/ 90165 w 586118"/>
                        <a:gd name="connsiteY41" fmla="*/ 95729 h 578829"/>
                        <a:gd name="connsiteX42" fmla="*/ 13 w 586118"/>
                        <a:gd name="connsiteY42" fmla="*/ 5577 h 5788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586118" h="578829">
                          <a:moveTo>
                            <a:pt x="13" y="5577"/>
                          </a:moveTo>
                          <a:cubicBezTo>
                            <a:pt x="-1060" y="-8375"/>
                            <a:pt x="63334" y="7723"/>
                            <a:pt x="83725" y="12016"/>
                          </a:cubicBezTo>
                          <a:cubicBezTo>
                            <a:pt x="104116" y="16309"/>
                            <a:pt x="103044" y="20603"/>
                            <a:pt x="122362" y="31335"/>
                          </a:cubicBezTo>
                          <a:cubicBezTo>
                            <a:pt x="141680" y="42067"/>
                            <a:pt x="199635" y="76411"/>
                            <a:pt x="199635" y="76411"/>
                          </a:cubicBezTo>
                          <a:cubicBezTo>
                            <a:pt x="215734" y="88217"/>
                            <a:pt x="211440" y="91437"/>
                            <a:pt x="218953" y="102169"/>
                          </a:cubicBezTo>
                          <a:cubicBezTo>
                            <a:pt x="226466" y="112901"/>
                            <a:pt x="244711" y="140805"/>
                            <a:pt x="244711" y="140805"/>
                          </a:cubicBezTo>
                          <a:cubicBezTo>
                            <a:pt x="252224" y="153684"/>
                            <a:pt x="247930" y="170856"/>
                            <a:pt x="264029" y="179442"/>
                          </a:cubicBezTo>
                          <a:cubicBezTo>
                            <a:pt x="280128" y="188028"/>
                            <a:pt x="319838" y="190175"/>
                            <a:pt x="341303" y="192321"/>
                          </a:cubicBezTo>
                          <a:cubicBezTo>
                            <a:pt x="362768" y="194468"/>
                            <a:pt x="378866" y="188028"/>
                            <a:pt x="392818" y="192321"/>
                          </a:cubicBezTo>
                          <a:cubicBezTo>
                            <a:pt x="406770" y="196614"/>
                            <a:pt x="412136" y="201980"/>
                            <a:pt x="425015" y="218078"/>
                          </a:cubicBezTo>
                          <a:cubicBezTo>
                            <a:pt x="437894" y="234176"/>
                            <a:pt x="451846" y="266374"/>
                            <a:pt x="470091" y="288912"/>
                          </a:cubicBezTo>
                          <a:cubicBezTo>
                            <a:pt x="488336" y="311450"/>
                            <a:pt x="515168" y="341501"/>
                            <a:pt x="534486" y="353307"/>
                          </a:cubicBezTo>
                          <a:cubicBezTo>
                            <a:pt x="553804" y="365113"/>
                            <a:pt x="586001" y="359746"/>
                            <a:pt x="586001" y="359746"/>
                          </a:cubicBezTo>
                          <a:cubicBezTo>
                            <a:pt x="588148" y="364039"/>
                            <a:pt x="560244" y="375844"/>
                            <a:pt x="547365" y="379064"/>
                          </a:cubicBezTo>
                          <a:cubicBezTo>
                            <a:pt x="534486" y="382284"/>
                            <a:pt x="523753" y="384430"/>
                            <a:pt x="508728" y="379064"/>
                          </a:cubicBezTo>
                          <a:cubicBezTo>
                            <a:pt x="493703" y="373698"/>
                            <a:pt x="457213" y="346867"/>
                            <a:pt x="457213" y="346867"/>
                          </a:cubicBezTo>
                          <a:cubicBezTo>
                            <a:pt x="447554" y="340428"/>
                            <a:pt x="450773" y="340428"/>
                            <a:pt x="450773" y="340428"/>
                          </a:cubicBezTo>
                          <a:cubicBezTo>
                            <a:pt x="452919" y="343648"/>
                            <a:pt x="470091" y="366185"/>
                            <a:pt x="470091" y="366185"/>
                          </a:cubicBezTo>
                          <a:cubicBezTo>
                            <a:pt x="478677" y="374771"/>
                            <a:pt x="489410" y="382284"/>
                            <a:pt x="502289" y="391943"/>
                          </a:cubicBezTo>
                          <a:cubicBezTo>
                            <a:pt x="515168" y="401602"/>
                            <a:pt x="536633" y="406968"/>
                            <a:pt x="547365" y="424140"/>
                          </a:cubicBezTo>
                          <a:cubicBezTo>
                            <a:pt x="558097" y="441312"/>
                            <a:pt x="564537" y="476729"/>
                            <a:pt x="566683" y="494974"/>
                          </a:cubicBezTo>
                          <a:cubicBezTo>
                            <a:pt x="568829" y="513219"/>
                            <a:pt x="565610" y="519659"/>
                            <a:pt x="560244" y="533611"/>
                          </a:cubicBezTo>
                          <a:cubicBezTo>
                            <a:pt x="554878" y="547563"/>
                            <a:pt x="537706" y="576541"/>
                            <a:pt x="534486" y="578687"/>
                          </a:cubicBezTo>
                          <a:cubicBezTo>
                            <a:pt x="531266" y="580833"/>
                            <a:pt x="543072" y="558296"/>
                            <a:pt x="540925" y="546490"/>
                          </a:cubicBezTo>
                          <a:cubicBezTo>
                            <a:pt x="538778" y="534684"/>
                            <a:pt x="529120" y="520732"/>
                            <a:pt x="521607" y="507853"/>
                          </a:cubicBezTo>
                          <a:cubicBezTo>
                            <a:pt x="514094" y="494974"/>
                            <a:pt x="504435" y="479948"/>
                            <a:pt x="495849" y="469216"/>
                          </a:cubicBezTo>
                          <a:cubicBezTo>
                            <a:pt x="487263" y="458484"/>
                            <a:pt x="470091" y="443459"/>
                            <a:pt x="470091" y="443459"/>
                          </a:cubicBezTo>
                          <a:cubicBezTo>
                            <a:pt x="458286" y="439166"/>
                            <a:pt x="441114" y="445606"/>
                            <a:pt x="425015" y="443459"/>
                          </a:cubicBezTo>
                          <a:cubicBezTo>
                            <a:pt x="408916" y="441312"/>
                            <a:pt x="384232" y="433800"/>
                            <a:pt x="373500" y="430580"/>
                          </a:cubicBezTo>
                          <a:cubicBezTo>
                            <a:pt x="362768" y="427360"/>
                            <a:pt x="371353" y="432726"/>
                            <a:pt x="360621" y="424140"/>
                          </a:cubicBezTo>
                          <a:cubicBezTo>
                            <a:pt x="349889" y="415554"/>
                            <a:pt x="319838" y="397309"/>
                            <a:pt x="309106" y="379064"/>
                          </a:cubicBezTo>
                          <a:cubicBezTo>
                            <a:pt x="298374" y="360819"/>
                            <a:pt x="296227" y="314670"/>
                            <a:pt x="296227" y="314670"/>
                          </a:cubicBezTo>
                          <a:cubicBezTo>
                            <a:pt x="294081" y="310377"/>
                            <a:pt x="296227" y="353307"/>
                            <a:pt x="296227" y="353307"/>
                          </a:cubicBezTo>
                          <a:cubicBezTo>
                            <a:pt x="297300" y="366186"/>
                            <a:pt x="296227" y="375845"/>
                            <a:pt x="302666" y="391943"/>
                          </a:cubicBezTo>
                          <a:cubicBezTo>
                            <a:pt x="309105" y="408041"/>
                            <a:pt x="328424" y="439166"/>
                            <a:pt x="334863" y="449898"/>
                          </a:cubicBezTo>
                          <a:cubicBezTo>
                            <a:pt x="341302" y="460630"/>
                            <a:pt x="341303" y="456338"/>
                            <a:pt x="341303" y="456338"/>
                          </a:cubicBezTo>
                          <a:cubicBezTo>
                            <a:pt x="337010" y="452045"/>
                            <a:pt x="325205" y="443458"/>
                            <a:pt x="309106" y="424140"/>
                          </a:cubicBezTo>
                          <a:cubicBezTo>
                            <a:pt x="293007" y="404822"/>
                            <a:pt x="259736" y="364039"/>
                            <a:pt x="244711" y="340428"/>
                          </a:cubicBezTo>
                          <a:cubicBezTo>
                            <a:pt x="229686" y="316817"/>
                            <a:pt x="231832" y="310377"/>
                            <a:pt x="218953" y="282473"/>
                          </a:cubicBezTo>
                          <a:cubicBezTo>
                            <a:pt x="206074" y="254569"/>
                            <a:pt x="183537" y="198760"/>
                            <a:pt x="167438" y="173002"/>
                          </a:cubicBezTo>
                          <a:cubicBezTo>
                            <a:pt x="151340" y="147244"/>
                            <a:pt x="122362" y="127926"/>
                            <a:pt x="122362" y="127926"/>
                          </a:cubicBezTo>
                          <a:cubicBezTo>
                            <a:pt x="109483" y="115047"/>
                            <a:pt x="109483" y="112901"/>
                            <a:pt x="90165" y="95729"/>
                          </a:cubicBezTo>
                          <a:cubicBezTo>
                            <a:pt x="70847" y="78557"/>
                            <a:pt x="1086" y="19529"/>
                            <a:pt x="13" y="5577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rgbClr val="8E410C">
                            <a:shade val="30000"/>
                            <a:satMod val="115000"/>
                          </a:srgbClr>
                        </a:gs>
                        <a:gs pos="50000">
                          <a:srgbClr val="8E410C">
                            <a:shade val="67500"/>
                            <a:satMod val="115000"/>
                          </a:srgbClr>
                        </a:gs>
                        <a:gs pos="100000">
                          <a:srgbClr val="8E410C">
                            <a:shade val="100000"/>
                            <a:satMod val="115000"/>
                          </a:srgbClr>
                        </a:gs>
                      </a:gsLst>
                      <a:lin ang="2700000" scaled="1"/>
                      <a:tileRect/>
                    </a:gra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grpSp>
                  <p:nvGrpSpPr>
                    <p:cNvPr id="469" name="Group 468"/>
                    <p:cNvGrpSpPr/>
                    <p:nvPr/>
                  </p:nvGrpSpPr>
                  <p:grpSpPr>
                    <a:xfrm>
                      <a:off x="1159155" y="0"/>
                      <a:ext cx="2024032" cy="1849123"/>
                      <a:chOff x="1159155" y="0"/>
                      <a:chExt cx="2024032" cy="1849123"/>
                    </a:xfrm>
                  </p:grpSpPr>
                  <p:sp>
                    <p:nvSpPr>
                      <p:cNvPr id="470" name="Freeform 469"/>
                      <p:cNvSpPr/>
                      <p:nvPr/>
                    </p:nvSpPr>
                    <p:spPr>
                      <a:xfrm rot="19847263">
                        <a:off x="2434164" y="1674254"/>
                        <a:ext cx="165735" cy="121285"/>
                      </a:xfrm>
                      <a:custGeom>
                        <a:avLst/>
                        <a:gdLst>
                          <a:gd name="connsiteX0" fmla="*/ 83880 w 186911"/>
                          <a:gd name="connsiteY0" fmla="*/ 4636 h 159303"/>
                          <a:gd name="connsiteX1" fmla="*/ 19486 w 186911"/>
                          <a:gd name="connsiteY1" fmla="*/ 56152 h 159303"/>
                          <a:gd name="connsiteX2" fmla="*/ 6607 w 186911"/>
                          <a:gd name="connsiteY2" fmla="*/ 75470 h 159303"/>
                          <a:gd name="connsiteX3" fmla="*/ 168 w 186911"/>
                          <a:gd name="connsiteY3" fmla="*/ 114107 h 159303"/>
                          <a:gd name="connsiteX4" fmla="*/ 13046 w 186911"/>
                          <a:gd name="connsiteY4" fmla="*/ 139865 h 159303"/>
                          <a:gd name="connsiteX5" fmla="*/ 32365 w 186911"/>
                          <a:gd name="connsiteY5" fmla="*/ 146304 h 159303"/>
                          <a:gd name="connsiteX6" fmla="*/ 64562 w 186911"/>
                          <a:gd name="connsiteY6" fmla="*/ 152743 h 159303"/>
                          <a:gd name="connsiteX7" fmla="*/ 83880 w 186911"/>
                          <a:gd name="connsiteY7" fmla="*/ 152743 h 159303"/>
                          <a:gd name="connsiteX8" fmla="*/ 109638 w 186911"/>
                          <a:gd name="connsiteY8" fmla="*/ 159183 h 159303"/>
                          <a:gd name="connsiteX9" fmla="*/ 154714 w 186911"/>
                          <a:gd name="connsiteY9" fmla="*/ 146304 h 159303"/>
                          <a:gd name="connsiteX10" fmla="*/ 180472 w 186911"/>
                          <a:gd name="connsiteY10" fmla="*/ 139865 h 159303"/>
                          <a:gd name="connsiteX11" fmla="*/ 186911 w 186911"/>
                          <a:gd name="connsiteY11" fmla="*/ 114107 h 159303"/>
                          <a:gd name="connsiteX12" fmla="*/ 180472 w 186911"/>
                          <a:gd name="connsiteY12" fmla="*/ 81910 h 159303"/>
                          <a:gd name="connsiteX13" fmla="*/ 174032 w 186911"/>
                          <a:gd name="connsiteY13" fmla="*/ 69031 h 159303"/>
                          <a:gd name="connsiteX14" fmla="*/ 167593 w 186911"/>
                          <a:gd name="connsiteY14" fmla="*/ 43273 h 159303"/>
                          <a:gd name="connsiteX15" fmla="*/ 154714 w 186911"/>
                          <a:gd name="connsiteY15" fmla="*/ 17515 h 159303"/>
                          <a:gd name="connsiteX16" fmla="*/ 141835 w 186911"/>
                          <a:gd name="connsiteY16" fmla="*/ 4636 h 159303"/>
                          <a:gd name="connsiteX17" fmla="*/ 83880 w 186911"/>
                          <a:gd name="connsiteY17" fmla="*/ 4636 h 159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186911" h="159303">
                            <a:moveTo>
                              <a:pt x="83880" y="4636"/>
                            </a:moveTo>
                            <a:cubicBezTo>
                              <a:pt x="63489" y="13222"/>
                              <a:pt x="19486" y="56152"/>
                              <a:pt x="19486" y="56152"/>
                            </a:cubicBezTo>
                            <a:cubicBezTo>
                              <a:pt x="6607" y="67958"/>
                              <a:pt x="9827" y="65811"/>
                              <a:pt x="6607" y="75470"/>
                            </a:cubicBezTo>
                            <a:cubicBezTo>
                              <a:pt x="3387" y="85129"/>
                              <a:pt x="-905" y="103374"/>
                              <a:pt x="168" y="114107"/>
                            </a:cubicBezTo>
                            <a:cubicBezTo>
                              <a:pt x="1241" y="124840"/>
                              <a:pt x="13046" y="139865"/>
                              <a:pt x="13046" y="139865"/>
                            </a:cubicBezTo>
                            <a:cubicBezTo>
                              <a:pt x="18412" y="145231"/>
                              <a:pt x="23779" y="144158"/>
                              <a:pt x="32365" y="146304"/>
                            </a:cubicBezTo>
                            <a:cubicBezTo>
                              <a:pt x="40951" y="148450"/>
                              <a:pt x="64562" y="152743"/>
                              <a:pt x="64562" y="152743"/>
                            </a:cubicBezTo>
                            <a:cubicBezTo>
                              <a:pt x="73148" y="153816"/>
                              <a:pt x="76367" y="151670"/>
                              <a:pt x="83880" y="152743"/>
                            </a:cubicBezTo>
                            <a:cubicBezTo>
                              <a:pt x="91393" y="153816"/>
                              <a:pt x="97832" y="160256"/>
                              <a:pt x="109638" y="159183"/>
                            </a:cubicBezTo>
                            <a:cubicBezTo>
                              <a:pt x="121444" y="158110"/>
                              <a:pt x="154714" y="146304"/>
                              <a:pt x="154714" y="146304"/>
                            </a:cubicBezTo>
                            <a:cubicBezTo>
                              <a:pt x="166520" y="143084"/>
                              <a:pt x="180472" y="139865"/>
                              <a:pt x="180472" y="139865"/>
                            </a:cubicBezTo>
                            <a:cubicBezTo>
                              <a:pt x="185838" y="134499"/>
                              <a:pt x="186911" y="123766"/>
                              <a:pt x="186911" y="114107"/>
                            </a:cubicBezTo>
                            <a:cubicBezTo>
                              <a:pt x="186911" y="104448"/>
                              <a:pt x="180472" y="81910"/>
                              <a:pt x="180472" y="81910"/>
                            </a:cubicBezTo>
                            <a:cubicBezTo>
                              <a:pt x="178326" y="74397"/>
                              <a:pt x="174032" y="69031"/>
                              <a:pt x="174032" y="69031"/>
                            </a:cubicBezTo>
                            <a:cubicBezTo>
                              <a:pt x="171886" y="62592"/>
                              <a:pt x="167593" y="43273"/>
                              <a:pt x="167593" y="43273"/>
                            </a:cubicBezTo>
                            <a:cubicBezTo>
                              <a:pt x="164373" y="34687"/>
                              <a:pt x="154714" y="17515"/>
                              <a:pt x="154714" y="17515"/>
                            </a:cubicBezTo>
                            <a:cubicBezTo>
                              <a:pt x="150421" y="11076"/>
                              <a:pt x="141835" y="4636"/>
                              <a:pt x="141835" y="4636"/>
                            </a:cubicBezTo>
                            <a:cubicBezTo>
                              <a:pt x="136469" y="1416"/>
                              <a:pt x="104271" y="-3950"/>
                              <a:pt x="83880" y="4636"/>
                            </a:cubicBezTo>
                            <a:close/>
                          </a:path>
                        </a:pathLst>
                      </a:custGeom>
                      <a:solidFill>
                        <a:sysClr val="windowText" lastClr="000000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71" name="Freeform 470"/>
                      <p:cNvSpPr/>
                      <p:nvPr/>
                    </p:nvSpPr>
                    <p:spPr>
                      <a:xfrm rot="17997949">
                        <a:off x="2872045" y="1635616"/>
                        <a:ext cx="171450" cy="131445"/>
                      </a:xfrm>
                      <a:custGeom>
                        <a:avLst/>
                        <a:gdLst>
                          <a:gd name="connsiteX0" fmla="*/ 83880 w 186911"/>
                          <a:gd name="connsiteY0" fmla="*/ 4636 h 159303"/>
                          <a:gd name="connsiteX1" fmla="*/ 19486 w 186911"/>
                          <a:gd name="connsiteY1" fmla="*/ 56152 h 159303"/>
                          <a:gd name="connsiteX2" fmla="*/ 6607 w 186911"/>
                          <a:gd name="connsiteY2" fmla="*/ 75470 h 159303"/>
                          <a:gd name="connsiteX3" fmla="*/ 168 w 186911"/>
                          <a:gd name="connsiteY3" fmla="*/ 114107 h 159303"/>
                          <a:gd name="connsiteX4" fmla="*/ 13046 w 186911"/>
                          <a:gd name="connsiteY4" fmla="*/ 139865 h 159303"/>
                          <a:gd name="connsiteX5" fmla="*/ 32365 w 186911"/>
                          <a:gd name="connsiteY5" fmla="*/ 146304 h 159303"/>
                          <a:gd name="connsiteX6" fmla="*/ 64562 w 186911"/>
                          <a:gd name="connsiteY6" fmla="*/ 152743 h 159303"/>
                          <a:gd name="connsiteX7" fmla="*/ 83880 w 186911"/>
                          <a:gd name="connsiteY7" fmla="*/ 152743 h 159303"/>
                          <a:gd name="connsiteX8" fmla="*/ 109638 w 186911"/>
                          <a:gd name="connsiteY8" fmla="*/ 159183 h 159303"/>
                          <a:gd name="connsiteX9" fmla="*/ 154714 w 186911"/>
                          <a:gd name="connsiteY9" fmla="*/ 146304 h 159303"/>
                          <a:gd name="connsiteX10" fmla="*/ 180472 w 186911"/>
                          <a:gd name="connsiteY10" fmla="*/ 139865 h 159303"/>
                          <a:gd name="connsiteX11" fmla="*/ 186911 w 186911"/>
                          <a:gd name="connsiteY11" fmla="*/ 114107 h 159303"/>
                          <a:gd name="connsiteX12" fmla="*/ 180472 w 186911"/>
                          <a:gd name="connsiteY12" fmla="*/ 81910 h 159303"/>
                          <a:gd name="connsiteX13" fmla="*/ 174032 w 186911"/>
                          <a:gd name="connsiteY13" fmla="*/ 69031 h 159303"/>
                          <a:gd name="connsiteX14" fmla="*/ 167593 w 186911"/>
                          <a:gd name="connsiteY14" fmla="*/ 43273 h 159303"/>
                          <a:gd name="connsiteX15" fmla="*/ 154714 w 186911"/>
                          <a:gd name="connsiteY15" fmla="*/ 17515 h 159303"/>
                          <a:gd name="connsiteX16" fmla="*/ 141835 w 186911"/>
                          <a:gd name="connsiteY16" fmla="*/ 4636 h 159303"/>
                          <a:gd name="connsiteX17" fmla="*/ 83880 w 186911"/>
                          <a:gd name="connsiteY17" fmla="*/ 4636 h 159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186911" h="159303">
                            <a:moveTo>
                              <a:pt x="83880" y="4636"/>
                            </a:moveTo>
                            <a:cubicBezTo>
                              <a:pt x="63489" y="13222"/>
                              <a:pt x="19486" y="56152"/>
                              <a:pt x="19486" y="56152"/>
                            </a:cubicBezTo>
                            <a:cubicBezTo>
                              <a:pt x="6607" y="67958"/>
                              <a:pt x="9827" y="65811"/>
                              <a:pt x="6607" y="75470"/>
                            </a:cubicBezTo>
                            <a:cubicBezTo>
                              <a:pt x="3387" y="85129"/>
                              <a:pt x="-905" y="103374"/>
                              <a:pt x="168" y="114107"/>
                            </a:cubicBezTo>
                            <a:cubicBezTo>
                              <a:pt x="1241" y="124840"/>
                              <a:pt x="13046" y="139865"/>
                              <a:pt x="13046" y="139865"/>
                            </a:cubicBezTo>
                            <a:cubicBezTo>
                              <a:pt x="18412" y="145231"/>
                              <a:pt x="23779" y="144158"/>
                              <a:pt x="32365" y="146304"/>
                            </a:cubicBezTo>
                            <a:cubicBezTo>
                              <a:pt x="40951" y="148450"/>
                              <a:pt x="64562" y="152743"/>
                              <a:pt x="64562" y="152743"/>
                            </a:cubicBezTo>
                            <a:cubicBezTo>
                              <a:pt x="73148" y="153816"/>
                              <a:pt x="76367" y="151670"/>
                              <a:pt x="83880" y="152743"/>
                            </a:cubicBezTo>
                            <a:cubicBezTo>
                              <a:pt x="91393" y="153816"/>
                              <a:pt x="97832" y="160256"/>
                              <a:pt x="109638" y="159183"/>
                            </a:cubicBezTo>
                            <a:cubicBezTo>
                              <a:pt x="121444" y="158110"/>
                              <a:pt x="154714" y="146304"/>
                              <a:pt x="154714" y="146304"/>
                            </a:cubicBezTo>
                            <a:cubicBezTo>
                              <a:pt x="166520" y="143084"/>
                              <a:pt x="180472" y="139865"/>
                              <a:pt x="180472" y="139865"/>
                            </a:cubicBezTo>
                            <a:cubicBezTo>
                              <a:pt x="185838" y="134499"/>
                              <a:pt x="186911" y="123766"/>
                              <a:pt x="186911" y="114107"/>
                            </a:cubicBezTo>
                            <a:cubicBezTo>
                              <a:pt x="186911" y="104448"/>
                              <a:pt x="180472" y="81910"/>
                              <a:pt x="180472" y="81910"/>
                            </a:cubicBezTo>
                            <a:cubicBezTo>
                              <a:pt x="178326" y="74397"/>
                              <a:pt x="174032" y="69031"/>
                              <a:pt x="174032" y="69031"/>
                            </a:cubicBezTo>
                            <a:cubicBezTo>
                              <a:pt x="171886" y="62592"/>
                              <a:pt x="167593" y="43273"/>
                              <a:pt x="167593" y="43273"/>
                            </a:cubicBezTo>
                            <a:cubicBezTo>
                              <a:pt x="164373" y="34687"/>
                              <a:pt x="154714" y="17515"/>
                              <a:pt x="154714" y="17515"/>
                            </a:cubicBezTo>
                            <a:cubicBezTo>
                              <a:pt x="150421" y="11076"/>
                              <a:pt x="141835" y="4636"/>
                              <a:pt x="141835" y="4636"/>
                            </a:cubicBezTo>
                            <a:cubicBezTo>
                              <a:pt x="136469" y="1416"/>
                              <a:pt x="104271" y="-3950"/>
                              <a:pt x="83880" y="4636"/>
                            </a:cubicBezTo>
                            <a:close/>
                          </a:path>
                        </a:pathLst>
                      </a:custGeom>
                      <a:solidFill>
                        <a:sysClr val="windowText" lastClr="000000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grpSp>
                    <p:nvGrpSpPr>
                      <p:cNvPr id="472" name="Group 471"/>
                      <p:cNvGrpSpPr/>
                      <p:nvPr/>
                    </p:nvGrpSpPr>
                    <p:grpSpPr>
                      <a:xfrm>
                        <a:off x="1159155" y="0"/>
                        <a:ext cx="2024032" cy="1849123"/>
                        <a:chOff x="1159155" y="0"/>
                        <a:chExt cx="2024204" cy="1850058"/>
                      </a:xfrm>
                    </p:grpSpPr>
                    <p:grpSp>
                      <p:nvGrpSpPr>
                        <p:cNvPr id="473" name="Group 472"/>
                        <p:cNvGrpSpPr/>
                        <p:nvPr/>
                      </p:nvGrpSpPr>
                      <p:grpSpPr>
                        <a:xfrm>
                          <a:off x="1532642" y="1667815"/>
                          <a:ext cx="495327" cy="182243"/>
                          <a:chOff x="1532642" y="1667815"/>
                          <a:chExt cx="495327" cy="182243"/>
                        </a:xfrm>
                      </p:grpSpPr>
                      <p:sp>
                        <p:nvSpPr>
                          <p:cNvPr id="522" name="Freeform 521"/>
                          <p:cNvSpPr/>
                          <p:nvPr/>
                        </p:nvSpPr>
                        <p:spPr>
                          <a:xfrm>
                            <a:off x="1532642" y="1667815"/>
                            <a:ext cx="165735" cy="143156"/>
                          </a:xfrm>
                          <a:custGeom>
                            <a:avLst/>
                            <a:gdLst>
                              <a:gd name="connsiteX0" fmla="*/ 83880 w 186911"/>
                              <a:gd name="connsiteY0" fmla="*/ 4636 h 159303"/>
                              <a:gd name="connsiteX1" fmla="*/ 19486 w 186911"/>
                              <a:gd name="connsiteY1" fmla="*/ 56152 h 159303"/>
                              <a:gd name="connsiteX2" fmla="*/ 6607 w 186911"/>
                              <a:gd name="connsiteY2" fmla="*/ 75470 h 159303"/>
                              <a:gd name="connsiteX3" fmla="*/ 168 w 186911"/>
                              <a:gd name="connsiteY3" fmla="*/ 114107 h 159303"/>
                              <a:gd name="connsiteX4" fmla="*/ 13046 w 186911"/>
                              <a:gd name="connsiteY4" fmla="*/ 139865 h 159303"/>
                              <a:gd name="connsiteX5" fmla="*/ 32365 w 186911"/>
                              <a:gd name="connsiteY5" fmla="*/ 146304 h 159303"/>
                              <a:gd name="connsiteX6" fmla="*/ 64562 w 186911"/>
                              <a:gd name="connsiteY6" fmla="*/ 152743 h 159303"/>
                              <a:gd name="connsiteX7" fmla="*/ 83880 w 186911"/>
                              <a:gd name="connsiteY7" fmla="*/ 152743 h 159303"/>
                              <a:gd name="connsiteX8" fmla="*/ 109638 w 186911"/>
                              <a:gd name="connsiteY8" fmla="*/ 159183 h 159303"/>
                              <a:gd name="connsiteX9" fmla="*/ 154714 w 186911"/>
                              <a:gd name="connsiteY9" fmla="*/ 146304 h 159303"/>
                              <a:gd name="connsiteX10" fmla="*/ 180472 w 186911"/>
                              <a:gd name="connsiteY10" fmla="*/ 139865 h 159303"/>
                              <a:gd name="connsiteX11" fmla="*/ 186911 w 186911"/>
                              <a:gd name="connsiteY11" fmla="*/ 114107 h 159303"/>
                              <a:gd name="connsiteX12" fmla="*/ 180472 w 186911"/>
                              <a:gd name="connsiteY12" fmla="*/ 81910 h 159303"/>
                              <a:gd name="connsiteX13" fmla="*/ 174032 w 186911"/>
                              <a:gd name="connsiteY13" fmla="*/ 69031 h 159303"/>
                              <a:gd name="connsiteX14" fmla="*/ 167593 w 186911"/>
                              <a:gd name="connsiteY14" fmla="*/ 43273 h 159303"/>
                              <a:gd name="connsiteX15" fmla="*/ 154714 w 186911"/>
                              <a:gd name="connsiteY15" fmla="*/ 17515 h 159303"/>
                              <a:gd name="connsiteX16" fmla="*/ 141835 w 186911"/>
                              <a:gd name="connsiteY16" fmla="*/ 4636 h 159303"/>
                              <a:gd name="connsiteX17" fmla="*/ 83880 w 186911"/>
                              <a:gd name="connsiteY17" fmla="*/ 4636 h 1593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</a:cxnLst>
                            <a:rect l="l" t="t" r="r" b="b"/>
                            <a:pathLst>
                              <a:path w="186911" h="159303">
                                <a:moveTo>
                                  <a:pt x="83880" y="4636"/>
                                </a:moveTo>
                                <a:cubicBezTo>
                                  <a:pt x="63489" y="13222"/>
                                  <a:pt x="19486" y="56152"/>
                                  <a:pt x="19486" y="56152"/>
                                </a:cubicBezTo>
                                <a:cubicBezTo>
                                  <a:pt x="6607" y="67958"/>
                                  <a:pt x="9827" y="65811"/>
                                  <a:pt x="6607" y="75470"/>
                                </a:cubicBezTo>
                                <a:cubicBezTo>
                                  <a:pt x="3387" y="85129"/>
                                  <a:pt x="-905" y="103374"/>
                                  <a:pt x="168" y="114107"/>
                                </a:cubicBezTo>
                                <a:cubicBezTo>
                                  <a:pt x="1241" y="124840"/>
                                  <a:pt x="13046" y="139865"/>
                                  <a:pt x="13046" y="139865"/>
                                </a:cubicBezTo>
                                <a:cubicBezTo>
                                  <a:pt x="18412" y="145231"/>
                                  <a:pt x="23779" y="144158"/>
                                  <a:pt x="32365" y="146304"/>
                                </a:cubicBezTo>
                                <a:cubicBezTo>
                                  <a:pt x="40951" y="148450"/>
                                  <a:pt x="64562" y="152743"/>
                                  <a:pt x="64562" y="152743"/>
                                </a:cubicBezTo>
                                <a:cubicBezTo>
                                  <a:pt x="73148" y="153816"/>
                                  <a:pt x="76367" y="151670"/>
                                  <a:pt x="83880" y="152743"/>
                                </a:cubicBezTo>
                                <a:cubicBezTo>
                                  <a:pt x="91393" y="153816"/>
                                  <a:pt x="97832" y="160256"/>
                                  <a:pt x="109638" y="159183"/>
                                </a:cubicBezTo>
                                <a:cubicBezTo>
                                  <a:pt x="121444" y="158110"/>
                                  <a:pt x="154714" y="146304"/>
                                  <a:pt x="154714" y="146304"/>
                                </a:cubicBezTo>
                                <a:cubicBezTo>
                                  <a:pt x="166520" y="143084"/>
                                  <a:pt x="180472" y="139865"/>
                                  <a:pt x="180472" y="139865"/>
                                </a:cubicBezTo>
                                <a:cubicBezTo>
                                  <a:pt x="185838" y="134499"/>
                                  <a:pt x="186911" y="123766"/>
                                  <a:pt x="186911" y="114107"/>
                                </a:cubicBezTo>
                                <a:cubicBezTo>
                                  <a:pt x="186911" y="104448"/>
                                  <a:pt x="180472" y="81910"/>
                                  <a:pt x="180472" y="81910"/>
                                </a:cubicBezTo>
                                <a:cubicBezTo>
                                  <a:pt x="178326" y="74397"/>
                                  <a:pt x="174032" y="69031"/>
                                  <a:pt x="174032" y="69031"/>
                                </a:cubicBezTo>
                                <a:cubicBezTo>
                                  <a:pt x="171886" y="62592"/>
                                  <a:pt x="167593" y="43273"/>
                                  <a:pt x="167593" y="43273"/>
                                </a:cubicBezTo>
                                <a:cubicBezTo>
                                  <a:pt x="164373" y="34687"/>
                                  <a:pt x="154714" y="17515"/>
                                  <a:pt x="154714" y="17515"/>
                                </a:cubicBezTo>
                                <a:cubicBezTo>
                                  <a:pt x="150421" y="11076"/>
                                  <a:pt x="141835" y="4636"/>
                                  <a:pt x="141835" y="4636"/>
                                </a:cubicBezTo>
                                <a:cubicBezTo>
                                  <a:pt x="136469" y="1416"/>
                                  <a:pt x="104271" y="-3950"/>
                                  <a:pt x="83880" y="463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523" name="Freeform 522"/>
                          <p:cNvSpPr/>
                          <p:nvPr/>
                        </p:nvSpPr>
                        <p:spPr>
                          <a:xfrm>
                            <a:off x="1854614" y="1693572"/>
                            <a:ext cx="173355" cy="156486"/>
                          </a:xfrm>
                          <a:custGeom>
                            <a:avLst/>
                            <a:gdLst>
                              <a:gd name="connsiteX0" fmla="*/ 83880 w 186911"/>
                              <a:gd name="connsiteY0" fmla="*/ 4636 h 159303"/>
                              <a:gd name="connsiteX1" fmla="*/ 19486 w 186911"/>
                              <a:gd name="connsiteY1" fmla="*/ 56152 h 159303"/>
                              <a:gd name="connsiteX2" fmla="*/ 6607 w 186911"/>
                              <a:gd name="connsiteY2" fmla="*/ 75470 h 159303"/>
                              <a:gd name="connsiteX3" fmla="*/ 168 w 186911"/>
                              <a:gd name="connsiteY3" fmla="*/ 114107 h 159303"/>
                              <a:gd name="connsiteX4" fmla="*/ 13046 w 186911"/>
                              <a:gd name="connsiteY4" fmla="*/ 139865 h 159303"/>
                              <a:gd name="connsiteX5" fmla="*/ 32365 w 186911"/>
                              <a:gd name="connsiteY5" fmla="*/ 146304 h 159303"/>
                              <a:gd name="connsiteX6" fmla="*/ 64562 w 186911"/>
                              <a:gd name="connsiteY6" fmla="*/ 152743 h 159303"/>
                              <a:gd name="connsiteX7" fmla="*/ 83880 w 186911"/>
                              <a:gd name="connsiteY7" fmla="*/ 152743 h 159303"/>
                              <a:gd name="connsiteX8" fmla="*/ 109638 w 186911"/>
                              <a:gd name="connsiteY8" fmla="*/ 159183 h 159303"/>
                              <a:gd name="connsiteX9" fmla="*/ 154714 w 186911"/>
                              <a:gd name="connsiteY9" fmla="*/ 146304 h 159303"/>
                              <a:gd name="connsiteX10" fmla="*/ 180472 w 186911"/>
                              <a:gd name="connsiteY10" fmla="*/ 139865 h 159303"/>
                              <a:gd name="connsiteX11" fmla="*/ 186911 w 186911"/>
                              <a:gd name="connsiteY11" fmla="*/ 114107 h 159303"/>
                              <a:gd name="connsiteX12" fmla="*/ 180472 w 186911"/>
                              <a:gd name="connsiteY12" fmla="*/ 81910 h 159303"/>
                              <a:gd name="connsiteX13" fmla="*/ 174032 w 186911"/>
                              <a:gd name="connsiteY13" fmla="*/ 69031 h 159303"/>
                              <a:gd name="connsiteX14" fmla="*/ 167593 w 186911"/>
                              <a:gd name="connsiteY14" fmla="*/ 43273 h 159303"/>
                              <a:gd name="connsiteX15" fmla="*/ 154714 w 186911"/>
                              <a:gd name="connsiteY15" fmla="*/ 17515 h 159303"/>
                              <a:gd name="connsiteX16" fmla="*/ 141835 w 186911"/>
                              <a:gd name="connsiteY16" fmla="*/ 4636 h 159303"/>
                              <a:gd name="connsiteX17" fmla="*/ 83880 w 186911"/>
                              <a:gd name="connsiteY17" fmla="*/ 4636 h 1593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</a:cxnLst>
                            <a:rect l="l" t="t" r="r" b="b"/>
                            <a:pathLst>
                              <a:path w="186911" h="159303">
                                <a:moveTo>
                                  <a:pt x="83880" y="4636"/>
                                </a:moveTo>
                                <a:cubicBezTo>
                                  <a:pt x="63489" y="13222"/>
                                  <a:pt x="19486" y="56152"/>
                                  <a:pt x="19486" y="56152"/>
                                </a:cubicBezTo>
                                <a:cubicBezTo>
                                  <a:pt x="6607" y="67958"/>
                                  <a:pt x="9827" y="65811"/>
                                  <a:pt x="6607" y="75470"/>
                                </a:cubicBezTo>
                                <a:cubicBezTo>
                                  <a:pt x="3387" y="85129"/>
                                  <a:pt x="-905" y="103374"/>
                                  <a:pt x="168" y="114107"/>
                                </a:cubicBezTo>
                                <a:cubicBezTo>
                                  <a:pt x="1241" y="124840"/>
                                  <a:pt x="13046" y="139865"/>
                                  <a:pt x="13046" y="139865"/>
                                </a:cubicBezTo>
                                <a:cubicBezTo>
                                  <a:pt x="18412" y="145231"/>
                                  <a:pt x="23779" y="144158"/>
                                  <a:pt x="32365" y="146304"/>
                                </a:cubicBezTo>
                                <a:cubicBezTo>
                                  <a:pt x="40951" y="148450"/>
                                  <a:pt x="64562" y="152743"/>
                                  <a:pt x="64562" y="152743"/>
                                </a:cubicBezTo>
                                <a:cubicBezTo>
                                  <a:pt x="73148" y="153816"/>
                                  <a:pt x="76367" y="151670"/>
                                  <a:pt x="83880" y="152743"/>
                                </a:cubicBezTo>
                                <a:cubicBezTo>
                                  <a:pt x="91393" y="153816"/>
                                  <a:pt x="97832" y="160256"/>
                                  <a:pt x="109638" y="159183"/>
                                </a:cubicBezTo>
                                <a:cubicBezTo>
                                  <a:pt x="121444" y="158110"/>
                                  <a:pt x="154714" y="146304"/>
                                  <a:pt x="154714" y="146304"/>
                                </a:cubicBezTo>
                                <a:cubicBezTo>
                                  <a:pt x="166520" y="143084"/>
                                  <a:pt x="180472" y="139865"/>
                                  <a:pt x="180472" y="139865"/>
                                </a:cubicBezTo>
                                <a:cubicBezTo>
                                  <a:pt x="185838" y="134499"/>
                                  <a:pt x="186911" y="123766"/>
                                  <a:pt x="186911" y="114107"/>
                                </a:cubicBezTo>
                                <a:cubicBezTo>
                                  <a:pt x="186911" y="104448"/>
                                  <a:pt x="180472" y="81910"/>
                                  <a:pt x="180472" y="81910"/>
                                </a:cubicBezTo>
                                <a:cubicBezTo>
                                  <a:pt x="178326" y="74397"/>
                                  <a:pt x="174032" y="69031"/>
                                  <a:pt x="174032" y="69031"/>
                                </a:cubicBezTo>
                                <a:cubicBezTo>
                                  <a:pt x="171886" y="62592"/>
                                  <a:pt x="167593" y="43273"/>
                                  <a:pt x="167593" y="43273"/>
                                </a:cubicBezTo>
                                <a:cubicBezTo>
                                  <a:pt x="164373" y="34687"/>
                                  <a:pt x="154714" y="17515"/>
                                  <a:pt x="154714" y="17515"/>
                                </a:cubicBezTo>
                                <a:cubicBezTo>
                                  <a:pt x="150421" y="11076"/>
                                  <a:pt x="141835" y="4636"/>
                                  <a:pt x="141835" y="4636"/>
                                </a:cubicBezTo>
                                <a:cubicBezTo>
                                  <a:pt x="136469" y="1416"/>
                                  <a:pt x="104271" y="-3950"/>
                                  <a:pt x="83880" y="463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474" name="Group 473"/>
                        <p:cNvGrpSpPr/>
                        <p:nvPr/>
                      </p:nvGrpSpPr>
                      <p:grpSpPr>
                        <a:xfrm>
                          <a:off x="1159155" y="0"/>
                          <a:ext cx="2024204" cy="1806595"/>
                          <a:chOff x="1159155" y="0"/>
                          <a:chExt cx="2024204" cy="1806595"/>
                        </a:xfrm>
                      </p:grpSpPr>
                      <p:sp>
                        <p:nvSpPr>
                          <p:cNvPr id="475" name="Freeform 474"/>
                          <p:cNvSpPr/>
                          <p:nvPr/>
                        </p:nvSpPr>
                        <p:spPr>
                          <a:xfrm rot="19748051">
                            <a:off x="2627199" y="971348"/>
                            <a:ext cx="556160" cy="717745"/>
                          </a:xfrm>
                          <a:custGeom>
                            <a:avLst/>
                            <a:gdLst>
                              <a:gd name="connsiteX0" fmla="*/ 143576 w 479256"/>
                              <a:gd name="connsiteY0" fmla="*/ 90999 h 773676"/>
                              <a:gd name="connsiteX1" fmla="*/ 27666 w 479256"/>
                              <a:gd name="connsiteY1" fmla="*/ 264864 h 773676"/>
                              <a:gd name="connsiteX2" fmla="*/ 1908 w 479256"/>
                              <a:gd name="connsiteY2" fmla="*/ 316380 h 773676"/>
                              <a:gd name="connsiteX3" fmla="*/ 1908 w 479256"/>
                              <a:gd name="connsiteY3" fmla="*/ 348577 h 773676"/>
                              <a:gd name="connsiteX4" fmla="*/ 14787 w 479256"/>
                              <a:gd name="connsiteY4" fmla="*/ 367895 h 773676"/>
                              <a:gd name="connsiteX5" fmla="*/ 34106 w 479256"/>
                              <a:gd name="connsiteY5" fmla="*/ 406532 h 773676"/>
                              <a:gd name="connsiteX6" fmla="*/ 53424 w 479256"/>
                              <a:gd name="connsiteY6" fmla="*/ 412971 h 773676"/>
                              <a:gd name="connsiteX7" fmla="*/ 92060 w 479256"/>
                              <a:gd name="connsiteY7" fmla="*/ 432290 h 773676"/>
                              <a:gd name="connsiteX8" fmla="*/ 143576 w 479256"/>
                              <a:gd name="connsiteY8" fmla="*/ 458047 h 773676"/>
                              <a:gd name="connsiteX9" fmla="*/ 182213 w 479256"/>
                              <a:gd name="connsiteY9" fmla="*/ 470926 h 773676"/>
                              <a:gd name="connsiteX10" fmla="*/ 246607 w 479256"/>
                              <a:gd name="connsiteY10" fmla="*/ 490245 h 773676"/>
                              <a:gd name="connsiteX11" fmla="*/ 253046 w 479256"/>
                              <a:gd name="connsiteY11" fmla="*/ 503123 h 773676"/>
                              <a:gd name="connsiteX12" fmla="*/ 220849 w 479256"/>
                              <a:gd name="connsiteY12" fmla="*/ 541760 h 773676"/>
                              <a:gd name="connsiteX13" fmla="*/ 188652 w 479256"/>
                              <a:gd name="connsiteY13" fmla="*/ 593276 h 773676"/>
                              <a:gd name="connsiteX14" fmla="*/ 150015 w 479256"/>
                              <a:gd name="connsiteY14" fmla="*/ 638352 h 773676"/>
                              <a:gd name="connsiteX15" fmla="*/ 130697 w 479256"/>
                              <a:gd name="connsiteY15" fmla="*/ 676988 h 773676"/>
                              <a:gd name="connsiteX16" fmla="*/ 92060 w 479256"/>
                              <a:gd name="connsiteY16" fmla="*/ 734943 h 773676"/>
                              <a:gd name="connsiteX17" fmla="*/ 150015 w 479256"/>
                              <a:gd name="connsiteY17" fmla="*/ 696307 h 773676"/>
                              <a:gd name="connsiteX18" fmla="*/ 124258 w 479256"/>
                              <a:gd name="connsiteY18" fmla="*/ 747822 h 773676"/>
                              <a:gd name="connsiteX19" fmla="*/ 169334 w 479256"/>
                              <a:gd name="connsiteY19" fmla="*/ 728504 h 773676"/>
                              <a:gd name="connsiteX20" fmla="*/ 156455 w 479256"/>
                              <a:gd name="connsiteY20" fmla="*/ 773580 h 773676"/>
                              <a:gd name="connsiteX21" fmla="*/ 188652 w 479256"/>
                              <a:gd name="connsiteY21" fmla="*/ 741383 h 773676"/>
                              <a:gd name="connsiteX22" fmla="*/ 214410 w 479256"/>
                              <a:gd name="connsiteY22" fmla="*/ 715625 h 773676"/>
                              <a:gd name="connsiteX23" fmla="*/ 253046 w 479256"/>
                              <a:gd name="connsiteY23" fmla="*/ 651230 h 773676"/>
                              <a:gd name="connsiteX24" fmla="*/ 291683 w 479256"/>
                              <a:gd name="connsiteY24" fmla="*/ 593276 h 773676"/>
                              <a:gd name="connsiteX25" fmla="*/ 317441 w 479256"/>
                              <a:gd name="connsiteY25" fmla="*/ 567518 h 773676"/>
                              <a:gd name="connsiteX26" fmla="*/ 323880 w 479256"/>
                              <a:gd name="connsiteY26" fmla="*/ 554639 h 773676"/>
                              <a:gd name="connsiteX27" fmla="*/ 368956 w 479256"/>
                              <a:gd name="connsiteY27" fmla="*/ 503123 h 773676"/>
                              <a:gd name="connsiteX28" fmla="*/ 401153 w 479256"/>
                              <a:gd name="connsiteY28" fmla="*/ 458047 h 773676"/>
                              <a:gd name="connsiteX29" fmla="*/ 368956 w 479256"/>
                              <a:gd name="connsiteY29" fmla="*/ 432290 h 773676"/>
                              <a:gd name="connsiteX30" fmla="*/ 311001 w 479256"/>
                              <a:gd name="connsiteY30" fmla="*/ 406532 h 773676"/>
                              <a:gd name="connsiteX31" fmla="*/ 285244 w 479256"/>
                              <a:gd name="connsiteY31" fmla="*/ 380774 h 773676"/>
                              <a:gd name="connsiteX32" fmla="*/ 278804 w 479256"/>
                              <a:gd name="connsiteY32" fmla="*/ 361456 h 773676"/>
                              <a:gd name="connsiteX33" fmla="*/ 291683 w 479256"/>
                              <a:gd name="connsiteY33" fmla="*/ 303501 h 773676"/>
                              <a:gd name="connsiteX34" fmla="*/ 298122 w 479256"/>
                              <a:gd name="connsiteY34" fmla="*/ 284183 h 773676"/>
                              <a:gd name="connsiteX35" fmla="*/ 323880 w 479256"/>
                              <a:gd name="connsiteY35" fmla="*/ 277743 h 773676"/>
                              <a:gd name="connsiteX36" fmla="*/ 343198 w 479256"/>
                              <a:gd name="connsiteY36" fmla="*/ 251985 h 773676"/>
                              <a:gd name="connsiteX37" fmla="*/ 394714 w 479256"/>
                              <a:gd name="connsiteY37" fmla="*/ 206909 h 773676"/>
                              <a:gd name="connsiteX38" fmla="*/ 426911 w 479256"/>
                              <a:gd name="connsiteY38" fmla="*/ 161833 h 773676"/>
                              <a:gd name="connsiteX39" fmla="*/ 446229 w 479256"/>
                              <a:gd name="connsiteY39" fmla="*/ 123197 h 773676"/>
                              <a:gd name="connsiteX40" fmla="*/ 471987 w 479256"/>
                              <a:gd name="connsiteY40" fmla="*/ 45923 h 773676"/>
                              <a:gd name="connsiteX41" fmla="*/ 471987 w 479256"/>
                              <a:gd name="connsiteY41" fmla="*/ 847 h 773676"/>
                              <a:gd name="connsiteX42" fmla="*/ 388275 w 479256"/>
                              <a:gd name="connsiteY42" fmla="*/ 20166 h 773676"/>
                              <a:gd name="connsiteX43" fmla="*/ 330320 w 479256"/>
                              <a:gd name="connsiteY43" fmla="*/ 65242 h 773676"/>
                              <a:gd name="connsiteX44" fmla="*/ 233728 w 479256"/>
                              <a:gd name="connsiteY44" fmla="*/ 71681 h 773676"/>
                              <a:gd name="connsiteX45" fmla="*/ 143576 w 479256"/>
                              <a:gd name="connsiteY45" fmla="*/ 90999 h 77367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</a:cxnLst>
                            <a:rect l="l" t="t" r="r" b="b"/>
                            <a:pathLst>
                              <a:path w="479256" h="773676">
                                <a:moveTo>
                                  <a:pt x="143576" y="90999"/>
                                </a:moveTo>
                                <a:cubicBezTo>
                                  <a:pt x="109232" y="123196"/>
                                  <a:pt x="51277" y="227301"/>
                                  <a:pt x="27666" y="264864"/>
                                </a:cubicBezTo>
                                <a:cubicBezTo>
                                  <a:pt x="4055" y="302427"/>
                                  <a:pt x="1908" y="316380"/>
                                  <a:pt x="1908" y="316380"/>
                                </a:cubicBezTo>
                                <a:cubicBezTo>
                                  <a:pt x="-2385" y="330332"/>
                                  <a:pt x="1908" y="348577"/>
                                  <a:pt x="1908" y="348577"/>
                                </a:cubicBezTo>
                                <a:cubicBezTo>
                                  <a:pt x="4054" y="357163"/>
                                  <a:pt x="9421" y="358236"/>
                                  <a:pt x="14787" y="367895"/>
                                </a:cubicBezTo>
                                <a:cubicBezTo>
                                  <a:pt x="20153" y="377554"/>
                                  <a:pt x="34106" y="406532"/>
                                  <a:pt x="34106" y="406532"/>
                                </a:cubicBezTo>
                                <a:cubicBezTo>
                                  <a:pt x="40545" y="414045"/>
                                  <a:pt x="43765" y="408678"/>
                                  <a:pt x="53424" y="412971"/>
                                </a:cubicBezTo>
                                <a:cubicBezTo>
                                  <a:pt x="63083" y="417264"/>
                                  <a:pt x="92060" y="432290"/>
                                  <a:pt x="92060" y="432290"/>
                                </a:cubicBezTo>
                                <a:cubicBezTo>
                                  <a:pt x="107085" y="439803"/>
                                  <a:pt x="128551" y="451608"/>
                                  <a:pt x="143576" y="458047"/>
                                </a:cubicBezTo>
                                <a:cubicBezTo>
                                  <a:pt x="158601" y="464486"/>
                                  <a:pt x="165041" y="465560"/>
                                  <a:pt x="182213" y="470926"/>
                                </a:cubicBezTo>
                                <a:cubicBezTo>
                                  <a:pt x="199385" y="476292"/>
                                  <a:pt x="246607" y="490245"/>
                                  <a:pt x="246607" y="490245"/>
                                </a:cubicBezTo>
                                <a:cubicBezTo>
                                  <a:pt x="258413" y="495611"/>
                                  <a:pt x="257339" y="494537"/>
                                  <a:pt x="253046" y="503123"/>
                                </a:cubicBezTo>
                                <a:cubicBezTo>
                                  <a:pt x="248753" y="511709"/>
                                  <a:pt x="231581" y="526735"/>
                                  <a:pt x="220849" y="541760"/>
                                </a:cubicBezTo>
                                <a:cubicBezTo>
                                  <a:pt x="210117" y="556785"/>
                                  <a:pt x="200458" y="577177"/>
                                  <a:pt x="188652" y="593276"/>
                                </a:cubicBezTo>
                                <a:cubicBezTo>
                                  <a:pt x="176846" y="609375"/>
                                  <a:pt x="159674" y="624400"/>
                                  <a:pt x="150015" y="638352"/>
                                </a:cubicBezTo>
                                <a:cubicBezTo>
                                  <a:pt x="140356" y="652304"/>
                                  <a:pt x="140356" y="660890"/>
                                  <a:pt x="130697" y="676988"/>
                                </a:cubicBezTo>
                                <a:cubicBezTo>
                                  <a:pt x="121038" y="693087"/>
                                  <a:pt x="88840" y="731723"/>
                                  <a:pt x="92060" y="734943"/>
                                </a:cubicBezTo>
                                <a:cubicBezTo>
                                  <a:pt x="95280" y="738163"/>
                                  <a:pt x="144649" y="694161"/>
                                  <a:pt x="150015" y="696307"/>
                                </a:cubicBezTo>
                                <a:cubicBezTo>
                                  <a:pt x="155381" y="698454"/>
                                  <a:pt x="121038" y="742456"/>
                                  <a:pt x="124258" y="747822"/>
                                </a:cubicBezTo>
                                <a:cubicBezTo>
                                  <a:pt x="127478" y="753188"/>
                                  <a:pt x="163968" y="724211"/>
                                  <a:pt x="169334" y="728504"/>
                                </a:cubicBezTo>
                                <a:cubicBezTo>
                                  <a:pt x="174700" y="732797"/>
                                  <a:pt x="153235" y="771434"/>
                                  <a:pt x="156455" y="773580"/>
                                </a:cubicBezTo>
                                <a:cubicBezTo>
                                  <a:pt x="159675" y="775726"/>
                                  <a:pt x="188652" y="741383"/>
                                  <a:pt x="188652" y="741383"/>
                                </a:cubicBezTo>
                                <a:cubicBezTo>
                                  <a:pt x="198311" y="731724"/>
                                  <a:pt x="203678" y="730650"/>
                                  <a:pt x="214410" y="715625"/>
                                </a:cubicBezTo>
                                <a:cubicBezTo>
                                  <a:pt x="225142" y="700600"/>
                                  <a:pt x="240167" y="671621"/>
                                  <a:pt x="253046" y="651230"/>
                                </a:cubicBezTo>
                                <a:cubicBezTo>
                                  <a:pt x="265925" y="630839"/>
                                  <a:pt x="291683" y="593276"/>
                                  <a:pt x="291683" y="593276"/>
                                </a:cubicBezTo>
                                <a:cubicBezTo>
                                  <a:pt x="302416" y="579324"/>
                                  <a:pt x="317441" y="567518"/>
                                  <a:pt x="317441" y="567518"/>
                                </a:cubicBezTo>
                                <a:cubicBezTo>
                                  <a:pt x="322807" y="561079"/>
                                  <a:pt x="315294" y="565371"/>
                                  <a:pt x="323880" y="554639"/>
                                </a:cubicBezTo>
                                <a:cubicBezTo>
                                  <a:pt x="332466" y="543907"/>
                                  <a:pt x="356077" y="519222"/>
                                  <a:pt x="368956" y="503123"/>
                                </a:cubicBezTo>
                                <a:cubicBezTo>
                                  <a:pt x="381835" y="487024"/>
                                  <a:pt x="401153" y="458047"/>
                                  <a:pt x="401153" y="458047"/>
                                </a:cubicBezTo>
                                <a:cubicBezTo>
                                  <a:pt x="401153" y="446242"/>
                                  <a:pt x="383981" y="440876"/>
                                  <a:pt x="368956" y="432290"/>
                                </a:cubicBezTo>
                                <a:cubicBezTo>
                                  <a:pt x="353931" y="423704"/>
                                  <a:pt x="311001" y="406532"/>
                                  <a:pt x="311001" y="406532"/>
                                </a:cubicBezTo>
                                <a:cubicBezTo>
                                  <a:pt x="297049" y="397946"/>
                                  <a:pt x="285244" y="380774"/>
                                  <a:pt x="285244" y="380774"/>
                                </a:cubicBezTo>
                                <a:cubicBezTo>
                                  <a:pt x="279878" y="373261"/>
                                  <a:pt x="277731" y="374335"/>
                                  <a:pt x="278804" y="361456"/>
                                </a:cubicBezTo>
                                <a:cubicBezTo>
                                  <a:pt x="279877" y="348577"/>
                                  <a:pt x="288463" y="316380"/>
                                  <a:pt x="291683" y="303501"/>
                                </a:cubicBezTo>
                                <a:cubicBezTo>
                                  <a:pt x="294903" y="290622"/>
                                  <a:pt x="298122" y="284183"/>
                                  <a:pt x="298122" y="284183"/>
                                </a:cubicBezTo>
                                <a:cubicBezTo>
                                  <a:pt x="303488" y="279890"/>
                                  <a:pt x="323880" y="277743"/>
                                  <a:pt x="323880" y="277743"/>
                                </a:cubicBezTo>
                                <a:cubicBezTo>
                                  <a:pt x="331393" y="272377"/>
                                  <a:pt x="331392" y="263791"/>
                                  <a:pt x="343198" y="251985"/>
                                </a:cubicBezTo>
                                <a:cubicBezTo>
                                  <a:pt x="355004" y="240179"/>
                                  <a:pt x="380762" y="221934"/>
                                  <a:pt x="394714" y="206909"/>
                                </a:cubicBezTo>
                                <a:cubicBezTo>
                                  <a:pt x="408666" y="191884"/>
                                  <a:pt x="418325" y="175785"/>
                                  <a:pt x="426911" y="161833"/>
                                </a:cubicBezTo>
                                <a:cubicBezTo>
                                  <a:pt x="435497" y="147881"/>
                                  <a:pt x="438716" y="142515"/>
                                  <a:pt x="446229" y="123197"/>
                                </a:cubicBezTo>
                                <a:cubicBezTo>
                                  <a:pt x="453742" y="103879"/>
                                  <a:pt x="467694" y="66315"/>
                                  <a:pt x="471987" y="45923"/>
                                </a:cubicBezTo>
                                <a:cubicBezTo>
                                  <a:pt x="476280" y="25531"/>
                                  <a:pt x="485939" y="5140"/>
                                  <a:pt x="471987" y="847"/>
                                </a:cubicBezTo>
                                <a:cubicBezTo>
                                  <a:pt x="458035" y="-3446"/>
                                  <a:pt x="411886" y="9434"/>
                                  <a:pt x="388275" y="20166"/>
                                </a:cubicBezTo>
                                <a:cubicBezTo>
                                  <a:pt x="364664" y="30898"/>
                                  <a:pt x="356078" y="56656"/>
                                  <a:pt x="330320" y="65242"/>
                                </a:cubicBezTo>
                                <a:cubicBezTo>
                                  <a:pt x="304562" y="73828"/>
                                  <a:pt x="268072" y="67388"/>
                                  <a:pt x="233728" y="71681"/>
                                </a:cubicBezTo>
                                <a:cubicBezTo>
                                  <a:pt x="199384" y="75974"/>
                                  <a:pt x="177920" y="58802"/>
                                  <a:pt x="143576" y="90999"/>
                                </a:cubicBezTo>
                                <a:close/>
                              </a:path>
                            </a:pathLst>
                          </a:custGeom>
                          <a:gradFill flip="none" rotWithShape="1">
                            <a:gsLst>
                              <a:gs pos="0">
                                <a:srgbClr val="8E410C">
                                  <a:shade val="30000"/>
                                  <a:satMod val="115000"/>
                                </a:srgbClr>
                              </a:gs>
                              <a:gs pos="50000">
                                <a:srgbClr val="8E410C">
                                  <a:shade val="67500"/>
                                  <a:satMod val="115000"/>
                                </a:srgbClr>
                              </a:gs>
                              <a:gs pos="100000">
                                <a:srgbClr val="8E410C">
                                  <a:shade val="100000"/>
                                  <a:satMod val="115000"/>
                                </a:srgbClr>
                              </a:gs>
                            </a:gsLst>
                            <a:lin ang="10800000" scaled="1"/>
                            <a:tileRect/>
                          </a:gra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476" name="Freeform 475"/>
                          <p:cNvSpPr/>
                          <p:nvPr/>
                        </p:nvSpPr>
                        <p:spPr>
                          <a:xfrm rot="419079">
                            <a:off x="1629234" y="985234"/>
                            <a:ext cx="191069" cy="782725"/>
                          </a:xfrm>
                          <a:custGeom>
                            <a:avLst/>
                            <a:gdLst>
                              <a:gd name="connsiteX0" fmla="*/ 26452 w 191069"/>
                              <a:gd name="connsiteY0" fmla="*/ 3520 h 782725"/>
                              <a:gd name="connsiteX1" fmla="*/ 52210 w 191069"/>
                              <a:gd name="connsiteY1" fmla="*/ 151627 h 782725"/>
                              <a:gd name="connsiteX2" fmla="*/ 39331 w 191069"/>
                              <a:gd name="connsiteY2" fmla="*/ 267537 h 782725"/>
                              <a:gd name="connsiteX3" fmla="*/ 39331 w 191069"/>
                              <a:gd name="connsiteY3" fmla="*/ 351250 h 782725"/>
                              <a:gd name="connsiteX4" fmla="*/ 26452 w 191069"/>
                              <a:gd name="connsiteY4" fmla="*/ 389886 h 782725"/>
                              <a:gd name="connsiteX5" fmla="*/ 45771 w 191069"/>
                              <a:gd name="connsiteY5" fmla="*/ 415644 h 782725"/>
                              <a:gd name="connsiteX6" fmla="*/ 45771 w 191069"/>
                              <a:gd name="connsiteY6" fmla="*/ 460720 h 782725"/>
                              <a:gd name="connsiteX7" fmla="*/ 13574 w 191069"/>
                              <a:gd name="connsiteY7" fmla="*/ 615267 h 782725"/>
                              <a:gd name="connsiteX8" fmla="*/ 695 w 191069"/>
                              <a:gd name="connsiteY8" fmla="*/ 731177 h 782725"/>
                              <a:gd name="connsiteX9" fmla="*/ 32892 w 191069"/>
                              <a:gd name="connsiteY9" fmla="*/ 692540 h 782725"/>
                              <a:gd name="connsiteX10" fmla="*/ 32892 w 191069"/>
                              <a:gd name="connsiteY10" fmla="*/ 763374 h 782725"/>
                              <a:gd name="connsiteX11" fmla="*/ 58650 w 191069"/>
                              <a:gd name="connsiteY11" fmla="*/ 724737 h 782725"/>
                              <a:gd name="connsiteX12" fmla="*/ 77968 w 191069"/>
                              <a:gd name="connsiteY12" fmla="*/ 782692 h 782725"/>
                              <a:gd name="connsiteX13" fmla="*/ 97286 w 191069"/>
                              <a:gd name="connsiteY13" fmla="*/ 731177 h 782725"/>
                              <a:gd name="connsiteX14" fmla="*/ 110165 w 191069"/>
                              <a:gd name="connsiteY14" fmla="*/ 782692 h 782725"/>
                              <a:gd name="connsiteX15" fmla="*/ 129483 w 191069"/>
                              <a:gd name="connsiteY15" fmla="*/ 737616 h 782725"/>
                              <a:gd name="connsiteX16" fmla="*/ 135923 w 191069"/>
                              <a:gd name="connsiteY16" fmla="*/ 653903 h 782725"/>
                              <a:gd name="connsiteX17" fmla="*/ 129483 w 191069"/>
                              <a:gd name="connsiteY17" fmla="*/ 621706 h 782725"/>
                              <a:gd name="connsiteX18" fmla="*/ 129483 w 191069"/>
                              <a:gd name="connsiteY18" fmla="*/ 563751 h 782725"/>
                              <a:gd name="connsiteX19" fmla="*/ 129483 w 191069"/>
                              <a:gd name="connsiteY19" fmla="*/ 480039 h 782725"/>
                              <a:gd name="connsiteX20" fmla="*/ 142362 w 191069"/>
                              <a:gd name="connsiteY20" fmla="*/ 402765 h 782725"/>
                              <a:gd name="connsiteX21" fmla="*/ 161681 w 191069"/>
                              <a:gd name="connsiteY21" fmla="*/ 377008 h 782725"/>
                              <a:gd name="connsiteX22" fmla="*/ 174559 w 191069"/>
                              <a:gd name="connsiteY22" fmla="*/ 273977 h 782725"/>
                              <a:gd name="connsiteX23" fmla="*/ 187438 w 191069"/>
                              <a:gd name="connsiteY23" fmla="*/ 196703 h 782725"/>
                              <a:gd name="connsiteX24" fmla="*/ 103726 w 191069"/>
                              <a:gd name="connsiteY24" fmla="*/ 132309 h 782725"/>
                              <a:gd name="connsiteX25" fmla="*/ 58650 w 191069"/>
                              <a:gd name="connsiteY25" fmla="*/ 55036 h 782725"/>
                              <a:gd name="connsiteX26" fmla="*/ 26452 w 191069"/>
                              <a:gd name="connsiteY26" fmla="*/ 3520 h 7827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</a:cxnLst>
                            <a:rect l="l" t="t" r="r" b="b"/>
                            <a:pathLst>
                              <a:path w="191069" h="782725">
                                <a:moveTo>
                                  <a:pt x="26452" y="3520"/>
                                </a:moveTo>
                                <a:cubicBezTo>
                                  <a:pt x="25379" y="19618"/>
                                  <a:pt x="50064" y="107624"/>
                                  <a:pt x="52210" y="151627"/>
                                </a:cubicBezTo>
                                <a:cubicBezTo>
                                  <a:pt x="54356" y="195630"/>
                                  <a:pt x="41477" y="234267"/>
                                  <a:pt x="39331" y="267537"/>
                                </a:cubicBezTo>
                                <a:cubicBezTo>
                                  <a:pt x="37185" y="300807"/>
                                  <a:pt x="41478" y="330858"/>
                                  <a:pt x="39331" y="351250"/>
                                </a:cubicBezTo>
                                <a:cubicBezTo>
                                  <a:pt x="37184" y="371642"/>
                                  <a:pt x="25379" y="379154"/>
                                  <a:pt x="26452" y="389886"/>
                                </a:cubicBezTo>
                                <a:cubicBezTo>
                                  <a:pt x="27525" y="400618"/>
                                  <a:pt x="42551" y="403838"/>
                                  <a:pt x="45771" y="415644"/>
                                </a:cubicBezTo>
                                <a:cubicBezTo>
                                  <a:pt x="48991" y="427450"/>
                                  <a:pt x="51137" y="427450"/>
                                  <a:pt x="45771" y="460720"/>
                                </a:cubicBezTo>
                                <a:cubicBezTo>
                                  <a:pt x="40405" y="493990"/>
                                  <a:pt x="21087" y="570191"/>
                                  <a:pt x="13574" y="615267"/>
                                </a:cubicBezTo>
                                <a:cubicBezTo>
                                  <a:pt x="6061" y="660343"/>
                                  <a:pt x="-2525" y="718298"/>
                                  <a:pt x="695" y="731177"/>
                                </a:cubicBezTo>
                                <a:cubicBezTo>
                                  <a:pt x="3915" y="744056"/>
                                  <a:pt x="27526" y="687174"/>
                                  <a:pt x="32892" y="692540"/>
                                </a:cubicBezTo>
                                <a:cubicBezTo>
                                  <a:pt x="38258" y="697906"/>
                                  <a:pt x="28599" y="758008"/>
                                  <a:pt x="32892" y="763374"/>
                                </a:cubicBezTo>
                                <a:cubicBezTo>
                                  <a:pt x="37185" y="768740"/>
                                  <a:pt x="51137" y="721517"/>
                                  <a:pt x="58650" y="724737"/>
                                </a:cubicBezTo>
                                <a:cubicBezTo>
                                  <a:pt x="66163" y="727957"/>
                                  <a:pt x="71529" y="781619"/>
                                  <a:pt x="77968" y="782692"/>
                                </a:cubicBezTo>
                                <a:cubicBezTo>
                                  <a:pt x="84407" y="783765"/>
                                  <a:pt x="91920" y="731177"/>
                                  <a:pt x="97286" y="731177"/>
                                </a:cubicBezTo>
                                <a:cubicBezTo>
                                  <a:pt x="102652" y="731177"/>
                                  <a:pt x="104799" y="781619"/>
                                  <a:pt x="110165" y="782692"/>
                                </a:cubicBezTo>
                                <a:cubicBezTo>
                                  <a:pt x="115531" y="783765"/>
                                  <a:pt x="125190" y="759081"/>
                                  <a:pt x="129483" y="737616"/>
                                </a:cubicBezTo>
                                <a:cubicBezTo>
                                  <a:pt x="133776" y="716151"/>
                                  <a:pt x="135923" y="673221"/>
                                  <a:pt x="135923" y="653903"/>
                                </a:cubicBezTo>
                                <a:cubicBezTo>
                                  <a:pt x="135923" y="634585"/>
                                  <a:pt x="130556" y="636731"/>
                                  <a:pt x="129483" y="621706"/>
                                </a:cubicBezTo>
                                <a:cubicBezTo>
                                  <a:pt x="128410" y="606681"/>
                                  <a:pt x="129483" y="563751"/>
                                  <a:pt x="129483" y="563751"/>
                                </a:cubicBezTo>
                                <a:cubicBezTo>
                                  <a:pt x="129483" y="540140"/>
                                  <a:pt x="127337" y="506870"/>
                                  <a:pt x="129483" y="480039"/>
                                </a:cubicBezTo>
                                <a:cubicBezTo>
                                  <a:pt x="131629" y="453208"/>
                                  <a:pt x="142362" y="402765"/>
                                  <a:pt x="142362" y="402765"/>
                                </a:cubicBezTo>
                                <a:cubicBezTo>
                                  <a:pt x="147728" y="385593"/>
                                  <a:pt x="156315" y="398473"/>
                                  <a:pt x="161681" y="377008"/>
                                </a:cubicBezTo>
                                <a:cubicBezTo>
                                  <a:pt x="167047" y="355543"/>
                                  <a:pt x="170266" y="304028"/>
                                  <a:pt x="174559" y="273977"/>
                                </a:cubicBezTo>
                                <a:cubicBezTo>
                                  <a:pt x="178852" y="243926"/>
                                  <a:pt x="199244" y="220314"/>
                                  <a:pt x="187438" y="196703"/>
                                </a:cubicBezTo>
                                <a:cubicBezTo>
                                  <a:pt x="175633" y="173092"/>
                                  <a:pt x="125191" y="155920"/>
                                  <a:pt x="103726" y="132309"/>
                                </a:cubicBezTo>
                                <a:cubicBezTo>
                                  <a:pt x="82261" y="108698"/>
                                  <a:pt x="70456" y="79721"/>
                                  <a:pt x="58650" y="55036"/>
                                </a:cubicBezTo>
                                <a:cubicBezTo>
                                  <a:pt x="46844" y="30352"/>
                                  <a:pt x="27525" y="-12578"/>
                                  <a:pt x="26452" y="3520"/>
                                </a:cubicBezTo>
                                <a:close/>
                              </a:path>
                            </a:pathLst>
                          </a:custGeom>
                          <a:gradFill flip="none" rotWithShape="1">
                            <a:gsLst>
                              <a:gs pos="0">
                                <a:srgbClr val="8E410C">
                                  <a:shade val="30000"/>
                                  <a:satMod val="115000"/>
                                </a:srgbClr>
                              </a:gs>
                              <a:gs pos="50000">
                                <a:srgbClr val="8E410C">
                                  <a:shade val="67500"/>
                                  <a:satMod val="115000"/>
                                </a:srgbClr>
                              </a:gs>
                              <a:gs pos="100000">
                                <a:srgbClr val="8E410C">
                                  <a:shade val="100000"/>
                                  <a:satMod val="115000"/>
                                </a:srgbClr>
                              </a:gs>
                            </a:gsLst>
                            <a:path path="circle">
                              <a:fillToRect r="100000" b="100000"/>
                            </a:path>
                            <a:tileRect l="-100000" t="-100000"/>
                          </a:gra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grpSp>
                        <p:nvGrpSpPr>
                          <p:cNvPr id="477" name="Group 476"/>
                          <p:cNvGrpSpPr/>
                          <p:nvPr/>
                        </p:nvGrpSpPr>
                        <p:grpSpPr>
                          <a:xfrm>
                            <a:off x="1159155" y="0"/>
                            <a:ext cx="1850059" cy="1806595"/>
                            <a:chOff x="1159155" y="0"/>
                            <a:chExt cx="1850059" cy="1806595"/>
                          </a:xfrm>
                        </p:grpSpPr>
                        <p:grpSp>
                          <p:nvGrpSpPr>
                            <p:cNvPr id="478" name="Group 477"/>
                            <p:cNvGrpSpPr/>
                            <p:nvPr/>
                          </p:nvGrpSpPr>
                          <p:grpSpPr>
                            <a:xfrm>
                              <a:off x="1159155" y="0"/>
                              <a:ext cx="1850059" cy="1760499"/>
                              <a:chOff x="1159155" y="0"/>
                              <a:chExt cx="1850059" cy="1760499"/>
                            </a:xfrm>
                          </p:grpSpPr>
                          <p:grpSp>
                            <p:nvGrpSpPr>
                              <p:cNvPr id="480" name="Group 479"/>
                              <p:cNvGrpSpPr/>
                              <p:nvPr/>
                            </p:nvGrpSpPr>
                            <p:grpSpPr>
                              <a:xfrm>
                                <a:off x="1159155" y="0"/>
                                <a:ext cx="1850059" cy="1230097"/>
                                <a:chOff x="1159155" y="0"/>
                                <a:chExt cx="1850059" cy="1230097"/>
                              </a:xfrm>
                            </p:grpSpPr>
                            <p:grpSp>
                              <p:nvGrpSpPr>
                                <p:cNvPr id="482" name="Group 481"/>
                                <p:cNvGrpSpPr/>
                                <p:nvPr/>
                              </p:nvGrpSpPr>
                              <p:grpSpPr>
                                <a:xfrm>
                                  <a:off x="1371657" y="0"/>
                                  <a:ext cx="122555" cy="338455"/>
                                  <a:chOff x="1371657" y="0"/>
                                  <a:chExt cx="135228" cy="380079"/>
                                </a:xfrm>
                              </p:grpSpPr>
                              <p:sp>
                                <p:nvSpPr>
                                  <p:cNvPr id="519" name="Freeform 518"/>
                                  <p:cNvSpPr/>
                                  <p:nvPr/>
                                </p:nvSpPr>
                                <p:spPr>
                                  <a:xfrm>
                                    <a:off x="1371657" y="0"/>
                                    <a:ext cx="135228" cy="380079"/>
                                  </a:xfrm>
                                  <a:custGeom>
                                    <a:avLst/>
                                    <a:gdLst>
                                      <a:gd name="connsiteX0" fmla="*/ 33210 w 97772"/>
                                      <a:gd name="connsiteY0" fmla="*/ 264512 h 309624"/>
                                      <a:gd name="connsiteX1" fmla="*/ 1013 w 97772"/>
                                      <a:gd name="connsiteY1" fmla="*/ 167921 h 309624"/>
                                      <a:gd name="connsiteX2" fmla="*/ 7452 w 97772"/>
                                      <a:gd name="connsiteY2" fmla="*/ 148602 h 309624"/>
                                      <a:gd name="connsiteX3" fmla="*/ 33210 w 97772"/>
                                      <a:gd name="connsiteY3" fmla="*/ 71329 h 309624"/>
                                      <a:gd name="connsiteX4" fmla="*/ 46089 w 97772"/>
                                      <a:gd name="connsiteY4" fmla="*/ 32692 h 309624"/>
                                      <a:gd name="connsiteX5" fmla="*/ 58968 w 97772"/>
                                      <a:gd name="connsiteY5" fmla="*/ 495 h 309624"/>
                                      <a:gd name="connsiteX6" fmla="*/ 71847 w 97772"/>
                                      <a:gd name="connsiteY6" fmla="*/ 58450 h 309624"/>
                                      <a:gd name="connsiteX7" fmla="*/ 78286 w 97772"/>
                                      <a:gd name="connsiteY7" fmla="*/ 90647 h 309624"/>
                                      <a:gd name="connsiteX8" fmla="*/ 91165 w 97772"/>
                                      <a:gd name="connsiteY8" fmla="*/ 142163 h 309624"/>
                                      <a:gd name="connsiteX9" fmla="*/ 97604 w 97772"/>
                                      <a:gd name="connsiteY9" fmla="*/ 193678 h 309624"/>
                                      <a:gd name="connsiteX10" fmla="*/ 84726 w 97772"/>
                                      <a:gd name="connsiteY10" fmla="*/ 270952 h 309624"/>
                                      <a:gd name="connsiteX11" fmla="*/ 84726 w 97772"/>
                                      <a:gd name="connsiteY11" fmla="*/ 283830 h 309624"/>
                                      <a:gd name="connsiteX12" fmla="*/ 58968 w 97772"/>
                                      <a:gd name="connsiteY12" fmla="*/ 309588 h 309624"/>
                                      <a:gd name="connsiteX13" fmla="*/ 33210 w 97772"/>
                                      <a:gd name="connsiteY13" fmla="*/ 264512 h 309624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  <a:cxn ang="0">
                                        <a:pos x="connsiteX12" y="connsiteY12"/>
                                      </a:cxn>
                                      <a:cxn ang="0">
                                        <a:pos x="connsiteX13" y="connsiteY13"/>
                                      </a:cxn>
                                    </a:cxnLst>
                                    <a:rect l="l" t="t" r="r" b="b"/>
                                    <a:pathLst>
                                      <a:path w="97772" h="309624">
                                        <a:moveTo>
                                          <a:pt x="33210" y="264512"/>
                                        </a:moveTo>
                                        <a:cubicBezTo>
                                          <a:pt x="23551" y="240901"/>
                                          <a:pt x="5306" y="187239"/>
                                          <a:pt x="1013" y="167921"/>
                                        </a:cubicBezTo>
                                        <a:cubicBezTo>
                                          <a:pt x="-3280" y="148603"/>
                                          <a:pt x="7452" y="148602"/>
                                          <a:pt x="7452" y="148602"/>
                                        </a:cubicBezTo>
                                        <a:lnTo>
                                          <a:pt x="33210" y="71329"/>
                                        </a:lnTo>
                                        <a:cubicBezTo>
                                          <a:pt x="39649" y="52011"/>
                                          <a:pt x="41796" y="44498"/>
                                          <a:pt x="46089" y="32692"/>
                                        </a:cubicBezTo>
                                        <a:cubicBezTo>
                                          <a:pt x="50382" y="20886"/>
                                          <a:pt x="54675" y="-3798"/>
                                          <a:pt x="58968" y="495"/>
                                        </a:cubicBezTo>
                                        <a:cubicBezTo>
                                          <a:pt x="63261" y="4788"/>
                                          <a:pt x="68627" y="43425"/>
                                          <a:pt x="71847" y="58450"/>
                                        </a:cubicBezTo>
                                        <a:cubicBezTo>
                                          <a:pt x="75067" y="73475"/>
                                          <a:pt x="75066" y="76695"/>
                                          <a:pt x="78286" y="90647"/>
                                        </a:cubicBezTo>
                                        <a:cubicBezTo>
                                          <a:pt x="81506" y="104599"/>
                                          <a:pt x="87945" y="124991"/>
                                          <a:pt x="91165" y="142163"/>
                                        </a:cubicBezTo>
                                        <a:cubicBezTo>
                                          <a:pt x="94385" y="159335"/>
                                          <a:pt x="98677" y="172213"/>
                                          <a:pt x="97604" y="193678"/>
                                        </a:cubicBezTo>
                                        <a:cubicBezTo>
                                          <a:pt x="96531" y="215143"/>
                                          <a:pt x="84726" y="270952"/>
                                          <a:pt x="84726" y="270952"/>
                                        </a:cubicBezTo>
                                        <a:cubicBezTo>
                                          <a:pt x="82580" y="285977"/>
                                          <a:pt x="89019" y="277391"/>
                                          <a:pt x="84726" y="283830"/>
                                        </a:cubicBezTo>
                                        <a:cubicBezTo>
                                          <a:pt x="80433" y="290269"/>
                                          <a:pt x="67554" y="308515"/>
                                          <a:pt x="58968" y="309588"/>
                                        </a:cubicBezTo>
                                        <a:cubicBezTo>
                                          <a:pt x="50382" y="310661"/>
                                          <a:pt x="42869" y="288123"/>
                                          <a:pt x="33210" y="264512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8E410C"/>
                                  </a:solidFill>
                                  <a:ln w="1270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520" name="Freeform 519"/>
                                  <p:cNvSpPr/>
                                  <p:nvPr/>
                                </p:nvSpPr>
                                <p:spPr>
                                  <a:xfrm>
                                    <a:off x="1403854" y="90152"/>
                                    <a:ext cx="83185" cy="286385"/>
                                  </a:xfrm>
                                  <a:custGeom>
                                    <a:avLst/>
                                    <a:gdLst>
                                      <a:gd name="connsiteX0" fmla="*/ 33210 w 97772"/>
                                      <a:gd name="connsiteY0" fmla="*/ 264512 h 309624"/>
                                      <a:gd name="connsiteX1" fmla="*/ 1013 w 97772"/>
                                      <a:gd name="connsiteY1" fmla="*/ 167921 h 309624"/>
                                      <a:gd name="connsiteX2" fmla="*/ 7452 w 97772"/>
                                      <a:gd name="connsiteY2" fmla="*/ 148602 h 309624"/>
                                      <a:gd name="connsiteX3" fmla="*/ 33210 w 97772"/>
                                      <a:gd name="connsiteY3" fmla="*/ 71329 h 309624"/>
                                      <a:gd name="connsiteX4" fmla="*/ 46089 w 97772"/>
                                      <a:gd name="connsiteY4" fmla="*/ 32692 h 309624"/>
                                      <a:gd name="connsiteX5" fmla="*/ 58968 w 97772"/>
                                      <a:gd name="connsiteY5" fmla="*/ 495 h 309624"/>
                                      <a:gd name="connsiteX6" fmla="*/ 71847 w 97772"/>
                                      <a:gd name="connsiteY6" fmla="*/ 58450 h 309624"/>
                                      <a:gd name="connsiteX7" fmla="*/ 78286 w 97772"/>
                                      <a:gd name="connsiteY7" fmla="*/ 90647 h 309624"/>
                                      <a:gd name="connsiteX8" fmla="*/ 91165 w 97772"/>
                                      <a:gd name="connsiteY8" fmla="*/ 142163 h 309624"/>
                                      <a:gd name="connsiteX9" fmla="*/ 97604 w 97772"/>
                                      <a:gd name="connsiteY9" fmla="*/ 193678 h 309624"/>
                                      <a:gd name="connsiteX10" fmla="*/ 84726 w 97772"/>
                                      <a:gd name="connsiteY10" fmla="*/ 270952 h 309624"/>
                                      <a:gd name="connsiteX11" fmla="*/ 84726 w 97772"/>
                                      <a:gd name="connsiteY11" fmla="*/ 283830 h 309624"/>
                                      <a:gd name="connsiteX12" fmla="*/ 58968 w 97772"/>
                                      <a:gd name="connsiteY12" fmla="*/ 309588 h 309624"/>
                                      <a:gd name="connsiteX13" fmla="*/ 33210 w 97772"/>
                                      <a:gd name="connsiteY13" fmla="*/ 264512 h 309624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  <a:cxn ang="0">
                                        <a:pos x="connsiteX12" y="connsiteY12"/>
                                      </a:cxn>
                                      <a:cxn ang="0">
                                        <a:pos x="connsiteX13" y="connsiteY13"/>
                                      </a:cxn>
                                    </a:cxnLst>
                                    <a:rect l="l" t="t" r="r" b="b"/>
                                    <a:pathLst>
                                      <a:path w="97772" h="309624">
                                        <a:moveTo>
                                          <a:pt x="33210" y="264512"/>
                                        </a:moveTo>
                                        <a:cubicBezTo>
                                          <a:pt x="23551" y="240901"/>
                                          <a:pt x="5306" y="187239"/>
                                          <a:pt x="1013" y="167921"/>
                                        </a:cubicBezTo>
                                        <a:cubicBezTo>
                                          <a:pt x="-3280" y="148603"/>
                                          <a:pt x="7452" y="148602"/>
                                          <a:pt x="7452" y="148602"/>
                                        </a:cubicBezTo>
                                        <a:lnTo>
                                          <a:pt x="33210" y="71329"/>
                                        </a:lnTo>
                                        <a:cubicBezTo>
                                          <a:pt x="39649" y="52011"/>
                                          <a:pt x="41796" y="44498"/>
                                          <a:pt x="46089" y="32692"/>
                                        </a:cubicBezTo>
                                        <a:cubicBezTo>
                                          <a:pt x="50382" y="20886"/>
                                          <a:pt x="54675" y="-3798"/>
                                          <a:pt x="58968" y="495"/>
                                        </a:cubicBezTo>
                                        <a:cubicBezTo>
                                          <a:pt x="63261" y="4788"/>
                                          <a:pt x="68627" y="43425"/>
                                          <a:pt x="71847" y="58450"/>
                                        </a:cubicBezTo>
                                        <a:cubicBezTo>
                                          <a:pt x="75067" y="73475"/>
                                          <a:pt x="75066" y="76695"/>
                                          <a:pt x="78286" y="90647"/>
                                        </a:cubicBezTo>
                                        <a:cubicBezTo>
                                          <a:pt x="81506" y="104599"/>
                                          <a:pt x="87945" y="124991"/>
                                          <a:pt x="91165" y="142163"/>
                                        </a:cubicBezTo>
                                        <a:cubicBezTo>
                                          <a:pt x="94385" y="159335"/>
                                          <a:pt x="98677" y="172213"/>
                                          <a:pt x="97604" y="193678"/>
                                        </a:cubicBezTo>
                                        <a:cubicBezTo>
                                          <a:pt x="96531" y="215143"/>
                                          <a:pt x="84726" y="270952"/>
                                          <a:pt x="84726" y="270952"/>
                                        </a:cubicBezTo>
                                        <a:cubicBezTo>
                                          <a:pt x="82580" y="285977"/>
                                          <a:pt x="89019" y="277391"/>
                                          <a:pt x="84726" y="283830"/>
                                        </a:cubicBezTo>
                                        <a:cubicBezTo>
                                          <a:pt x="80433" y="290269"/>
                                          <a:pt x="67554" y="308515"/>
                                          <a:pt x="58968" y="309588"/>
                                        </a:cubicBezTo>
                                        <a:cubicBezTo>
                                          <a:pt x="50382" y="310661"/>
                                          <a:pt x="42869" y="288123"/>
                                          <a:pt x="33210" y="264512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BA6D4E"/>
                                  </a:solidFill>
                                  <a:ln w="1270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cxnSp>
                                <p:nvCxnSpPr>
                                  <p:cNvPr id="521" name="Straight Connector 520"/>
                                  <p:cNvCxnSpPr/>
                                  <p:nvPr/>
                                </p:nvCxnSpPr>
                                <p:spPr>
                                  <a:xfrm flipV="1">
                                    <a:off x="1442491" y="186744"/>
                                    <a:ext cx="0" cy="148590"/>
                                  </a:xfrm>
                                  <a:prstGeom prst="line">
                                    <a:avLst/>
                                  </a:prstGeom>
                                  <a:noFill/>
                                  <a:ln w="635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</p:cxnSp>
                            </p:grpSp>
                            <p:grpSp>
                              <p:nvGrpSpPr>
                                <p:cNvPr id="483" name="Group 482"/>
                                <p:cNvGrpSpPr/>
                                <p:nvPr/>
                              </p:nvGrpSpPr>
                              <p:grpSpPr>
                                <a:xfrm>
                                  <a:off x="1159155" y="115910"/>
                                  <a:ext cx="1850059" cy="1114187"/>
                                  <a:chOff x="1159155" y="115910"/>
                                  <a:chExt cx="1850059" cy="1114187"/>
                                </a:xfrm>
                              </p:grpSpPr>
                              <p:grpSp>
                                <p:nvGrpSpPr>
                                  <p:cNvPr id="490" name="Group 489"/>
                                  <p:cNvGrpSpPr/>
                                  <p:nvPr/>
                                </p:nvGrpSpPr>
                                <p:grpSpPr>
                                  <a:xfrm>
                                    <a:off x="1159155" y="115910"/>
                                    <a:ext cx="1850059" cy="1114187"/>
                                    <a:chOff x="1159155" y="115910"/>
                                    <a:chExt cx="1850059" cy="1114187"/>
                                  </a:xfrm>
                                </p:grpSpPr>
                                <p:grpSp>
                                  <p:nvGrpSpPr>
                                    <p:cNvPr id="492" name="Group 491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1159155" y="115910"/>
                                      <a:ext cx="1850059" cy="1114187"/>
                                      <a:chOff x="1159155" y="115910"/>
                                      <a:chExt cx="1850059" cy="1114187"/>
                                    </a:xfrm>
                                  </p:grpSpPr>
                                  <p:sp>
                                    <p:nvSpPr>
                                      <p:cNvPr id="494" name="Freeform 493"/>
                                      <p:cNvSpPr/>
                                      <p:nvPr/>
                                    </p:nvSpPr>
                                    <p:spPr>
                                      <a:xfrm rot="14276850" flipH="1" flipV="1">
                                        <a:off x="1741925" y="479738"/>
                                        <a:ext cx="229870" cy="12192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03135 w 230483"/>
                                          <a:gd name="connsiteY0" fmla="*/ 6515 h 122425"/>
                                          <a:gd name="connsiteX1" fmla="*/ 19422 w 230483"/>
                                          <a:gd name="connsiteY1" fmla="*/ 38712 h 122425"/>
                                          <a:gd name="connsiteX2" fmla="*/ 12983 w 230483"/>
                                          <a:gd name="connsiteY2" fmla="*/ 58030 h 122425"/>
                                          <a:gd name="connsiteX3" fmla="*/ 104 w 230483"/>
                                          <a:gd name="connsiteY3" fmla="*/ 90228 h 122425"/>
                                          <a:gd name="connsiteX4" fmla="*/ 6543 w 230483"/>
                                          <a:gd name="connsiteY4" fmla="*/ 122425 h 122425"/>
                                          <a:gd name="connsiteX5" fmla="*/ 6543 w 230483"/>
                                          <a:gd name="connsiteY5" fmla="*/ 122425 h 122425"/>
                                          <a:gd name="connsiteX6" fmla="*/ 70937 w 230483"/>
                                          <a:gd name="connsiteY6" fmla="*/ 109546 h 122425"/>
                                          <a:gd name="connsiteX7" fmla="*/ 96695 w 230483"/>
                                          <a:gd name="connsiteY7" fmla="*/ 77349 h 122425"/>
                                          <a:gd name="connsiteX8" fmla="*/ 225484 w 230483"/>
                                          <a:gd name="connsiteY8" fmla="*/ 19394 h 122425"/>
                                          <a:gd name="connsiteX9" fmla="*/ 206166 w 230483"/>
                                          <a:gd name="connsiteY9" fmla="*/ 12954 h 122425"/>
                                          <a:gd name="connsiteX10" fmla="*/ 167529 w 230483"/>
                                          <a:gd name="connsiteY10" fmla="*/ 75 h 122425"/>
                                          <a:gd name="connsiteX11" fmla="*/ 103135 w 230483"/>
                                          <a:gd name="connsiteY11" fmla="*/ 6515 h 122425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  <a:cxn ang="0">
                                            <a:pos x="connsiteX9" y="connsiteY9"/>
                                          </a:cxn>
                                          <a:cxn ang="0">
                                            <a:pos x="connsiteX10" y="connsiteY10"/>
                                          </a:cxn>
                                          <a:cxn ang="0">
                                            <a:pos x="connsiteX11" y="connsiteY1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230483" h="122425">
                                            <a:moveTo>
                                              <a:pt x="103135" y="6515"/>
                                            </a:moveTo>
                                            <a:cubicBezTo>
                                              <a:pt x="78450" y="12955"/>
                                              <a:pt x="19422" y="38712"/>
                                              <a:pt x="19422" y="38712"/>
                                            </a:cubicBezTo>
                                            <a:cubicBezTo>
                                              <a:pt x="4397" y="47298"/>
                                              <a:pt x="16203" y="49444"/>
                                              <a:pt x="12983" y="58030"/>
                                            </a:cubicBezTo>
                                            <a:cubicBezTo>
                                              <a:pt x="9763" y="66616"/>
                                              <a:pt x="104" y="90228"/>
                                              <a:pt x="104" y="90228"/>
                                            </a:cubicBezTo>
                                            <a:cubicBezTo>
                                              <a:pt x="-969" y="100961"/>
                                              <a:pt x="6543" y="122425"/>
                                              <a:pt x="6543" y="122425"/>
                                            </a:cubicBezTo>
                                            <a:lnTo>
                                              <a:pt x="6543" y="122425"/>
                                            </a:lnTo>
                                            <a:cubicBezTo>
                                              <a:pt x="17275" y="120279"/>
                                              <a:pt x="55912" y="117059"/>
                                              <a:pt x="70937" y="109546"/>
                                            </a:cubicBezTo>
                                            <a:cubicBezTo>
                                              <a:pt x="85962" y="102033"/>
                                              <a:pt x="70937" y="92374"/>
                                              <a:pt x="96695" y="77349"/>
                                            </a:cubicBezTo>
                                            <a:cubicBezTo>
                                              <a:pt x="122453" y="62324"/>
                                              <a:pt x="225484" y="19394"/>
                                              <a:pt x="225484" y="19394"/>
                                            </a:cubicBezTo>
                                            <a:cubicBezTo>
                                              <a:pt x="243729" y="8662"/>
                                              <a:pt x="206166" y="12954"/>
                                              <a:pt x="206166" y="12954"/>
                                            </a:cubicBezTo>
                                            <a:cubicBezTo>
                                              <a:pt x="196507" y="9734"/>
                                              <a:pt x="182554" y="-998"/>
                                              <a:pt x="167529" y="75"/>
                                            </a:cubicBezTo>
                                            <a:cubicBezTo>
                                              <a:pt x="152504" y="1148"/>
                                              <a:pt x="127820" y="75"/>
                                              <a:pt x="103135" y="6515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solidFill>
                                        <a:srgbClr val="BA6D4E"/>
                                      </a:solidFill>
                                      <a:ln w="12700" cap="flat" cmpd="sng" algn="ctr">
                                        <a:solidFill>
                                          <a:srgbClr val="672F09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  <p:grpSp>
                                    <p:nvGrpSpPr>
                                      <p:cNvPr id="495" name="Group 494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1159155" y="115910"/>
                                        <a:ext cx="1850059" cy="1114187"/>
                                        <a:chOff x="1159155" y="115910"/>
                                        <a:chExt cx="1850059" cy="1114187"/>
                                      </a:xfrm>
                                    </p:grpSpPr>
                                    <p:sp>
                                      <p:nvSpPr>
                                        <p:cNvPr id="496" name="Freeform 495"/>
                                        <p:cNvSpPr/>
                                        <p:nvPr/>
                                      </p:nvSpPr>
                                      <p:spPr>
                                        <a:xfrm rot="13673372" flipV="1">
                                          <a:off x="1606696" y="169939"/>
                                          <a:ext cx="230483" cy="122425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03135 w 230483"/>
                                            <a:gd name="connsiteY0" fmla="*/ 6515 h 122425"/>
                                            <a:gd name="connsiteX1" fmla="*/ 19422 w 230483"/>
                                            <a:gd name="connsiteY1" fmla="*/ 38712 h 122425"/>
                                            <a:gd name="connsiteX2" fmla="*/ 12983 w 230483"/>
                                            <a:gd name="connsiteY2" fmla="*/ 58030 h 122425"/>
                                            <a:gd name="connsiteX3" fmla="*/ 104 w 230483"/>
                                            <a:gd name="connsiteY3" fmla="*/ 90228 h 122425"/>
                                            <a:gd name="connsiteX4" fmla="*/ 6543 w 230483"/>
                                            <a:gd name="connsiteY4" fmla="*/ 122425 h 122425"/>
                                            <a:gd name="connsiteX5" fmla="*/ 6543 w 230483"/>
                                            <a:gd name="connsiteY5" fmla="*/ 122425 h 122425"/>
                                            <a:gd name="connsiteX6" fmla="*/ 70937 w 230483"/>
                                            <a:gd name="connsiteY6" fmla="*/ 109546 h 122425"/>
                                            <a:gd name="connsiteX7" fmla="*/ 96695 w 230483"/>
                                            <a:gd name="connsiteY7" fmla="*/ 77349 h 122425"/>
                                            <a:gd name="connsiteX8" fmla="*/ 225484 w 230483"/>
                                            <a:gd name="connsiteY8" fmla="*/ 19394 h 122425"/>
                                            <a:gd name="connsiteX9" fmla="*/ 206166 w 230483"/>
                                            <a:gd name="connsiteY9" fmla="*/ 12954 h 122425"/>
                                            <a:gd name="connsiteX10" fmla="*/ 167529 w 230483"/>
                                            <a:gd name="connsiteY10" fmla="*/ 75 h 122425"/>
                                            <a:gd name="connsiteX11" fmla="*/ 103135 w 230483"/>
                                            <a:gd name="connsiteY11" fmla="*/ 6515 h 122425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230483" h="122425">
                                              <a:moveTo>
                                                <a:pt x="103135" y="6515"/>
                                              </a:moveTo>
                                              <a:cubicBezTo>
                                                <a:pt x="78450" y="12955"/>
                                                <a:pt x="19422" y="38712"/>
                                                <a:pt x="19422" y="38712"/>
                                              </a:cubicBezTo>
                                              <a:cubicBezTo>
                                                <a:pt x="4397" y="47298"/>
                                                <a:pt x="16203" y="49444"/>
                                                <a:pt x="12983" y="58030"/>
                                              </a:cubicBezTo>
                                              <a:cubicBezTo>
                                                <a:pt x="9763" y="66616"/>
                                                <a:pt x="104" y="90228"/>
                                                <a:pt x="104" y="90228"/>
                                              </a:cubicBezTo>
                                              <a:cubicBezTo>
                                                <a:pt x="-969" y="100961"/>
                                                <a:pt x="6543" y="122425"/>
                                                <a:pt x="6543" y="122425"/>
                                              </a:cubicBezTo>
                                              <a:lnTo>
                                                <a:pt x="6543" y="122425"/>
                                              </a:lnTo>
                                              <a:cubicBezTo>
                                                <a:pt x="17275" y="120279"/>
                                                <a:pt x="55912" y="117059"/>
                                                <a:pt x="70937" y="109546"/>
                                              </a:cubicBezTo>
                                              <a:cubicBezTo>
                                                <a:pt x="85962" y="102033"/>
                                                <a:pt x="70937" y="92374"/>
                                                <a:pt x="96695" y="77349"/>
                                              </a:cubicBezTo>
                                              <a:cubicBezTo>
                                                <a:pt x="122453" y="62324"/>
                                                <a:pt x="225484" y="19394"/>
                                                <a:pt x="225484" y="19394"/>
                                              </a:cubicBezTo>
                                              <a:cubicBezTo>
                                                <a:pt x="243729" y="8662"/>
                                                <a:pt x="206166" y="12954"/>
                                                <a:pt x="206166" y="12954"/>
                                              </a:cubicBezTo>
                                              <a:cubicBezTo>
                                                <a:pt x="196507" y="9734"/>
                                                <a:pt x="182554" y="-998"/>
                                                <a:pt x="167529" y="75"/>
                                              </a:cubicBezTo>
                                              <a:cubicBezTo>
                                                <a:pt x="152504" y="1148"/>
                                                <a:pt x="127820" y="75"/>
                                                <a:pt x="103135" y="6515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BA6D4E"/>
                                        </a:solidFill>
                                        <a:ln w="12700" cap="flat" cmpd="sng" algn="ctr">
                                          <a:solidFill>
                                            <a:srgbClr val="672F09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97" name="Freeform 496"/>
                                        <p:cNvSpPr/>
                                        <p:nvPr/>
                                      </p:nvSpPr>
                                      <p:spPr>
                                        <a:xfrm rot="12182371" flipH="1" flipV="1">
                                          <a:off x="1706507" y="237553"/>
                                          <a:ext cx="229870" cy="12192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03135 w 230483"/>
                                            <a:gd name="connsiteY0" fmla="*/ 6515 h 122425"/>
                                            <a:gd name="connsiteX1" fmla="*/ 19422 w 230483"/>
                                            <a:gd name="connsiteY1" fmla="*/ 38712 h 122425"/>
                                            <a:gd name="connsiteX2" fmla="*/ 12983 w 230483"/>
                                            <a:gd name="connsiteY2" fmla="*/ 58030 h 122425"/>
                                            <a:gd name="connsiteX3" fmla="*/ 104 w 230483"/>
                                            <a:gd name="connsiteY3" fmla="*/ 90228 h 122425"/>
                                            <a:gd name="connsiteX4" fmla="*/ 6543 w 230483"/>
                                            <a:gd name="connsiteY4" fmla="*/ 122425 h 122425"/>
                                            <a:gd name="connsiteX5" fmla="*/ 6543 w 230483"/>
                                            <a:gd name="connsiteY5" fmla="*/ 122425 h 122425"/>
                                            <a:gd name="connsiteX6" fmla="*/ 70937 w 230483"/>
                                            <a:gd name="connsiteY6" fmla="*/ 109546 h 122425"/>
                                            <a:gd name="connsiteX7" fmla="*/ 96695 w 230483"/>
                                            <a:gd name="connsiteY7" fmla="*/ 77349 h 122425"/>
                                            <a:gd name="connsiteX8" fmla="*/ 225484 w 230483"/>
                                            <a:gd name="connsiteY8" fmla="*/ 19394 h 122425"/>
                                            <a:gd name="connsiteX9" fmla="*/ 206166 w 230483"/>
                                            <a:gd name="connsiteY9" fmla="*/ 12954 h 122425"/>
                                            <a:gd name="connsiteX10" fmla="*/ 167529 w 230483"/>
                                            <a:gd name="connsiteY10" fmla="*/ 75 h 122425"/>
                                            <a:gd name="connsiteX11" fmla="*/ 103135 w 230483"/>
                                            <a:gd name="connsiteY11" fmla="*/ 6515 h 122425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230483" h="122425">
                                              <a:moveTo>
                                                <a:pt x="103135" y="6515"/>
                                              </a:moveTo>
                                              <a:cubicBezTo>
                                                <a:pt x="78450" y="12955"/>
                                                <a:pt x="19422" y="38712"/>
                                                <a:pt x="19422" y="38712"/>
                                              </a:cubicBezTo>
                                              <a:cubicBezTo>
                                                <a:pt x="4397" y="47298"/>
                                                <a:pt x="16203" y="49444"/>
                                                <a:pt x="12983" y="58030"/>
                                              </a:cubicBezTo>
                                              <a:cubicBezTo>
                                                <a:pt x="9763" y="66616"/>
                                                <a:pt x="104" y="90228"/>
                                                <a:pt x="104" y="90228"/>
                                              </a:cubicBezTo>
                                              <a:cubicBezTo>
                                                <a:pt x="-969" y="100961"/>
                                                <a:pt x="6543" y="122425"/>
                                                <a:pt x="6543" y="122425"/>
                                              </a:cubicBezTo>
                                              <a:lnTo>
                                                <a:pt x="6543" y="122425"/>
                                              </a:lnTo>
                                              <a:cubicBezTo>
                                                <a:pt x="17275" y="120279"/>
                                                <a:pt x="55912" y="117059"/>
                                                <a:pt x="70937" y="109546"/>
                                              </a:cubicBezTo>
                                              <a:cubicBezTo>
                                                <a:pt x="85962" y="102033"/>
                                                <a:pt x="70937" y="92374"/>
                                                <a:pt x="96695" y="77349"/>
                                              </a:cubicBezTo>
                                              <a:cubicBezTo>
                                                <a:pt x="122453" y="62324"/>
                                                <a:pt x="225484" y="19394"/>
                                                <a:pt x="225484" y="19394"/>
                                              </a:cubicBezTo>
                                              <a:cubicBezTo>
                                                <a:pt x="243729" y="8662"/>
                                                <a:pt x="206166" y="12954"/>
                                                <a:pt x="206166" y="12954"/>
                                              </a:cubicBezTo>
                                              <a:cubicBezTo>
                                                <a:pt x="196507" y="9734"/>
                                                <a:pt x="182554" y="-998"/>
                                                <a:pt x="167529" y="75"/>
                                              </a:cubicBezTo>
                                              <a:cubicBezTo>
                                                <a:pt x="152504" y="1148"/>
                                                <a:pt x="127820" y="75"/>
                                                <a:pt x="103135" y="6515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BA6D4E"/>
                                        </a:solidFill>
                                        <a:ln w="12700" cap="flat" cmpd="sng" algn="ctr">
                                          <a:solidFill>
                                            <a:sysClr val="windowText" lastClr="0000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  <p:grpSp>
                                      <p:nvGrpSpPr>
                                        <p:cNvPr id="498" name="Group 497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1159155" y="153841"/>
                                          <a:ext cx="1850059" cy="1076256"/>
                                          <a:chOff x="1159155" y="153841"/>
                                          <a:chExt cx="1850059" cy="1076256"/>
                                        </a:xfrm>
                                      </p:grpSpPr>
                                      <p:sp>
                                        <p:nvSpPr>
                                          <p:cNvPr id="505" name="Freeform 504"/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159155" y="160280"/>
                                            <a:ext cx="1850059" cy="1069817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420012 w 1850059"/>
                                              <a:gd name="connsiteY0" fmla="*/ 13242 h 1069817"/>
                                              <a:gd name="connsiteX1" fmla="*/ 355618 w 1850059"/>
                                              <a:gd name="connsiteY1" fmla="*/ 51878 h 1069817"/>
                                              <a:gd name="connsiteX2" fmla="*/ 278345 w 1850059"/>
                                              <a:gd name="connsiteY2" fmla="*/ 109833 h 1069817"/>
                                              <a:gd name="connsiteX3" fmla="*/ 233269 w 1850059"/>
                                              <a:gd name="connsiteY3" fmla="*/ 135591 h 1069817"/>
                                              <a:gd name="connsiteX4" fmla="*/ 130238 w 1850059"/>
                                              <a:gd name="connsiteY4" fmla="*/ 238622 h 1069817"/>
                                              <a:gd name="connsiteX5" fmla="*/ 78722 w 1850059"/>
                                              <a:gd name="connsiteY5" fmla="*/ 315895 h 1069817"/>
                                              <a:gd name="connsiteX6" fmla="*/ 46525 w 1850059"/>
                                              <a:gd name="connsiteY6" fmla="*/ 386729 h 1069817"/>
                                              <a:gd name="connsiteX7" fmla="*/ 7888 w 1850059"/>
                                              <a:gd name="connsiteY7" fmla="*/ 438244 h 1069817"/>
                                              <a:gd name="connsiteX8" fmla="*/ 1449 w 1850059"/>
                                              <a:gd name="connsiteY8" fmla="*/ 489760 h 1069817"/>
                                              <a:gd name="connsiteX9" fmla="*/ 27207 w 1850059"/>
                                              <a:gd name="connsiteY9" fmla="*/ 541275 h 1069817"/>
                                              <a:gd name="connsiteX10" fmla="*/ 65843 w 1850059"/>
                                              <a:gd name="connsiteY10" fmla="*/ 586351 h 1069817"/>
                                              <a:gd name="connsiteX11" fmla="*/ 98040 w 1850059"/>
                                              <a:gd name="connsiteY11" fmla="*/ 605670 h 1069817"/>
                                              <a:gd name="connsiteX12" fmla="*/ 136677 w 1850059"/>
                                              <a:gd name="connsiteY12" fmla="*/ 592791 h 1069817"/>
                                              <a:gd name="connsiteX13" fmla="*/ 246147 w 1850059"/>
                                              <a:gd name="connsiteY13" fmla="*/ 560594 h 1069817"/>
                                              <a:gd name="connsiteX14" fmla="*/ 349178 w 1850059"/>
                                              <a:gd name="connsiteY14" fmla="*/ 528397 h 1069817"/>
                                              <a:gd name="connsiteX15" fmla="*/ 426452 w 1850059"/>
                                              <a:gd name="connsiteY15" fmla="*/ 489760 h 1069817"/>
                                              <a:gd name="connsiteX16" fmla="*/ 465088 w 1850059"/>
                                              <a:gd name="connsiteY16" fmla="*/ 431805 h 1069817"/>
                                              <a:gd name="connsiteX17" fmla="*/ 490846 w 1850059"/>
                                              <a:gd name="connsiteY17" fmla="*/ 354532 h 1069817"/>
                                              <a:gd name="connsiteX18" fmla="*/ 497285 w 1850059"/>
                                              <a:gd name="connsiteY18" fmla="*/ 431805 h 1069817"/>
                                              <a:gd name="connsiteX19" fmla="*/ 516604 w 1850059"/>
                                              <a:gd name="connsiteY19" fmla="*/ 476881 h 1069817"/>
                                              <a:gd name="connsiteX20" fmla="*/ 542362 w 1850059"/>
                                              <a:gd name="connsiteY20" fmla="*/ 592791 h 1069817"/>
                                              <a:gd name="connsiteX21" fmla="*/ 535922 w 1850059"/>
                                              <a:gd name="connsiteY21" fmla="*/ 689382 h 1069817"/>
                                              <a:gd name="connsiteX22" fmla="*/ 535922 w 1850059"/>
                                              <a:gd name="connsiteY22" fmla="*/ 747337 h 1069817"/>
                                              <a:gd name="connsiteX23" fmla="*/ 529483 w 1850059"/>
                                              <a:gd name="connsiteY23" fmla="*/ 798853 h 1069817"/>
                                              <a:gd name="connsiteX24" fmla="*/ 548801 w 1850059"/>
                                              <a:gd name="connsiteY24" fmla="*/ 856808 h 1069817"/>
                                              <a:gd name="connsiteX25" fmla="*/ 580998 w 1850059"/>
                                              <a:gd name="connsiteY25" fmla="*/ 934081 h 1069817"/>
                                              <a:gd name="connsiteX26" fmla="*/ 626074 w 1850059"/>
                                              <a:gd name="connsiteY26" fmla="*/ 985597 h 1069817"/>
                                              <a:gd name="connsiteX27" fmla="*/ 684029 w 1850059"/>
                                              <a:gd name="connsiteY27" fmla="*/ 1024233 h 1069817"/>
                                              <a:gd name="connsiteX28" fmla="*/ 761302 w 1850059"/>
                                              <a:gd name="connsiteY28" fmla="*/ 1062870 h 1069817"/>
                                              <a:gd name="connsiteX29" fmla="*/ 838576 w 1850059"/>
                                              <a:gd name="connsiteY29" fmla="*/ 1069309 h 1069817"/>
                                              <a:gd name="connsiteX30" fmla="*/ 1006001 w 1850059"/>
                                              <a:gd name="connsiteY30" fmla="*/ 1056430 h 1069817"/>
                                              <a:gd name="connsiteX31" fmla="*/ 1115471 w 1850059"/>
                                              <a:gd name="connsiteY31" fmla="*/ 1030673 h 1069817"/>
                                              <a:gd name="connsiteX32" fmla="*/ 1250700 w 1850059"/>
                                              <a:gd name="connsiteY32" fmla="*/ 1024233 h 1069817"/>
                                              <a:gd name="connsiteX33" fmla="*/ 1327973 w 1850059"/>
                                              <a:gd name="connsiteY33" fmla="*/ 1024233 h 1069817"/>
                                              <a:gd name="connsiteX34" fmla="*/ 1437443 w 1850059"/>
                                              <a:gd name="connsiteY34" fmla="*/ 1037112 h 1069817"/>
                                              <a:gd name="connsiteX35" fmla="*/ 1495398 w 1850059"/>
                                              <a:gd name="connsiteY35" fmla="*/ 1049991 h 1069817"/>
                                              <a:gd name="connsiteX36" fmla="*/ 1598429 w 1850059"/>
                                              <a:gd name="connsiteY36" fmla="*/ 1069309 h 1069817"/>
                                              <a:gd name="connsiteX37" fmla="*/ 1695021 w 1850059"/>
                                              <a:gd name="connsiteY37" fmla="*/ 1056430 h 1069817"/>
                                              <a:gd name="connsiteX38" fmla="*/ 1785173 w 1850059"/>
                                              <a:gd name="connsiteY38" fmla="*/ 1004915 h 1069817"/>
                                              <a:gd name="connsiteX39" fmla="*/ 1804491 w 1850059"/>
                                              <a:gd name="connsiteY39" fmla="*/ 934081 h 1069817"/>
                                              <a:gd name="connsiteX40" fmla="*/ 1830249 w 1850059"/>
                                              <a:gd name="connsiteY40" fmla="*/ 921202 h 1069817"/>
                                              <a:gd name="connsiteX41" fmla="*/ 1849567 w 1850059"/>
                                              <a:gd name="connsiteY41" fmla="*/ 850368 h 1069817"/>
                                              <a:gd name="connsiteX42" fmla="*/ 1843128 w 1850059"/>
                                              <a:gd name="connsiteY42" fmla="*/ 753777 h 1069817"/>
                                              <a:gd name="connsiteX43" fmla="*/ 1830249 w 1850059"/>
                                              <a:gd name="connsiteY43" fmla="*/ 702261 h 1069817"/>
                                              <a:gd name="connsiteX44" fmla="*/ 1804491 w 1850059"/>
                                              <a:gd name="connsiteY44" fmla="*/ 637867 h 1069817"/>
                                              <a:gd name="connsiteX45" fmla="*/ 1778733 w 1850059"/>
                                              <a:gd name="connsiteY45" fmla="*/ 586351 h 1069817"/>
                                              <a:gd name="connsiteX46" fmla="*/ 1727218 w 1850059"/>
                                              <a:gd name="connsiteY46" fmla="*/ 528397 h 1069817"/>
                                              <a:gd name="connsiteX47" fmla="*/ 1643505 w 1850059"/>
                                              <a:gd name="connsiteY47" fmla="*/ 489760 h 1069817"/>
                                              <a:gd name="connsiteX48" fmla="*/ 1521156 w 1850059"/>
                                              <a:gd name="connsiteY48" fmla="*/ 509078 h 1069817"/>
                                              <a:gd name="connsiteX49" fmla="*/ 1431004 w 1850059"/>
                                              <a:gd name="connsiteY49" fmla="*/ 534836 h 1069817"/>
                                              <a:gd name="connsiteX50" fmla="*/ 1321533 w 1850059"/>
                                              <a:gd name="connsiteY50" fmla="*/ 567033 h 1069817"/>
                                              <a:gd name="connsiteX51" fmla="*/ 1141229 w 1850059"/>
                                              <a:gd name="connsiteY51" fmla="*/ 554154 h 1069817"/>
                                              <a:gd name="connsiteX52" fmla="*/ 1089714 w 1850059"/>
                                              <a:gd name="connsiteY52" fmla="*/ 547715 h 1069817"/>
                                              <a:gd name="connsiteX53" fmla="*/ 909409 w 1850059"/>
                                              <a:gd name="connsiteY53" fmla="*/ 528397 h 1069817"/>
                                              <a:gd name="connsiteX54" fmla="*/ 845015 w 1850059"/>
                                              <a:gd name="connsiteY54" fmla="*/ 509078 h 1069817"/>
                                              <a:gd name="connsiteX55" fmla="*/ 767742 w 1850059"/>
                                              <a:gd name="connsiteY55" fmla="*/ 470442 h 1069817"/>
                                              <a:gd name="connsiteX56" fmla="*/ 709787 w 1850059"/>
                                              <a:gd name="connsiteY56" fmla="*/ 386729 h 1069817"/>
                                              <a:gd name="connsiteX57" fmla="*/ 658271 w 1850059"/>
                                              <a:gd name="connsiteY57" fmla="*/ 283698 h 1069817"/>
                                              <a:gd name="connsiteX58" fmla="*/ 619635 w 1850059"/>
                                              <a:gd name="connsiteY58" fmla="*/ 193546 h 1069817"/>
                                              <a:gd name="connsiteX59" fmla="*/ 580998 w 1850059"/>
                                              <a:gd name="connsiteY59" fmla="*/ 116273 h 1069817"/>
                                              <a:gd name="connsiteX60" fmla="*/ 561680 w 1850059"/>
                                              <a:gd name="connsiteY60" fmla="*/ 84075 h 1069817"/>
                                              <a:gd name="connsiteX61" fmla="*/ 497285 w 1850059"/>
                                              <a:gd name="connsiteY61" fmla="*/ 6802 h 1069817"/>
                                              <a:gd name="connsiteX62" fmla="*/ 368497 w 1850059"/>
                                              <a:gd name="connsiteY62" fmla="*/ 6802 h 1069817"/>
                                              <a:gd name="connsiteX63" fmla="*/ 420012 w 1850059"/>
                                              <a:gd name="connsiteY63" fmla="*/ 13242 h 1069817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  <a:cxn ang="0">
                                                <a:pos x="connsiteX16" y="connsiteY16"/>
                                              </a:cxn>
                                              <a:cxn ang="0">
                                                <a:pos x="connsiteX17" y="connsiteY17"/>
                                              </a:cxn>
                                              <a:cxn ang="0">
                                                <a:pos x="connsiteX18" y="connsiteY18"/>
                                              </a:cxn>
                                              <a:cxn ang="0">
                                                <a:pos x="connsiteX19" y="connsiteY19"/>
                                              </a:cxn>
                                              <a:cxn ang="0">
                                                <a:pos x="connsiteX20" y="connsiteY20"/>
                                              </a:cxn>
                                              <a:cxn ang="0">
                                                <a:pos x="connsiteX21" y="connsiteY21"/>
                                              </a:cxn>
                                              <a:cxn ang="0">
                                                <a:pos x="connsiteX22" y="connsiteY22"/>
                                              </a:cxn>
                                              <a:cxn ang="0">
                                                <a:pos x="connsiteX23" y="connsiteY23"/>
                                              </a:cxn>
                                              <a:cxn ang="0">
                                                <a:pos x="connsiteX24" y="connsiteY24"/>
                                              </a:cxn>
                                              <a:cxn ang="0">
                                                <a:pos x="connsiteX25" y="connsiteY25"/>
                                              </a:cxn>
                                              <a:cxn ang="0">
                                                <a:pos x="connsiteX26" y="connsiteY26"/>
                                              </a:cxn>
                                              <a:cxn ang="0">
                                                <a:pos x="connsiteX27" y="connsiteY27"/>
                                              </a:cxn>
                                              <a:cxn ang="0">
                                                <a:pos x="connsiteX28" y="connsiteY28"/>
                                              </a:cxn>
                                              <a:cxn ang="0">
                                                <a:pos x="connsiteX29" y="connsiteY29"/>
                                              </a:cxn>
                                              <a:cxn ang="0">
                                                <a:pos x="connsiteX30" y="connsiteY30"/>
                                              </a:cxn>
                                              <a:cxn ang="0">
                                                <a:pos x="connsiteX31" y="connsiteY31"/>
                                              </a:cxn>
                                              <a:cxn ang="0">
                                                <a:pos x="connsiteX32" y="connsiteY32"/>
                                              </a:cxn>
                                              <a:cxn ang="0">
                                                <a:pos x="connsiteX33" y="connsiteY33"/>
                                              </a:cxn>
                                              <a:cxn ang="0">
                                                <a:pos x="connsiteX34" y="connsiteY34"/>
                                              </a:cxn>
                                              <a:cxn ang="0">
                                                <a:pos x="connsiteX35" y="connsiteY35"/>
                                              </a:cxn>
                                              <a:cxn ang="0">
                                                <a:pos x="connsiteX36" y="connsiteY36"/>
                                              </a:cxn>
                                              <a:cxn ang="0">
                                                <a:pos x="connsiteX37" y="connsiteY37"/>
                                              </a:cxn>
                                              <a:cxn ang="0">
                                                <a:pos x="connsiteX38" y="connsiteY38"/>
                                              </a:cxn>
                                              <a:cxn ang="0">
                                                <a:pos x="connsiteX39" y="connsiteY39"/>
                                              </a:cxn>
                                              <a:cxn ang="0">
                                                <a:pos x="connsiteX40" y="connsiteY40"/>
                                              </a:cxn>
                                              <a:cxn ang="0">
                                                <a:pos x="connsiteX41" y="connsiteY41"/>
                                              </a:cxn>
                                              <a:cxn ang="0">
                                                <a:pos x="connsiteX42" y="connsiteY42"/>
                                              </a:cxn>
                                              <a:cxn ang="0">
                                                <a:pos x="connsiteX43" y="connsiteY43"/>
                                              </a:cxn>
                                              <a:cxn ang="0">
                                                <a:pos x="connsiteX44" y="connsiteY44"/>
                                              </a:cxn>
                                              <a:cxn ang="0">
                                                <a:pos x="connsiteX45" y="connsiteY45"/>
                                              </a:cxn>
                                              <a:cxn ang="0">
                                                <a:pos x="connsiteX46" y="connsiteY46"/>
                                              </a:cxn>
                                              <a:cxn ang="0">
                                                <a:pos x="connsiteX47" y="connsiteY47"/>
                                              </a:cxn>
                                              <a:cxn ang="0">
                                                <a:pos x="connsiteX48" y="connsiteY48"/>
                                              </a:cxn>
                                              <a:cxn ang="0">
                                                <a:pos x="connsiteX49" y="connsiteY49"/>
                                              </a:cxn>
                                              <a:cxn ang="0">
                                                <a:pos x="connsiteX50" y="connsiteY50"/>
                                              </a:cxn>
                                              <a:cxn ang="0">
                                                <a:pos x="connsiteX51" y="connsiteY51"/>
                                              </a:cxn>
                                              <a:cxn ang="0">
                                                <a:pos x="connsiteX52" y="connsiteY52"/>
                                              </a:cxn>
                                              <a:cxn ang="0">
                                                <a:pos x="connsiteX53" y="connsiteY53"/>
                                              </a:cxn>
                                              <a:cxn ang="0">
                                                <a:pos x="connsiteX54" y="connsiteY54"/>
                                              </a:cxn>
                                              <a:cxn ang="0">
                                                <a:pos x="connsiteX55" y="connsiteY55"/>
                                              </a:cxn>
                                              <a:cxn ang="0">
                                                <a:pos x="connsiteX56" y="connsiteY56"/>
                                              </a:cxn>
                                              <a:cxn ang="0">
                                                <a:pos x="connsiteX57" y="connsiteY57"/>
                                              </a:cxn>
                                              <a:cxn ang="0">
                                                <a:pos x="connsiteX58" y="connsiteY58"/>
                                              </a:cxn>
                                              <a:cxn ang="0">
                                                <a:pos x="connsiteX59" y="connsiteY59"/>
                                              </a:cxn>
                                              <a:cxn ang="0">
                                                <a:pos x="connsiteX60" y="connsiteY60"/>
                                              </a:cxn>
                                              <a:cxn ang="0">
                                                <a:pos x="connsiteX61" y="connsiteY61"/>
                                              </a:cxn>
                                              <a:cxn ang="0">
                                                <a:pos x="connsiteX62" y="connsiteY62"/>
                                              </a:cxn>
                                              <a:cxn ang="0">
                                                <a:pos x="connsiteX63" y="connsiteY6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850059" h="1069817">
                                                <a:moveTo>
                                                  <a:pt x="420012" y="13242"/>
                                                </a:moveTo>
                                                <a:cubicBezTo>
                                                  <a:pt x="417866" y="20755"/>
                                                  <a:pt x="379229" y="35780"/>
                                                  <a:pt x="355618" y="51878"/>
                                                </a:cubicBezTo>
                                                <a:cubicBezTo>
                                                  <a:pt x="332007" y="67976"/>
                                                  <a:pt x="298736" y="95881"/>
                                                  <a:pt x="278345" y="109833"/>
                                                </a:cubicBezTo>
                                                <a:cubicBezTo>
                                                  <a:pt x="257953" y="123785"/>
                                                  <a:pt x="257953" y="114126"/>
                                                  <a:pt x="233269" y="135591"/>
                                                </a:cubicBezTo>
                                                <a:cubicBezTo>
                                                  <a:pt x="208585" y="157056"/>
                                                  <a:pt x="155996" y="208571"/>
                                                  <a:pt x="130238" y="238622"/>
                                                </a:cubicBezTo>
                                                <a:cubicBezTo>
                                                  <a:pt x="104480" y="268673"/>
                                                  <a:pt x="92674" y="291211"/>
                                                  <a:pt x="78722" y="315895"/>
                                                </a:cubicBezTo>
                                                <a:cubicBezTo>
                                                  <a:pt x="64770" y="340579"/>
                                                  <a:pt x="58331" y="366338"/>
                                                  <a:pt x="46525" y="386729"/>
                                                </a:cubicBezTo>
                                                <a:cubicBezTo>
                                                  <a:pt x="34719" y="407120"/>
                                                  <a:pt x="15401" y="421072"/>
                                                  <a:pt x="7888" y="438244"/>
                                                </a:cubicBezTo>
                                                <a:cubicBezTo>
                                                  <a:pt x="375" y="455416"/>
                                                  <a:pt x="-1771" y="472588"/>
                                                  <a:pt x="1449" y="489760"/>
                                                </a:cubicBezTo>
                                                <a:cubicBezTo>
                                                  <a:pt x="4669" y="506932"/>
                                                  <a:pt x="16475" y="525177"/>
                                                  <a:pt x="27207" y="541275"/>
                                                </a:cubicBezTo>
                                                <a:cubicBezTo>
                                                  <a:pt x="37939" y="557374"/>
                                                  <a:pt x="54038" y="575619"/>
                                                  <a:pt x="65843" y="586351"/>
                                                </a:cubicBezTo>
                                                <a:cubicBezTo>
                                                  <a:pt x="77648" y="597083"/>
                                                  <a:pt x="86234" y="604597"/>
                                                  <a:pt x="98040" y="605670"/>
                                                </a:cubicBezTo>
                                                <a:cubicBezTo>
                                                  <a:pt x="109846" y="606743"/>
                                                  <a:pt x="111992" y="600304"/>
                                                  <a:pt x="136677" y="592791"/>
                                                </a:cubicBezTo>
                                                <a:cubicBezTo>
                                                  <a:pt x="161361" y="585278"/>
                                                  <a:pt x="246147" y="560594"/>
                                                  <a:pt x="246147" y="560594"/>
                                                </a:cubicBezTo>
                                                <a:cubicBezTo>
                                                  <a:pt x="281564" y="549862"/>
                                                  <a:pt x="319127" y="540203"/>
                                                  <a:pt x="349178" y="528397"/>
                                                </a:cubicBezTo>
                                                <a:cubicBezTo>
                                                  <a:pt x="379229" y="516591"/>
                                                  <a:pt x="407134" y="505859"/>
                                                  <a:pt x="426452" y="489760"/>
                                                </a:cubicBezTo>
                                                <a:cubicBezTo>
                                                  <a:pt x="445770" y="473661"/>
                                                  <a:pt x="454356" y="454343"/>
                                                  <a:pt x="465088" y="431805"/>
                                                </a:cubicBezTo>
                                                <a:cubicBezTo>
                                                  <a:pt x="475820" y="409267"/>
                                                  <a:pt x="485480" y="354532"/>
                                                  <a:pt x="490846" y="354532"/>
                                                </a:cubicBezTo>
                                                <a:cubicBezTo>
                                                  <a:pt x="496212" y="354532"/>
                                                  <a:pt x="492992" y="411414"/>
                                                  <a:pt x="497285" y="431805"/>
                                                </a:cubicBezTo>
                                                <a:cubicBezTo>
                                                  <a:pt x="501578" y="452196"/>
                                                  <a:pt x="509091" y="450050"/>
                                                  <a:pt x="516604" y="476881"/>
                                                </a:cubicBezTo>
                                                <a:cubicBezTo>
                                                  <a:pt x="524117" y="503712"/>
                                                  <a:pt x="539142" y="557374"/>
                                                  <a:pt x="542362" y="592791"/>
                                                </a:cubicBezTo>
                                                <a:cubicBezTo>
                                                  <a:pt x="545582" y="628208"/>
                                                  <a:pt x="536995" y="663624"/>
                                                  <a:pt x="535922" y="689382"/>
                                                </a:cubicBezTo>
                                                <a:cubicBezTo>
                                                  <a:pt x="534849" y="715140"/>
                                                  <a:pt x="536995" y="729092"/>
                                                  <a:pt x="535922" y="747337"/>
                                                </a:cubicBezTo>
                                                <a:cubicBezTo>
                                                  <a:pt x="534849" y="765582"/>
                                                  <a:pt x="527337" y="780608"/>
                                                  <a:pt x="529483" y="798853"/>
                                                </a:cubicBezTo>
                                                <a:cubicBezTo>
                                                  <a:pt x="531629" y="817098"/>
                                                  <a:pt x="540215" y="834270"/>
                                                  <a:pt x="548801" y="856808"/>
                                                </a:cubicBezTo>
                                                <a:cubicBezTo>
                                                  <a:pt x="557387" y="879346"/>
                                                  <a:pt x="568119" y="912616"/>
                                                  <a:pt x="580998" y="934081"/>
                                                </a:cubicBezTo>
                                                <a:cubicBezTo>
                                                  <a:pt x="593877" y="955546"/>
                                                  <a:pt x="608902" y="970572"/>
                                                  <a:pt x="626074" y="985597"/>
                                                </a:cubicBezTo>
                                                <a:cubicBezTo>
                                                  <a:pt x="643246" y="1000622"/>
                                                  <a:pt x="661491" y="1011354"/>
                                                  <a:pt x="684029" y="1024233"/>
                                                </a:cubicBezTo>
                                                <a:cubicBezTo>
                                                  <a:pt x="706567" y="1037112"/>
                                                  <a:pt x="735544" y="1055357"/>
                                                  <a:pt x="761302" y="1062870"/>
                                                </a:cubicBezTo>
                                                <a:cubicBezTo>
                                                  <a:pt x="787060" y="1070383"/>
                                                  <a:pt x="797793" y="1070382"/>
                                                  <a:pt x="838576" y="1069309"/>
                                                </a:cubicBezTo>
                                                <a:cubicBezTo>
                                                  <a:pt x="879359" y="1068236"/>
                                                  <a:pt x="959852" y="1062869"/>
                                                  <a:pt x="1006001" y="1056430"/>
                                                </a:cubicBezTo>
                                                <a:cubicBezTo>
                                                  <a:pt x="1052150" y="1049991"/>
                                                  <a:pt x="1074688" y="1036039"/>
                                                  <a:pt x="1115471" y="1030673"/>
                                                </a:cubicBezTo>
                                                <a:cubicBezTo>
                                                  <a:pt x="1156254" y="1025307"/>
                                                  <a:pt x="1215283" y="1025306"/>
                                                  <a:pt x="1250700" y="1024233"/>
                                                </a:cubicBezTo>
                                                <a:cubicBezTo>
                                                  <a:pt x="1286117" y="1023160"/>
                                                  <a:pt x="1296849" y="1022087"/>
                                                  <a:pt x="1327973" y="1024233"/>
                                                </a:cubicBezTo>
                                                <a:cubicBezTo>
                                                  <a:pt x="1359097" y="1026379"/>
                                                  <a:pt x="1409539" y="1032819"/>
                                                  <a:pt x="1437443" y="1037112"/>
                                                </a:cubicBezTo>
                                                <a:cubicBezTo>
                                                  <a:pt x="1465347" y="1041405"/>
                                                  <a:pt x="1468567" y="1044625"/>
                                                  <a:pt x="1495398" y="1049991"/>
                                                </a:cubicBezTo>
                                                <a:cubicBezTo>
                                                  <a:pt x="1522229" y="1055357"/>
                                                  <a:pt x="1565159" y="1068236"/>
                                                  <a:pt x="1598429" y="1069309"/>
                                                </a:cubicBezTo>
                                                <a:cubicBezTo>
                                                  <a:pt x="1631700" y="1070382"/>
                                                  <a:pt x="1663897" y="1067162"/>
                                                  <a:pt x="1695021" y="1056430"/>
                                                </a:cubicBezTo>
                                                <a:cubicBezTo>
                                                  <a:pt x="1726145" y="1045698"/>
                                                  <a:pt x="1766928" y="1025306"/>
                                                  <a:pt x="1785173" y="1004915"/>
                                                </a:cubicBezTo>
                                                <a:cubicBezTo>
                                                  <a:pt x="1803418" y="984524"/>
                                                  <a:pt x="1796978" y="948033"/>
                                                  <a:pt x="1804491" y="934081"/>
                                                </a:cubicBezTo>
                                                <a:cubicBezTo>
                                                  <a:pt x="1812004" y="920129"/>
                                                  <a:pt x="1822736" y="935154"/>
                                                  <a:pt x="1830249" y="921202"/>
                                                </a:cubicBezTo>
                                                <a:cubicBezTo>
                                                  <a:pt x="1837762" y="907250"/>
                                                  <a:pt x="1847421" y="878272"/>
                                                  <a:pt x="1849567" y="850368"/>
                                                </a:cubicBezTo>
                                                <a:cubicBezTo>
                                                  <a:pt x="1851713" y="822464"/>
                                                  <a:pt x="1846348" y="778462"/>
                                                  <a:pt x="1843128" y="753777"/>
                                                </a:cubicBezTo>
                                                <a:cubicBezTo>
                                                  <a:pt x="1839908" y="729093"/>
                                                  <a:pt x="1836688" y="721579"/>
                                                  <a:pt x="1830249" y="702261"/>
                                                </a:cubicBezTo>
                                                <a:cubicBezTo>
                                                  <a:pt x="1823810" y="682943"/>
                                                  <a:pt x="1813077" y="657185"/>
                                                  <a:pt x="1804491" y="637867"/>
                                                </a:cubicBezTo>
                                                <a:cubicBezTo>
                                                  <a:pt x="1795905" y="618549"/>
                                                  <a:pt x="1791612" y="604596"/>
                                                  <a:pt x="1778733" y="586351"/>
                                                </a:cubicBezTo>
                                                <a:cubicBezTo>
                                                  <a:pt x="1765854" y="568106"/>
                                                  <a:pt x="1749756" y="544495"/>
                                                  <a:pt x="1727218" y="528397"/>
                                                </a:cubicBezTo>
                                                <a:cubicBezTo>
                                                  <a:pt x="1704680" y="512299"/>
                                                  <a:pt x="1677849" y="492980"/>
                                                  <a:pt x="1643505" y="489760"/>
                                                </a:cubicBezTo>
                                                <a:cubicBezTo>
                                                  <a:pt x="1609161" y="486540"/>
                                                  <a:pt x="1556573" y="501565"/>
                                                  <a:pt x="1521156" y="509078"/>
                                                </a:cubicBezTo>
                                                <a:cubicBezTo>
                                                  <a:pt x="1485739" y="516591"/>
                                                  <a:pt x="1431004" y="534836"/>
                                                  <a:pt x="1431004" y="534836"/>
                                                </a:cubicBezTo>
                                                <a:cubicBezTo>
                                                  <a:pt x="1397734" y="544495"/>
                                                  <a:pt x="1369829" y="563813"/>
                                                  <a:pt x="1321533" y="567033"/>
                                                </a:cubicBezTo>
                                                <a:lnTo>
                                                  <a:pt x="1141229" y="554154"/>
                                                </a:lnTo>
                                                <a:cubicBezTo>
                                                  <a:pt x="1102593" y="550934"/>
                                                  <a:pt x="1089714" y="547715"/>
                                                  <a:pt x="1089714" y="547715"/>
                                                </a:cubicBezTo>
                                                <a:cubicBezTo>
                                                  <a:pt x="1051077" y="543422"/>
                                                  <a:pt x="950192" y="534837"/>
                                                  <a:pt x="909409" y="528397"/>
                                                </a:cubicBezTo>
                                                <a:cubicBezTo>
                                                  <a:pt x="868626" y="521957"/>
                                                  <a:pt x="868626" y="518737"/>
                                                  <a:pt x="845015" y="509078"/>
                                                </a:cubicBezTo>
                                                <a:cubicBezTo>
                                                  <a:pt x="821404" y="499419"/>
                                                  <a:pt x="790280" y="490834"/>
                                                  <a:pt x="767742" y="470442"/>
                                                </a:cubicBezTo>
                                                <a:cubicBezTo>
                                                  <a:pt x="745204" y="450050"/>
                                                  <a:pt x="728032" y="417853"/>
                                                  <a:pt x="709787" y="386729"/>
                                                </a:cubicBezTo>
                                                <a:cubicBezTo>
                                                  <a:pt x="691542" y="355605"/>
                                                  <a:pt x="673296" y="315895"/>
                                                  <a:pt x="658271" y="283698"/>
                                                </a:cubicBezTo>
                                                <a:cubicBezTo>
                                                  <a:pt x="643246" y="251501"/>
                                                  <a:pt x="632514" y="221450"/>
                                                  <a:pt x="619635" y="193546"/>
                                                </a:cubicBezTo>
                                                <a:cubicBezTo>
                                                  <a:pt x="606756" y="165642"/>
                                                  <a:pt x="590657" y="134518"/>
                                                  <a:pt x="580998" y="116273"/>
                                                </a:cubicBezTo>
                                                <a:cubicBezTo>
                                                  <a:pt x="571339" y="98028"/>
                                                  <a:pt x="575632" y="102320"/>
                                                  <a:pt x="561680" y="84075"/>
                                                </a:cubicBezTo>
                                                <a:cubicBezTo>
                                                  <a:pt x="547728" y="65830"/>
                                                  <a:pt x="529482" y="19681"/>
                                                  <a:pt x="497285" y="6802"/>
                                                </a:cubicBezTo>
                                                <a:cubicBezTo>
                                                  <a:pt x="465088" y="-6077"/>
                                                  <a:pt x="382449" y="2509"/>
                                                  <a:pt x="368497" y="6802"/>
                                                </a:cubicBezTo>
                                                <a:cubicBezTo>
                                                  <a:pt x="354545" y="11095"/>
                                                  <a:pt x="422158" y="5729"/>
                                                  <a:pt x="420012" y="13242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rgbClr val="8E410C">
                                                  <a:shade val="30000"/>
                                                  <a:satMod val="115000"/>
                                                </a:srgbClr>
                                              </a:gs>
                                              <a:gs pos="50000">
                                                <a:srgbClr val="8E410C">
                                                  <a:shade val="67500"/>
                                                  <a:satMod val="115000"/>
                                                </a:srgbClr>
                                              </a:gs>
                                              <a:gs pos="100000">
                                                <a:srgbClr val="8E410C">
                                                  <a:shade val="100000"/>
                                                  <a:satMod val="115000"/>
                                                </a:srgbClr>
                                              </a:gs>
                                            </a:gsLst>
                                            <a:path path="circle">
                                              <a:fillToRect l="100000" b="100000"/>
                                            </a:path>
                                            <a:tileRect t="-100000" r="-100000"/>
                                          </a:gradFill>
                                          <a:ln w="12700" cap="flat" cmpd="sng" algn="ctr">
                                            <a:solidFill>
                                              <a:srgbClr val="672F09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  <p:grpSp>
                                        <p:nvGrpSpPr>
                                          <p:cNvPr id="506" name="Group 505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1307262" y="153841"/>
                                            <a:ext cx="468742" cy="257151"/>
                                            <a:chOff x="1307262" y="153841"/>
                                            <a:chExt cx="468742" cy="257151"/>
                                          </a:xfrm>
                                        </p:grpSpPr>
                                        <p:grpSp>
                                          <p:nvGrpSpPr>
                                            <p:cNvPr id="507" name="Group 506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1307262" y="153841"/>
                                              <a:ext cx="430105" cy="205633"/>
                                              <a:chOff x="1307262" y="153841"/>
                                              <a:chExt cx="430105" cy="205633"/>
                                            </a:xfrm>
                                          </p:grpSpPr>
                                          <p:sp>
                                            <p:nvSpPr>
                                              <p:cNvPr id="514" name="Freeform 513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016" flipV="1">
                                                <a:off x="1423172" y="153841"/>
                                                <a:ext cx="229870" cy="12192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ysClr val="windowText" lastClr="0000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  <p:grpSp>
                                            <p:nvGrpSpPr>
                                              <p:cNvPr id="515" name="Group 514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1307262" y="153841"/>
                                                <a:ext cx="429492" cy="205633"/>
                                                <a:chOff x="1307262" y="153841"/>
                                                <a:chExt cx="429492" cy="205633"/>
                                              </a:xfrm>
                                            </p:grpSpPr>
                                            <p:sp>
                                              <p:nvSpPr>
                                                <p:cNvPr id="517" name="Freeform 516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8924609" flipV="1">
                                                  <a:off x="1307262" y="237554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sp>
                                              <p:nvSpPr>
                                                <p:cNvPr id="518" name="Freeform 517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13067983" flipV="1">
                                                  <a:off x="1506884" y="153841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516" name="Freeform 515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134" flipV="1">
                                                <a:off x="1506884" y="198917"/>
                                                <a:ext cx="230483" cy="122425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rgbClr val="672F09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grpSp>
                                          <p:nvGrpSpPr>
                                            <p:cNvPr id="508" name="Group 507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 rot="21099567">
                                              <a:off x="1345899" y="205359"/>
                                              <a:ext cx="430105" cy="205633"/>
                                              <a:chOff x="1345899" y="205357"/>
                                              <a:chExt cx="430105" cy="205633"/>
                                            </a:xfrm>
                                          </p:grpSpPr>
                                          <p:sp>
                                            <p:nvSpPr>
                                              <p:cNvPr id="509" name="Freeform 508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016" flipV="1">
                                                <a:off x="1461809" y="205357"/>
                                                <a:ext cx="229870" cy="12192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rgbClr val="672F09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  <p:grpSp>
                                            <p:nvGrpSpPr>
                                              <p:cNvPr id="510" name="Group 509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1345899" y="205357"/>
                                                <a:ext cx="429492" cy="205633"/>
                                                <a:chOff x="1345899" y="205357"/>
                                                <a:chExt cx="429492" cy="205633"/>
                                              </a:xfrm>
                                            </p:grpSpPr>
                                            <p:sp>
                                              <p:nvSpPr>
                                                <p:cNvPr id="512" name="Freeform 511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8924609" flipV="1">
                                                  <a:off x="1345899" y="289070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sp>
                                              <p:nvSpPr>
                                                <p:cNvPr id="513" name="Freeform 512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13067983" flipV="1">
                                                  <a:off x="1545521" y="205357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511" name="Freeform 510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134" flipV="1">
                                                <a:off x="1545521" y="250433"/>
                                                <a:ext cx="230483" cy="122425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rgbClr val="672F09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</p:grpSp>
                                    </p:grpSp>
                                    <p:grpSp>
                                      <p:nvGrpSpPr>
                                        <p:cNvPr id="499" name="Group 498"/>
                                        <p:cNvGrpSpPr/>
                                        <p:nvPr/>
                                      </p:nvGrpSpPr>
                                      <p:grpSpPr>
                                        <a:xfrm rot="4246671" flipH="1">
                                          <a:off x="1609916" y="372782"/>
                                          <a:ext cx="429896" cy="205105"/>
                                          <a:chOff x="1609916" y="372782"/>
                                          <a:chExt cx="430105" cy="205633"/>
                                        </a:xfrm>
                                      </p:grpSpPr>
                                      <p:sp>
                                        <p:nvSpPr>
                                          <p:cNvPr id="500" name="Freeform 499"/>
                                          <p:cNvSpPr/>
                                          <p:nvPr/>
                                        </p:nvSpPr>
                                        <p:spPr>
                                          <a:xfrm rot="9615016" flipV="1">
                                            <a:off x="1725826" y="372782"/>
                                            <a:ext cx="229870" cy="12192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03135 w 230483"/>
                                              <a:gd name="connsiteY0" fmla="*/ 6515 h 122425"/>
                                              <a:gd name="connsiteX1" fmla="*/ 19422 w 230483"/>
                                              <a:gd name="connsiteY1" fmla="*/ 38712 h 122425"/>
                                              <a:gd name="connsiteX2" fmla="*/ 12983 w 230483"/>
                                              <a:gd name="connsiteY2" fmla="*/ 58030 h 122425"/>
                                              <a:gd name="connsiteX3" fmla="*/ 104 w 230483"/>
                                              <a:gd name="connsiteY3" fmla="*/ 90228 h 122425"/>
                                              <a:gd name="connsiteX4" fmla="*/ 6543 w 230483"/>
                                              <a:gd name="connsiteY4" fmla="*/ 122425 h 122425"/>
                                              <a:gd name="connsiteX5" fmla="*/ 6543 w 230483"/>
                                              <a:gd name="connsiteY5" fmla="*/ 122425 h 122425"/>
                                              <a:gd name="connsiteX6" fmla="*/ 70937 w 230483"/>
                                              <a:gd name="connsiteY6" fmla="*/ 109546 h 122425"/>
                                              <a:gd name="connsiteX7" fmla="*/ 96695 w 230483"/>
                                              <a:gd name="connsiteY7" fmla="*/ 77349 h 122425"/>
                                              <a:gd name="connsiteX8" fmla="*/ 225484 w 230483"/>
                                              <a:gd name="connsiteY8" fmla="*/ 19394 h 122425"/>
                                              <a:gd name="connsiteX9" fmla="*/ 206166 w 230483"/>
                                              <a:gd name="connsiteY9" fmla="*/ 12954 h 122425"/>
                                              <a:gd name="connsiteX10" fmla="*/ 167529 w 230483"/>
                                              <a:gd name="connsiteY10" fmla="*/ 75 h 122425"/>
                                              <a:gd name="connsiteX11" fmla="*/ 103135 w 230483"/>
                                              <a:gd name="connsiteY11" fmla="*/ 6515 h 122425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230483" h="122425">
                                                <a:moveTo>
                                                  <a:pt x="103135" y="6515"/>
                                                </a:moveTo>
                                                <a:cubicBezTo>
                                                  <a:pt x="78450" y="12955"/>
                                                  <a:pt x="19422" y="38712"/>
                                                  <a:pt x="19422" y="38712"/>
                                                </a:cubicBezTo>
                                                <a:cubicBezTo>
                                                  <a:pt x="4397" y="47298"/>
                                                  <a:pt x="16203" y="49444"/>
                                                  <a:pt x="12983" y="58030"/>
                                                </a:cubicBezTo>
                                                <a:cubicBezTo>
                                                  <a:pt x="9763" y="66616"/>
                                                  <a:pt x="104" y="90228"/>
                                                  <a:pt x="104" y="90228"/>
                                                </a:cubicBezTo>
                                                <a:cubicBezTo>
                                                  <a:pt x="-969" y="100961"/>
                                                  <a:pt x="6543" y="122425"/>
                                                  <a:pt x="6543" y="122425"/>
                                                </a:cubicBezTo>
                                                <a:lnTo>
                                                  <a:pt x="6543" y="122425"/>
                                                </a:lnTo>
                                                <a:cubicBezTo>
                                                  <a:pt x="17275" y="120279"/>
                                                  <a:pt x="55912" y="117059"/>
                                                  <a:pt x="70937" y="109546"/>
                                                </a:cubicBezTo>
                                                <a:cubicBezTo>
                                                  <a:pt x="85962" y="102033"/>
                                                  <a:pt x="70937" y="92374"/>
                                                  <a:pt x="96695" y="77349"/>
                                                </a:cubicBezTo>
                                                <a:cubicBezTo>
                                                  <a:pt x="122453" y="62324"/>
                                                  <a:pt x="225484" y="19394"/>
                                                  <a:pt x="225484" y="19394"/>
                                                </a:cubicBezTo>
                                                <a:cubicBezTo>
                                                  <a:pt x="243729" y="8662"/>
                                                  <a:pt x="206166" y="12954"/>
                                                  <a:pt x="206166" y="12954"/>
                                                </a:cubicBezTo>
                                                <a:cubicBezTo>
                                                  <a:pt x="196507" y="9734"/>
                                                  <a:pt x="182554" y="-998"/>
                                                  <a:pt x="167529" y="75"/>
                                                </a:cubicBezTo>
                                                <a:cubicBezTo>
                                                  <a:pt x="152504" y="1148"/>
                                                  <a:pt x="127820" y="75"/>
                                                  <a:pt x="103135" y="6515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 cap="flat" cmpd="sng" algn="ctr">
                                            <a:solidFill>
                                              <a:sysClr val="windowText" lastClr="0000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  <p:grpSp>
                                        <p:nvGrpSpPr>
                                          <p:cNvPr id="501" name="Group 500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1609916" y="372782"/>
                                            <a:ext cx="429492" cy="205633"/>
                                            <a:chOff x="1609916" y="372782"/>
                                            <a:chExt cx="429492" cy="205633"/>
                                          </a:xfrm>
                                        </p:grpSpPr>
                                        <p:sp>
                                          <p:nvSpPr>
                                            <p:cNvPr id="503" name="Freeform 502"/>
                                            <p:cNvSpPr/>
                                            <p:nvPr/>
                                          </p:nvSpPr>
                                          <p:spPr>
                                            <a:xfrm rot="8924609" flipV="1">
                                              <a:off x="1609916" y="456495"/>
                                              <a:ext cx="229870" cy="12192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03135 w 230483"/>
                                                <a:gd name="connsiteY0" fmla="*/ 6515 h 122425"/>
                                                <a:gd name="connsiteX1" fmla="*/ 19422 w 230483"/>
                                                <a:gd name="connsiteY1" fmla="*/ 38712 h 122425"/>
                                                <a:gd name="connsiteX2" fmla="*/ 12983 w 230483"/>
                                                <a:gd name="connsiteY2" fmla="*/ 58030 h 122425"/>
                                                <a:gd name="connsiteX3" fmla="*/ 104 w 230483"/>
                                                <a:gd name="connsiteY3" fmla="*/ 90228 h 122425"/>
                                                <a:gd name="connsiteX4" fmla="*/ 6543 w 230483"/>
                                                <a:gd name="connsiteY4" fmla="*/ 122425 h 122425"/>
                                                <a:gd name="connsiteX5" fmla="*/ 6543 w 230483"/>
                                                <a:gd name="connsiteY5" fmla="*/ 122425 h 122425"/>
                                                <a:gd name="connsiteX6" fmla="*/ 70937 w 230483"/>
                                                <a:gd name="connsiteY6" fmla="*/ 109546 h 122425"/>
                                                <a:gd name="connsiteX7" fmla="*/ 96695 w 230483"/>
                                                <a:gd name="connsiteY7" fmla="*/ 77349 h 122425"/>
                                                <a:gd name="connsiteX8" fmla="*/ 225484 w 230483"/>
                                                <a:gd name="connsiteY8" fmla="*/ 19394 h 122425"/>
                                                <a:gd name="connsiteX9" fmla="*/ 206166 w 230483"/>
                                                <a:gd name="connsiteY9" fmla="*/ 12954 h 122425"/>
                                                <a:gd name="connsiteX10" fmla="*/ 167529 w 230483"/>
                                                <a:gd name="connsiteY10" fmla="*/ 75 h 122425"/>
                                                <a:gd name="connsiteX11" fmla="*/ 103135 w 230483"/>
                                                <a:gd name="connsiteY11" fmla="*/ 6515 h 122425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230483" h="122425">
                                                  <a:moveTo>
                                                    <a:pt x="103135" y="6515"/>
                                                  </a:moveTo>
                                                  <a:cubicBezTo>
                                                    <a:pt x="78450" y="12955"/>
                                                    <a:pt x="19422" y="38712"/>
                                                    <a:pt x="19422" y="38712"/>
                                                  </a:cubicBezTo>
                                                  <a:cubicBezTo>
                                                    <a:pt x="4397" y="47298"/>
                                                    <a:pt x="16203" y="49444"/>
                                                    <a:pt x="12983" y="58030"/>
                                                  </a:cubicBezTo>
                                                  <a:cubicBezTo>
                                                    <a:pt x="9763" y="66616"/>
                                                    <a:pt x="104" y="90228"/>
                                                    <a:pt x="104" y="90228"/>
                                                  </a:cubicBezTo>
                                                  <a:cubicBezTo>
                                                    <a:pt x="-969" y="100961"/>
                                                    <a:pt x="6543" y="122425"/>
                                                    <a:pt x="6543" y="122425"/>
                                                  </a:cubicBezTo>
                                                  <a:lnTo>
                                                    <a:pt x="6543" y="122425"/>
                                                  </a:lnTo>
                                                  <a:cubicBezTo>
                                                    <a:pt x="17275" y="120279"/>
                                                    <a:pt x="55912" y="117059"/>
                                                    <a:pt x="70937" y="109546"/>
                                                  </a:cubicBezTo>
                                                  <a:cubicBezTo>
                                                    <a:pt x="85962" y="102033"/>
                                                    <a:pt x="70937" y="92374"/>
                                                    <a:pt x="96695" y="77349"/>
                                                  </a:cubicBezTo>
                                                  <a:cubicBezTo>
                                                    <a:pt x="122453" y="62324"/>
                                                    <a:pt x="225484" y="19394"/>
                                                    <a:pt x="225484" y="19394"/>
                                                  </a:cubicBezTo>
                                                  <a:cubicBezTo>
                                                    <a:pt x="243729" y="8662"/>
                                                    <a:pt x="206166" y="12954"/>
                                                    <a:pt x="206166" y="12954"/>
                                                  </a:cubicBezTo>
                                                  <a:cubicBezTo>
                                                    <a:pt x="196507" y="9734"/>
                                                    <a:pt x="182554" y="-998"/>
                                                    <a:pt x="167529" y="75"/>
                                                  </a:cubicBezTo>
                                                  <a:cubicBezTo>
                                                    <a:pt x="152504" y="1148"/>
                                                    <a:pt x="127820" y="75"/>
                                                    <a:pt x="103135" y="6515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 cap="flat" cmpd="sng" algn="ctr">
                                              <a:solidFill>
                                                <a:srgbClr val="672F09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504" name="Freeform 503"/>
                                            <p:cNvSpPr/>
                                            <p:nvPr/>
                                          </p:nvSpPr>
                                          <p:spPr>
                                            <a:xfrm rot="13067983" flipV="1">
                                              <a:off x="1809538" y="372782"/>
                                              <a:ext cx="229870" cy="12192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03135 w 230483"/>
                                                <a:gd name="connsiteY0" fmla="*/ 6515 h 122425"/>
                                                <a:gd name="connsiteX1" fmla="*/ 19422 w 230483"/>
                                                <a:gd name="connsiteY1" fmla="*/ 38712 h 122425"/>
                                                <a:gd name="connsiteX2" fmla="*/ 12983 w 230483"/>
                                                <a:gd name="connsiteY2" fmla="*/ 58030 h 122425"/>
                                                <a:gd name="connsiteX3" fmla="*/ 104 w 230483"/>
                                                <a:gd name="connsiteY3" fmla="*/ 90228 h 122425"/>
                                                <a:gd name="connsiteX4" fmla="*/ 6543 w 230483"/>
                                                <a:gd name="connsiteY4" fmla="*/ 122425 h 122425"/>
                                                <a:gd name="connsiteX5" fmla="*/ 6543 w 230483"/>
                                                <a:gd name="connsiteY5" fmla="*/ 122425 h 122425"/>
                                                <a:gd name="connsiteX6" fmla="*/ 70937 w 230483"/>
                                                <a:gd name="connsiteY6" fmla="*/ 109546 h 122425"/>
                                                <a:gd name="connsiteX7" fmla="*/ 96695 w 230483"/>
                                                <a:gd name="connsiteY7" fmla="*/ 77349 h 122425"/>
                                                <a:gd name="connsiteX8" fmla="*/ 225484 w 230483"/>
                                                <a:gd name="connsiteY8" fmla="*/ 19394 h 122425"/>
                                                <a:gd name="connsiteX9" fmla="*/ 206166 w 230483"/>
                                                <a:gd name="connsiteY9" fmla="*/ 12954 h 122425"/>
                                                <a:gd name="connsiteX10" fmla="*/ 167529 w 230483"/>
                                                <a:gd name="connsiteY10" fmla="*/ 75 h 122425"/>
                                                <a:gd name="connsiteX11" fmla="*/ 103135 w 230483"/>
                                                <a:gd name="connsiteY11" fmla="*/ 6515 h 122425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230483" h="122425">
                                                  <a:moveTo>
                                                    <a:pt x="103135" y="6515"/>
                                                  </a:moveTo>
                                                  <a:cubicBezTo>
                                                    <a:pt x="78450" y="12955"/>
                                                    <a:pt x="19422" y="38712"/>
                                                    <a:pt x="19422" y="38712"/>
                                                  </a:cubicBezTo>
                                                  <a:cubicBezTo>
                                                    <a:pt x="4397" y="47298"/>
                                                    <a:pt x="16203" y="49444"/>
                                                    <a:pt x="12983" y="58030"/>
                                                  </a:cubicBezTo>
                                                  <a:cubicBezTo>
                                                    <a:pt x="9763" y="66616"/>
                                                    <a:pt x="104" y="90228"/>
                                                    <a:pt x="104" y="90228"/>
                                                  </a:cubicBezTo>
                                                  <a:cubicBezTo>
                                                    <a:pt x="-969" y="100961"/>
                                                    <a:pt x="6543" y="122425"/>
                                                    <a:pt x="6543" y="122425"/>
                                                  </a:cubicBezTo>
                                                  <a:lnTo>
                                                    <a:pt x="6543" y="122425"/>
                                                  </a:lnTo>
                                                  <a:cubicBezTo>
                                                    <a:pt x="17275" y="120279"/>
                                                    <a:pt x="55912" y="117059"/>
                                                    <a:pt x="70937" y="109546"/>
                                                  </a:cubicBezTo>
                                                  <a:cubicBezTo>
                                                    <a:pt x="85962" y="102033"/>
                                                    <a:pt x="70937" y="92374"/>
                                                    <a:pt x="96695" y="77349"/>
                                                  </a:cubicBezTo>
                                                  <a:cubicBezTo>
                                                    <a:pt x="122453" y="62324"/>
                                                    <a:pt x="225484" y="19394"/>
                                                    <a:pt x="225484" y="19394"/>
                                                  </a:cubicBezTo>
                                                  <a:cubicBezTo>
                                                    <a:pt x="243729" y="8662"/>
                                                    <a:pt x="206166" y="12954"/>
                                                    <a:pt x="206166" y="12954"/>
                                                  </a:cubicBezTo>
                                                  <a:cubicBezTo>
                                                    <a:pt x="196507" y="9734"/>
                                                    <a:pt x="182554" y="-998"/>
                                                    <a:pt x="167529" y="75"/>
                                                  </a:cubicBezTo>
                                                  <a:cubicBezTo>
                                                    <a:pt x="152504" y="1148"/>
                                                    <a:pt x="127820" y="75"/>
                                                    <a:pt x="103135" y="6515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 cap="flat" cmpd="sng" algn="ctr">
                                              <a:solidFill>
                                                <a:srgbClr val="672F09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502" name="Freeform 501"/>
                                          <p:cNvSpPr/>
                                          <p:nvPr/>
                                        </p:nvSpPr>
                                        <p:spPr>
                                          <a:xfrm rot="9615134" flipV="1">
                                            <a:off x="1809538" y="417858"/>
                                            <a:ext cx="230483" cy="122425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03135 w 230483"/>
                                              <a:gd name="connsiteY0" fmla="*/ 6515 h 122425"/>
                                              <a:gd name="connsiteX1" fmla="*/ 19422 w 230483"/>
                                              <a:gd name="connsiteY1" fmla="*/ 38712 h 122425"/>
                                              <a:gd name="connsiteX2" fmla="*/ 12983 w 230483"/>
                                              <a:gd name="connsiteY2" fmla="*/ 58030 h 122425"/>
                                              <a:gd name="connsiteX3" fmla="*/ 104 w 230483"/>
                                              <a:gd name="connsiteY3" fmla="*/ 90228 h 122425"/>
                                              <a:gd name="connsiteX4" fmla="*/ 6543 w 230483"/>
                                              <a:gd name="connsiteY4" fmla="*/ 122425 h 122425"/>
                                              <a:gd name="connsiteX5" fmla="*/ 6543 w 230483"/>
                                              <a:gd name="connsiteY5" fmla="*/ 122425 h 122425"/>
                                              <a:gd name="connsiteX6" fmla="*/ 70937 w 230483"/>
                                              <a:gd name="connsiteY6" fmla="*/ 109546 h 122425"/>
                                              <a:gd name="connsiteX7" fmla="*/ 96695 w 230483"/>
                                              <a:gd name="connsiteY7" fmla="*/ 77349 h 122425"/>
                                              <a:gd name="connsiteX8" fmla="*/ 225484 w 230483"/>
                                              <a:gd name="connsiteY8" fmla="*/ 19394 h 122425"/>
                                              <a:gd name="connsiteX9" fmla="*/ 206166 w 230483"/>
                                              <a:gd name="connsiteY9" fmla="*/ 12954 h 122425"/>
                                              <a:gd name="connsiteX10" fmla="*/ 167529 w 230483"/>
                                              <a:gd name="connsiteY10" fmla="*/ 75 h 122425"/>
                                              <a:gd name="connsiteX11" fmla="*/ 103135 w 230483"/>
                                              <a:gd name="connsiteY11" fmla="*/ 6515 h 122425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230483" h="122425">
                                                <a:moveTo>
                                                  <a:pt x="103135" y="6515"/>
                                                </a:moveTo>
                                                <a:cubicBezTo>
                                                  <a:pt x="78450" y="12955"/>
                                                  <a:pt x="19422" y="38712"/>
                                                  <a:pt x="19422" y="38712"/>
                                                </a:cubicBezTo>
                                                <a:cubicBezTo>
                                                  <a:pt x="4397" y="47298"/>
                                                  <a:pt x="16203" y="49444"/>
                                                  <a:pt x="12983" y="58030"/>
                                                </a:cubicBezTo>
                                                <a:cubicBezTo>
                                                  <a:pt x="9763" y="66616"/>
                                                  <a:pt x="104" y="90228"/>
                                                  <a:pt x="104" y="90228"/>
                                                </a:cubicBezTo>
                                                <a:cubicBezTo>
                                                  <a:pt x="-969" y="100961"/>
                                                  <a:pt x="6543" y="122425"/>
                                                  <a:pt x="6543" y="122425"/>
                                                </a:cubicBezTo>
                                                <a:lnTo>
                                                  <a:pt x="6543" y="122425"/>
                                                </a:lnTo>
                                                <a:cubicBezTo>
                                                  <a:pt x="17275" y="120279"/>
                                                  <a:pt x="55912" y="117059"/>
                                                  <a:pt x="70937" y="109546"/>
                                                </a:cubicBezTo>
                                                <a:cubicBezTo>
                                                  <a:pt x="85962" y="102033"/>
                                                  <a:pt x="70937" y="92374"/>
                                                  <a:pt x="96695" y="77349"/>
                                                </a:cubicBezTo>
                                                <a:cubicBezTo>
                                                  <a:pt x="122453" y="62324"/>
                                                  <a:pt x="225484" y="19394"/>
                                                  <a:pt x="225484" y="19394"/>
                                                </a:cubicBezTo>
                                                <a:cubicBezTo>
                                                  <a:pt x="243729" y="8662"/>
                                                  <a:pt x="206166" y="12954"/>
                                                  <a:pt x="206166" y="12954"/>
                                                </a:cubicBezTo>
                                                <a:cubicBezTo>
                                                  <a:pt x="196507" y="9734"/>
                                                  <a:pt x="182554" y="-998"/>
                                                  <a:pt x="167529" y="75"/>
                                                </a:cubicBezTo>
                                                <a:cubicBezTo>
                                                  <a:pt x="152504" y="1148"/>
                                                  <a:pt x="127820" y="75"/>
                                                  <a:pt x="103135" y="6515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 cap="flat" cmpd="sng" algn="ctr">
                                            <a:solidFill>
                                              <a:srgbClr val="672F09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</p:grpSp>
                                </p:grpSp>
                                <p:sp>
                                  <p:nvSpPr>
                                    <p:cNvPr id="493" name="Freeform 492"/>
                                    <p:cNvSpPr/>
                                    <p:nvPr/>
                                  </p:nvSpPr>
                                  <p:spPr>
                                    <a:xfrm rot="3704343" flipV="1">
                                      <a:off x="1690409" y="421783"/>
                                      <a:ext cx="184150" cy="107950"/>
                                    </a:xfrm>
                                    <a:custGeom>
                                      <a:avLst/>
                                      <a:gdLst>
                                        <a:gd name="connsiteX0" fmla="*/ 103135 w 230483"/>
                                        <a:gd name="connsiteY0" fmla="*/ 6515 h 122425"/>
                                        <a:gd name="connsiteX1" fmla="*/ 19422 w 230483"/>
                                        <a:gd name="connsiteY1" fmla="*/ 38712 h 122425"/>
                                        <a:gd name="connsiteX2" fmla="*/ 12983 w 230483"/>
                                        <a:gd name="connsiteY2" fmla="*/ 58030 h 122425"/>
                                        <a:gd name="connsiteX3" fmla="*/ 104 w 230483"/>
                                        <a:gd name="connsiteY3" fmla="*/ 90228 h 122425"/>
                                        <a:gd name="connsiteX4" fmla="*/ 6543 w 230483"/>
                                        <a:gd name="connsiteY4" fmla="*/ 122425 h 122425"/>
                                        <a:gd name="connsiteX5" fmla="*/ 6543 w 230483"/>
                                        <a:gd name="connsiteY5" fmla="*/ 122425 h 122425"/>
                                        <a:gd name="connsiteX6" fmla="*/ 70937 w 230483"/>
                                        <a:gd name="connsiteY6" fmla="*/ 109546 h 122425"/>
                                        <a:gd name="connsiteX7" fmla="*/ 96695 w 230483"/>
                                        <a:gd name="connsiteY7" fmla="*/ 77349 h 122425"/>
                                        <a:gd name="connsiteX8" fmla="*/ 225484 w 230483"/>
                                        <a:gd name="connsiteY8" fmla="*/ 19394 h 122425"/>
                                        <a:gd name="connsiteX9" fmla="*/ 206166 w 230483"/>
                                        <a:gd name="connsiteY9" fmla="*/ 12954 h 122425"/>
                                        <a:gd name="connsiteX10" fmla="*/ 167529 w 230483"/>
                                        <a:gd name="connsiteY10" fmla="*/ 75 h 122425"/>
                                        <a:gd name="connsiteX11" fmla="*/ 103135 w 230483"/>
                                        <a:gd name="connsiteY11" fmla="*/ 6515 h 122425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</a:cxnLst>
                                      <a:rect l="l" t="t" r="r" b="b"/>
                                      <a:pathLst>
                                        <a:path w="230483" h="122425">
                                          <a:moveTo>
                                            <a:pt x="103135" y="6515"/>
                                          </a:moveTo>
                                          <a:cubicBezTo>
                                            <a:pt x="78450" y="12955"/>
                                            <a:pt x="19422" y="38712"/>
                                            <a:pt x="19422" y="38712"/>
                                          </a:cubicBezTo>
                                          <a:cubicBezTo>
                                            <a:pt x="4397" y="47298"/>
                                            <a:pt x="16203" y="49444"/>
                                            <a:pt x="12983" y="58030"/>
                                          </a:cubicBezTo>
                                          <a:cubicBezTo>
                                            <a:pt x="9763" y="66616"/>
                                            <a:pt x="104" y="90228"/>
                                            <a:pt x="104" y="90228"/>
                                          </a:cubicBezTo>
                                          <a:cubicBezTo>
                                            <a:pt x="-969" y="100961"/>
                                            <a:pt x="6543" y="122425"/>
                                            <a:pt x="6543" y="122425"/>
                                          </a:cubicBezTo>
                                          <a:lnTo>
                                            <a:pt x="6543" y="122425"/>
                                          </a:lnTo>
                                          <a:cubicBezTo>
                                            <a:pt x="17275" y="120279"/>
                                            <a:pt x="55912" y="117059"/>
                                            <a:pt x="70937" y="109546"/>
                                          </a:cubicBezTo>
                                          <a:cubicBezTo>
                                            <a:pt x="85962" y="102033"/>
                                            <a:pt x="70937" y="92374"/>
                                            <a:pt x="96695" y="77349"/>
                                          </a:cubicBezTo>
                                          <a:cubicBezTo>
                                            <a:pt x="122453" y="62324"/>
                                            <a:pt x="225484" y="19394"/>
                                            <a:pt x="225484" y="19394"/>
                                          </a:cubicBezTo>
                                          <a:cubicBezTo>
                                            <a:pt x="243729" y="8662"/>
                                            <a:pt x="206166" y="12954"/>
                                            <a:pt x="206166" y="12954"/>
                                          </a:cubicBezTo>
                                          <a:cubicBezTo>
                                            <a:pt x="196507" y="9734"/>
                                            <a:pt x="182554" y="-998"/>
                                            <a:pt x="167529" y="75"/>
                                          </a:cubicBezTo>
                                          <a:cubicBezTo>
                                            <a:pt x="152504" y="1148"/>
                                            <a:pt x="127820" y="75"/>
                                            <a:pt x="103135" y="6515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BA6D4E"/>
                                    </a:solidFill>
                                    <a:ln w="12700" cap="flat" cmpd="sng" algn="ctr">
                                      <a:solidFill>
                                        <a:srgbClr val="672F09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491" name="Freeform 490"/>
                                  <p:cNvSpPr/>
                                  <p:nvPr/>
                                </p:nvSpPr>
                                <p:spPr>
                                  <a:xfrm rot="15250856" flipH="1" flipV="1">
                                    <a:off x="1812759" y="653602"/>
                                    <a:ext cx="229235" cy="63500"/>
                                  </a:xfrm>
                                  <a:custGeom>
                                    <a:avLst/>
                                    <a:gdLst>
                                      <a:gd name="connsiteX0" fmla="*/ 103135 w 230483"/>
                                      <a:gd name="connsiteY0" fmla="*/ 6515 h 122425"/>
                                      <a:gd name="connsiteX1" fmla="*/ 19422 w 230483"/>
                                      <a:gd name="connsiteY1" fmla="*/ 38712 h 122425"/>
                                      <a:gd name="connsiteX2" fmla="*/ 12983 w 230483"/>
                                      <a:gd name="connsiteY2" fmla="*/ 58030 h 122425"/>
                                      <a:gd name="connsiteX3" fmla="*/ 104 w 230483"/>
                                      <a:gd name="connsiteY3" fmla="*/ 90228 h 122425"/>
                                      <a:gd name="connsiteX4" fmla="*/ 6543 w 230483"/>
                                      <a:gd name="connsiteY4" fmla="*/ 122425 h 122425"/>
                                      <a:gd name="connsiteX5" fmla="*/ 6543 w 230483"/>
                                      <a:gd name="connsiteY5" fmla="*/ 122425 h 122425"/>
                                      <a:gd name="connsiteX6" fmla="*/ 70937 w 230483"/>
                                      <a:gd name="connsiteY6" fmla="*/ 109546 h 122425"/>
                                      <a:gd name="connsiteX7" fmla="*/ 96695 w 230483"/>
                                      <a:gd name="connsiteY7" fmla="*/ 77349 h 122425"/>
                                      <a:gd name="connsiteX8" fmla="*/ 225484 w 230483"/>
                                      <a:gd name="connsiteY8" fmla="*/ 19394 h 122425"/>
                                      <a:gd name="connsiteX9" fmla="*/ 206166 w 230483"/>
                                      <a:gd name="connsiteY9" fmla="*/ 12954 h 122425"/>
                                      <a:gd name="connsiteX10" fmla="*/ 167529 w 230483"/>
                                      <a:gd name="connsiteY10" fmla="*/ 75 h 122425"/>
                                      <a:gd name="connsiteX11" fmla="*/ 103135 w 230483"/>
                                      <a:gd name="connsiteY11" fmla="*/ 6515 h 122425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</a:cxnLst>
                                    <a:rect l="l" t="t" r="r" b="b"/>
                                    <a:pathLst>
                                      <a:path w="230483" h="122425">
                                        <a:moveTo>
                                          <a:pt x="103135" y="6515"/>
                                        </a:moveTo>
                                        <a:cubicBezTo>
                                          <a:pt x="78450" y="12955"/>
                                          <a:pt x="19422" y="38712"/>
                                          <a:pt x="19422" y="38712"/>
                                        </a:cubicBezTo>
                                        <a:cubicBezTo>
                                          <a:pt x="4397" y="47298"/>
                                          <a:pt x="16203" y="49444"/>
                                          <a:pt x="12983" y="58030"/>
                                        </a:cubicBezTo>
                                        <a:cubicBezTo>
                                          <a:pt x="9763" y="66616"/>
                                          <a:pt x="104" y="90228"/>
                                          <a:pt x="104" y="90228"/>
                                        </a:cubicBezTo>
                                        <a:cubicBezTo>
                                          <a:pt x="-969" y="100961"/>
                                          <a:pt x="6543" y="122425"/>
                                          <a:pt x="6543" y="122425"/>
                                        </a:cubicBezTo>
                                        <a:lnTo>
                                          <a:pt x="6543" y="122425"/>
                                        </a:lnTo>
                                        <a:cubicBezTo>
                                          <a:pt x="17275" y="120279"/>
                                          <a:pt x="55912" y="117059"/>
                                          <a:pt x="70937" y="109546"/>
                                        </a:cubicBezTo>
                                        <a:cubicBezTo>
                                          <a:pt x="85962" y="102033"/>
                                          <a:pt x="70937" y="92374"/>
                                          <a:pt x="96695" y="77349"/>
                                        </a:cubicBezTo>
                                        <a:cubicBezTo>
                                          <a:pt x="122453" y="62324"/>
                                          <a:pt x="225484" y="19394"/>
                                          <a:pt x="225484" y="19394"/>
                                        </a:cubicBezTo>
                                        <a:cubicBezTo>
                                          <a:pt x="243729" y="8662"/>
                                          <a:pt x="206166" y="12954"/>
                                          <a:pt x="206166" y="12954"/>
                                        </a:cubicBezTo>
                                        <a:cubicBezTo>
                                          <a:pt x="196507" y="9734"/>
                                          <a:pt x="182554" y="-998"/>
                                          <a:pt x="167529" y="75"/>
                                        </a:cubicBezTo>
                                        <a:cubicBezTo>
                                          <a:pt x="152504" y="1148"/>
                                          <a:pt x="127820" y="75"/>
                                          <a:pt x="103135" y="6515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BA6D4E"/>
                                  </a:solidFill>
                                  <a:ln w="1270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484" name="Freeform 483"/>
                                <p:cNvSpPr/>
                                <p:nvPr/>
                              </p:nvSpPr>
                              <p:spPr>
                                <a:xfrm rot="212886" flipV="1">
                                  <a:off x="1925448" y="618186"/>
                                  <a:ext cx="187477" cy="94780"/>
                                </a:xfrm>
                                <a:custGeom>
                                  <a:avLst/>
                                  <a:gdLst>
                                    <a:gd name="connsiteX0" fmla="*/ 103135 w 230483"/>
                                    <a:gd name="connsiteY0" fmla="*/ 6515 h 122425"/>
                                    <a:gd name="connsiteX1" fmla="*/ 19422 w 230483"/>
                                    <a:gd name="connsiteY1" fmla="*/ 38712 h 122425"/>
                                    <a:gd name="connsiteX2" fmla="*/ 12983 w 230483"/>
                                    <a:gd name="connsiteY2" fmla="*/ 58030 h 122425"/>
                                    <a:gd name="connsiteX3" fmla="*/ 104 w 230483"/>
                                    <a:gd name="connsiteY3" fmla="*/ 90228 h 122425"/>
                                    <a:gd name="connsiteX4" fmla="*/ 6543 w 230483"/>
                                    <a:gd name="connsiteY4" fmla="*/ 122425 h 122425"/>
                                    <a:gd name="connsiteX5" fmla="*/ 6543 w 230483"/>
                                    <a:gd name="connsiteY5" fmla="*/ 122425 h 122425"/>
                                    <a:gd name="connsiteX6" fmla="*/ 70937 w 230483"/>
                                    <a:gd name="connsiteY6" fmla="*/ 109546 h 122425"/>
                                    <a:gd name="connsiteX7" fmla="*/ 96695 w 230483"/>
                                    <a:gd name="connsiteY7" fmla="*/ 77349 h 122425"/>
                                    <a:gd name="connsiteX8" fmla="*/ 225484 w 230483"/>
                                    <a:gd name="connsiteY8" fmla="*/ 19394 h 122425"/>
                                    <a:gd name="connsiteX9" fmla="*/ 206166 w 230483"/>
                                    <a:gd name="connsiteY9" fmla="*/ 12954 h 122425"/>
                                    <a:gd name="connsiteX10" fmla="*/ 167529 w 230483"/>
                                    <a:gd name="connsiteY10" fmla="*/ 75 h 122425"/>
                                    <a:gd name="connsiteX11" fmla="*/ 103135 w 230483"/>
                                    <a:gd name="connsiteY11" fmla="*/ 6515 h 122425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  <a:cxn ang="0">
                                      <a:pos x="connsiteX7" y="connsiteY7"/>
                                    </a:cxn>
                                    <a:cxn ang="0">
                                      <a:pos x="connsiteX8" y="connsiteY8"/>
                                    </a:cxn>
                                    <a:cxn ang="0">
                                      <a:pos x="connsiteX9" y="connsiteY9"/>
                                    </a:cxn>
                                    <a:cxn ang="0">
                                      <a:pos x="connsiteX10" y="connsiteY10"/>
                                    </a:cxn>
                                    <a:cxn ang="0">
                                      <a:pos x="connsiteX11" y="connsiteY11"/>
                                    </a:cxn>
                                  </a:cxnLst>
                                  <a:rect l="l" t="t" r="r" b="b"/>
                                  <a:pathLst>
                                    <a:path w="230483" h="122425">
                                      <a:moveTo>
                                        <a:pt x="103135" y="6515"/>
                                      </a:moveTo>
                                      <a:cubicBezTo>
                                        <a:pt x="78450" y="12955"/>
                                        <a:pt x="19422" y="38712"/>
                                        <a:pt x="19422" y="38712"/>
                                      </a:cubicBezTo>
                                      <a:cubicBezTo>
                                        <a:pt x="4397" y="47298"/>
                                        <a:pt x="16203" y="49444"/>
                                        <a:pt x="12983" y="58030"/>
                                      </a:cubicBezTo>
                                      <a:cubicBezTo>
                                        <a:pt x="9763" y="66616"/>
                                        <a:pt x="104" y="90228"/>
                                        <a:pt x="104" y="90228"/>
                                      </a:cubicBezTo>
                                      <a:cubicBezTo>
                                        <a:pt x="-969" y="100961"/>
                                        <a:pt x="6543" y="122425"/>
                                        <a:pt x="6543" y="122425"/>
                                      </a:cubicBezTo>
                                      <a:lnTo>
                                        <a:pt x="6543" y="122425"/>
                                      </a:lnTo>
                                      <a:cubicBezTo>
                                        <a:pt x="17275" y="120279"/>
                                        <a:pt x="55912" y="117059"/>
                                        <a:pt x="70937" y="109546"/>
                                      </a:cubicBezTo>
                                      <a:cubicBezTo>
                                        <a:pt x="85962" y="102033"/>
                                        <a:pt x="70937" y="92374"/>
                                        <a:pt x="96695" y="77349"/>
                                      </a:cubicBezTo>
                                      <a:cubicBezTo>
                                        <a:pt x="122453" y="62324"/>
                                        <a:pt x="225484" y="19394"/>
                                        <a:pt x="225484" y="19394"/>
                                      </a:cubicBezTo>
                                      <a:cubicBezTo>
                                        <a:pt x="243729" y="8662"/>
                                        <a:pt x="206166" y="12954"/>
                                        <a:pt x="206166" y="12954"/>
                                      </a:cubicBezTo>
                                      <a:cubicBezTo>
                                        <a:pt x="196507" y="9734"/>
                                        <a:pt x="182554" y="-998"/>
                                        <a:pt x="167529" y="75"/>
                                      </a:cubicBezTo>
                                      <a:cubicBezTo>
                                        <a:pt x="152504" y="1148"/>
                                        <a:pt x="127820" y="75"/>
                                        <a:pt x="103135" y="6515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BA6D4E"/>
                                </a:solidFill>
                                <a:ln w="12700" cap="flat" cmpd="sng" algn="ctr">
                                  <a:solidFill>
                                    <a:srgbClr val="672F09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grpSp>
                              <p:nvGrpSpPr>
                                <p:cNvPr id="485" name="Group 484"/>
                                <p:cNvGrpSpPr/>
                                <p:nvPr/>
                              </p:nvGrpSpPr>
                              <p:grpSpPr>
                                <a:xfrm>
                                  <a:off x="1616354" y="57955"/>
                                  <a:ext cx="141606" cy="339090"/>
                                  <a:chOff x="1616354" y="57955"/>
                                  <a:chExt cx="192600" cy="359410"/>
                                </a:xfrm>
                              </p:grpSpPr>
                              <p:grpSp>
                                <p:nvGrpSpPr>
                                  <p:cNvPr id="486" name="Group 485"/>
                                  <p:cNvGrpSpPr/>
                                  <p:nvPr/>
                                </p:nvGrpSpPr>
                                <p:grpSpPr>
                                  <a:xfrm>
                                    <a:off x="1649966" y="57955"/>
                                    <a:ext cx="158988" cy="359410"/>
                                    <a:chOff x="1649966" y="57955"/>
                                    <a:chExt cx="158988" cy="359410"/>
                                  </a:xfrm>
                                </p:grpSpPr>
                                <p:sp>
                                  <p:nvSpPr>
                                    <p:cNvPr id="488" name="Freeform 487"/>
                                    <p:cNvSpPr/>
                                    <p:nvPr/>
                                  </p:nvSpPr>
                                  <p:spPr>
                                    <a:xfrm rot="1304777" flipH="1">
                                      <a:off x="1649966" y="57955"/>
                                      <a:ext cx="158988" cy="359410"/>
                                    </a:xfrm>
                                    <a:custGeom>
                                      <a:avLst/>
                                      <a:gdLst>
                                        <a:gd name="connsiteX0" fmla="*/ 33210 w 97772"/>
                                        <a:gd name="connsiteY0" fmla="*/ 264512 h 309624"/>
                                        <a:gd name="connsiteX1" fmla="*/ 1013 w 97772"/>
                                        <a:gd name="connsiteY1" fmla="*/ 167921 h 309624"/>
                                        <a:gd name="connsiteX2" fmla="*/ 7452 w 97772"/>
                                        <a:gd name="connsiteY2" fmla="*/ 148602 h 309624"/>
                                        <a:gd name="connsiteX3" fmla="*/ 33210 w 97772"/>
                                        <a:gd name="connsiteY3" fmla="*/ 71329 h 309624"/>
                                        <a:gd name="connsiteX4" fmla="*/ 46089 w 97772"/>
                                        <a:gd name="connsiteY4" fmla="*/ 32692 h 309624"/>
                                        <a:gd name="connsiteX5" fmla="*/ 58968 w 97772"/>
                                        <a:gd name="connsiteY5" fmla="*/ 495 h 309624"/>
                                        <a:gd name="connsiteX6" fmla="*/ 71847 w 97772"/>
                                        <a:gd name="connsiteY6" fmla="*/ 58450 h 309624"/>
                                        <a:gd name="connsiteX7" fmla="*/ 78286 w 97772"/>
                                        <a:gd name="connsiteY7" fmla="*/ 90647 h 309624"/>
                                        <a:gd name="connsiteX8" fmla="*/ 91165 w 97772"/>
                                        <a:gd name="connsiteY8" fmla="*/ 142163 h 309624"/>
                                        <a:gd name="connsiteX9" fmla="*/ 97604 w 97772"/>
                                        <a:gd name="connsiteY9" fmla="*/ 193678 h 309624"/>
                                        <a:gd name="connsiteX10" fmla="*/ 84726 w 97772"/>
                                        <a:gd name="connsiteY10" fmla="*/ 270952 h 309624"/>
                                        <a:gd name="connsiteX11" fmla="*/ 84726 w 97772"/>
                                        <a:gd name="connsiteY11" fmla="*/ 283830 h 309624"/>
                                        <a:gd name="connsiteX12" fmla="*/ 58968 w 97772"/>
                                        <a:gd name="connsiteY12" fmla="*/ 309588 h 309624"/>
                                        <a:gd name="connsiteX13" fmla="*/ 33210 w 97772"/>
                                        <a:gd name="connsiteY13" fmla="*/ 264512 h 30962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  <a:cxn ang="0">
                                          <a:pos x="connsiteX12" y="connsiteY12"/>
                                        </a:cxn>
                                        <a:cxn ang="0">
                                          <a:pos x="connsiteX13" y="connsiteY13"/>
                                        </a:cxn>
                                      </a:cxnLst>
                                      <a:rect l="l" t="t" r="r" b="b"/>
                                      <a:pathLst>
                                        <a:path w="97772" h="309624">
                                          <a:moveTo>
                                            <a:pt x="33210" y="264512"/>
                                          </a:moveTo>
                                          <a:cubicBezTo>
                                            <a:pt x="23551" y="240901"/>
                                            <a:pt x="5306" y="187239"/>
                                            <a:pt x="1013" y="167921"/>
                                          </a:cubicBezTo>
                                          <a:cubicBezTo>
                                            <a:pt x="-3280" y="148603"/>
                                            <a:pt x="7452" y="148602"/>
                                            <a:pt x="7452" y="148602"/>
                                          </a:cubicBezTo>
                                          <a:lnTo>
                                            <a:pt x="33210" y="71329"/>
                                          </a:lnTo>
                                          <a:cubicBezTo>
                                            <a:pt x="39649" y="52011"/>
                                            <a:pt x="41796" y="44498"/>
                                            <a:pt x="46089" y="32692"/>
                                          </a:cubicBezTo>
                                          <a:cubicBezTo>
                                            <a:pt x="50382" y="20886"/>
                                            <a:pt x="54675" y="-3798"/>
                                            <a:pt x="58968" y="495"/>
                                          </a:cubicBezTo>
                                          <a:cubicBezTo>
                                            <a:pt x="63261" y="4788"/>
                                            <a:pt x="68627" y="43425"/>
                                            <a:pt x="71847" y="58450"/>
                                          </a:cubicBezTo>
                                          <a:cubicBezTo>
                                            <a:pt x="75067" y="73475"/>
                                            <a:pt x="75066" y="76695"/>
                                            <a:pt x="78286" y="90647"/>
                                          </a:cubicBezTo>
                                          <a:cubicBezTo>
                                            <a:pt x="81506" y="104599"/>
                                            <a:pt x="87945" y="124991"/>
                                            <a:pt x="91165" y="142163"/>
                                          </a:cubicBezTo>
                                          <a:cubicBezTo>
                                            <a:pt x="94385" y="159335"/>
                                            <a:pt x="98677" y="172213"/>
                                            <a:pt x="97604" y="193678"/>
                                          </a:cubicBezTo>
                                          <a:cubicBezTo>
                                            <a:pt x="96531" y="215143"/>
                                            <a:pt x="84726" y="270952"/>
                                            <a:pt x="84726" y="270952"/>
                                          </a:cubicBezTo>
                                          <a:cubicBezTo>
                                            <a:pt x="82580" y="285977"/>
                                            <a:pt x="89019" y="277391"/>
                                            <a:pt x="84726" y="283830"/>
                                          </a:cubicBezTo>
                                          <a:cubicBezTo>
                                            <a:pt x="80433" y="290269"/>
                                            <a:pt x="67554" y="308515"/>
                                            <a:pt x="58968" y="309588"/>
                                          </a:cubicBezTo>
                                          <a:cubicBezTo>
                                            <a:pt x="50382" y="310661"/>
                                            <a:pt x="42869" y="288123"/>
                                            <a:pt x="33210" y="264512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8E410C"/>
                                    </a:solidFill>
                                    <a:ln w="12700" cap="flat" cmpd="sng" algn="ctr">
                                      <a:solidFill>
                                        <a:srgbClr val="672F09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  <p:sp>
                                  <p:nvSpPr>
                                    <p:cNvPr id="489" name="Freeform 488"/>
                                    <p:cNvSpPr/>
                                    <p:nvPr/>
                                  </p:nvSpPr>
                                  <p:spPr>
                                    <a:xfrm rot="1686700" flipH="1">
                                      <a:off x="1669284" y="122349"/>
                                      <a:ext cx="86360" cy="273050"/>
                                    </a:xfrm>
                                    <a:custGeom>
                                      <a:avLst/>
                                      <a:gdLst>
                                        <a:gd name="connsiteX0" fmla="*/ 33210 w 97772"/>
                                        <a:gd name="connsiteY0" fmla="*/ 264512 h 309624"/>
                                        <a:gd name="connsiteX1" fmla="*/ 1013 w 97772"/>
                                        <a:gd name="connsiteY1" fmla="*/ 167921 h 309624"/>
                                        <a:gd name="connsiteX2" fmla="*/ 7452 w 97772"/>
                                        <a:gd name="connsiteY2" fmla="*/ 148602 h 309624"/>
                                        <a:gd name="connsiteX3" fmla="*/ 33210 w 97772"/>
                                        <a:gd name="connsiteY3" fmla="*/ 71329 h 309624"/>
                                        <a:gd name="connsiteX4" fmla="*/ 46089 w 97772"/>
                                        <a:gd name="connsiteY4" fmla="*/ 32692 h 309624"/>
                                        <a:gd name="connsiteX5" fmla="*/ 58968 w 97772"/>
                                        <a:gd name="connsiteY5" fmla="*/ 495 h 309624"/>
                                        <a:gd name="connsiteX6" fmla="*/ 71847 w 97772"/>
                                        <a:gd name="connsiteY6" fmla="*/ 58450 h 309624"/>
                                        <a:gd name="connsiteX7" fmla="*/ 78286 w 97772"/>
                                        <a:gd name="connsiteY7" fmla="*/ 90647 h 309624"/>
                                        <a:gd name="connsiteX8" fmla="*/ 91165 w 97772"/>
                                        <a:gd name="connsiteY8" fmla="*/ 142163 h 309624"/>
                                        <a:gd name="connsiteX9" fmla="*/ 97604 w 97772"/>
                                        <a:gd name="connsiteY9" fmla="*/ 193678 h 309624"/>
                                        <a:gd name="connsiteX10" fmla="*/ 84726 w 97772"/>
                                        <a:gd name="connsiteY10" fmla="*/ 270952 h 309624"/>
                                        <a:gd name="connsiteX11" fmla="*/ 84726 w 97772"/>
                                        <a:gd name="connsiteY11" fmla="*/ 283830 h 309624"/>
                                        <a:gd name="connsiteX12" fmla="*/ 58968 w 97772"/>
                                        <a:gd name="connsiteY12" fmla="*/ 309588 h 309624"/>
                                        <a:gd name="connsiteX13" fmla="*/ 33210 w 97772"/>
                                        <a:gd name="connsiteY13" fmla="*/ 264512 h 30962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  <a:cxn ang="0">
                                          <a:pos x="connsiteX12" y="connsiteY12"/>
                                        </a:cxn>
                                        <a:cxn ang="0">
                                          <a:pos x="connsiteX13" y="connsiteY13"/>
                                        </a:cxn>
                                      </a:cxnLst>
                                      <a:rect l="l" t="t" r="r" b="b"/>
                                      <a:pathLst>
                                        <a:path w="97772" h="309624">
                                          <a:moveTo>
                                            <a:pt x="33210" y="264512"/>
                                          </a:moveTo>
                                          <a:cubicBezTo>
                                            <a:pt x="23551" y="240901"/>
                                            <a:pt x="5306" y="187239"/>
                                            <a:pt x="1013" y="167921"/>
                                          </a:cubicBezTo>
                                          <a:cubicBezTo>
                                            <a:pt x="-3280" y="148603"/>
                                            <a:pt x="7452" y="148602"/>
                                            <a:pt x="7452" y="148602"/>
                                          </a:cubicBezTo>
                                          <a:lnTo>
                                            <a:pt x="33210" y="71329"/>
                                          </a:lnTo>
                                          <a:cubicBezTo>
                                            <a:pt x="39649" y="52011"/>
                                            <a:pt x="41796" y="44498"/>
                                            <a:pt x="46089" y="32692"/>
                                          </a:cubicBezTo>
                                          <a:cubicBezTo>
                                            <a:pt x="50382" y="20886"/>
                                            <a:pt x="54675" y="-3798"/>
                                            <a:pt x="58968" y="495"/>
                                          </a:cubicBezTo>
                                          <a:cubicBezTo>
                                            <a:pt x="63261" y="4788"/>
                                            <a:pt x="68627" y="43425"/>
                                            <a:pt x="71847" y="58450"/>
                                          </a:cubicBezTo>
                                          <a:cubicBezTo>
                                            <a:pt x="75067" y="73475"/>
                                            <a:pt x="75066" y="76695"/>
                                            <a:pt x="78286" y="90647"/>
                                          </a:cubicBezTo>
                                          <a:cubicBezTo>
                                            <a:pt x="81506" y="104599"/>
                                            <a:pt x="87945" y="124991"/>
                                            <a:pt x="91165" y="142163"/>
                                          </a:cubicBezTo>
                                          <a:cubicBezTo>
                                            <a:pt x="94385" y="159335"/>
                                            <a:pt x="98677" y="172213"/>
                                            <a:pt x="97604" y="193678"/>
                                          </a:cubicBezTo>
                                          <a:cubicBezTo>
                                            <a:pt x="96531" y="215143"/>
                                            <a:pt x="84726" y="270952"/>
                                            <a:pt x="84726" y="270952"/>
                                          </a:cubicBezTo>
                                          <a:cubicBezTo>
                                            <a:pt x="82580" y="285977"/>
                                            <a:pt x="89019" y="277391"/>
                                            <a:pt x="84726" y="283830"/>
                                          </a:cubicBezTo>
                                          <a:cubicBezTo>
                                            <a:pt x="80433" y="290269"/>
                                            <a:pt x="67554" y="308515"/>
                                            <a:pt x="58968" y="309588"/>
                                          </a:cubicBezTo>
                                          <a:cubicBezTo>
                                            <a:pt x="50382" y="310661"/>
                                            <a:pt x="42869" y="288123"/>
                                            <a:pt x="33210" y="264512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BA6D4E"/>
                                    </a:solidFill>
                                    <a:ln w="12700" cap="flat" cmpd="sng" algn="ctr">
                                      <a:solidFill>
                                        <a:srgbClr val="672F09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cxnSp>
                                <p:nvCxnSpPr>
                                  <p:cNvPr id="487" name="Straight Connector 486"/>
                                  <p:cNvCxnSpPr/>
                                  <p:nvPr/>
                                </p:nvCxnSpPr>
                                <p:spPr>
                                  <a:xfrm flipV="1">
                                    <a:off x="1616354" y="199941"/>
                                    <a:ext cx="109392" cy="176028"/>
                                  </a:xfrm>
                                  <a:prstGeom prst="line">
                                    <a:avLst/>
                                  </a:prstGeom>
                                  <a:noFill/>
                                  <a:ln w="635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</p:cxnSp>
                            </p:grpSp>
                          </p:grpSp>
                          <p:sp>
                            <p:nvSpPr>
                              <p:cNvPr id="481" name="Freeform 480"/>
                              <p:cNvSpPr/>
                              <p:nvPr/>
                            </p:nvSpPr>
                            <p:spPr>
                              <a:xfrm rot="419018">
                                <a:off x="2413781" y="974158"/>
                                <a:ext cx="549671" cy="786341"/>
                              </a:xfrm>
                              <a:custGeom>
                                <a:avLst/>
                                <a:gdLst>
                                  <a:gd name="connsiteX0" fmla="*/ 143576 w 479256"/>
                                  <a:gd name="connsiteY0" fmla="*/ 90999 h 773676"/>
                                  <a:gd name="connsiteX1" fmla="*/ 27666 w 479256"/>
                                  <a:gd name="connsiteY1" fmla="*/ 264864 h 773676"/>
                                  <a:gd name="connsiteX2" fmla="*/ 1908 w 479256"/>
                                  <a:gd name="connsiteY2" fmla="*/ 316380 h 773676"/>
                                  <a:gd name="connsiteX3" fmla="*/ 1908 w 479256"/>
                                  <a:gd name="connsiteY3" fmla="*/ 348577 h 773676"/>
                                  <a:gd name="connsiteX4" fmla="*/ 14787 w 479256"/>
                                  <a:gd name="connsiteY4" fmla="*/ 367895 h 773676"/>
                                  <a:gd name="connsiteX5" fmla="*/ 34106 w 479256"/>
                                  <a:gd name="connsiteY5" fmla="*/ 406532 h 773676"/>
                                  <a:gd name="connsiteX6" fmla="*/ 53424 w 479256"/>
                                  <a:gd name="connsiteY6" fmla="*/ 412971 h 773676"/>
                                  <a:gd name="connsiteX7" fmla="*/ 92060 w 479256"/>
                                  <a:gd name="connsiteY7" fmla="*/ 432290 h 773676"/>
                                  <a:gd name="connsiteX8" fmla="*/ 143576 w 479256"/>
                                  <a:gd name="connsiteY8" fmla="*/ 458047 h 773676"/>
                                  <a:gd name="connsiteX9" fmla="*/ 182213 w 479256"/>
                                  <a:gd name="connsiteY9" fmla="*/ 470926 h 773676"/>
                                  <a:gd name="connsiteX10" fmla="*/ 246607 w 479256"/>
                                  <a:gd name="connsiteY10" fmla="*/ 490245 h 773676"/>
                                  <a:gd name="connsiteX11" fmla="*/ 253046 w 479256"/>
                                  <a:gd name="connsiteY11" fmla="*/ 503123 h 773676"/>
                                  <a:gd name="connsiteX12" fmla="*/ 220849 w 479256"/>
                                  <a:gd name="connsiteY12" fmla="*/ 541760 h 773676"/>
                                  <a:gd name="connsiteX13" fmla="*/ 188652 w 479256"/>
                                  <a:gd name="connsiteY13" fmla="*/ 593276 h 773676"/>
                                  <a:gd name="connsiteX14" fmla="*/ 150015 w 479256"/>
                                  <a:gd name="connsiteY14" fmla="*/ 638352 h 773676"/>
                                  <a:gd name="connsiteX15" fmla="*/ 130697 w 479256"/>
                                  <a:gd name="connsiteY15" fmla="*/ 676988 h 773676"/>
                                  <a:gd name="connsiteX16" fmla="*/ 92060 w 479256"/>
                                  <a:gd name="connsiteY16" fmla="*/ 734943 h 773676"/>
                                  <a:gd name="connsiteX17" fmla="*/ 150015 w 479256"/>
                                  <a:gd name="connsiteY17" fmla="*/ 696307 h 773676"/>
                                  <a:gd name="connsiteX18" fmla="*/ 124258 w 479256"/>
                                  <a:gd name="connsiteY18" fmla="*/ 747822 h 773676"/>
                                  <a:gd name="connsiteX19" fmla="*/ 169334 w 479256"/>
                                  <a:gd name="connsiteY19" fmla="*/ 728504 h 773676"/>
                                  <a:gd name="connsiteX20" fmla="*/ 156455 w 479256"/>
                                  <a:gd name="connsiteY20" fmla="*/ 773580 h 773676"/>
                                  <a:gd name="connsiteX21" fmla="*/ 188652 w 479256"/>
                                  <a:gd name="connsiteY21" fmla="*/ 741383 h 773676"/>
                                  <a:gd name="connsiteX22" fmla="*/ 214410 w 479256"/>
                                  <a:gd name="connsiteY22" fmla="*/ 715625 h 773676"/>
                                  <a:gd name="connsiteX23" fmla="*/ 253046 w 479256"/>
                                  <a:gd name="connsiteY23" fmla="*/ 651230 h 773676"/>
                                  <a:gd name="connsiteX24" fmla="*/ 291683 w 479256"/>
                                  <a:gd name="connsiteY24" fmla="*/ 593276 h 773676"/>
                                  <a:gd name="connsiteX25" fmla="*/ 317441 w 479256"/>
                                  <a:gd name="connsiteY25" fmla="*/ 567518 h 773676"/>
                                  <a:gd name="connsiteX26" fmla="*/ 323880 w 479256"/>
                                  <a:gd name="connsiteY26" fmla="*/ 554639 h 773676"/>
                                  <a:gd name="connsiteX27" fmla="*/ 368956 w 479256"/>
                                  <a:gd name="connsiteY27" fmla="*/ 503123 h 773676"/>
                                  <a:gd name="connsiteX28" fmla="*/ 401153 w 479256"/>
                                  <a:gd name="connsiteY28" fmla="*/ 458047 h 773676"/>
                                  <a:gd name="connsiteX29" fmla="*/ 368956 w 479256"/>
                                  <a:gd name="connsiteY29" fmla="*/ 432290 h 773676"/>
                                  <a:gd name="connsiteX30" fmla="*/ 311001 w 479256"/>
                                  <a:gd name="connsiteY30" fmla="*/ 406532 h 773676"/>
                                  <a:gd name="connsiteX31" fmla="*/ 285244 w 479256"/>
                                  <a:gd name="connsiteY31" fmla="*/ 380774 h 773676"/>
                                  <a:gd name="connsiteX32" fmla="*/ 278804 w 479256"/>
                                  <a:gd name="connsiteY32" fmla="*/ 361456 h 773676"/>
                                  <a:gd name="connsiteX33" fmla="*/ 291683 w 479256"/>
                                  <a:gd name="connsiteY33" fmla="*/ 303501 h 773676"/>
                                  <a:gd name="connsiteX34" fmla="*/ 298122 w 479256"/>
                                  <a:gd name="connsiteY34" fmla="*/ 284183 h 773676"/>
                                  <a:gd name="connsiteX35" fmla="*/ 323880 w 479256"/>
                                  <a:gd name="connsiteY35" fmla="*/ 277743 h 773676"/>
                                  <a:gd name="connsiteX36" fmla="*/ 343198 w 479256"/>
                                  <a:gd name="connsiteY36" fmla="*/ 251985 h 773676"/>
                                  <a:gd name="connsiteX37" fmla="*/ 394714 w 479256"/>
                                  <a:gd name="connsiteY37" fmla="*/ 206909 h 773676"/>
                                  <a:gd name="connsiteX38" fmla="*/ 426911 w 479256"/>
                                  <a:gd name="connsiteY38" fmla="*/ 161833 h 773676"/>
                                  <a:gd name="connsiteX39" fmla="*/ 446229 w 479256"/>
                                  <a:gd name="connsiteY39" fmla="*/ 123197 h 773676"/>
                                  <a:gd name="connsiteX40" fmla="*/ 471987 w 479256"/>
                                  <a:gd name="connsiteY40" fmla="*/ 45923 h 773676"/>
                                  <a:gd name="connsiteX41" fmla="*/ 471987 w 479256"/>
                                  <a:gd name="connsiteY41" fmla="*/ 847 h 773676"/>
                                  <a:gd name="connsiteX42" fmla="*/ 388275 w 479256"/>
                                  <a:gd name="connsiteY42" fmla="*/ 20166 h 773676"/>
                                  <a:gd name="connsiteX43" fmla="*/ 330320 w 479256"/>
                                  <a:gd name="connsiteY43" fmla="*/ 65242 h 773676"/>
                                  <a:gd name="connsiteX44" fmla="*/ 233728 w 479256"/>
                                  <a:gd name="connsiteY44" fmla="*/ 71681 h 773676"/>
                                  <a:gd name="connsiteX45" fmla="*/ 143576 w 479256"/>
                                  <a:gd name="connsiteY45" fmla="*/ 90999 h 77367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  <a:cxn ang="0">
                                    <a:pos x="connsiteX7" y="connsiteY7"/>
                                  </a:cxn>
                                  <a:cxn ang="0">
                                    <a:pos x="connsiteX8" y="connsiteY8"/>
                                  </a:cxn>
                                  <a:cxn ang="0">
                                    <a:pos x="connsiteX9" y="connsiteY9"/>
                                  </a:cxn>
                                  <a:cxn ang="0">
                                    <a:pos x="connsiteX10" y="connsiteY10"/>
                                  </a:cxn>
                                  <a:cxn ang="0">
                                    <a:pos x="connsiteX11" y="connsiteY11"/>
                                  </a:cxn>
                                  <a:cxn ang="0">
                                    <a:pos x="connsiteX12" y="connsiteY12"/>
                                  </a:cxn>
                                  <a:cxn ang="0">
                                    <a:pos x="connsiteX13" y="connsiteY13"/>
                                  </a:cxn>
                                  <a:cxn ang="0">
                                    <a:pos x="connsiteX14" y="connsiteY14"/>
                                  </a:cxn>
                                  <a:cxn ang="0">
                                    <a:pos x="connsiteX15" y="connsiteY15"/>
                                  </a:cxn>
                                  <a:cxn ang="0">
                                    <a:pos x="connsiteX16" y="connsiteY16"/>
                                  </a:cxn>
                                  <a:cxn ang="0">
                                    <a:pos x="connsiteX17" y="connsiteY17"/>
                                  </a:cxn>
                                  <a:cxn ang="0">
                                    <a:pos x="connsiteX18" y="connsiteY18"/>
                                  </a:cxn>
                                  <a:cxn ang="0">
                                    <a:pos x="connsiteX19" y="connsiteY19"/>
                                  </a:cxn>
                                  <a:cxn ang="0">
                                    <a:pos x="connsiteX20" y="connsiteY20"/>
                                  </a:cxn>
                                  <a:cxn ang="0">
                                    <a:pos x="connsiteX21" y="connsiteY21"/>
                                  </a:cxn>
                                  <a:cxn ang="0">
                                    <a:pos x="connsiteX22" y="connsiteY22"/>
                                  </a:cxn>
                                  <a:cxn ang="0">
                                    <a:pos x="connsiteX23" y="connsiteY23"/>
                                  </a:cxn>
                                  <a:cxn ang="0">
                                    <a:pos x="connsiteX24" y="connsiteY24"/>
                                  </a:cxn>
                                  <a:cxn ang="0">
                                    <a:pos x="connsiteX25" y="connsiteY25"/>
                                  </a:cxn>
                                  <a:cxn ang="0">
                                    <a:pos x="connsiteX26" y="connsiteY26"/>
                                  </a:cxn>
                                  <a:cxn ang="0">
                                    <a:pos x="connsiteX27" y="connsiteY27"/>
                                  </a:cxn>
                                  <a:cxn ang="0">
                                    <a:pos x="connsiteX28" y="connsiteY28"/>
                                  </a:cxn>
                                  <a:cxn ang="0">
                                    <a:pos x="connsiteX29" y="connsiteY29"/>
                                  </a:cxn>
                                  <a:cxn ang="0">
                                    <a:pos x="connsiteX30" y="connsiteY30"/>
                                  </a:cxn>
                                  <a:cxn ang="0">
                                    <a:pos x="connsiteX31" y="connsiteY31"/>
                                  </a:cxn>
                                  <a:cxn ang="0">
                                    <a:pos x="connsiteX32" y="connsiteY32"/>
                                  </a:cxn>
                                  <a:cxn ang="0">
                                    <a:pos x="connsiteX33" y="connsiteY33"/>
                                  </a:cxn>
                                  <a:cxn ang="0">
                                    <a:pos x="connsiteX34" y="connsiteY34"/>
                                  </a:cxn>
                                  <a:cxn ang="0">
                                    <a:pos x="connsiteX35" y="connsiteY35"/>
                                  </a:cxn>
                                  <a:cxn ang="0">
                                    <a:pos x="connsiteX36" y="connsiteY36"/>
                                  </a:cxn>
                                  <a:cxn ang="0">
                                    <a:pos x="connsiteX37" y="connsiteY37"/>
                                  </a:cxn>
                                  <a:cxn ang="0">
                                    <a:pos x="connsiteX38" y="connsiteY38"/>
                                  </a:cxn>
                                  <a:cxn ang="0">
                                    <a:pos x="connsiteX39" y="connsiteY39"/>
                                  </a:cxn>
                                  <a:cxn ang="0">
                                    <a:pos x="connsiteX40" y="connsiteY40"/>
                                  </a:cxn>
                                  <a:cxn ang="0">
                                    <a:pos x="connsiteX41" y="connsiteY41"/>
                                  </a:cxn>
                                  <a:cxn ang="0">
                                    <a:pos x="connsiteX42" y="connsiteY42"/>
                                  </a:cxn>
                                  <a:cxn ang="0">
                                    <a:pos x="connsiteX43" y="connsiteY43"/>
                                  </a:cxn>
                                  <a:cxn ang="0">
                                    <a:pos x="connsiteX44" y="connsiteY44"/>
                                  </a:cxn>
                                  <a:cxn ang="0">
                                    <a:pos x="connsiteX45" y="connsiteY45"/>
                                  </a:cxn>
                                </a:cxnLst>
                                <a:rect l="l" t="t" r="r" b="b"/>
                                <a:pathLst>
                                  <a:path w="479256" h="773676">
                                    <a:moveTo>
                                      <a:pt x="143576" y="90999"/>
                                    </a:moveTo>
                                    <a:cubicBezTo>
                                      <a:pt x="109232" y="123196"/>
                                      <a:pt x="51277" y="227301"/>
                                      <a:pt x="27666" y="264864"/>
                                    </a:cubicBezTo>
                                    <a:cubicBezTo>
                                      <a:pt x="4055" y="302427"/>
                                      <a:pt x="1908" y="316380"/>
                                      <a:pt x="1908" y="316380"/>
                                    </a:cubicBezTo>
                                    <a:cubicBezTo>
                                      <a:pt x="-2385" y="330332"/>
                                      <a:pt x="1908" y="348577"/>
                                      <a:pt x="1908" y="348577"/>
                                    </a:cubicBezTo>
                                    <a:cubicBezTo>
                                      <a:pt x="4054" y="357163"/>
                                      <a:pt x="9421" y="358236"/>
                                      <a:pt x="14787" y="367895"/>
                                    </a:cubicBezTo>
                                    <a:cubicBezTo>
                                      <a:pt x="20153" y="377554"/>
                                      <a:pt x="34106" y="406532"/>
                                      <a:pt x="34106" y="406532"/>
                                    </a:cubicBezTo>
                                    <a:cubicBezTo>
                                      <a:pt x="40545" y="414045"/>
                                      <a:pt x="43765" y="408678"/>
                                      <a:pt x="53424" y="412971"/>
                                    </a:cubicBezTo>
                                    <a:cubicBezTo>
                                      <a:pt x="63083" y="417264"/>
                                      <a:pt x="92060" y="432290"/>
                                      <a:pt x="92060" y="432290"/>
                                    </a:cubicBezTo>
                                    <a:cubicBezTo>
                                      <a:pt x="107085" y="439803"/>
                                      <a:pt x="128551" y="451608"/>
                                      <a:pt x="143576" y="458047"/>
                                    </a:cubicBezTo>
                                    <a:cubicBezTo>
                                      <a:pt x="158601" y="464486"/>
                                      <a:pt x="165041" y="465560"/>
                                      <a:pt x="182213" y="470926"/>
                                    </a:cubicBezTo>
                                    <a:cubicBezTo>
                                      <a:pt x="199385" y="476292"/>
                                      <a:pt x="246607" y="490245"/>
                                      <a:pt x="246607" y="490245"/>
                                    </a:cubicBezTo>
                                    <a:cubicBezTo>
                                      <a:pt x="258413" y="495611"/>
                                      <a:pt x="257339" y="494537"/>
                                      <a:pt x="253046" y="503123"/>
                                    </a:cubicBezTo>
                                    <a:cubicBezTo>
                                      <a:pt x="248753" y="511709"/>
                                      <a:pt x="231581" y="526735"/>
                                      <a:pt x="220849" y="541760"/>
                                    </a:cubicBezTo>
                                    <a:cubicBezTo>
                                      <a:pt x="210117" y="556785"/>
                                      <a:pt x="200458" y="577177"/>
                                      <a:pt x="188652" y="593276"/>
                                    </a:cubicBezTo>
                                    <a:cubicBezTo>
                                      <a:pt x="176846" y="609375"/>
                                      <a:pt x="159674" y="624400"/>
                                      <a:pt x="150015" y="638352"/>
                                    </a:cubicBezTo>
                                    <a:cubicBezTo>
                                      <a:pt x="140356" y="652304"/>
                                      <a:pt x="140356" y="660890"/>
                                      <a:pt x="130697" y="676988"/>
                                    </a:cubicBezTo>
                                    <a:cubicBezTo>
                                      <a:pt x="121038" y="693087"/>
                                      <a:pt x="88840" y="731723"/>
                                      <a:pt x="92060" y="734943"/>
                                    </a:cubicBezTo>
                                    <a:cubicBezTo>
                                      <a:pt x="95280" y="738163"/>
                                      <a:pt x="144649" y="694161"/>
                                      <a:pt x="150015" y="696307"/>
                                    </a:cubicBezTo>
                                    <a:cubicBezTo>
                                      <a:pt x="155381" y="698454"/>
                                      <a:pt x="121038" y="742456"/>
                                      <a:pt x="124258" y="747822"/>
                                    </a:cubicBezTo>
                                    <a:cubicBezTo>
                                      <a:pt x="127478" y="753188"/>
                                      <a:pt x="163968" y="724211"/>
                                      <a:pt x="169334" y="728504"/>
                                    </a:cubicBezTo>
                                    <a:cubicBezTo>
                                      <a:pt x="174700" y="732797"/>
                                      <a:pt x="153235" y="771434"/>
                                      <a:pt x="156455" y="773580"/>
                                    </a:cubicBezTo>
                                    <a:cubicBezTo>
                                      <a:pt x="159675" y="775726"/>
                                      <a:pt x="188652" y="741383"/>
                                      <a:pt x="188652" y="741383"/>
                                    </a:cubicBezTo>
                                    <a:cubicBezTo>
                                      <a:pt x="198311" y="731724"/>
                                      <a:pt x="203678" y="730650"/>
                                      <a:pt x="214410" y="715625"/>
                                    </a:cubicBezTo>
                                    <a:cubicBezTo>
                                      <a:pt x="225142" y="700600"/>
                                      <a:pt x="240167" y="671621"/>
                                      <a:pt x="253046" y="651230"/>
                                    </a:cubicBezTo>
                                    <a:cubicBezTo>
                                      <a:pt x="265925" y="630839"/>
                                      <a:pt x="291683" y="593276"/>
                                      <a:pt x="291683" y="593276"/>
                                    </a:cubicBezTo>
                                    <a:cubicBezTo>
                                      <a:pt x="302416" y="579324"/>
                                      <a:pt x="317441" y="567518"/>
                                      <a:pt x="317441" y="567518"/>
                                    </a:cubicBezTo>
                                    <a:cubicBezTo>
                                      <a:pt x="322807" y="561079"/>
                                      <a:pt x="315294" y="565371"/>
                                      <a:pt x="323880" y="554639"/>
                                    </a:cubicBezTo>
                                    <a:cubicBezTo>
                                      <a:pt x="332466" y="543907"/>
                                      <a:pt x="356077" y="519222"/>
                                      <a:pt x="368956" y="503123"/>
                                    </a:cubicBezTo>
                                    <a:cubicBezTo>
                                      <a:pt x="381835" y="487024"/>
                                      <a:pt x="401153" y="458047"/>
                                      <a:pt x="401153" y="458047"/>
                                    </a:cubicBezTo>
                                    <a:cubicBezTo>
                                      <a:pt x="401153" y="446242"/>
                                      <a:pt x="383981" y="440876"/>
                                      <a:pt x="368956" y="432290"/>
                                    </a:cubicBezTo>
                                    <a:cubicBezTo>
                                      <a:pt x="353931" y="423704"/>
                                      <a:pt x="311001" y="406532"/>
                                      <a:pt x="311001" y="406532"/>
                                    </a:cubicBezTo>
                                    <a:cubicBezTo>
                                      <a:pt x="297049" y="397946"/>
                                      <a:pt x="285244" y="380774"/>
                                      <a:pt x="285244" y="380774"/>
                                    </a:cubicBezTo>
                                    <a:cubicBezTo>
                                      <a:pt x="279878" y="373261"/>
                                      <a:pt x="277731" y="374335"/>
                                      <a:pt x="278804" y="361456"/>
                                    </a:cubicBezTo>
                                    <a:cubicBezTo>
                                      <a:pt x="279877" y="348577"/>
                                      <a:pt x="288463" y="316380"/>
                                      <a:pt x="291683" y="303501"/>
                                    </a:cubicBezTo>
                                    <a:cubicBezTo>
                                      <a:pt x="294903" y="290622"/>
                                      <a:pt x="298122" y="284183"/>
                                      <a:pt x="298122" y="284183"/>
                                    </a:cubicBezTo>
                                    <a:cubicBezTo>
                                      <a:pt x="303488" y="279890"/>
                                      <a:pt x="323880" y="277743"/>
                                      <a:pt x="323880" y="277743"/>
                                    </a:cubicBezTo>
                                    <a:cubicBezTo>
                                      <a:pt x="331393" y="272377"/>
                                      <a:pt x="331392" y="263791"/>
                                      <a:pt x="343198" y="251985"/>
                                    </a:cubicBezTo>
                                    <a:cubicBezTo>
                                      <a:pt x="355004" y="240179"/>
                                      <a:pt x="380762" y="221934"/>
                                      <a:pt x="394714" y="206909"/>
                                    </a:cubicBezTo>
                                    <a:cubicBezTo>
                                      <a:pt x="408666" y="191884"/>
                                      <a:pt x="418325" y="175785"/>
                                      <a:pt x="426911" y="161833"/>
                                    </a:cubicBezTo>
                                    <a:cubicBezTo>
                                      <a:pt x="435497" y="147881"/>
                                      <a:pt x="438716" y="142515"/>
                                      <a:pt x="446229" y="123197"/>
                                    </a:cubicBezTo>
                                    <a:cubicBezTo>
                                      <a:pt x="453742" y="103879"/>
                                      <a:pt x="467694" y="66315"/>
                                      <a:pt x="471987" y="45923"/>
                                    </a:cubicBezTo>
                                    <a:cubicBezTo>
                                      <a:pt x="476280" y="25531"/>
                                      <a:pt x="485939" y="5140"/>
                                      <a:pt x="471987" y="847"/>
                                    </a:cubicBezTo>
                                    <a:cubicBezTo>
                                      <a:pt x="458035" y="-3446"/>
                                      <a:pt x="411886" y="9434"/>
                                      <a:pt x="388275" y="20166"/>
                                    </a:cubicBezTo>
                                    <a:cubicBezTo>
                                      <a:pt x="364664" y="30898"/>
                                      <a:pt x="356078" y="56656"/>
                                      <a:pt x="330320" y="65242"/>
                                    </a:cubicBezTo>
                                    <a:cubicBezTo>
                                      <a:pt x="304562" y="73828"/>
                                      <a:pt x="268072" y="67388"/>
                                      <a:pt x="233728" y="71681"/>
                                    </a:cubicBezTo>
                                    <a:cubicBezTo>
                                      <a:pt x="199384" y="75974"/>
                                      <a:pt x="177920" y="58802"/>
                                      <a:pt x="143576" y="90999"/>
                                    </a:cubicBezTo>
                                    <a:close/>
                                  </a:path>
                                </a:pathLst>
                              </a:custGeom>
                              <a:gradFill flip="none" rotWithShape="1">
                                <a:gsLst>
                                  <a:gs pos="0">
                                    <a:srgbClr val="8E410C">
                                      <a:shade val="30000"/>
                                      <a:satMod val="115000"/>
                                    </a:srgbClr>
                                  </a:gs>
                                  <a:gs pos="50000">
                                    <a:srgbClr val="8E410C">
                                      <a:shade val="67500"/>
                                      <a:satMod val="115000"/>
                                    </a:srgbClr>
                                  </a:gs>
                                  <a:gs pos="100000">
                                    <a:srgbClr val="8E410C">
                                      <a:shade val="100000"/>
                                      <a:satMod val="115000"/>
                                    </a:srgbClr>
                                  </a:gs>
                                </a:gsLst>
                                <a:lin ang="10800000" scaled="1"/>
                                <a:tileRect/>
                              </a:gradFill>
                              <a:ln w="12700" cap="flat" cmpd="sng" algn="ctr">
                                <a:noFill/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479" name="Freeform 478"/>
                            <p:cNvSpPr/>
                            <p:nvPr/>
                          </p:nvSpPr>
                          <p:spPr>
                            <a:xfrm rot="21424292">
                              <a:off x="1873932" y="1023870"/>
                              <a:ext cx="191069" cy="782725"/>
                            </a:xfrm>
                            <a:custGeom>
                              <a:avLst/>
                              <a:gdLst>
                                <a:gd name="connsiteX0" fmla="*/ 26452 w 191069"/>
                                <a:gd name="connsiteY0" fmla="*/ 3520 h 782725"/>
                                <a:gd name="connsiteX1" fmla="*/ 52210 w 191069"/>
                                <a:gd name="connsiteY1" fmla="*/ 151627 h 782725"/>
                                <a:gd name="connsiteX2" fmla="*/ 39331 w 191069"/>
                                <a:gd name="connsiteY2" fmla="*/ 267537 h 782725"/>
                                <a:gd name="connsiteX3" fmla="*/ 39331 w 191069"/>
                                <a:gd name="connsiteY3" fmla="*/ 351250 h 782725"/>
                                <a:gd name="connsiteX4" fmla="*/ 26452 w 191069"/>
                                <a:gd name="connsiteY4" fmla="*/ 389886 h 782725"/>
                                <a:gd name="connsiteX5" fmla="*/ 45771 w 191069"/>
                                <a:gd name="connsiteY5" fmla="*/ 415644 h 782725"/>
                                <a:gd name="connsiteX6" fmla="*/ 45771 w 191069"/>
                                <a:gd name="connsiteY6" fmla="*/ 460720 h 782725"/>
                                <a:gd name="connsiteX7" fmla="*/ 13574 w 191069"/>
                                <a:gd name="connsiteY7" fmla="*/ 615267 h 782725"/>
                                <a:gd name="connsiteX8" fmla="*/ 695 w 191069"/>
                                <a:gd name="connsiteY8" fmla="*/ 731177 h 782725"/>
                                <a:gd name="connsiteX9" fmla="*/ 32892 w 191069"/>
                                <a:gd name="connsiteY9" fmla="*/ 692540 h 782725"/>
                                <a:gd name="connsiteX10" fmla="*/ 32892 w 191069"/>
                                <a:gd name="connsiteY10" fmla="*/ 763374 h 782725"/>
                                <a:gd name="connsiteX11" fmla="*/ 58650 w 191069"/>
                                <a:gd name="connsiteY11" fmla="*/ 724737 h 782725"/>
                                <a:gd name="connsiteX12" fmla="*/ 77968 w 191069"/>
                                <a:gd name="connsiteY12" fmla="*/ 782692 h 782725"/>
                                <a:gd name="connsiteX13" fmla="*/ 97286 w 191069"/>
                                <a:gd name="connsiteY13" fmla="*/ 731177 h 782725"/>
                                <a:gd name="connsiteX14" fmla="*/ 110165 w 191069"/>
                                <a:gd name="connsiteY14" fmla="*/ 782692 h 782725"/>
                                <a:gd name="connsiteX15" fmla="*/ 129483 w 191069"/>
                                <a:gd name="connsiteY15" fmla="*/ 737616 h 782725"/>
                                <a:gd name="connsiteX16" fmla="*/ 135923 w 191069"/>
                                <a:gd name="connsiteY16" fmla="*/ 653903 h 782725"/>
                                <a:gd name="connsiteX17" fmla="*/ 129483 w 191069"/>
                                <a:gd name="connsiteY17" fmla="*/ 621706 h 782725"/>
                                <a:gd name="connsiteX18" fmla="*/ 129483 w 191069"/>
                                <a:gd name="connsiteY18" fmla="*/ 563751 h 782725"/>
                                <a:gd name="connsiteX19" fmla="*/ 129483 w 191069"/>
                                <a:gd name="connsiteY19" fmla="*/ 480039 h 782725"/>
                                <a:gd name="connsiteX20" fmla="*/ 142362 w 191069"/>
                                <a:gd name="connsiteY20" fmla="*/ 402765 h 782725"/>
                                <a:gd name="connsiteX21" fmla="*/ 161681 w 191069"/>
                                <a:gd name="connsiteY21" fmla="*/ 377008 h 782725"/>
                                <a:gd name="connsiteX22" fmla="*/ 174559 w 191069"/>
                                <a:gd name="connsiteY22" fmla="*/ 273977 h 782725"/>
                                <a:gd name="connsiteX23" fmla="*/ 187438 w 191069"/>
                                <a:gd name="connsiteY23" fmla="*/ 196703 h 782725"/>
                                <a:gd name="connsiteX24" fmla="*/ 103726 w 191069"/>
                                <a:gd name="connsiteY24" fmla="*/ 132309 h 782725"/>
                                <a:gd name="connsiteX25" fmla="*/ 58650 w 191069"/>
                                <a:gd name="connsiteY25" fmla="*/ 55036 h 782725"/>
                                <a:gd name="connsiteX26" fmla="*/ 26452 w 191069"/>
                                <a:gd name="connsiteY26" fmla="*/ 3520 h 78272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</a:cxnLst>
                              <a:rect l="l" t="t" r="r" b="b"/>
                              <a:pathLst>
                                <a:path w="191069" h="782725">
                                  <a:moveTo>
                                    <a:pt x="26452" y="3520"/>
                                  </a:moveTo>
                                  <a:cubicBezTo>
                                    <a:pt x="25379" y="19618"/>
                                    <a:pt x="50064" y="107624"/>
                                    <a:pt x="52210" y="151627"/>
                                  </a:cubicBezTo>
                                  <a:cubicBezTo>
                                    <a:pt x="54356" y="195630"/>
                                    <a:pt x="41477" y="234267"/>
                                    <a:pt x="39331" y="267537"/>
                                  </a:cubicBezTo>
                                  <a:cubicBezTo>
                                    <a:pt x="37185" y="300807"/>
                                    <a:pt x="41478" y="330858"/>
                                    <a:pt x="39331" y="351250"/>
                                  </a:cubicBezTo>
                                  <a:cubicBezTo>
                                    <a:pt x="37184" y="371642"/>
                                    <a:pt x="25379" y="379154"/>
                                    <a:pt x="26452" y="389886"/>
                                  </a:cubicBezTo>
                                  <a:cubicBezTo>
                                    <a:pt x="27525" y="400618"/>
                                    <a:pt x="42551" y="403838"/>
                                    <a:pt x="45771" y="415644"/>
                                  </a:cubicBezTo>
                                  <a:cubicBezTo>
                                    <a:pt x="48991" y="427450"/>
                                    <a:pt x="51137" y="427450"/>
                                    <a:pt x="45771" y="460720"/>
                                  </a:cubicBezTo>
                                  <a:cubicBezTo>
                                    <a:pt x="40405" y="493990"/>
                                    <a:pt x="21087" y="570191"/>
                                    <a:pt x="13574" y="615267"/>
                                  </a:cubicBezTo>
                                  <a:cubicBezTo>
                                    <a:pt x="6061" y="660343"/>
                                    <a:pt x="-2525" y="718298"/>
                                    <a:pt x="695" y="731177"/>
                                  </a:cubicBezTo>
                                  <a:cubicBezTo>
                                    <a:pt x="3915" y="744056"/>
                                    <a:pt x="27526" y="687174"/>
                                    <a:pt x="32892" y="692540"/>
                                  </a:cubicBezTo>
                                  <a:cubicBezTo>
                                    <a:pt x="38258" y="697906"/>
                                    <a:pt x="28599" y="758008"/>
                                    <a:pt x="32892" y="763374"/>
                                  </a:cubicBezTo>
                                  <a:cubicBezTo>
                                    <a:pt x="37185" y="768740"/>
                                    <a:pt x="51137" y="721517"/>
                                    <a:pt x="58650" y="724737"/>
                                  </a:cubicBezTo>
                                  <a:cubicBezTo>
                                    <a:pt x="66163" y="727957"/>
                                    <a:pt x="71529" y="781619"/>
                                    <a:pt x="77968" y="782692"/>
                                  </a:cubicBezTo>
                                  <a:cubicBezTo>
                                    <a:pt x="84407" y="783765"/>
                                    <a:pt x="91920" y="731177"/>
                                    <a:pt x="97286" y="731177"/>
                                  </a:cubicBezTo>
                                  <a:cubicBezTo>
                                    <a:pt x="102652" y="731177"/>
                                    <a:pt x="104799" y="781619"/>
                                    <a:pt x="110165" y="782692"/>
                                  </a:cubicBezTo>
                                  <a:cubicBezTo>
                                    <a:pt x="115531" y="783765"/>
                                    <a:pt x="125190" y="759081"/>
                                    <a:pt x="129483" y="737616"/>
                                  </a:cubicBezTo>
                                  <a:cubicBezTo>
                                    <a:pt x="133776" y="716151"/>
                                    <a:pt x="135923" y="673221"/>
                                    <a:pt x="135923" y="653903"/>
                                  </a:cubicBezTo>
                                  <a:cubicBezTo>
                                    <a:pt x="135923" y="634585"/>
                                    <a:pt x="130556" y="636731"/>
                                    <a:pt x="129483" y="621706"/>
                                  </a:cubicBezTo>
                                  <a:cubicBezTo>
                                    <a:pt x="128410" y="606681"/>
                                    <a:pt x="129483" y="563751"/>
                                    <a:pt x="129483" y="563751"/>
                                  </a:cubicBezTo>
                                  <a:cubicBezTo>
                                    <a:pt x="129483" y="540140"/>
                                    <a:pt x="127337" y="506870"/>
                                    <a:pt x="129483" y="480039"/>
                                  </a:cubicBezTo>
                                  <a:cubicBezTo>
                                    <a:pt x="131629" y="453208"/>
                                    <a:pt x="142362" y="402765"/>
                                    <a:pt x="142362" y="402765"/>
                                  </a:cubicBezTo>
                                  <a:cubicBezTo>
                                    <a:pt x="147728" y="385593"/>
                                    <a:pt x="156315" y="398473"/>
                                    <a:pt x="161681" y="377008"/>
                                  </a:cubicBezTo>
                                  <a:cubicBezTo>
                                    <a:pt x="167047" y="355543"/>
                                    <a:pt x="170266" y="304028"/>
                                    <a:pt x="174559" y="273977"/>
                                  </a:cubicBezTo>
                                  <a:cubicBezTo>
                                    <a:pt x="178852" y="243926"/>
                                    <a:pt x="199244" y="220314"/>
                                    <a:pt x="187438" y="196703"/>
                                  </a:cubicBezTo>
                                  <a:cubicBezTo>
                                    <a:pt x="175633" y="173092"/>
                                    <a:pt x="125191" y="155920"/>
                                    <a:pt x="103726" y="132309"/>
                                  </a:cubicBezTo>
                                  <a:cubicBezTo>
                                    <a:pt x="82261" y="108698"/>
                                    <a:pt x="70456" y="79721"/>
                                    <a:pt x="58650" y="55036"/>
                                  </a:cubicBezTo>
                                  <a:cubicBezTo>
                                    <a:pt x="46844" y="30352"/>
                                    <a:pt x="27525" y="-12578"/>
                                    <a:pt x="26452" y="3520"/>
                                  </a:cubicBezTo>
                                  <a:close/>
                                </a:path>
                              </a:pathLst>
                            </a:custGeom>
                            <a:gradFill flip="none" rotWithShape="1">
                              <a:gsLst>
                                <a:gs pos="0">
                                  <a:srgbClr val="8E410C">
                                    <a:shade val="30000"/>
                                    <a:satMod val="115000"/>
                                  </a:srgbClr>
                                </a:gs>
                                <a:gs pos="50000">
                                  <a:srgbClr val="8E410C">
                                    <a:shade val="67500"/>
                                    <a:satMod val="115000"/>
                                  </a:srgbClr>
                                </a:gs>
                                <a:gs pos="100000">
                                  <a:srgbClr val="8E410C">
                                    <a:shade val="100000"/>
                                    <a:satMod val="115000"/>
                                  </a:srgbClr>
                                </a:gs>
                              </a:gsLst>
                              <a:lin ang="10800000" scaled="1"/>
                              <a:tileRect/>
                            </a:gradFill>
                            <a:ln w="12700" cap="flat" cmpd="sng" algn="ctr">
                              <a:noFill/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</p:grpSp>
                  </p:grpSp>
                </p:grpSp>
              </p:grpSp>
              <p:sp>
                <p:nvSpPr>
                  <p:cNvPr id="465" name="Freeform 464"/>
                  <p:cNvSpPr/>
                  <p:nvPr/>
                </p:nvSpPr>
                <p:spPr>
                  <a:xfrm rot="12320522">
                    <a:off x="3200456" y="1043188"/>
                    <a:ext cx="348972" cy="77131"/>
                  </a:xfrm>
                  <a:custGeom>
                    <a:avLst/>
                    <a:gdLst>
                      <a:gd name="connsiteX0" fmla="*/ 199 w 244897"/>
                      <a:gd name="connsiteY0" fmla="*/ 10981 h 140530"/>
                      <a:gd name="connsiteX1" fmla="*/ 71033 w 244897"/>
                      <a:gd name="connsiteY1" fmla="*/ 4541 h 140530"/>
                      <a:gd name="connsiteX2" fmla="*/ 128988 w 244897"/>
                      <a:gd name="connsiteY2" fmla="*/ 4541 h 140530"/>
                      <a:gd name="connsiteX3" fmla="*/ 193382 w 244897"/>
                      <a:gd name="connsiteY3" fmla="*/ 62496 h 140530"/>
                      <a:gd name="connsiteX4" fmla="*/ 219140 w 244897"/>
                      <a:gd name="connsiteY4" fmla="*/ 107572 h 140530"/>
                      <a:gd name="connsiteX5" fmla="*/ 244897 w 244897"/>
                      <a:gd name="connsiteY5" fmla="*/ 139769 h 140530"/>
                      <a:gd name="connsiteX6" fmla="*/ 212700 w 244897"/>
                      <a:gd name="connsiteY6" fmla="*/ 126891 h 140530"/>
                      <a:gd name="connsiteX7" fmla="*/ 174064 w 244897"/>
                      <a:gd name="connsiteY7" fmla="*/ 88254 h 140530"/>
                      <a:gd name="connsiteX8" fmla="*/ 154745 w 244897"/>
                      <a:gd name="connsiteY8" fmla="*/ 62496 h 140530"/>
                      <a:gd name="connsiteX9" fmla="*/ 109669 w 244897"/>
                      <a:gd name="connsiteY9" fmla="*/ 49617 h 140530"/>
                      <a:gd name="connsiteX10" fmla="*/ 103230 w 244897"/>
                      <a:gd name="connsiteY10" fmla="*/ 49617 h 140530"/>
                      <a:gd name="connsiteX11" fmla="*/ 51714 w 244897"/>
                      <a:gd name="connsiteY11" fmla="*/ 36738 h 140530"/>
                      <a:gd name="connsiteX12" fmla="*/ 199 w 244897"/>
                      <a:gd name="connsiteY12" fmla="*/ 10981 h 14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897" h="140530">
                        <a:moveTo>
                          <a:pt x="199" y="10981"/>
                        </a:moveTo>
                        <a:cubicBezTo>
                          <a:pt x="3419" y="5615"/>
                          <a:pt x="49568" y="5614"/>
                          <a:pt x="71033" y="4541"/>
                        </a:cubicBezTo>
                        <a:cubicBezTo>
                          <a:pt x="92498" y="3468"/>
                          <a:pt x="108597" y="-5118"/>
                          <a:pt x="128988" y="4541"/>
                        </a:cubicBezTo>
                        <a:cubicBezTo>
                          <a:pt x="149379" y="14200"/>
                          <a:pt x="178357" y="45324"/>
                          <a:pt x="193382" y="62496"/>
                        </a:cubicBezTo>
                        <a:cubicBezTo>
                          <a:pt x="208407" y="79668"/>
                          <a:pt x="210554" y="94693"/>
                          <a:pt x="219140" y="107572"/>
                        </a:cubicBezTo>
                        <a:cubicBezTo>
                          <a:pt x="227726" y="120451"/>
                          <a:pt x="244897" y="139769"/>
                          <a:pt x="244897" y="139769"/>
                        </a:cubicBezTo>
                        <a:cubicBezTo>
                          <a:pt x="243824" y="142989"/>
                          <a:pt x="224506" y="135477"/>
                          <a:pt x="212700" y="126891"/>
                        </a:cubicBezTo>
                        <a:cubicBezTo>
                          <a:pt x="200895" y="118305"/>
                          <a:pt x="183723" y="98986"/>
                          <a:pt x="174064" y="88254"/>
                        </a:cubicBezTo>
                        <a:cubicBezTo>
                          <a:pt x="164405" y="77522"/>
                          <a:pt x="165477" y="68935"/>
                          <a:pt x="154745" y="62496"/>
                        </a:cubicBezTo>
                        <a:cubicBezTo>
                          <a:pt x="144013" y="56057"/>
                          <a:pt x="109669" y="49617"/>
                          <a:pt x="109669" y="49617"/>
                        </a:cubicBezTo>
                        <a:cubicBezTo>
                          <a:pt x="101083" y="47471"/>
                          <a:pt x="112889" y="51763"/>
                          <a:pt x="103230" y="49617"/>
                        </a:cubicBezTo>
                        <a:cubicBezTo>
                          <a:pt x="93571" y="47471"/>
                          <a:pt x="69959" y="39958"/>
                          <a:pt x="51714" y="36738"/>
                        </a:cubicBezTo>
                        <a:cubicBezTo>
                          <a:pt x="33469" y="33518"/>
                          <a:pt x="-3021" y="16347"/>
                          <a:pt x="199" y="10981"/>
                        </a:cubicBezTo>
                        <a:close/>
                      </a:path>
                    </a:pathLst>
                  </a:custGeom>
                  <a:solidFill>
                    <a:srgbClr val="BA6D4E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66" name="Freeform 465"/>
                  <p:cNvSpPr/>
                  <p:nvPr/>
                </p:nvSpPr>
                <p:spPr>
                  <a:xfrm rot="13583459">
                    <a:off x="3029811" y="943377"/>
                    <a:ext cx="244475" cy="90018"/>
                  </a:xfrm>
                  <a:custGeom>
                    <a:avLst/>
                    <a:gdLst>
                      <a:gd name="connsiteX0" fmla="*/ 199 w 244897"/>
                      <a:gd name="connsiteY0" fmla="*/ 10981 h 140530"/>
                      <a:gd name="connsiteX1" fmla="*/ 71033 w 244897"/>
                      <a:gd name="connsiteY1" fmla="*/ 4541 h 140530"/>
                      <a:gd name="connsiteX2" fmla="*/ 128988 w 244897"/>
                      <a:gd name="connsiteY2" fmla="*/ 4541 h 140530"/>
                      <a:gd name="connsiteX3" fmla="*/ 193382 w 244897"/>
                      <a:gd name="connsiteY3" fmla="*/ 62496 h 140530"/>
                      <a:gd name="connsiteX4" fmla="*/ 219140 w 244897"/>
                      <a:gd name="connsiteY4" fmla="*/ 107572 h 140530"/>
                      <a:gd name="connsiteX5" fmla="*/ 244897 w 244897"/>
                      <a:gd name="connsiteY5" fmla="*/ 139769 h 140530"/>
                      <a:gd name="connsiteX6" fmla="*/ 212700 w 244897"/>
                      <a:gd name="connsiteY6" fmla="*/ 126891 h 140530"/>
                      <a:gd name="connsiteX7" fmla="*/ 174064 w 244897"/>
                      <a:gd name="connsiteY7" fmla="*/ 88254 h 140530"/>
                      <a:gd name="connsiteX8" fmla="*/ 154745 w 244897"/>
                      <a:gd name="connsiteY8" fmla="*/ 62496 h 140530"/>
                      <a:gd name="connsiteX9" fmla="*/ 109669 w 244897"/>
                      <a:gd name="connsiteY9" fmla="*/ 49617 h 140530"/>
                      <a:gd name="connsiteX10" fmla="*/ 103230 w 244897"/>
                      <a:gd name="connsiteY10" fmla="*/ 49617 h 140530"/>
                      <a:gd name="connsiteX11" fmla="*/ 51714 w 244897"/>
                      <a:gd name="connsiteY11" fmla="*/ 36738 h 140530"/>
                      <a:gd name="connsiteX12" fmla="*/ 199 w 244897"/>
                      <a:gd name="connsiteY12" fmla="*/ 10981 h 14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897" h="140530">
                        <a:moveTo>
                          <a:pt x="199" y="10981"/>
                        </a:moveTo>
                        <a:cubicBezTo>
                          <a:pt x="3419" y="5615"/>
                          <a:pt x="49568" y="5614"/>
                          <a:pt x="71033" y="4541"/>
                        </a:cubicBezTo>
                        <a:cubicBezTo>
                          <a:pt x="92498" y="3468"/>
                          <a:pt x="108597" y="-5118"/>
                          <a:pt x="128988" y="4541"/>
                        </a:cubicBezTo>
                        <a:cubicBezTo>
                          <a:pt x="149379" y="14200"/>
                          <a:pt x="178357" y="45324"/>
                          <a:pt x="193382" y="62496"/>
                        </a:cubicBezTo>
                        <a:cubicBezTo>
                          <a:pt x="208407" y="79668"/>
                          <a:pt x="210554" y="94693"/>
                          <a:pt x="219140" y="107572"/>
                        </a:cubicBezTo>
                        <a:cubicBezTo>
                          <a:pt x="227726" y="120451"/>
                          <a:pt x="244897" y="139769"/>
                          <a:pt x="244897" y="139769"/>
                        </a:cubicBezTo>
                        <a:cubicBezTo>
                          <a:pt x="243824" y="142989"/>
                          <a:pt x="224506" y="135477"/>
                          <a:pt x="212700" y="126891"/>
                        </a:cubicBezTo>
                        <a:cubicBezTo>
                          <a:pt x="200895" y="118305"/>
                          <a:pt x="183723" y="98986"/>
                          <a:pt x="174064" y="88254"/>
                        </a:cubicBezTo>
                        <a:cubicBezTo>
                          <a:pt x="164405" y="77522"/>
                          <a:pt x="165477" y="68935"/>
                          <a:pt x="154745" y="62496"/>
                        </a:cubicBezTo>
                        <a:cubicBezTo>
                          <a:pt x="144013" y="56057"/>
                          <a:pt x="109669" y="49617"/>
                          <a:pt x="109669" y="49617"/>
                        </a:cubicBezTo>
                        <a:cubicBezTo>
                          <a:pt x="101083" y="47471"/>
                          <a:pt x="112889" y="51763"/>
                          <a:pt x="103230" y="49617"/>
                        </a:cubicBezTo>
                        <a:cubicBezTo>
                          <a:pt x="93571" y="47471"/>
                          <a:pt x="69959" y="39958"/>
                          <a:pt x="51714" y="36738"/>
                        </a:cubicBezTo>
                        <a:cubicBezTo>
                          <a:pt x="33469" y="33518"/>
                          <a:pt x="-3021" y="16347"/>
                          <a:pt x="199" y="10981"/>
                        </a:cubicBezTo>
                        <a:close/>
                      </a:path>
                    </a:pathLst>
                  </a:custGeom>
                  <a:solidFill>
                    <a:srgbClr val="BA6D4E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67" name="Freeform 466"/>
                  <p:cNvSpPr/>
                  <p:nvPr/>
                </p:nvSpPr>
                <p:spPr>
                  <a:xfrm rot="1532529">
                    <a:off x="2846287" y="740535"/>
                    <a:ext cx="374966" cy="103833"/>
                  </a:xfrm>
                  <a:custGeom>
                    <a:avLst/>
                    <a:gdLst>
                      <a:gd name="connsiteX0" fmla="*/ 199 w 244897"/>
                      <a:gd name="connsiteY0" fmla="*/ 10981 h 140530"/>
                      <a:gd name="connsiteX1" fmla="*/ 71033 w 244897"/>
                      <a:gd name="connsiteY1" fmla="*/ 4541 h 140530"/>
                      <a:gd name="connsiteX2" fmla="*/ 128988 w 244897"/>
                      <a:gd name="connsiteY2" fmla="*/ 4541 h 140530"/>
                      <a:gd name="connsiteX3" fmla="*/ 193382 w 244897"/>
                      <a:gd name="connsiteY3" fmla="*/ 62496 h 140530"/>
                      <a:gd name="connsiteX4" fmla="*/ 219140 w 244897"/>
                      <a:gd name="connsiteY4" fmla="*/ 107572 h 140530"/>
                      <a:gd name="connsiteX5" fmla="*/ 244897 w 244897"/>
                      <a:gd name="connsiteY5" fmla="*/ 139769 h 140530"/>
                      <a:gd name="connsiteX6" fmla="*/ 212700 w 244897"/>
                      <a:gd name="connsiteY6" fmla="*/ 126891 h 140530"/>
                      <a:gd name="connsiteX7" fmla="*/ 174064 w 244897"/>
                      <a:gd name="connsiteY7" fmla="*/ 88254 h 140530"/>
                      <a:gd name="connsiteX8" fmla="*/ 154745 w 244897"/>
                      <a:gd name="connsiteY8" fmla="*/ 62496 h 140530"/>
                      <a:gd name="connsiteX9" fmla="*/ 109669 w 244897"/>
                      <a:gd name="connsiteY9" fmla="*/ 49617 h 140530"/>
                      <a:gd name="connsiteX10" fmla="*/ 103230 w 244897"/>
                      <a:gd name="connsiteY10" fmla="*/ 49617 h 140530"/>
                      <a:gd name="connsiteX11" fmla="*/ 51714 w 244897"/>
                      <a:gd name="connsiteY11" fmla="*/ 36738 h 140530"/>
                      <a:gd name="connsiteX12" fmla="*/ 199 w 244897"/>
                      <a:gd name="connsiteY12" fmla="*/ 10981 h 14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897" h="140530">
                        <a:moveTo>
                          <a:pt x="199" y="10981"/>
                        </a:moveTo>
                        <a:cubicBezTo>
                          <a:pt x="3419" y="5615"/>
                          <a:pt x="49568" y="5614"/>
                          <a:pt x="71033" y="4541"/>
                        </a:cubicBezTo>
                        <a:cubicBezTo>
                          <a:pt x="92498" y="3468"/>
                          <a:pt x="108597" y="-5118"/>
                          <a:pt x="128988" y="4541"/>
                        </a:cubicBezTo>
                        <a:cubicBezTo>
                          <a:pt x="149379" y="14200"/>
                          <a:pt x="178357" y="45324"/>
                          <a:pt x="193382" y="62496"/>
                        </a:cubicBezTo>
                        <a:cubicBezTo>
                          <a:pt x="208407" y="79668"/>
                          <a:pt x="210554" y="94693"/>
                          <a:pt x="219140" y="107572"/>
                        </a:cubicBezTo>
                        <a:cubicBezTo>
                          <a:pt x="227726" y="120451"/>
                          <a:pt x="244897" y="139769"/>
                          <a:pt x="244897" y="139769"/>
                        </a:cubicBezTo>
                        <a:cubicBezTo>
                          <a:pt x="243824" y="142989"/>
                          <a:pt x="224506" y="135477"/>
                          <a:pt x="212700" y="126891"/>
                        </a:cubicBezTo>
                        <a:cubicBezTo>
                          <a:pt x="200895" y="118305"/>
                          <a:pt x="183723" y="98986"/>
                          <a:pt x="174064" y="88254"/>
                        </a:cubicBezTo>
                        <a:cubicBezTo>
                          <a:pt x="164405" y="77522"/>
                          <a:pt x="165477" y="68935"/>
                          <a:pt x="154745" y="62496"/>
                        </a:cubicBezTo>
                        <a:cubicBezTo>
                          <a:pt x="144013" y="56057"/>
                          <a:pt x="109669" y="49617"/>
                          <a:pt x="109669" y="49617"/>
                        </a:cubicBezTo>
                        <a:cubicBezTo>
                          <a:pt x="101083" y="47471"/>
                          <a:pt x="112889" y="51763"/>
                          <a:pt x="103230" y="49617"/>
                        </a:cubicBezTo>
                        <a:cubicBezTo>
                          <a:pt x="93571" y="47471"/>
                          <a:pt x="69959" y="39958"/>
                          <a:pt x="51714" y="36738"/>
                        </a:cubicBezTo>
                        <a:cubicBezTo>
                          <a:pt x="33469" y="33518"/>
                          <a:pt x="-3021" y="16347"/>
                          <a:pt x="199" y="10981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463" name="Freeform 462"/>
                <p:cNvSpPr/>
                <p:nvPr/>
              </p:nvSpPr>
              <p:spPr>
                <a:xfrm rot="1336882">
                  <a:off x="2904242" y="753414"/>
                  <a:ext cx="244475" cy="97309"/>
                </a:xfrm>
                <a:custGeom>
                  <a:avLst/>
                  <a:gdLst>
                    <a:gd name="connsiteX0" fmla="*/ 199 w 244897"/>
                    <a:gd name="connsiteY0" fmla="*/ 10981 h 140530"/>
                    <a:gd name="connsiteX1" fmla="*/ 71033 w 244897"/>
                    <a:gd name="connsiteY1" fmla="*/ 4541 h 140530"/>
                    <a:gd name="connsiteX2" fmla="*/ 128988 w 244897"/>
                    <a:gd name="connsiteY2" fmla="*/ 4541 h 140530"/>
                    <a:gd name="connsiteX3" fmla="*/ 193382 w 244897"/>
                    <a:gd name="connsiteY3" fmla="*/ 62496 h 140530"/>
                    <a:gd name="connsiteX4" fmla="*/ 219140 w 244897"/>
                    <a:gd name="connsiteY4" fmla="*/ 107572 h 140530"/>
                    <a:gd name="connsiteX5" fmla="*/ 244897 w 244897"/>
                    <a:gd name="connsiteY5" fmla="*/ 139769 h 140530"/>
                    <a:gd name="connsiteX6" fmla="*/ 212700 w 244897"/>
                    <a:gd name="connsiteY6" fmla="*/ 126891 h 140530"/>
                    <a:gd name="connsiteX7" fmla="*/ 174064 w 244897"/>
                    <a:gd name="connsiteY7" fmla="*/ 88254 h 140530"/>
                    <a:gd name="connsiteX8" fmla="*/ 154745 w 244897"/>
                    <a:gd name="connsiteY8" fmla="*/ 62496 h 140530"/>
                    <a:gd name="connsiteX9" fmla="*/ 109669 w 244897"/>
                    <a:gd name="connsiteY9" fmla="*/ 49617 h 140530"/>
                    <a:gd name="connsiteX10" fmla="*/ 103230 w 244897"/>
                    <a:gd name="connsiteY10" fmla="*/ 49617 h 140530"/>
                    <a:gd name="connsiteX11" fmla="*/ 51714 w 244897"/>
                    <a:gd name="connsiteY11" fmla="*/ 36738 h 140530"/>
                    <a:gd name="connsiteX12" fmla="*/ 199 w 244897"/>
                    <a:gd name="connsiteY12" fmla="*/ 10981 h 14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4897" h="140530">
                      <a:moveTo>
                        <a:pt x="199" y="10981"/>
                      </a:moveTo>
                      <a:cubicBezTo>
                        <a:pt x="3419" y="5615"/>
                        <a:pt x="49568" y="5614"/>
                        <a:pt x="71033" y="4541"/>
                      </a:cubicBezTo>
                      <a:cubicBezTo>
                        <a:pt x="92498" y="3468"/>
                        <a:pt x="108597" y="-5118"/>
                        <a:pt x="128988" y="4541"/>
                      </a:cubicBezTo>
                      <a:cubicBezTo>
                        <a:pt x="149379" y="14200"/>
                        <a:pt x="178357" y="45324"/>
                        <a:pt x="193382" y="62496"/>
                      </a:cubicBezTo>
                      <a:cubicBezTo>
                        <a:pt x="208407" y="79668"/>
                        <a:pt x="210554" y="94693"/>
                        <a:pt x="219140" y="107572"/>
                      </a:cubicBezTo>
                      <a:cubicBezTo>
                        <a:pt x="227726" y="120451"/>
                        <a:pt x="244897" y="139769"/>
                        <a:pt x="244897" y="139769"/>
                      </a:cubicBezTo>
                      <a:cubicBezTo>
                        <a:pt x="243824" y="142989"/>
                        <a:pt x="224506" y="135477"/>
                        <a:pt x="212700" y="126891"/>
                      </a:cubicBezTo>
                      <a:cubicBezTo>
                        <a:pt x="200895" y="118305"/>
                        <a:pt x="183723" y="98986"/>
                        <a:pt x="174064" y="88254"/>
                      </a:cubicBezTo>
                      <a:cubicBezTo>
                        <a:pt x="164405" y="77522"/>
                        <a:pt x="165477" y="68935"/>
                        <a:pt x="154745" y="62496"/>
                      </a:cubicBezTo>
                      <a:cubicBezTo>
                        <a:pt x="144013" y="56057"/>
                        <a:pt x="109669" y="49617"/>
                        <a:pt x="109669" y="49617"/>
                      </a:cubicBezTo>
                      <a:cubicBezTo>
                        <a:pt x="101083" y="47471"/>
                        <a:pt x="112889" y="51763"/>
                        <a:pt x="103230" y="49617"/>
                      </a:cubicBezTo>
                      <a:cubicBezTo>
                        <a:pt x="93571" y="47471"/>
                        <a:pt x="69959" y="39958"/>
                        <a:pt x="51714" y="36738"/>
                      </a:cubicBezTo>
                      <a:cubicBezTo>
                        <a:pt x="33469" y="33518"/>
                        <a:pt x="-3021" y="16347"/>
                        <a:pt x="199" y="10981"/>
                      </a:cubicBezTo>
                      <a:close/>
                    </a:path>
                  </a:pathLst>
                </a:custGeom>
                <a:solidFill>
                  <a:srgbClr val="BA6D4E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sp>
            <p:nvSpPr>
              <p:cNvPr id="461" name="Freeform 460"/>
              <p:cNvSpPr/>
              <p:nvPr/>
            </p:nvSpPr>
            <p:spPr>
              <a:xfrm rot="736421">
                <a:off x="3155380" y="888642"/>
                <a:ext cx="244475" cy="86046"/>
              </a:xfrm>
              <a:custGeom>
                <a:avLst/>
                <a:gdLst>
                  <a:gd name="connsiteX0" fmla="*/ 199 w 244897"/>
                  <a:gd name="connsiteY0" fmla="*/ 10981 h 140530"/>
                  <a:gd name="connsiteX1" fmla="*/ 71033 w 244897"/>
                  <a:gd name="connsiteY1" fmla="*/ 4541 h 140530"/>
                  <a:gd name="connsiteX2" fmla="*/ 128988 w 244897"/>
                  <a:gd name="connsiteY2" fmla="*/ 4541 h 140530"/>
                  <a:gd name="connsiteX3" fmla="*/ 193382 w 244897"/>
                  <a:gd name="connsiteY3" fmla="*/ 62496 h 140530"/>
                  <a:gd name="connsiteX4" fmla="*/ 219140 w 244897"/>
                  <a:gd name="connsiteY4" fmla="*/ 107572 h 140530"/>
                  <a:gd name="connsiteX5" fmla="*/ 244897 w 244897"/>
                  <a:gd name="connsiteY5" fmla="*/ 139769 h 140530"/>
                  <a:gd name="connsiteX6" fmla="*/ 212700 w 244897"/>
                  <a:gd name="connsiteY6" fmla="*/ 126891 h 140530"/>
                  <a:gd name="connsiteX7" fmla="*/ 174064 w 244897"/>
                  <a:gd name="connsiteY7" fmla="*/ 88254 h 140530"/>
                  <a:gd name="connsiteX8" fmla="*/ 154745 w 244897"/>
                  <a:gd name="connsiteY8" fmla="*/ 62496 h 140530"/>
                  <a:gd name="connsiteX9" fmla="*/ 109669 w 244897"/>
                  <a:gd name="connsiteY9" fmla="*/ 49617 h 140530"/>
                  <a:gd name="connsiteX10" fmla="*/ 103230 w 244897"/>
                  <a:gd name="connsiteY10" fmla="*/ 49617 h 140530"/>
                  <a:gd name="connsiteX11" fmla="*/ 51714 w 244897"/>
                  <a:gd name="connsiteY11" fmla="*/ 36738 h 140530"/>
                  <a:gd name="connsiteX12" fmla="*/ 199 w 244897"/>
                  <a:gd name="connsiteY12" fmla="*/ 10981 h 140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4897" h="140530">
                    <a:moveTo>
                      <a:pt x="199" y="10981"/>
                    </a:moveTo>
                    <a:cubicBezTo>
                      <a:pt x="3419" y="5615"/>
                      <a:pt x="49568" y="5614"/>
                      <a:pt x="71033" y="4541"/>
                    </a:cubicBezTo>
                    <a:cubicBezTo>
                      <a:pt x="92498" y="3468"/>
                      <a:pt x="108597" y="-5118"/>
                      <a:pt x="128988" y="4541"/>
                    </a:cubicBezTo>
                    <a:cubicBezTo>
                      <a:pt x="149379" y="14200"/>
                      <a:pt x="178357" y="45324"/>
                      <a:pt x="193382" y="62496"/>
                    </a:cubicBezTo>
                    <a:cubicBezTo>
                      <a:pt x="208407" y="79668"/>
                      <a:pt x="210554" y="94693"/>
                      <a:pt x="219140" y="107572"/>
                    </a:cubicBezTo>
                    <a:cubicBezTo>
                      <a:pt x="227726" y="120451"/>
                      <a:pt x="244897" y="139769"/>
                      <a:pt x="244897" y="139769"/>
                    </a:cubicBezTo>
                    <a:cubicBezTo>
                      <a:pt x="243824" y="142989"/>
                      <a:pt x="224506" y="135477"/>
                      <a:pt x="212700" y="126891"/>
                    </a:cubicBezTo>
                    <a:cubicBezTo>
                      <a:pt x="200895" y="118305"/>
                      <a:pt x="183723" y="98986"/>
                      <a:pt x="174064" y="88254"/>
                    </a:cubicBezTo>
                    <a:cubicBezTo>
                      <a:pt x="164405" y="77522"/>
                      <a:pt x="165477" y="68935"/>
                      <a:pt x="154745" y="62496"/>
                    </a:cubicBezTo>
                    <a:cubicBezTo>
                      <a:pt x="144013" y="56057"/>
                      <a:pt x="109669" y="49617"/>
                      <a:pt x="109669" y="49617"/>
                    </a:cubicBezTo>
                    <a:cubicBezTo>
                      <a:pt x="101083" y="47471"/>
                      <a:pt x="112889" y="51763"/>
                      <a:pt x="103230" y="49617"/>
                    </a:cubicBezTo>
                    <a:cubicBezTo>
                      <a:pt x="93571" y="47471"/>
                      <a:pt x="69959" y="39958"/>
                      <a:pt x="51714" y="36738"/>
                    </a:cubicBezTo>
                    <a:cubicBezTo>
                      <a:pt x="33469" y="33518"/>
                      <a:pt x="-3021" y="16347"/>
                      <a:pt x="199" y="10981"/>
                    </a:cubicBezTo>
                    <a:close/>
                  </a:path>
                </a:pathLst>
              </a:custGeom>
              <a:solidFill>
                <a:srgbClr val="BA6D4E"/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445" name="Group 444"/>
            <p:cNvGrpSpPr/>
            <p:nvPr/>
          </p:nvGrpSpPr>
          <p:grpSpPr>
            <a:xfrm rot="987185">
              <a:off x="1275065" y="341290"/>
              <a:ext cx="86360" cy="151130"/>
              <a:chOff x="1275065" y="341290"/>
              <a:chExt cx="265430" cy="466725"/>
            </a:xfrm>
          </p:grpSpPr>
          <p:sp>
            <p:nvSpPr>
              <p:cNvPr id="457" name="Oval 456"/>
              <p:cNvSpPr/>
              <p:nvPr/>
            </p:nvSpPr>
            <p:spPr>
              <a:xfrm rot="990106">
                <a:off x="1275065" y="341290"/>
                <a:ext cx="265430" cy="466725"/>
              </a:xfrm>
              <a:prstGeom prst="ellipse">
                <a:avLst/>
              </a:prstGeom>
              <a:solidFill>
                <a:srgbClr val="A5A5A5">
                  <a:lumMod val="20000"/>
                  <a:lumOff val="80000"/>
                </a:srgbClr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58" name="Oval 457"/>
              <p:cNvSpPr/>
              <p:nvPr/>
            </p:nvSpPr>
            <p:spPr>
              <a:xfrm rot="772979">
                <a:off x="1275065" y="515154"/>
                <a:ext cx="213995" cy="283210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59" name="Oval 458"/>
              <p:cNvSpPr/>
              <p:nvPr/>
            </p:nvSpPr>
            <p:spPr>
              <a:xfrm rot="997361">
                <a:off x="1281504" y="521594"/>
                <a:ext cx="105410" cy="2419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446" name="Group 445"/>
            <p:cNvGrpSpPr/>
            <p:nvPr/>
          </p:nvGrpSpPr>
          <p:grpSpPr>
            <a:xfrm rot="987185">
              <a:off x="1416733" y="367047"/>
              <a:ext cx="86360" cy="151130"/>
              <a:chOff x="1416733" y="367047"/>
              <a:chExt cx="265430" cy="466725"/>
            </a:xfrm>
          </p:grpSpPr>
          <p:sp>
            <p:nvSpPr>
              <p:cNvPr id="454" name="Oval 453"/>
              <p:cNvSpPr/>
              <p:nvPr/>
            </p:nvSpPr>
            <p:spPr>
              <a:xfrm rot="990106">
                <a:off x="1416733" y="367047"/>
                <a:ext cx="265430" cy="466725"/>
              </a:xfrm>
              <a:prstGeom prst="ellipse">
                <a:avLst/>
              </a:prstGeom>
              <a:solidFill>
                <a:srgbClr val="A5A5A5">
                  <a:lumMod val="20000"/>
                  <a:lumOff val="80000"/>
                </a:srgbClr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55" name="Oval 454"/>
              <p:cNvSpPr/>
              <p:nvPr/>
            </p:nvSpPr>
            <p:spPr>
              <a:xfrm rot="772979">
                <a:off x="1416733" y="540911"/>
                <a:ext cx="213995" cy="283210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56" name="Oval 455"/>
              <p:cNvSpPr/>
              <p:nvPr/>
            </p:nvSpPr>
            <p:spPr>
              <a:xfrm rot="997361">
                <a:off x="1423172" y="547351"/>
                <a:ext cx="105410" cy="2419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447" name="Group 446"/>
            <p:cNvGrpSpPr/>
            <p:nvPr/>
          </p:nvGrpSpPr>
          <p:grpSpPr>
            <a:xfrm rot="397196">
              <a:off x="1159156" y="585987"/>
              <a:ext cx="111128" cy="85089"/>
              <a:chOff x="1159156" y="585989"/>
              <a:chExt cx="423418" cy="394043"/>
            </a:xfrm>
          </p:grpSpPr>
          <p:sp>
            <p:nvSpPr>
              <p:cNvPr id="450" name="Oval 449"/>
              <p:cNvSpPr/>
              <p:nvPr/>
            </p:nvSpPr>
            <p:spPr>
              <a:xfrm rot="20350447">
                <a:off x="1254280" y="782249"/>
                <a:ext cx="115351" cy="197783"/>
              </a:xfrm>
              <a:prstGeom prst="ellipse">
                <a:avLst/>
              </a:prstGeom>
              <a:solidFill>
                <a:srgbClr val="672F09"/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51" name="Oval 450"/>
              <p:cNvSpPr/>
              <p:nvPr/>
            </p:nvSpPr>
            <p:spPr>
              <a:xfrm rot="20134001">
                <a:off x="1436109" y="714470"/>
                <a:ext cx="115162" cy="194875"/>
              </a:xfrm>
              <a:prstGeom prst="ellipse">
                <a:avLst/>
              </a:prstGeom>
              <a:solidFill>
                <a:srgbClr val="672F09"/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52" name="Arc 451"/>
              <p:cNvSpPr/>
              <p:nvPr/>
            </p:nvSpPr>
            <p:spPr>
              <a:xfrm rot="19029815">
                <a:off x="1159156" y="643944"/>
                <a:ext cx="217981" cy="285416"/>
              </a:xfrm>
              <a:prstGeom prst="arc">
                <a:avLst>
                  <a:gd name="adj1" fmla="val 13697362"/>
                  <a:gd name="adj2" fmla="val 0"/>
                </a:avLst>
              </a:prstGeom>
              <a:noFill/>
              <a:ln w="1905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53" name="Arc 452"/>
              <p:cNvSpPr/>
              <p:nvPr/>
            </p:nvSpPr>
            <p:spPr>
              <a:xfrm rot="19029815">
                <a:off x="1365218" y="585989"/>
                <a:ext cx="217356" cy="305435"/>
              </a:xfrm>
              <a:prstGeom prst="arc">
                <a:avLst>
                  <a:gd name="adj1" fmla="val 13697362"/>
                  <a:gd name="adj2" fmla="val 0"/>
                </a:avLst>
              </a:prstGeom>
              <a:noFill/>
              <a:ln w="1905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sp>
          <p:nvSpPr>
            <p:cNvPr id="448" name="Freeform 447"/>
            <p:cNvSpPr/>
            <p:nvPr/>
          </p:nvSpPr>
          <p:spPr>
            <a:xfrm>
              <a:off x="1275065" y="598867"/>
              <a:ext cx="203835" cy="153035"/>
            </a:xfrm>
            <a:custGeom>
              <a:avLst/>
              <a:gdLst>
                <a:gd name="connsiteX0" fmla="*/ 224 w 203910"/>
                <a:gd name="connsiteY0" fmla="*/ 151740 h 153463"/>
                <a:gd name="connsiteX1" fmla="*/ 45300 w 203910"/>
                <a:gd name="connsiteY1" fmla="*/ 113103 h 153463"/>
                <a:gd name="connsiteX2" fmla="*/ 96816 w 203910"/>
                <a:gd name="connsiteY2" fmla="*/ 87346 h 153463"/>
                <a:gd name="connsiteX3" fmla="*/ 129013 w 203910"/>
                <a:gd name="connsiteY3" fmla="*/ 61588 h 153463"/>
                <a:gd name="connsiteX4" fmla="*/ 148331 w 203910"/>
                <a:gd name="connsiteY4" fmla="*/ 35830 h 153463"/>
                <a:gd name="connsiteX5" fmla="*/ 161210 w 203910"/>
                <a:gd name="connsiteY5" fmla="*/ 3633 h 153463"/>
                <a:gd name="connsiteX6" fmla="*/ 199847 w 203910"/>
                <a:gd name="connsiteY6" fmla="*/ 3633 h 153463"/>
                <a:gd name="connsiteX7" fmla="*/ 199847 w 203910"/>
                <a:gd name="connsiteY7" fmla="*/ 29391 h 153463"/>
                <a:gd name="connsiteX8" fmla="*/ 174089 w 203910"/>
                <a:gd name="connsiteY8" fmla="*/ 74467 h 153463"/>
                <a:gd name="connsiteX9" fmla="*/ 154771 w 203910"/>
                <a:gd name="connsiteY9" fmla="*/ 93785 h 153463"/>
                <a:gd name="connsiteX10" fmla="*/ 109695 w 203910"/>
                <a:gd name="connsiteY10" fmla="*/ 119543 h 153463"/>
                <a:gd name="connsiteX11" fmla="*/ 103255 w 203910"/>
                <a:gd name="connsiteY11" fmla="*/ 132422 h 153463"/>
                <a:gd name="connsiteX12" fmla="*/ 64619 w 203910"/>
                <a:gd name="connsiteY12" fmla="*/ 145301 h 153463"/>
                <a:gd name="connsiteX13" fmla="*/ 224 w 203910"/>
                <a:gd name="connsiteY13" fmla="*/ 151740 h 15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910" h="153463">
                  <a:moveTo>
                    <a:pt x="224" y="151740"/>
                  </a:moveTo>
                  <a:cubicBezTo>
                    <a:pt x="-2996" y="146374"/>
                    <a:pt x="29201" y="123835"/>
                    <a:pt x="45300" y="113103"/>
                  </a:cubicBezTo>
                  <a:cubicBezTo>
                    <a:pt x="61399" y="102371"/>
                    <a:pt x="82864" y="95932"/>
                    <a:pt x="96816" y="87346"/>
                  </a:cubicBezTo>
                  <a:cubicBezTo>
                    <a:pt x="110768" y="78760"/>
                    <a:pt x="129013" y="61588"/>
                    <a:pt x="129013" y="61588"/>
                  </a:cubicBezTo>
                  <a:cubicBezTo>
                    <a:pt x="137599" y="53002"/>
                    <a:pt x="142965" y="45489"/>
                    <a:pt x="148331" y="35830"/>
                  </a:cubicBezTo>
                  <a:cubicBezTo>
                    <a:pt x="153697" y="26171"/>
                    <a:pt x="152624" y="8999"/>
                    <a:pt x="161210" y="3633"/>
                  </a:cubicBezTo>
                  <a:cubicBezTo>
                    <a:pt x="169796" y="-1733"/>
                    <a:pt x="193408" y="-660"/>
                    <a:pt x="199847" y="3633"/>
                  </a:cubicBezTo>
                  <a:cubicBezTo>
                    <a:pt x="206286" y="7926"/>
                    <a:pt x="204140" y="17585"/>
                    <a:pt x="199847" y="29391"/>
                  </a:cubicBezTo>
                  <a:cubicBezTo>
                    <a:pt x="195554" y="41197"/>
                    <a:pt x="174089" y="74467"/>
                    <a:pt x="174089" y="74467"/>
                  </a:cubicBezTo>
                  <a:cubicBezTo>
                    <a:pt x="166576" y="85199"/>
                    <a:pt x="154771" y="93785"/>
                    <a:pt x="154771" y="93785"/>
                  </a:cubicBezTo>
                  <a:cubicBezTo>
                    <a:pt x="144039" y="101298"/>
                    <a:pt x="109695" y="119543"/>
                    <a:pt x="109695" y="119543"/>
                  </a:cubicBezTo>
                  <a:cubicBezTo>
                    <a:pt x="101109" y="125982"/>
                    <a:pt x="103255" y="132422"/>
                    <a:pt x="103255" y="132422"/>
                  </a:cubicBezTo>
                  <a:cubicBezTo>
                    <a:pt x="95742" y="136715"/>
                    <a:pt x="75351" y="142081"/>
                    <a:pt x="64619" y="145301"/>
                  </a:cubicBezTo>
                  <a:cubicBezTo>
                    <a:pt x="53887" y="148521"/>
                    <a:pt x="3444" y="157106"/>
                    <a:pt x="224" y="15174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solidFill>
                <a:srgbClr val="672F09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449" name="Arc 448"/>
            <p:cNvSpPr/>
            <p:nvPr/>
          </p:nvSpPr>
          <p:spPr>
            <a:xfrm rot="1923841">
              <a:off x="1410293" y="553791"/>
              <a:ext cx="109262" cy="116224"/>
            </a:xfrm>
            <a:prstGeom prst="arc">
              <a:avLst>
                <a:gd name="adj1" fmla="val 13697362"/>
                <a:gd name="adj2" fmla="val 0"/>
              </a:avLst>
            </a:prstGeom>
            <a:noFill/>
            <a:ln w="19050" cap="flat" cmpd="sng" algn="ctr">
              <a:solidFill>
                <a:srgbClr val="672F09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316" name="Group 315"/>
          <p:cNvGrpSpPr/>
          <p:nvPr/>
        </p:nvGrpSpPr>
        <p:grpSpPr>
          <a:xfrm>
            <a:off x="6661275" y="3266917"/>
            <a:ext cx="2292346" cy="3296284"/>
            <a:chOff x="1" y="0"/>
            <a:chExt cx="2292621" cy="3296609"/>
          </a:xfrm>
        </p:grpSpPr>
        <p:grpSp>
          <p:nvGrpSpPr>
            <p:cNvPr id="318" name="Group 317"/>
            <p:cNvGrpSpPr/>
            <p:nvPr/>
          </p:nvGrpSpPr>
          <p:grpSpPr>
            <a:xfrm rot="18669083" flipH="1">
              <a:off x="653968" y="1950335"/>
              <a:ext cx="1079501" cy="1312545"/>
              <a:chOff x="0" y="0"/>
              <a:chExt cx="910886" cy="983456"/>
            </a:xfrm>
          </p:grpSpPr>
          <p:sp>
            <p:nvSpPr>
              <p:cNvPr id="349" name="Freeform 348"/>
              <p:cNvSpPr/>
              <p:nvPr/>
            </p:nvSpPr>
            <p:spPr>
              <a:xfrm rot="204173">
                <a:off x="0" y="0"/>
                <a:ext cx="709954" cy="872258"/>
              </a:xfrm>
              <a:custGeom>
                <a:avLst/>
                <a:gdLst>
                  <a:gd name="connsiteX0" fmla="*/ 8643 w 410287"/>
                  <a:gd name="connsiteY0" fmla="*/ 17752 h 508858"/>
                  <a:gd name="connsiteX1" fmla="*/ 27961 w 410287"/>
                  <a:gd name="connsiteY1" fmla="*/ 178738 h 508858"/>
                  <a:gd name="connsiteX2" fmla="*/ 21522 w 410287"/>
                  <a:gd name="connsiteY2" fmla="*/ 281769 h 508858"/>
                  <a:gd name="connsiteX3" fmla="*/ 8643 w 410287"/>
                  <a:gd name="connsiteY3" fmla="*/ 378360 h 508858"/>
                  <a:gd name="connsiteX4" fmla="*/ 40840 w 410287"/>
                  <a:gd name="connsiteY4" fmla="*/ 500710 h 508858"/>
                  <a:gd name="connsiteX5" fmla="*/ 92356 w 410287"/>
                  <a:gd name="connsiteY5" fmla="*/ 494270 h 508858"/>
                  <a:gd name="connsiteX6" fmla="*/ 163190 w 410287"/>
                  <a:gd name="connsiteY6" fmla="*/ 468512 h 508858"/>
                  <a:gd name="connsiteX7" fmla="*/ 214705 w 410287"/>
                  <a:gd name="connsiteY7" fmla="*/ 455633 h 508858"/>
                  <a:gd name="connsiteX8" fmla="*/ 349933 w 410287"/>
                  <a:gd name="connsiteY8" fmla="*/ 384800 h 508858"/>
                  <a:gd name="connsiteX9" fmla="*/ 401449 w 410287"/>
                  <a:gd name="connsiteY9" fmla="*/ 333284 h 508858"/>
                  <a:gd name="connsiteX10" fmla="*/ 407888 w 410287"/>
                  <a:gd name="connsiteY10" fmla="*/ 307526 h 508858"/>
                  <a:gd name="connsiteX11" fmla="*/ 375691 w 410287"/>
                  <a:gd name="connsiteY11" fmla="*/ 262450 h 508858"/>
                  <a:gd name="connsiteX12" fmla="*/ 317736 w 410287"/>
                  <a:gd name="connsiteY12" fmla="*/ 281769 h 508858"/>
                  <a:gd name="connsiteX13" fmla="*/ 221144 w 410287"/>
                  <a:gd name="connsiteY13" fmla="*/ 320405 h 508858"/>
                  <a:gd name="connsiteX14" fmla="*/ 143871 w 410287"/>
                  <a:gd name="connsiteY14" fmla="*/ 365481 h 508858"/>
                  <a:gd name="connsiteX15" fmla="*/ 124553 w 410287"/>
                  <a:gd name="connsiteY15" fmla="*/ 397679 h 508858"/>
                  <a:gd name="connsiteX16" fmla="*/ 150311 w 410287"/>
                  <a:gd name="connsiteY16" fmla="*/ 359042 h 508858"/>
                  <a:gd name="connsiteX17" fmla="*/ 188947 w 410287"/>
                  <a:gd name="connsiteY17" fmla="*/ 275329 h 508858"/>
                  <a:gd name="connsiteX18" fmla="*/ 195387 w 410287"/>
                  <a:gd name="connsiteY18" fmla="*/ 217374 h 508858"/>
                  <a:gd name="connsiteX19" fmla="*/ 201826 w 410287"/>
                  <a:gd name="connsiteY19" fmla="*/ 75707 h 508858"/>
                  <a:gd name="connsiteX20" fmla="*/ 188947 w 410287"/>
                  <a:gd name="connsiteY20" fmla="*/ 11312 h 508858"/>
                  <a:gd name="connsiteX21" fmla="*/ 8643 w 410287"/>
                  <a:gd name="connsiteY21" fmla="*/ 17752 h 50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10287" h="508858">
                    <a:moveTo>
                      <a:pt x="8643" y="17752"/>
                    </a:moveTo>
                    <a:cubicBezTo>
                      <a:pt x="-18188" y="45656"/>
                      <a:pt x="25815" y="134735"/>
                      <a:pt x="27961" y="178738"/>
                    </a:cubicBezTo>
                    <a:cubicBezTo>
                      <a:pt x="30107" y="222741"/>
                      <a:pt x="24742" y="248499"/>
                      <a:pt x="21522" y="281769"/>
                    </a:cubicBezTo>
                    <a:cubicBezTo>
                      <a:pt x="18302" y="315039"/>
                      <a:pt x="5423" y="341870"/>
                      <a:pt x="8643" y="378360"/>
                    </a:cubicBezTo>
                    <a:cubicBezTo>
                      <a:pt x="11863" y="414850"/>
                      <a:pt x="26888" y="481392"/>
                      <a:pt x="40840" y="500710"/>
                    </a:cubicBezTo>
                    <a:cubicBezTo>
                      <a:pt x="54792" y="520028"/>
                      <a:pt x="71964" y="499636"/>
                      <a:pt x="92356" y="494270"/>
                    </a:cubicBezTo>
                    <a:cubicBezTo>
                      <a:pt x="112748" y="488904"/>
                      <a:pt x="142798" y="474952"/>
                      <a:pt x="163190" y="468512"/>
                    </a:cubicBezTo>
                    <a:cubicBezTo>
                      <a:pt x="183582" y="462072"/>
                      <a:pt x="183581" y="469585"/>
                      <a:pt x="214705" y="455633"/>
                    </a:cubicBezTo>
                    <a:cubicBezTo>
                      <a:pt x="245829" y="441681"/>
                      <a:pt x="318809" y="405191"/>
                      <a:pt x="349933" y="384800"/>
                    </a:cubicBezTo>
                    <a:cubicBezTo>
                      <a:pt x="381057" y="364409"/>
                      <a:pt x="401449" y="333284"/>
                      <a:pt x="401449" y="333284"/>
                    </a:cubicBezTo>
                    <a:cubicBezTo>
                      <a:pt x="411108" y="320405"/>
                      <a:pt x="412181" y="319332"/>
                      <a:pt x="407888" y="307526"/>
                    </a:cubicBezTo>
                    <a:cubicBezTo>
                      <a:pt x="403595" y="295720"/>
                      <a:pt x="390716" y="266743"/>
                      <a:pt x="375691" y="262450"/>
                    </a:cubicBezTo>
                    <a:cubicBezTo>
                      <a:pt x="360666" y="258157"/>
                      <a:pt x="343494" y="272110"/>
                      <a:pt x="317736" y="281769"/>
                    </a:cubicBezTo>
                    <a:cubicBezTo>
                      <a:pt x="291978" y="291428"/>
                      <a:pt x="250121" y="306453"/>
                      <a:pt x="221144" y="320405"/>
                    </a:cubicBezTo>
                    <a:cubicBezTo>
                      <a:pt x="192167" y="334357"/>
                      <a:pt x="159969" y="352602"/>
                      <a:pt x="143871" y="365481"/>
                    </a:cubicBezTo>
                    <a:cubicBezTo>
                      <a:pt x="127773" y="378360"/>
                      <a:pt x="123480" y="398752"/>
                      <a:pt x="124553" y="397679"/>
                    </a:cubicBezTo>
                    <a:cubicBezTo>
                      <a:pt x="125626" y="396606"/>
                      <a:pt x="139579" y="379434"/>
                      <a:pt x="150311" y="359042"/>
                    </a:cubicBezTo>
                    <a:cubicBezTo>
                      <a:pt x="161043" y="338650"/>
                      <a:pt x="181434" y="298940"/>
                      <a:pt x="188947" y="275329"/>
                    </a:cubicBezTo>
                    <a:cubicBezTo>
                      <a:pt x="196460" y="251718"/>
                      <a:pt x="193241" y="250644"/>
                      <a:pt x="195387" y="217374"/>
                    </a:cubicBezTo>
                    <a:cubicBezTo>
                      <a:pt x="197533" y="184104"/>
                      <a:pt x="202899" y="110051"/>
                      <a:pt x="201826" y="75707"/>
                    </a:cubicBezTo>
                    <a:cubicBezTo>
                      <a:pt x="200753" y="41363"/>
                      <a:pt x="215778" y="22044"/>
                      <a:pt x="188947" y="11312"/>
                    </a:cubicBezTo>
                    <a:cubicBezTo>
                      <a:pt x="162116" y="580"/>
                      <a:pt x="35474" y="-10152"/>
                      <a:pt x="8643" y="17752"/>
                    </a:cubicBezTo>
                    <a:close/>
                  </a:path>
                </a:pathLst>
              </a:custGeom>
              <a:solidFill>
                <a:srgbClr val="E7E6E6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350" name="Freeform 349"/>
              <p:cNvSpPr/>
              <p:nvPr/>
            </p:nvSpPr>
            <p:spPr>
              <a:xfrm rot="15926181">
                <a:off x="486229" y="558800"/>
                <a:ext cx="593347" cy="255966"/>
              </a:xfrm>
              <a:custGeom>
                <a:avLst/>
                <a:gdLst>
                  <a:gd name="connsiteX0" fmla="*/ 187885 w 299576"/>
                  <a:gd name="connsiteY0" fmla="*/ 26710 h 129909"/>
                  <a:gd name="connsiteX1" fmla="*/ 84854 w 299576"/>
                  <a:gd name="connsiteY1" fmla="*/ 58907 h 129909"/>
                  <a:gd name="connsiteX2" fmla="*/ 39778 w 299576"/>
                  <a:gd name="connsiteY2" fmla="*/ 65347 h 129909"/>
                  <a:gd name="connsiteX3" fmla="*/ 1141 w 299576"/>
                  <a:gd name="connsiteY3" fmla="*/ 84665 h 129909"/>
                  <a:gd name="connsiteX4" fmla="*/ 14020 w 299576"/>
                  <a:gd name="connsiteY4" fmla="*/ 110423 h 129909"/>
                  <a:gd name="connsiteX5" fmla="*/ 52657 w 299576"/>
                  <a:gd name="connsiteY5" fmla="*/ 123302 h 129909"/>
                  <a:gd name="connsiteX6" fmla="*/ 91294 w 299576"/>
                  <a:gd name="connsiteY6" fmla="*/ 129741 h 129909"/>
                  <a:gd name="connsiteX7" fmla="*/ 194324 w 299576"/>
                  <a:gd name="connsiteY7" fmla="*/ 116862 h 129909"/>
                  <a:gd name="connsiteX8" fmla="*/ 245840 w 299576"/>
                  <a:gd name="connsiteY8" fmla="*/ 116862 h 129909"/>
                  <a:gd name="connsiteX9" fmla="*/ 297355 w 299576"/>
                  <a:gd name="connsiteY9" fmla="*/ 110423 h 129909"/>
                  <a:gd name="connsiteX10" fmla="*/ 290916 w 299576"/>
                  <a:gd name="connsiteY10" fmla="*/ 78226 h 129909"/>
                  <a:gd name="connsiteX11" fmla="*/ 284477 w 299576"/>
                  <a:gd name="connsiteY11" fmla="*/ 58907 h 129909"/>
                  <a:gd name="connsiteX12" fmla="*/ 284477 w 299576"/>
                  <a:gd name="connsiteY12" fmla="*/ 39589 h 129909"/>
                  <a:gd name="connsiteX13" fmla="*/ 290916 w 299576"/>
                  <a:gd name="connsiteY13" fmla="*/ 13831 h 129909"/>
                  <a:gd name="connsiteX14" fmla="*/ 297355 w 299576"/>
                  <a:gd name="connsiteY14" fmla="*/ 953 h 129909"/>
                  <a:gd name="connsiteX15" fmla="*/ 284477 w 299576"/>
                  <a:gd name="connsiteY15" fmla="*/ 953 h 129909"/>
                  <a:gd name="connsiteX16" fmla="*/ 245840 w 299576"/>
                  <a:gd name="connsiteY16" fmla="*/ 953 h 129909"/>
                  <a:gd name="connsiteX17" fmla="*/ 187885 w 299576"/>
                  <a:gd name="connsiteY17" fmla="*/ 26710 h 129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9576" h="129909">
                    <a:moveTo>
                      <a:pt x="187885" y="26710"/>
                    </a:moveTo>
                    <a:cubicBezTo>
                      <a:pt x="161054" y="36369"/>
                      <a:pt x="109538" y="52468"/>
                      <a:pt x="84854" y="58907"/>
                    </a:cubicBezTo>
                    <a:cubicBezTo>
                      <a:pt x="60169" y="65347"/>
                      <a:pt x="53730" y="61054"/>
                      <a:pt x="39778" y="65347"/>
                    </a:cubicBezTo>
                    <a:cubicBezTo>
                      <a:pt x="25826" y="69640"/>
                      <a:pt x="1141" y="84665"/>
                      <a:pt x="1141" y="84665"/>
                    </a:cubicBezTo>
                    <a:cubicBezTo>
                      <a:pt x="-3152" y="92178"/>
                      <a:pt x="5434" y="103984"/>
                      <a:pt x="14020" y="110423"/>
                    </a:cubicBezTo>
                    <a:cubicBezTo>
                      <a:pt x="22606" y="116863"/>
                      <a:pt x="39778" y="120082"/>
                      <a:pt x="52657" y="123302"/>
                    </a:cubicBezTo>
                    <a:cubicBezTo>
                      <a:pt x="65536" y="126522"/>
                      <a:pt x="67683" y="130814"/>
                      <a:pt x="91294" y="129741"/>
                    </a:cubicBezTo>
                    <a:cubicBezTo>
                      <a:pt x="114905" y="128668"/>
                      <a:pt x="168566" y="119009"/>
                      <a:pt x="194324" y="116862"/>
                    </a:cubicBezTo>
                    <a:cubicBezTo>
                      <a:pt x="220082" y="114715"/>
                      <a:pt x="228668" y="117935"/>
                      <a:pt x="245840" y="116862"/>
                    </a:cubicBezTo>
                    <a:cubicBezTo>
                      <a:pt x="263012" y="115789"/>
                      <a:pt x="297355" y="110423"/>
                      <a:pt x="297355" y="110423"/>
                    </a:cubicBezTo>
                    <a:cubicBezTo>
                      <a:pt x="304868" y="103984"/>
                      <a:pt x="290916" y="78226"/>
                      <a:pt x="290916" y="78226"/>
                    </a:cubicBezTo>
                    <a:cubicBezTo>
                      <a:pt x="288770" y="69640"/>
                      <a:pt x="284477" y="58907"/>
                      <a:pt x="284477" y="58907"/>
                    </a:cubicBezTo>
                    <a:cubicBezTo>
                      <a:pt x="283404" y="52468"/>
                      <a:pt x="284477" y="39589"/>
                      <a:pt x="284477" y="39589"/>
                    </a:cubicBezTo>
                    <a:cubicBezTo>
                      <a:pt x="285550" y="32076"/>
                      <a:pt x="290916" y="13831"/>
                      <a:pt x="290916" y="13831"/>
                    </a:cubicBezTo>
                    <a:cubicBezTo>
                      <a:pt x="293062" y="7392"/>
                      <a:pt x="297355" y="953"/>
                      <a:pt x="297355" y="953"/>
                    </a:cubicBezTo>
                    <a:cubicBezTo>
                      <a:pt x="296282" y="-1193"/>
                      <a:pt x="284477" y="953"/>
                      <a:pt x="284477" y="953"/>
                    </a:cubicBezTo>
                    <a:cubicBezTo>
                      <a:pt x="275891" y="953"/>
                      <a:pt x="259792" y="-1193"/>
                      <a:pt x="245840" y="953"/>
                    </a:cubicBezTo>
                    <a:cubicBezTo>
                      <a:pt x="231888" y="3099"/>
                      <a:pt x="214716" y="17051"/>
                      <a:pt x="187885" y="26710"/>
                    </a:cubicBez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319" name="Group 318"/>
            <p:cNvGrpSpPr/>
            <p:nvPr/>
          </p:nvGrpSpPr>
          <p:grpSpPr>
            <a:xfrm rot="20667677" flipH="1">
              <a:off x="1" y="2106592"/>
              <a:ext cx="1156443" cy="1190017"/>
              <a:chOff x="0" y="0"/>
              <a:chExt cx="910886" cy="983456"/>
            </a:xfrm>
          </p:grpSpPr>
          <p:sp>
            <p:nvSpPr>
              <p:cNvPr id="347" name="Freeform 346"/>
              <p:cNvSpPr/>
              <p:nvPr/>
            </p:nvSpPr>
            <p:spPr>
              <a:xfrm rot="204173">
                <a:off x="0" y="0"/>
                <a:ext cx="709954" cy="872258"/>
              </a:xfrm>
              <a:custGeom>
                <a:avLst/>
                <a:gdLst>
                  <a:gd name="connsiteX0" fmla="*/ 8643 w 410287"/>
                  <a:gd name="connsiteY0" fmla="*/ 17752 h 508858"/>
                  <a:gd name="connsiteX1" fmla="*/ 27961 w 410287"/>
                  <a:gd name="connsiteY1" fmla="*/ 178738 h 508858"/>
                  <a:gd name="connsiteX2" fmla="*/ 21522 w 410287"/>
                  <a:gd name="connsiteY2" fmla="*/ 281769 h 508858"/>
                  <a:gd name="connsiteX3" fmla="*/ 8643 w 410287"/>
                  <a:gd name="connsiteY3" fmla="*/ 378360 h 508858"/>
                  <a:gd name="connsiteX4" fmla="*/ 40840 w 410287"/>
                  <a:gd name="connsiteY4" fmla="*/ 500710 h 508858"/>
                  <a:gd name="connsiteX5" fmla="*/ 92356 w 410287"/>
                  <a:gd name="connsiteY5" fmla="*/ 494270 h 508858"/>
                  <a:gd name="connsiteX6" fmla="*/ 163190 w 410287"/>
                  <a:gd name="connsiteY6" fmla="*/ 468512 h 508858"/>
                  <a:gd name="connsiteX7" fmla="*/ 214705 w 410287"/>
                  <a:gd name="connsiteY7" fmla="*/ 455633 h 508858"/>
                  <a:gd name="connsiteX8" fmla="*/ 349933 w 410287"/>
                  <a:gd name="connsiteY8" fmla="*/ 384800 h 508858"/>
                  <a:gd name="connsiteX9" fmla="*/ 401449 w 410287"/>
                  <a:gd name="connsiteY9" fmla="*/ 333284 h 508858"/>
                  <a:gd name="connsiteX10" fmla="*/ 407888 w 410287"/>
                  <a:gd name="connsiteY10" fmla="*/ 307526 h 508858"/>
                  <a:gd name="connsiteX11" fmla="*/ 375691 w 410287"/>
                  <a:gd name="connsiteY11" fmla="*/ 262450 h 508858"/>
                  <a:gd name="connsiteX12" fmla="*/ 317736 w 410287"/>
                  <a:gd name="connsiteY12" fmla="*/ 281769 h 508858"/>
                  <a:gd name="connsiteX13" fmla="*/ 221144 w 410287"/>
                  <a:gd name="connsiteY13" fmla="*/ 320405 h 508858"/>
                  <a:gd name="connsiteX14" fmla="*/ 143871 w 410287"/>
                  <a:gd name="connsiteY14" fmla="*/ 365481 h 508858"/>
                  <a:gd name="connsiteX15" fmla="*/ 124553 w 410287"/>
                  <a:gd name="connsiteY15" fmla="*/ 397679 h 508858"/>
                  <a:gd name="connsiteX16" fmla="*/ 150311 w 410287"/>
                  <a:gd name="connsiteY16" fmla="*/ 359042 h 508858"/>
                  <a:gd name="connsiteX17" fmla="*/ 188947 w 410287"/>
                  <a:gd name="connsiteY17" fmla="*/ 275329 h 508858"/>
                  <a:gd name="connsiteX18" fmla="*/ 195387 w 410287"/>
                  <a:gd name="connsiteY18" fmla="*/ 217374 h 508858"/>
                  <a:gd name="connsiteX19" fmla="*/ 201826 w 410287"/>
                  <a:gd name="connsiteY19" fmla="*/ 75707 h 508858"/>
                  <a:gd name="connsiteX20" fmla="*/ 188947 w 410287"/>
                  <a:gd name="connsiteY20" fmla="*/ 11312 h 508858"/>
                  <a:gd name="connsiteX21" fmla="*/ 8643 w 410287"/>
                  <a:gd name="connsiteY21" fmla="*/ 17752 h 50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10287" h="508858">
                    <a:moveTo>
                      <a:pt x="8643" y="17752"/>
                    </a:moveTo>
                    <a:cubicBezTo>
                      <a:pt x="-18188" y="45656"/>
                      <a:pt x="25815" y="134735"/>
                      <a:pt x="27961" y="178738"/>
                    </a:cubicBezTo>
                    <a:cubicBezTo>
                      <a:pt x="30107" y="222741"/>
                      <a:pt x="24742" y="248499"/>
                      <a:pt x="21522" y="281769"/>
                    </a:cubicBezTo>
                    <a:cubicBezTo>
                      <a:pt x="18302" y="315039"/>
                      <a:pt x="5423" y="341870"/>
                      <a:pt x="8643" y="378360"/>
                    </a:cubicBezTo>
                    <a:cubicBezTo>
                      <a:pt x="11863" y="414850"/>
                      <a:pt x="26888" y="481392"/>
                      <a:pt x="40840" y="500710"/>
                    </a:cubicBezTo>
                    <a:cubicBezTo>
                      <a:pt x="54792" y="520028"/>
                      <a:pt x="71964" y="499636"/>
                      <a:pt x="92356" y="494270"/>
                    </a:cubicBezTo>
                    <a:cubicBezTo>
                      <a:pt x="112748" y="488904"/>
                      <a:pt x="142798" y="474952"/>
                      <a:pt x="163190" y="468512"/>
                    </a:cubicBezTo>
                    <a:cubicBezTo>
                      <a:pt x="183582" y="462072"/>
                      <a:pt x="183581" y="469585"/>
                      <a:pt x="214705" y="455633"/>
                    </a:cubicBezTo>
                    <a:cubicBezTo>
                      <a:pt x="245829" y="441681"/>
                      <a:pt x="318809" y="405191"/>
                      <a:pt x="349933" y="384800"/>
                    </a:cubicBezTo>
                    <a:cubicBezTo>
                      <a:pt x="381057" y="364409"/>
                      <a:pt x="401449" y="333284"/>
                      <a:pt x="401449" y="333284"/>
                    </a:cubicBezTo>
                    <a:cubicBezTo>
                      <a:pt x="411108" y="320405"/>
                      <a:pt x="412181" y="319332"/>
                      <a:pt x="407888" y="307526"/>
                    </a:cubicBezTo>
                    <a:cubicBezTo>
                      <a:pt x="403595" y="295720"/>
                      <a:pt x="390716" y="266743"/>
                      <a:pt x="375691" y="262450"/>
                    </a:cubicBezTo>
                    <a:cubicBezTo>
                      <a:pt x="360666" y="258157"/>
                      <a:pt x="343494" y="272110"/>
                      <a:pt x="317736" y="281769"/>
                    </a:cubicBezTo>
                    <a:cubicBezTo>
                      <a:pt x="291978" y="291428"/>
                      <a:pt x="250121" y="306453"/>
                      <a:pt x="221144" y="320405"/>
                    </a:cubicBezTo>
                    <a:cubicBezTo>
                      <a:pt x="192167" y="334357"/>
                      <a:pt x="159969" y="352602"/>
                      <a:pt x="143871" y="365481"/>
                    </a:cubicBezTo>
                    <a:cubicBezTo>
                      <a:pt x="127773" y="378360"/>
                      <a:pt x="123480" y="398752"/>
                      <a:pt x="124553" y="397679"/>
                    </a:cubicBezTo>
                    <a:cubicBezTo>
                      <a:pt x="125626" y="396606"/>
                      <a:pt x="139579" y="379434"/>
                      <a:pt x="150311" y="359042"/>
                    </a:cubicBezTo>
                    <a:cubicBezTo>
                      <a:pt x="161043" y="338650"/>
                      <a:pt x="181434" y="298940"/>
                      <a:pt x="188947" y="275329"/>
                    </a:cubicBezTo>
                    <a:cubicBezTo>
                      <a:pt x="196460" y="251718"/>
                      <a:pt x="193241" y="250644"/>
                      <a:pt x="195387" y="217374"/>
                    </a:cubicBezTo>
                    <a:cubicBezTo>
                      <a:pt x="197533" y="184104"/>
                      <a:pt x="202899" y="110051"/>
                      <a:pt x="201826" y="75707"/>
                    </a:cubicBezTo>
                    <a:cubicBezTo>
                      <a:pt x="200753" y="41363"/>
                      <a:pt x="215778" y="22044"/>
                      <a:pt x="188947" y="11312"/>
                    </a:cubicBezTo>
                    <a:cubicBezTo>
                      <a:pt x="162116" y="580"/>
                      <a:pt x="35474" y="-10152"/>
                      <a:pt x="8643" y="17752"/>
                    </a:cubicBezTo>
                    <a:close/>
                  </a:path>
                </a:pathLst>
              </a:custGeom>
              <a:solidFill>
                <a:srgbClr val="E7E6E6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348" name="Freeform 347"/>
              <p:cNvSpPr/>
              <p:nvPr/>
            </p:nvSpPr>
            <p:spPr>
              <a:xfrm rot="15926181">
                <a:off x="486229" y="558800"/>
                <a:ext cx="593347" cy="255966"/>
              </a:xfrm>
              <a:custGeom>
                <a:avLst/>
                <a:gdLst>
                  <a:gd name="connsiteX0" fmla="*/ 187885 w 299576"/>
                  <a:gd name="connsiteY0" fmla="*/ 26710 h 129909"/>
                  <a:gd name="connsiteX1" fmla="*/ 84854 w 299576"/>
                  <a:gd name="connsiteY1" fmla="*/ 58907 h 129909"/>
                  <a:gd name="connsiteX2" fmla="*/ 39778 w 299576"/>
                  <a:gd name="connsiteY2" fmla="*/ 65347 h 129909"/>
                  <a:gd name="connsiteX3" fmla="*/ 1141 w 299576"/>
                  <a:gd name="connsiteY3" fmla="*/ 84665 h 129909"/>
                  <a:gd name="connsiteX4" fmla="*/ 14020 w 299576"/>
                  <a:gd name="connsiteY4" fmla="*/ 110423 h 129909"/>
                  <a:gd name="connsiteX5" fmla="*/ 52657 w 299576"/>
                  <a:gd name="connsiteY5" fmla="*/ 123302 h 129909"/>
                  <a:gd name="connsiteX6" fmla="*/ 91294 w 299576"/>
                  <a:gd name="connsiteY6" fmla="*/ 129741 h 129909"/>
                  <a:gd name="connsiteX7" fmla="*/ 194324 w 299576"/>
                  <a:gd name="connsiteY7" fmla="*/ 116862 h 129909"/>
                  <a:gd name="connsiteX8" fmla="*/ 245840 w 299576"/>
                  <a:gd name="connsiteY8" fmla="*/ 116862 h 129909"/>
                  <a:gd name="connsiteX9" fmla="*/ 297355 w 299576"/>
                  <a:gd name="connsiteY9" fmla="*/ 110423 h 129909"/>
                  <a:gd name="connsiteX10" fmla="*/ 290916 w 299576"/>
                  <a:gd name="connsiteY10" fmla="*/ 78226 h 129909"/>
                  <a:gd name="connsiteX11" fmla="*/ 284477 w 299576"/>
                  <a:gd name="connsiteY11" fmla="*/ 58907 h 129909"/>
                  <a:gd name="connsiteX12" fmla="*/ 284477 w 299576"/>
                  <a:gd name="connsiteY12" fmla="*/ 39589 h 129909"/>
                  <a:gd name="connsiteX13" fmla="*/ 290916 w 299576"/>
                  <a:gd name="connsiteY13" fmla="*/ 13831 h 129909"/>
                  <a:gd name="connsiteX14" fmla="*/ 297355 w 299576"/>
                  <a:gd name="connsiteY14" fmla="*/ 953 h 129909"/>
                  <a:gd name="connsiteX15" fmla="*/ 284477 w 299576"/>
                  <a:gd name="connsiteY15" fmla="*/ 953 h 129909"/>
                  <a:gd name="connsiteX16" fmla="*/ 245840 w 299576"/>
                  <a:gd name="connsiteY16" fmla="*/ 953 h 129909"/>
                  <a:gd name="connsiteX17" fmla="*/ 187885 w 299576"/>
                  <a:gd name="connsiteY17" fmla="*/ 26710 h 129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9576" h="129909">
                    <a:moveTo>
                      <a:pt x="187885" y="26710"/>
                    </a:moveTo>
                    <a:cubicBezTo>
                      <a:pt x="161054" y="36369"/>
                      <a:pt x="109538" y="52468"/>
                      <a:pt x="84854" y="58907"/>
                    </a:cubicBezTo>
                    <a:cubicBezTo>
                      <a:pt x="60169" y="65347"/>
                      <a:pt x="53730" y="61054"/>
                      <a:pt x="39778" y="65347"/>
                    </a:cubicBezTo>
                    <a:cubicBezTo>
                      <a:pt x="25826" y="69640"/>
                      <a:pt x="1141" y="84665"/>
                      <a:pt x="1141" y="84665"/>
                    </a:cubicBezTo>
                    <a:cubicBezTo>
                      <a:pt x="-3152" y="92178"/>
                      <a:pt x="5434" y="103984"/>
                      <a:pt x="14020" y="110423"/>
                    </a:cubicBezTo>
                    <a:cubicBezTo>
                      <a:pt x="22606" y="116863"/>
                      <a:pt x="39778" y="120082"/>
                      <a:pt x="52657" y="123302"/>
                    </a:cubicBezTo>
                    <a:cubicBezTo>
                      <a:pt x="65536" y="126522"/>
                      <a:pt x="67683" y="130814"/>
                      <a:pt x="91294" y="129741"/>
                    </a:cubicBezTo>
                    <a:cubicBezTo>
                      <a:pt x="114905" y="128668"/>
                      <a:pt x="168566" y="119009"/>
                      <a:pt x="194324" y="116862"/>
                    </a:cubicBezTo>
                    <a:cubicBezTo>
                      <a:pt x="220082" y="114715"/>
                      <a:pt x="228668" y="117935"/>
                      <a:pt x="245840" y="116862"/>
                    </a:cubicBezTo>
                    <a:cubicBezTo>
                      <a:pt x="263012" y="115789"/>
                      <a:pt x="297355" y="110423"/>
                      <a:pt x="297355" y="110423"/>
                    </a:cubicBezTo>
                    <a:cubicBezTo>
                      <a:pt x="304868" y="103984"/>
                      <a:pt x="290916" y="78226"/>
                      <a:pt x="290916" y="78226"/>
                    </a:cubicBezTo>
                    <a:cubicBezTo>
                      <a:pt x="288770" y="69640"/>
                      <a:pt x="284477" y="58907"/>
                      <a:pt x="284477" y="58907"/>
                    </a:cubicBezTo>
                    <a:cubicBezTo>
                      <a:pt x="283404" y="52468"/>
                      <a:pt x="284477" y="39589"/>
                      <a:pt x="284477" y="39589"/>
                    </a:cubicBezTo>
                    <a:cubicBezTo>
                      <a:pt x="285550" y="32076"/>
                      <a:pt x="290916" y="13831"/>
                      <a:pt x="290916" y="13831"/>
                    </a:cubicBezTo>
                    <a:cubicBezTo>
                      <a:pt x="293062" y="7392"/>
                      <a:pt x="297355" y="953"/>
                      <a:pt x="297355" y="953"/>
                    </a:cubicBezTo>
                    <a:cubicBezTo>
                      <a:pt x="296282" y="-1193"/>
                      <a:pt x="284477" y="953"/>
                      <a:pt x="284477" y="953"/>
                    </a:cubicBezTo>
                    <a:cubicBezTo>
                      <a:pt x="275891" y="953"/>
                      <a:pt x="259792" y="-1193"/>
                      <a:pt x="245840" y="953"/>
                    </a:cubicBezTo>
                    <a:cubicBezTo>
                      <a:pt x="231888" y="3099"/>
                      <a:pt x="214716" y="17051"/>
                      <a:pt x="187885" y="26710"/>
                    </a:cubicBez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320" name="Group 319"/>
            <p:cNvGrpSpPr/>
            <p:nvPr/>
          </p:nvGrpSpPr>
          <p:grpSpPr>
            <a:xfrm rot="960199" flipH="1">
              <a:off x="138892" y="0"/>
              <a:ext cx="2153730" cy="2613675"/>
              <a:chOff x="4342429" y="1065558"/>
              <a:chExt cx="1688206" cy="2144850"/>
            </a:xfrm>
          </p:grpSpPr>
          <p:grpSp>
            <p:nvGrpSpPr>
              <p:cNvPr id="321" name="Group 320"/>
              <p:cNvGrpSpPr/>
              <p:nvPr/>
            </p:nvGrpSpPr>
            <p:grpSpPr>
              <a:xfrm rot="2690130">
                <a:off x="4342429" y="1877006"/>
                <a:ext cx="768140" cy="1333402"/>
                <a:chOff x="4870126" y="1604261"/>
                <a:chExt cx="768140" cy="1333402"/>
              </a:xfrm>
            </p:grpSpPr>
            <p:sp>
              <p:nvSpPr>
                <p:cNvPr id="345" name="Freeform 344"/>
                <p:cNvSpPr/>
                <p:nvPr/>
              </p:nvSpPr>
              <p:spPr>
                <a:xfrm rot="16429444">
                  <a:off x="4912806" y="2556576"/>
                  <a:ext cx="459424" cy="302749"/>
                </a:xfrm>
                <a:custGeom>
                  <a:avLst/>
                  <a:gdLst>
                    <a:gd name="connsiteX0" fmla="*/ 1702204 w 1780281"/>
                    <a:gd name="connsiteY0" fmla="*/ 624843 h 1062815"/>
                    <a:gd name="connsiteX1" fmla="*/ 1554097 w 1780281"/>
                    <a:gd name="connsiteY1" fmla="*/ 624843 h 1062815"/>
                    <a:gd name="connsiteX2" fmla="*/ 1496142 w 1780281"/>
                    <a:gd name="connsiteY2" fmla="*/ 618403 h 1062815"/>
                    <a:gd name="connsiteX3" fmla="*/ 1463945 w 1780281"/>
                    <a:gd name="connsiteY3" fmla="*/ 592645 h 1062815"/>
                    <a:gd name="connsiteX4" fmla="*/ 1425308 w 1780281"/>
                    <a:gd name="connsiteY4" fmla="*/ 541130 h 1062815"/>
                    <a:gd name="connsiteX5" fmla="*/ 1380232 w 1780281"/>
                    <a:gd name="connsiteY5" fmla="*/ 476736 h 1062815"/>
                    <a:gd name="connsiteX6" fmla="*/ 1348035 w 1780281"/>
                    <a:gd name="connsiteY6" fmla="*/ 405902 h 1062815"/>
                    <a:gd name="connsiteX7" fmla="*/ 1309399 w 1780281"/>
                    <a:gd name="connsiteY7" fmla="*/ 341507 h 1062815"/>
                    <a:gd name="connsiteX8" fmla="*/ 1232125 w 1780281"/>
                    <a:gd name="connsiteY8" fmla="*/ 296431 h 1062815"/>
                    <a:gd name="connsiteX9" fmla="*/ 1129094 w 1780281"/>
                    <a:gd name="connsiteY9" fmla="*/ 244916 h 1062815"/>
                    <a:gd name="connsiteX10" fmla="*/ 1032503 w 1780281"/>
                    <a:gd name="connsiteY10" fmla="*/ 199840 h 1062815"/>
                    <a:gd name="connsiteX11" fmla="*/ 993866 w 1780281"/>
                    <a:gd name="connsiteY11" fmla="*/ 180521 h 1062815"/>
                    <a:gd name="connsiteX12" fmla="*/ 890835 w 1780281"/>
                    <a:gd name="connsiteY12" fmla="*/ 129006 h 1062815"/>
                    <a:gd name="connsiteX13" fmla="*/ 820001 w 1780281"/>
                    <a:gd name="connsiteY13" fmla="*/ 51733 h 1062815"/>
                    <a:gd name="connsiteX14" fmla="*/ 710531 w 1780281"/>
                    <a:gd name="connsiteY14" fmla="*/ 217 h 1062815"/>
                    <a:gd name="connsiteX15" fmla="*/ 613939 w 1780281"/>
                    <a:gd name="connsiteY15" fmla="*/ 71051 h 1062815"/>
                    <a:gd name="connsiteX16" fmla="*/ 659016 w 1780281"/>
                    <a:gd name="connsiteY16" fmla="*/ 141885 h 1062815"/>
                    <a:gd name="connsiteX17" fmla="*/ 762047 w 1780281"/>
                    <a:gd name="connsiteY17" fmla="*/ 199840 h 1062815"/>
                    <a:gd name="connsiteX18" fmla="*/ 877956 w 1780281"/>
                    <a:gd name="connsiteY18" fmla="*/ 283552 h 1062815"/>
                    <a:gd name="connsiteX19" fmla="*/ 955230 w 1780281"/>
                    <a:gd name="connsiteY19" fmla="*/ 386583 h 1062815"/>
                    <a:gd name="connsiteX20" fmla="*/ 980987 w 1780281"/>
                    <a:gd name="connsiteY20" fmla="*/ 450978 h 1062815"/>
                    <a:gd name="connsiteX21" fmla="*/ 961669 w 1780281"/>
                    <a:gd name="connsiteY21" fmla="*/ 438099 h 1062815"/>
                    <a:gd name="connsiteX22" fmla="*/ 826441 w 1780281"/>
                    <a:gd name="connsiteY22" fmla="*/ 354386 h 1062815"/>
                    <a:gd name="connsiteX23" fmla="*/ 755607 w 1780281"/>
                    <a:gd name="connsiteY23" fmla="*/ 309310 h 1062815"/>
                    <a:gd name="connsiteX24" fmla="*/ 671894 w 1780281"/>
                    <a:gd name="connsiteY24" fmla="*/ 238476 h 1062815"/>
                    <a:gd name="connsiteX25" fmla="*/ 568863 w 1780281"/>
                    <a:gd name="connsiteY25" fmla="*/ 180521 h 1062815"/>
                    <a:gd name="connsiteX26" fmla="*/ 414317 w 1780281"/>
                    <a:gd name="connsiteY26" fmla="*/ 83930 h 1062815"/>
                    <a:gd name="connsiteX27" fmla="*/ 291968 w 1780281"/>
                    <a:gd name="connsiteY27" fmla="*/ 25975 h 1062815"/>
                    <a:gd name="connsiteX28" fmla="*/ 163179 w 1780281"/>
                    <a:gd name="connsiteY28" fmla="*/ 38854 h 1062815"/>
                    <a:gd name="connsiteX29" fmla="*/ 163179 w 1780281"/>
                    <a:gd name="connsiteY29" fmla="*/ 90369 h 1062815"/>
                    <a:gd name="connsiteX30" fmla="*/ 234013 w 1780281"/>
                    <a:gd name="connsiteY30" fmla="*/ 135445 h 1062815"/>
                    <a:gd name="connsiteX31" fmla="*/ 298407 w 1780281"/>
                    <a:gd name="connsiteY31" fmla="*/ 161203 h 1062815"/>
                    <a:gd name="connsiteX32" fmla="*/ 394999 w 1780281"/>
                    <a:gd name="connsiteY32" fmla="*/ 206279 h 1062815"/>
                    <a:gd name="connsiteX33" fmla="*/ 555985 w 1780281"/>
                    <a:gd name="connsiteY33" fmla="*/ 283552 h 1062815"/>
                    <a:gd name="connsiteX34" fmla="*/ 684773 w 1780281"/>
                    <a:gd name="connsiteY34" fmla="*/ 405902 h 1062815"/>
                    <a:gd name="connsiteX35" fmla="*/ 774925 w 1780281"/>
                    <a:gd name="connsiteY35" fmla="*/ 470296 h 1062815"/>
                    <a:gd name="connsiteX36" fmla="*/ 865077 w 1780281"/>
                    <a:gd name="connsiteY36" fmla="*/ 521812 h 1062815"/>
                    <a:gd name="connsiteX37" fmla="*/ 845759 w 1780281"/>
                    <a:gd name="connsiteY37" fmla="*/ 528251 h 1062815"/>
                    <a:gd name="connsiteX38" fmla="*/ 781365 w 1780281"/>
                    <a:gd name="connsiteY38" fmla="*/ 489614 h 1062815"/>
                    <a:gd name="connsiteX39" fmla="*/ 613939 w 1780281"/>
                    <a:gd name="connsiteY39" fmla="*/ 399462 h 1062815"/>
                    <a:gd name="connsiteX40" fmla="*/ 536666 w 1780281"/>
                    <a:gd name="connsiteY40" fmla="*/ 322189 h 1062815"/>
                    <a:gd name="connsiteX41" fmla="*/ 343483 w 1780281"/>
                    <a:gd name="connsiteY41" fmla="*/ 232037 h 1062815"/>
                    <a:gd name="connsiteX42" fmla="*/ 253331 w 1780281"/>
                    <a:gd name="connsiteY42" fmla="*/ 186961 h 1062815"/>
                    <a:gd name="connsiteX43" fmla="*/ 156739 w 1780281"/>
                    <a:gd name="connsiteY43" fmla="*/ 167643 h 1062815"/>
                    <a:gd name="connsiteX44" fmla="*/ 15072 w 1780281"/>
                    <a:gd name="connsiteY44" fmla="*/ 135445 h 1062815"/>
                    <a:gd name="connsiteX45" fmla="*/ 21511 w 1780281"/>
                    <a:gd name="connsiteY45" fmla="*/ 232037 h 1062815"/>
                    <a:gd name="connsiteX46" fmla="*/ 169618 w 1780281"/>
                    <a:gd name="connsiteY46" fmla="*/ 277113 h 1062815"/>
                    <a:gd name="connsiteX47" fmla="*/ 330604 w 1780281"/>
                    <a:gd name="connsiteY47" fmla="*/ 347947 h 1062815"/>
                    <a:gd name="connsiteX48" fmla="*/ 452954 w 1780281"/>
                    <a:gd name="connsiteY48" fmla="*/ 399462 h 1062815"/>
                    <a:gd name="connsiteX49" fmla="*/ 543106 w 1780281"/>
                    <a:gd name="connsiteY49" fmla="*/ 450978 h 1062815"/>
                    <a:gd name="connsiteX50" fmla="*/ 659016 w 1780281"/>
                    <a:gd name="connsiteY50" fmla="*/ 528251 h 1062815"/>
                    <a:gd name="connsiteX51" fmla="*/ 710531 w 1780281"/>
                    <a:gd name="connsiteY51" fmla="*/ 586206 h 1062815"/>
                    <a:gd name="connsiteX52" fmla="*/ 762047 w 1780281"/>
                    <a:gd name="connsiteY52" fmla="*/ 657040 h 1062815"/>
                    <a:gd name="connsiteX53" fmla="*/ 684773 w 1780281"/>
                    <a:gd name="connsiteY53" fmla="*/ 573327 h 1062815"/>
                    <a:gd name="connsiteX54" fmla="*/ 575303 w 1780281"/>
                    <a:gd name="connsiteY54" fmla="*/ 508933 h 1062815"/>
                    <a:gd name="connsiteX55" fmla="*/ 465832 w 1780281"/>
                    <a:gd name="connsiteY55" fmla="*/ 450978 h 1062815"/>
                    <a:gd name="connsiteX56" fmla="*/ 246892 w 1780281"/>
                    <a:gd name="connsiteY56" fmla="*/ 354386 h 1062815"/>
                    <a:gd name="connsiteX57" fmla="*/ 137421 w 1780281"/>
                    <a:gd name="connsiteY57" fmla="*/ 315750 h 1062815"/>
                    <a:gd name="connsiteX58" fmla="*/ 47269 w 1780281"/>
                    <a:gd name="connsiteY58" fmla="*/ 354386 h 1062815"/>
                    <a:gd name="connsiteX59" fmla="*/ 66587 w 1780281"/>
                    <a:gd name="connsiteY59" fmla="*/ 412341 h 1062815"/>
                    <a:gd name="connsiteX60" fmla="*/ 105224 w 1780281"/>
                    <a:gd name="connsiteY60" fmla="*/ 438099 h 1062815"/>
                    <a:gd name="connsiteX61" fmla="*/ 195376 w 1780281"/>
                    <a:gd name="connsiteY61" fmla="*/ 457417 h 1062815"/>
                    <a:gd name="connsiteX62" fmla="*/ 272649 w 1780281"/>
                    <a:gd name="connsiteY62" fmla="*/ 476736 h 1062815"/>
                    <a:gd name="connsiteX63" fmla="*/ 382120 w 1780281"/>
                    <a:gd name="connsiteY63" fmla="*/ 541130 h 1062815"/>
                    <a:gd name="connsiteX64" fmla="*/ 478711 w 1780281"/>
                    <a:gd name="connsiteY64" fmla="*/ 592645 h 1062815"/>
                    <a:gd name="connsiteX65" fmla="*/ 575303 w 1780281"/>
                    <a:gd name="connsiteY65" fmla="*/ 631282 h 1062815"/>
                    <a:gd name="connsiteX66" fmla="*/ 652576 w 1780281"/>
                    <a:gd name="connsiteY66" fmla="*/ 676358 h 1062815"/>
                    <a:gd name="connsiteX67" fmla="*/ 684773 w 1780281"/>
                    <a:gd name="connsiteY67" fmla="*/ 702116 h 1062815"/>
                    <a:gd name="connsiteX68" fmla="*/ 697652 w 1780281"/>
                    <a:gd name="connsiteY68" fmla="*/ 747192 h 1062815"/>
                    <a:gd name="connsiteX69" fmla="*/ 639697 w 1780281"/>
                    <a:gd name="connsiteY69" fmla="*/ 702116 h 1062815"/>
                    <a:gd name="connsiteX70" fmla="*/ 562424 w 1780281"/>
                    <a:gd name="connsiteY70" fmla="*/ 650600 h 1062815"/>
                    <a:gd name="connsiteX71" fmla="*/ 452954 w 1780281"/>
                    <a:gd name="connsiteY71" fmla="*/ 605524 h 1062815"/>
                    <a:gd name="connsiteX72" fmla="*/ 375680 w 1780281"/>
                    <a:gd name="connsiteY72" fmla="*/ 579767 h 1062815"/>
                    <a:gd name="connsiteX73" fmla="*/ 259770 w 1780281"/>
                    <a:gd name="connsiteY73" fmla="*/ 560448 h 1062815"/>
                    <a:gd name="connsiteX74" fmla="*/ 266210 w 1780281"/>
                    <a:gd name="connsiteY74" fmla="*/ 599085 h 1062815"/>
                    <a:gd name="connsiteX75" fmla="*/ 304847 w 1780281"/>
                    <a:gd name="connsiteY75" fmla="*/ 637721 h 1062815"/>
                    <a:gd name="connsiteX76" fmla="*/ 394999 w 1780281"/>
                    <a:gd name="connsiteY76" fmla="*/ 676358 h 1062815"/>
                    <a:gd name="connsiteX77" fmla="*/ 452954 w 1780281"/>
                    <a:gd name="connsiteY77" fmla="*/ 708555 h 1062815"/>
                    <a:gd name="connsiteX78" fmla="*/ 536666 w 1780281"/>
                    <a:gd name="connsiteY78" fmla="*/ 740752 h 1062815"/>
                    <a:gd name="connsiteX79" fmla="*/ 697652 w 1780281"/>
                    <a:gd name="connsiteY79" fmla="*/ 824465 h 1062815"/>
                    <a:gd name="connsiteX80" fmla="*/ 716970 w 1780281"/>
                    <a:gd name="connsiteY80" fmla="*/ 856662 h 1062815"/>
                    <a:gd name="connsiteX81" fmla="*/ 774925 w 1780281"/>
                    <a:gd name="connsiteY81" fmla="*/ 908178 h 1062815"/>
                    <a:gd name="connsiteX82" fmla="*/ 865077 w 1780281"/>
                    <a:gd name="connsiteY82" fmla="*/ 959693 h 1062815"/>
                    <a:gd name="connsiteX83" fmla="*/ 935911 w 1780281"/>
                    <a:gd name="connsiteY83" fmla="*/ 985451 h 1062815"/>
                    <a:gd name="connsiteX84" fmla="*/ 974548 w 1780281"/>
                    <a:gd name="connsiteY84" fmla="*/ 998330 h 1062815"/>
                    <a:gd name="connsiteX85" fmla="*/ 1019624 w 1780281"/>
                    <a:gd name="connsiteY85" fmla="*/ 1024088 h 1062815"/>
                    <a:gd name="connsiteX86" fmla="*/ 1051821 w 1780281"/>
                    <a:gd name="connsiteY86" fmla="*/ 1043406 h 1062815"/>
                    <a:gd name="connsiteX87" fmla="*/ 1180610 w 1780281"/>
                    <a:gd name="connsiteY87" fmla="*/ 1062724 h 1062815"/>
                    <a:gd name="connsiteX88" fmla="*/ 1257883 w 1780281"/>
                    <a:gd name="connsiteY88" fmla="*/ 1049845 h 1062815"/>
                    <a:gd name="connsiteX89" fmla="*/ 1354475 w 1780281"/>
                    <a:gd name="connsiteY89" fmla="*/ 1030527 h 1062815"/>
                    <a:gd name="connsiteX90" fmla="*/ 1554097 w 1780281"/>
                    <a:gd name="connsiteY90" fmla="*/ 985451 h 1062815"/>
                    <a:gd name="connsiteX91" fmla="*/ 1579855 w 1780281"/>
                    <a:gd name="connsiteY91" fmla="*/ 979012 h 1062815"/>
                    <a:gd name="connsiteX92" fmla="*/ 1682886 w 1780281"/>
                    <a:gd name="connsiteY92" fmla="*/ 966133 h 1062815"/>
                    <a:gd name="connsiteX93" fmla="*/ 1734401 w 1780281"/>
                    <a:gd name="connsiteY93" fmla="*/ 972572 h 1062815"/>
                    <a:gd name="connsiteX94" fmla="*/ 1773038 w 1780281"/>
                    <a:gd name="connsiteY94" fmla="*/ 959693 h 1062815"/>
                    <a:gd name="connsiteX95" fmla="*/ 1779477 w 1780281"/>
                    <a:gd name="connsiteY95" fmla="*/ 940375 h 1062815"/>
                    <a:gd name="connsiteX96" fmla="*/ 1779477 w 1780281"/>
                    <a:gd name="connsiteY96" fmla="*/ 863102 h 1062815"/>
                    <a:gd name="connsiteX97" fmla="*/ 1773038 w 1780281"/>
                    <a:gd name="connsiteY97" fmla="*/ 779389 h 1062815"/>
                    <a:gd name="connsiteX98" fmla="*/ 1766599 w 1780281"/>
                    <a:gd name="connsiteY98" fmla="*/ 708555 h 1062815"/>
                    <a:gd name="connsiteX99" fmla="*/ 1702204 w 1780281"/>
                    <a:gd name="connsiteY99" fmla="*/ 624843 h 1062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</a:cxnLst>
                  <a:rect l="l" t="t" r="r" b="b"/>
                  <a:pathLst>
                    <a:path w="1780281" h="1062815">
                      <a:moveTo>
                        <a:pt x="1702204" y="624843"/>
                      </a:moveTo>
                      <a:cubicBezTo>
                        <a:pt x="1666787" y="610891"/>
                        <a:pt x="1588441" y="625916"/>
                        <a:pt x="1554097" y="624843"/>
                      </a:cubicBezTo>
                      <a:cubicBezTo>
                        <a:pt x="1519753" y="623770"/>
                        <a:pt x="1511167" y="623769"/>
                        <a:pt x="1496142" y="618403"/>
                      </a:cubicBezTo>
                      <a:cubicBezTo>
                        <a:pt x="1481117" y="613037"/>
                        <a:pt x="1475751" y="605524"/>
                        <a:pt x="1463945" y="592645"/>
                      </a:cubicBezTo>
                      <a:cubicBezTo>
                        <a:pt x="1452139" y="579766"/>
                        <a:pt x="1439260" y="560448"/>
                        <a:pt x="1425308" y="541130"/>
                      </a:cubicBezTo>
                      <a:cubicBezTo>
                        <a:pt x="1411356" y="521812"/>
                        <a:pt x="1393111" y="499274"/>
                        <a:pt x="1380232" y="476736"/>
                      </a:cubicBezTo>
                      <a:cubicBezTo>
                        <a:pt x="1367353" y="454198"/>
                        <a:pt x="1359840" y="428440"/>
                        <a:pt x="1348035" y="405902"/>
                      </a:cubicBezTo>
                      <a:cubicBezTo>
                        <a:pt x="1336230" y="383364"/>
                        <a:pt x="1328717" y="359752"/>
                        <a:pt x="1309399" y="341507"/>
                      </a:cubicBezTo>
                      <a:cubicBezTo>
                        <a:pt x="1290081" y="323262"/>
                        <a:pt x="1262176" y="312530"/>
                        <a:pt x="1232125" y="296431"/>
                      </a:cubicBezTo>
                      <a:cubicBezTo>
                        <a:pt x="1202074" y="280332"/>
                        <a:pt x="1162364" y="261015"/>
                        <a:pt x="1129094" y="244916"/>
                      </a:cubicBezTo>
                      <a:cubicBezTo>
                        <a:pt x="1095824" y="228817"/>
                        <a:pt x="1055041" y="210572"/>
                        <a:pt x="1032503" y="199840"/>
                      </a:cubicBezTo>
                      <a:cubicBezTo>
                        <a:pt x="1009965" y="189108"/>
                        <a:pt x="993866" y="180521"/>
                        <a:pt x="993866" y="180521"/>
                      </a:cubicBezTo>
                      <a:cubicBezTo>
                        <a:pt x="970255" y="168715"/>
                        <a:pt x="919812" y="150471"/>
                        <a:pt x="890835" y="129006"/>
                      </a:cubicBezTo>
                      <a:cubicBezTo>
                        <a:pt x="861858" y="107541"/>
                        <a:pt x="850052" y="73198"/>
                        <a:pt x="820001" y="51733"/>
                      </a:cubicBezTo>
                      <a:cubicBezTo>
                        <a:pt x="789950" y="30268"/>
                        <a:pt x="744875" y="-3003"/>
                        <a:pt x="710531" y="217"/>
                      </a:cubicBezTo>
                      <a:cubicBezTo>
                        <a:pt x="676187" y="3437"/>
                        <a:pt x="622525" y="47440"/>
                        <a:pt x="613939" y="71051"/>
                      </a:cubicBezTo>
                      <a:cubicBezTo>
                        <a:pt x="605353" y="94662"/>
                        <a:pt x="634331" y="120420"/>
                        <a:pt x="659016" y="141885"/>
                      </a:cubicBezTo>
                      <a:cubicBezTo>
                        <a:pt x="683701" y="163350"/>
                        <a:pt x="725557" y="176229"/>
                        <a:pt x="762047" y="199840"/>
                      </a:cubicBezTo>
                      <a:cubicBezTo>
                        <a:pt x="798537" y="223451"/>
                        <a:pt x="845759" y="252428"/>
                        <a:pt x="877956" y="283552"/>
                      </a:cubicBezTo>
                      <a:cubicBezTo>
                        <a:pt x="910153" y="314676"/>
                        <a:pt x="938058" y="358679"/>
                        <a:pt x="955230" y="386583"/>
                      </a:cubicBezTo>
                      <a:cubicBezTo>
                        <a:pt x="972402" y="414487"/>
                        <a:pt x="980987" y="450978"/>
                        <a:pt x="980987" y="450978"/>
                      </a:cubicBezTo>
                      <a:cubicBezTo>
                        <a:pt x="982060" y="459564"/>
                        <a:pt x="961669" y="438099"/>
                        <a:pt x="961669" y="438099"/>
                      </a:cubicBezTo>
                      <a:lnTo>
                        <a:pt x="826441" y="354386"/>
                      </a:lnTo>
                      <a:cubicBezTo>
                        <a:pt x="792097" y="332921"/>
                        <a:pt x="781365" y="328628"/>
                        <a:pt x="755607" y="309310"/>
                      </a:cubicBezTo>
                      <a:cubicBezTo>
                        <a:pt x="729849" y="289992"/>
                        <a:pt x="703018" y="259941"/>
                        <a:pt x="671894" y="238476"/>
                      </a:cubicBezTo>
                      <a:cubicBezTo>
                        <a:pt x="640770" y="217011"/>
                        <a:pt x="611792" y="206279"/>
                        <a:pt x="568863" y="180521"/>
                      </a:cubicBezTo>
                      <a:cubicBezTo>
                        <a:pt x="525934" y="154763"/>
                        <a:pt x="460466" y="109688"/>
                        <a:pt x="414317" y="83930"/>
                      </a:cubicBezTo>
                      <a:cubicBezTo>
                        <a:pt x="368168" y="58172"/>
                        <a:pt x="333824" y="33488"/>
                        <a:pt x="291968" y="25975"/>
                      </a:cubicBezTo>
                      <a:cubicBezTo>
                        <a:pt x="250112" y="18462"/>
                        <a:pt x="184644" y="28122"/>
                        <a:pt x="163179" y="38854"/>
                      </a:cubicBezTo>
                      <a:cubicBezTo>
                        <a:pt x="141714" y="49586"/>
                        <a:pt x="151373" y="74270"/>
                        <a:pt x="163179" y="90369"/>
                      </a:cubicBezTo>
                      <a:cubicBezTo>
                        <a:pt x="174985" y="106467"/>
                        <a:pt x="211475" y="123639"/>
                        <a:pt x="234013" y="135445"/>
                      </a:cubicBezTo>
                      <a:cubicBezTo>
                        <a:pt x="256551" y="147251"/>
                        <a:pt x="271576" y="149397"/>
                        <a:pt x="298407" y="161203"/>
                      </a:cubicBezTo>
                      <a:cubicBezTo>
                        <a:pt x="325238" y="173009"/>
                        <a:pt x="394999" y="206279"/>
                        <a:pt x="394999" y="206279"/>
                      </a:cubicBezTo>
                      <a:cubicBezTo>
                        <a:pt x="437929" y="226671"/>
                        <a:pt x="507689" y="250281"/>
                        <a:pt x="555985" y="283552"/>
                      </a:cubicBezTo>
                      <a:cubicBezTo>
                        <a:pt x="604281" y="316823"/>
                        <a:pt x="648283" y="374778"/>
                        <a:pt x="684773" y="405902"/>
                      </a:cubicBezTo>
                      <a:cubicBezTo>
                        <a:pt x="721263" y="437026"/>
                        <a:pt x="744875" y="450978"/>
                        <a:pt x="774925" y="470296"/>
                      </a:cubicBezTo>
                      <a:cubicBezTo>
                        <a:pt x="804975" y="489614"/>
                        <a:pt x="865077" y="521812"/>
                        <a:pt x="865077" y="521812"/>
                      </a:cubicBezTo>
                      <a:cubicBezTo>
                        <a:pt x="876883" y="531471"/>
                        <a:pt x="859711" y="533617"/>
                        <a:pt x="845759" y="528251"/>
                      </a:cubicBezTo>
                      <a:cubicBezTo>
                        <a:pt x="831807" y="522885"/>
                        <a:pt x="820002" y="511079"/>
                        <a:pt x="781365" y="489614"/>
                      </a:cubicBezTo>
                      <a:cubicBezTo>
                        <a:pt x="742728" y="468149"/>
                        <a:pt x="654722" y="427366"/>
                        <a:pt x="613939" y="399462"/>
                      </a:cubicBezTo>
                      <a:cubicBezTo>
                        <a:pt x="573156" y="371558"/>
                        <a:pt x="581742" y="350093"/>
                        <a:pt x="536666" y="322189"/>
                      </a:cubicBezTo>
                      <a:cubicBezTo>
                        <a:pt x="491590" y="294285"/>
                        <a:pt x="390705" y="254575"/>
                        <a:pt x="343483" y="232037"/>
                      </a:cubicBezTo>
                      <a:cubicBezTo>
                        <a:pt x="296260" y="209499"/>
                        <a:pt x="284455" y="197693"/>
                        <a:pt x="253331" y="186961"/>
                      </a:cubicBezTo>
                      <a:cubicBezTo>
                        <a:pt x="222207" y="176229"/>
                        <a:pt x="196449" y="176229"/>
                        <a:pt x="156739" y="167643"/>
                      </a:cubicBezTo>
                      <a:cubicBezTo>
                        <a:pt x="117029" y="159057"/>
                        <a:pt x="37610" y="124713"/>
                        <a:pt x="15072" y="135445"/>
                      </a:cubicBezTo>
                      <a:cubicBezTo>
                        <a:pt x="-7466" y="146177"/>
                        <a:pt x="-4247" y="208426"/>
                        <a:pt x="21511" y="232037"/>
                      </a:cubicBezTo>
                      <a:cubicBezTo>
                        <a:pt x="47269" y="255648"/>
                        <a:pt x="118103" y="257795"/>
                        <a:pt x="169618" y="277113"/>
                      </a:cubicBezTo>
                      <a:cubicBezTo>
                        <a:pt x="221133" y="296431"/>
                        <a:pt x="283381" y="327556"/>
                        <a:pt x="330604" y="347947"/>
                      </a:cubicBezTo>
                      <a:cubicBezTo>
                        <a:pt x="377827" y="368338"/>
                        <a:pt x="417537" y="382290"/>
                        <a:pt x="452954" y="399462"/>
                      </a:cubicBezTo>
                      <a:cubicBezTo>
                        <a:pt x="488371" y="416634"/>
                        <a:pt x="508762" y="429513"/>
                        <a:pt x="543106" y="450978"/>
                      </a:cubicBezTo>
                      <a:cubicBezTo>
                        <a:pt x="577450" y="472443"/>
                        <a:pt x="631112" y="505713"/>
                        <a:pt x="659016" y="528251"/>
                      </a:cubicBezTo>
                      <a:cubicBezTo>
                        <a:pt x="686920" y="550789"/>
                        <a:pt x="693359" y="564741"/>
                        <a:pt x="710531" y="586206"/>
                      </a:cubicBezTo>
                      <a:cubicBezTo>
                        <a:pt x="727703" y="607671"/>
                        <a:pt x="766340" y="659187"/>
                        <a:pt x="762047" y="657040"/>
                      </a:cubicBezTo>
                      <a:cubicBezTo>
                        <a:pt x="757754" y="654893"/>
                        <a:pt x="715897" y="598011"/>
                        <a:pt x="684773" y="573327"/>
                      </a:cubicBezTo>
                      <a:cubicBezTo>
                        <a:pt x="653649" y="548642"/>
                        <a:pt x="611793" y="529324"/>
                        <a:pt x="575303" y="508933"/>
                      </a:cubicBezTo>
                      <a:cubicBezTo>
                        <a:pt x="538813" y="488542"/>
                        <a:pt x="520567" y="476736"/>
                        <a:pt x="465832" y="450978"/>
                      </a:cubicBezTo>
                      <a:cubicBezTo>
                        <a:pt x="411097" y="425220"/>
                        <a:pt x="301627" y="376924"/>
                        <a:pt x="246892" y="354386"/>
                      </a:cubicBezTo>
                      <a:cubicBezTo>
                        <a:pt x="192157" y="331848"/>
                        <a:pt x="170691" y="315750"/>
                        <a:pt x="137421" y="315750"/>
                      </a:cubicBezTo>
                      <a:cubicBezTo>
                        <a:pt x="104151" y="315750"/>
                        <a:pt x="59075" y="338287"/>
                        <a:pt x="47269" y="354386"/>
                      </a:cubicBezTo>
                      <a:cubicBezTo>
                        <a:pt x="35463" y="370484"/>
                        <a:pt x="56928" y="398389"/>
                        <a:pt x="66587" y="412341"/>
                      </a:cubicBezTo>
                      <a:cubicBezTo>
                        <a:pt x="76246" y="426293"/>
                        <a:pt x="83759" y="430586"/>
                        <a:pt x="105224" y="438099"/>
                      </a:cubicBezTo>
                      <a:cubicBezTo>
                        <a:pt x="126689" y="445612"/>
                        <a:pt x="167472" y="450977"/>
                        <a:pt x="195376" y="457417"/>
                      </a:cubicBezTo>
                      <a:cubicBezTo>
                        <a:pt x="223280" y="463856"/>
                        <a:pt x="241525" y="462784"/>
                        <a:pt x="272649" y="476736"/>
                      </a:cubicBezTo>
                      <a:cubicBezTo>
                        <a:pt x="303773" y="490688"/>
                        <a:pt x="347776" y="521812"/>
                        <a:pt x="382120" y="541130"/>
                      </a:cubicBezTo>
                      <a:cubicBezTo>
                        <a:pt x="416464" y="560448"/>
                        <a:pt x="446514" y="577620"/>
                        <a:pt x="478711" y="592645"/>
                      </a:cubicBezTo>
                      <a:cubicBezTo>
                        <a:pt x="510908" y="607670"/>
                        <a:pt x="546325" y="617330"/>
                        <a:pt x="575303" y="631282"/>
                      </a:cubicBezTo>
                      <a:cubicBezTo>
                        <a:pt x="604280" y="645234"/>
                        <a:pt x="634331" y="664552"/>
                        <a:pt x="652576" y="676358"/>
                      </a:cubicBezTo>
                      <a:cubicBezTo>
                        <a:pt x="670821" y="688164"/>
                        <a:pt x="677260" y="690310"/>
                        <a:pt x="684773" y="702116"/>
                      </a:cubicBezTo>
                      <a:cubicBezTo>
                        <a:pt x="692286" y="713922"/>
                        <a:pt x="705165" y="747192"/>
                        <a:pt x="697652" y="747192"/>
                      </a:cubicBezTo>
                      <a:cubicBezTo>
                        <a:pt x="690139" y="747192"/>
                        <a:pt x="662235" y="718215"/>
                        <a:pt x="639697" y="702116"/>
                      </a:cubicBezTo>
                      <a:cubicBezTo>
                        <a:pt x="617159" y="686017"/>
                        <a:pt x="593548" y="666699"/>
                        <a:pt x="562424" y="650600"/>
                      </a:cubicBezTo>
                      <a:cubicBezTo>
                        <a:pt x="531300" y="634501"/>
                        <a:pt x="484078" y="617329"/>
                        <a:pt x="452954" y="605524"/>
                      </a:cubicBezTo>
                      <a:cubicBezTo>
                        <a:pt x="421830" y="593719"/>
                        <a:pt x="407877" y="587280"/>
                        <a:pt x="375680" y="579767"/>
                      </a:cubicBezTo>
                      <a:cubicBezTo>
                        <a:pt x="343483" y="572254"/>
                        <a:pt x="278015" y="557228"/>
                        <a:pt x="259770" y="560448"/>
                      </a:cubicBezTo>
                      <a:cubicBezTo>
                        <a:pt x="241525" y="563668"/>
                        <a:pt x="258697" y="586206"/>
                        <a:pt x="266210" y="599085"/>
                      </a:cubicBezTo>
                      <a:cubicBezTo>
                        <a:pt x="273723" y="611964"/>
                        <a:pt x="283382" y="624842"/>
                        <a:pt x="304847" y="637721"/>
                      </a:cubicBezTo>
                      <a:cubicBezTo>
                        <a:pt x="326312" y="650600"/>
                        <a:pt x="370314" y="664552"/>
                        <a:pt x="394999" y="676358"/>
                      </a:cubicBezTo>
                      <a:cubicBezTo>
                        <a:pt x="419683" y="688164"/>
                        <a:pt x="429343" y="697823"/>
                        <a:pt x="452954" y="708555"/>
                      </a:cubicBezTo>
                      <a:cubicBezTo>
                        <a:pt x="476565" y="719287"/>
                        <a:pt x="495883" y="721434"/>
                        <a:pt x="536666" y="740752"/>
                      </a:cubicBezTo>
                      <a:cubicBezTo>
                        <a:pt x="577449" y="760070"/>
                        <a:pt x="667602" y="805147"/>
                        <a:pt x="697652" y="824465"/>
                      </a:cubicBezTo>
                      <a:cubicBezTo>
                        <a:pt x="727702" y="843783"/>
                        <a:pt x="704091" y="842710"/>
                        <a:pt x="716970" y="856662"/>
                      </a:cubicBezTo>
                      <a:cubicBezTo>
                        <a:pt x="729849" y="870614"/>
                        <a:pt x="750241" y="891006"/>
                        <a:pt x="774925" y="908178"/>
                      </a:cubicBezTo>
                      <a:cubicBezTo>
                        <a:pt x="799609" y="925350"/>
                        <a:pt x="838246" y="946814"/>
                        <a:pt x="865077" y="959693"/>
                      </a:cubicBezTo>
                      <a:cubicBezTo>
                        <a:pt x="891908" y="972572"/>
                        <a:pt x="917666" y="979012"/>
                        <a:pt x="935911" y="985451"/>
                      </a:cubicBezTo>
                      <a:cubicBezTo>
                        <a:pt x="954156" y="991891"/>
                        <a:pt x="960596" y="991891"/>
                        <a:pt x="974548" y="998330"/>
                      </a:cubicBezTo>
                      <a:cubicBezTo>
                        <a:pt x="988500" y="1004770"/>
                        <a:pt x="1019624" y="1024088"/>
                        <a:pt x="1019624" y="1024088"/>
                      </a:cubicBezTo>
                      <a:cubicBezTo>
                        <a:pt x="1032503" y="1031601"/>
                        <a:pt x="1024990" y="1036967"/>
                        <a:pt x="1051821" y="1043406"/>
                      </a:cubicBezTo>
                      <a:cubicBezTo>
                        <a:pt x="1078652" y="1049845"/>
                        <a:pt x="1146266" y="1061651"/>
                        <a:pt x="1180610" y="1062724"/>
                      </a:cubicBezTo>
                      <a:cubicBezTo>
                        <a:pt x="1214954" y="1063797"/>
                        <a:pt x="1228906" y="1055211"/>
                        <a:pt x="1257883" y="1049845"/>
                      </a:cubicBezTo>
                      <a:cubicBezTo>
                        <a:pt x="1286860" y="1044479"/>
                        <a:pt x="1354475" y="1030527"/>
                        <a:pt x="1354475" y="1030527"/>
                      </a:cubicBezTo>
                      <a:lnTo>
                        <a:pt x="1554097" y="985451"/>
                      </a:lnTo>
                      <a:cubicBezTo>
                        <a:pt x="1591660" y="976865"/>
                        <a:pt x="1558390" y="982232"/>
                        <a:pt x="1579855" y="979012"/>
                      </a:cubicBezTo>
                      <a:cubicBezTo>
                        <a:pt x="1601320" y="975792"/>
                        <a:pt x="1657128" y="967206"/>
                        <a:pt x="1682886" y="966133"/>
                      </a:cubicBezTo>
                      <a:cubicBezTo>
                        <a:pt x="1708644" y="965060"/>
                        <a:pt x="1719376" y="973645"/>
                        <a:pt x="1734401" y="972572"/>
                      </a:cubicBezTo>
                      <a:cubicBezTo>
                        <a:pt x="1749426" y="971499"/>
                        <a:pt x="1773038" y="959693"/>
                        <a:pt x="1773038" y="959693"/>
                      </a:cubicBezTo>
                      <a:cubicBezTo>
                        <a:pt x="1780551" y="954327"/>
                        <a:pt x="1778404" y="956473"/>
                        <a:pt x="1779477" y="940375"/>
                      </a:cubicBezTo>
                      <a:cubicBezTo>
                        <a:pt x="1780550" y="924277"/>
                        <a:pt x="1780550" y="889933"/>
                        <a:pt x="1779477" y="863102"/>
                      </a:cubicBezTo>
                      <a:cubicBezTo>
                        <a:pt x="1778404" y="836271"/>
                        <a:pt x="1775184" y="805147"/>
                        <a:pt x="1773038" y="779389"/>
                      </a:cubicBezTo>
                      <a:cubicBezTo>
                        <a:pt x="1770892" y="753631"/>
                        <a:pt x="1770892" y="732166"/>
                        <a:pt x="1766599" y="708555"/>
                      </a:cubicBezTo>
                      <a:cubicBezTo>
                        <a:pt x="1762306" y="684944"/>
                        <a:pt x="1737621" y="638795"/>
                        <a:pt x="1702204" y="624843"/>
                      </a:cubicBezTo>
                      <a:close/>
                    </a:path>
                  </a:pathLst>
                </a:custGeom>
                <a:solidFill>
                  <a:srgbClr val="E2C4A6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346" name="Freeform 345"/>
                <p:cNvSpPr/>
                <p:nvPr/>
              </p:nvSpPr>
              <p:spPr>
                <a:xfrm rot="18974152">
                  <a:off x="4870126" y="1604261"/>
                  <a:ext cx="768140" cy="813838"/>
                </a:xfrm>
                <a:custGeom>
                  <a:avLst/>
                  <a:gdLst>
                    <a:gd name="connsiteX0" fmla="*/ 335276 w 406249"/>
                    <a:gd name="connsiteY0" fmla="*/ 1550 h 459422"/>
                    <a:gd name="connsiteX1" fmla="*/ 283760 w 406249"/>
                    <a:gd name="connsiteY1" fmla="*/ 20868 h 459422"/>
                    <a:gd name="connsiteX2" fmla="*/ 264442 w 406249"/>
                    <a:gd name="connsiteY2" fmla="*/ 65944 h 459422"/>
                    <a:gd name="connsiteX3" fmla="*/ 258002 w 406249"/>
                    <a:gd name="connsiteY3" fmla="*/ 130339 h 459422"/>
                    <a:gd name="connsiteX4" fmla="*/ 264442 w 406249"/>
                    <a:gd name="connsiteY4" fmla="*/ 207612 h 459422"/>
                    <a:gd name="connsiteX5" fmla="*/ 270881 w 406249"/>
                    <a:gd name="connsiteY5" fmla="*/ 278446 h 459422"/>
                    <a:gd name="connsiteX6" fmla="*/ 283760 w 406249"/>
                    <a:gd name="connsiteY6" fmla="*/ 291325 h 459422"/>
                    <a:gd name="connsiteX7" fmla="*/ 283760 w 406249"/>
                    <a:gd name="connsiteY7" fmla="*/ 297764 h 459422"/>
                    <a:gd name="connsiteX8" fmla="*/ 232245 w 406249"/>
                    <a:gd name="connsiteY8" fmla="*/ 304204 h 459422"/>
                    <a:gd name="connsiteX9" fmla="*/ 180729 w 406249"/>
                    <a:gd name="connsiteY9" fmla="*/ 310643 h 459422"/>
                    <a:gd name="connsiteX10" fmla="*/ 109895 w 406249"/>
                    <a:gd name="connsiteY10" fmla="*/ 329961 h 459422"/>
                    <a:gd name="connsiteX11" fmla="*/ 71259 w 406249"/>
                    <a:gd name="connsiteY11" fmla="*/ 349280 h 459422"/>
                    <a:gd name="connsiteX12" fmla="*/ 32622 w 406249"/>
                    <a:gd name="connsiteY12" fmla="*/ 381477 h 459422"/>
                    <a:gd name="connsiteX13" fmla="*/ 425 w 406249"/>
                    <a:gd name="connsiteY13" fmla="*/ 407235 h 459422"/>
                    <a:gd name="connsiteX14" fmla="*/ 13304 w 406249"/>
                    <a:gd name="connsiteY14" fmla="*/ 439432 h 459422"/>
                    <a:gd name="connsiteX15" fmla="*/ 13304 w 406249"/>
                    <a:gd name="connsiteY15" fmla="*/ 458750 h 459422"/>
                    <a:gd name="connsiteX16" fmla="*/ 39062 w 406249"/>
                    <a:gd name="connsiteY16" fmla="*/ 452311 h 459422"/>
                    <a:gd name="connsiteX17" fmla="*/ 122774 w 406249"/>
                    <a:gd name="connsiteY17" fmla="*/ 426553 h 459422"/>
                    <a:gd name="connsiteX18" fmla="*/ 225805 w 406249"/>
                    <a:gd name="connsiteY18" fmla="*/ 407235 h 459422"/>
                    <a:gd name="connsiteX19" fmla="*/ 328836 w 406249"/>
                    <a:gd name="connsiteY19" fmla="*/ 387916 h 459422"/>
                    <a:gd name="connsiteX20" fmla="*/ 386791 w 406249"/>
                    <a:gd name="connsiteY20" fmla="*/ 368598 h 459422"/>
                    <a:gd name="connsiteX21" fmla="*/ 406109 w 406249"/>
                    <a:gd name="connsiteY21" fmla="*/ 317082 h 459422"/>
                    <a:gd name="connsiteX22" fmla="*/ 393231 w 406249"/>
                    <a:gd name="connsiteY22" fmla="*/ 310643 h 459422"/>
                    <a:gd name="connsiteX23" fmla="*/ 406109 w 406249"/>
                    <a:gd name="connsiteY23" fmla="*/ 207612 h 459422"/>
                    <a:gd name="connsiteX24" fmla="*/ 399670 w 406249"/>
                    <a:gd name="connsiteY24" fmla="*/ 123899 h 459422"/>
                    <a:gd name="connsiteX25" fmla="*/ 393231 w 406249"/>
                    <a:gd name="connsiteY25" fmla="*/ 59505 h 459422"/>
                    <a:gd name="connsiteX26" fmla="*/ 335276 w 406249"/>
                    <a:gd name="connsiteY26" fmla="*/ 1550 h 45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06249" h="459422">
                      <a:moveTo>
                        <a:pt x="335276" y="1550"/>
                      </a:moveTo>
                      <a:cubicBezTo>
                        <a:pt x="317031" y="-4890"/>
                        <a:pt x="295566" y="10136"/>
                        <a:pt x="283760" y="20868"/>
                      </a:cubicBezTo>
                      <a:cubicBezTo>
                        <a:pt x="271954" y="31600"/>
                        <a:pt x="268735" y="47699"/>
                        <a:pt x="264442" y="65944"/>
                      </a:cubicBezTo>
                      <a:cubicBezTo>
                        <a:pt x="260149" y="84189"/>
                        <a:pt x="258002" y="106728"/>
                        <a:pt x="258002" y="130339"/>
                      </a:cubicBezTo>
                      <a:cubicBezTo>
                        <a:pt x="258002" y="153950"/>
                        <a:pt x="262295" y="182927"/>
                        <a:pt x="264442" y="207612"/>
                      </a:cubicBezTo>
                      <a:cubicBezTo>
                        <a:pt x="266589" y="232297"/>
                        <a:pt x="267661" y="264494"/>
                        <a:pt x="270881" y="278446"/>
                      </a:cubicBezTo>
                      <a:cubicBezTo>
                        <a:pt x="274101" y="292398"/>
                        <a:pt x="283760" y="291325"/>
                        <a:pt x="283760" y="291325"/>
                      </a:cubicBezTo>
                      <a:cubicBezTo>
                        <a:pt x="285906" y="294545"/>
                        <a:pt x="292346" y="295618"/>
                        <a:pt x="283760" y="297764"/>
                      </a:cubicBezTo>
                      <a:cubicBezTo>
                        <a:pt x="275174" y="299910"/>
                        <a:pt x="232245" y="304204"/>
                        <a:pt x="232245" y="304204"/>
                      </a:cubicBezTo>
                      <a:cubicBezTo>
                        <a:pt x="215073" y="306350"/>
                        <a:pt x="201121" y="306350"/>
                        <a:pt x="180729" y="310643"/>
                      </a:cubicBezTo>
                      <a:cubicBezTo>
                        <a:pt x="160337" y="314936"/>
                        <a:pt x="128140" y="323522"/>
                        <a:pt x="109895" y="329961"/>
                      </a:cubicBezTo>
                      <a:cubicBezTo>
                        <a:pt x="91650" y="336401"/>
                        <a:pt x="84138" y="340694"/>
                        <a:pt x="71259" y="349280"/>
                      </a:cubicBezTo>
                      <a:cubicBezTo>
                        <a:pt x="58380" y="357866"/>
                        <a:pt x="44428" y="371818"/>
                        <a:pt x="32622" y="381477"/>
                      </a:cubicBezTo>
                      <a:cubicBezTo>
                        <a:pt x="20816" y="391136"/>
                        <a:pt x="3645" y="397576"/>
                        <a:pt x="425" y="407235"/>
                      </a:cubicBezTo>
                      <a:cubicBezTo>
                        <a:pt x="-2795" y="416894"/>
                        <a:pt x="13304" y="439432"/>
                        <a:pt x="13304" y="439432"/>
                      </a:cubicBezTo>
                      <a:cubicBezTo>
                        <a:pt x="15450" y="448018"/>
                        <a:pt x="13304" y="458750"/>
                        <a:pt x="13304" y="458750"/>
                      </a:cubicBezTo>
                      <a:cubicBezTo>
                        <a:pt x="17597" y="460897"/>
                        <a:pt x="20817" y="457677"/>
                        <a:pt x="39062" y="452311"/>
                      </a:cubicBezTo>
                      <a:cubicBezTo>
                        <a:pt x="57307" y="446945"/>
                        <a:pt x="91650" y="434066"/>
                        <a:pt x="122774" y="426553"/>
                      </a:cubicBezTo>
                      <a:cubicBezTo>
                        <a:pt x="153898" y="419040"/>
                        <a:pt x="225805" y="407235"/>
                        <a:pt x="225805" y="407235"/>
                      </a:cubicBezTo>
                      <a:cubicBezTo>
                        <a:pt x="260149" y="400796"/>
                        <a:pt x="302005" y="394356"/>
                        <a:pt x="328836" y="387916"/>
                      </a:cubicBezTo>
                      <a:cubicBezTo>
                        <a:pt x="355667" y="381477"/>
                        <a:pt x="373912" y="380404"/>
                        <a:pt x="386791" y="368598"/>
                      </a:cubicBezTo>
                      <a:cubicBezTo>
                        <a:pt x="399670" y="356792"/>
                        <a:pt x="405036" y="326741"/>
                        <a:pt x="406109" y="317082"/>
                      </a:cubicBezTo>
                      <a:cubicBezTo>
                        <a:pt x="407182" y="307423"/>
                        <a:pt x="393231" y="328888"/>
                        <a:pt x="393231" y="310643"/>
                      </a:cubicBezTo>
                      <a:cubicBezTo>
                        <a:pt x="393231" y="292398"/>
                        <a:pt x="405036" y="238736"/>
                        <a:pt x="406109" y="207612"/>
                      </a:cubicBezTo>
                      <a:cubicBezTo>
                        <a:pt x="407182" y="176488"/>
                        <a:pt x="401816" y="148584"/>
                        <a:pt x="399670" y="123899"/>
                      </a:cubicBezTo>
                      <a:cubicBezTo>
                        <a:pt x="397524" y="99214"/>
                        <a:pt x="396451" y="78823"/>
                        <a:pt x="393231" y="59505"/>
                      </a:cubicBezTo>
                      <a:cubicBezTo>
                        <a:pt x="390011" y="40187"/>
                        <a:pt x="353521" y="7990"/>
                        <a:pt x="335276" y="155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322" name="Group 321"/>
              <p:cNvGrpSpPr/>
              <p:nvPr/>
            </p:nvGrpSpPr>
            <p:grpSpPr>
              <a:xfrm>
                <a:off x="4712703" y="1065558"/>
                <a:ext cx="1317932" cy="1980623"/>
                <a:chOff x="4712703" y="1065558"/>
                <a:chExt cx="1317932" cy="1980623"/>
              </a:xfrm>
            </p:grpSpPr>
            <p:grpSp>
              <p:nvGrpSpPr>
                <p:cNvPr id="323" name="Group 322"/>
                <p:cNvGrpSpPr>
                  <a:grpSpLocks/>
                </p:cNvGrpSpPr>
                <p:nvPr/>
              </p:nvGrpSpPr>
              <p:grpSpPr>
                <a:xfrm rot="1030660">
                  <a:off x="4961269" y="1065558"/>
                  <a:ext cx="1069366" cy="1967545"/>
                  <a:chOff x="4963841" y="1065947"/>
                  <a:chExt cx="652233" cy="1255503"/>
                </a:xfrm>
              </p:grpSpPr>
              <p:sp>
                <p:nvSpPr>
                  <p:cNvPr id="327" name="Freeform 326"/>
                  <p:cNvSpPr/>
                  <p:nvPr/>
                </p:nvSpPr>
                <p:spPr>
                  <a:xfrm rot="430316">
                    <a:off x="5037051" y="1694460"/>
                    <a:ext cx="515166" cy="626990"/>
                  </a:xfrm>
                  <a:custGeom>
                    <a:avLst/>
                    <a:gdLst>
                      <a:gd name="connsiteX0" fmla="*/ 163132 w 483225"/>
                      <a:gd name="connsiteY0" fmla="*/ 7871 h 620049"/>
                      <a:gd name="connsiteX1" fmla="*/ 79420 w 483225"/>
                      <a:gd name="connsiteY1" fmla="*/ 40068 h 620049"/>
                      <a:gd name="connsiteX2" fmla="*/ 53662 w 483225"/>
                      <a:gd name="connsiteY2" fmla="*/ 40068 h 620049"/>
                      <a:gd name="connsiteX3" fmla="*/ 40783 w 483225"/>
                      <a:gd name="connsiteY3" fmla="*/ 72265 h 620049"/>
                      <a:gd name="connsiteX4" fmla="*/ 40783 w 483225"/>
                      <a:gd name="connsiteY4" fmla="*/ 136659 h 620049"/>
                      <a:gd name="connsiteX5" fmla="*/ 40783 w 483225"/>
                      <a:gd name="connsiteY5" fmla="*/ 201054 h 620049"/>
                      <a:gd name="connsiteX6" fmla="*/ 60101 w 483225"/>
                      <a:gd name="connsiteY6" fmla="*/ 297645 h 620049"/>
                      <a:gd name="connsiteX7" fmla="*/ 72980 w 483225"/>
                      <a:gd name="connsiteY7" fmla="*/ 368479 h 620049"/>
                      <a:gd name="connsiteX8" fmla="*/ 34344 w 483225"/>
                      <a:gd name="connsiteY8" fmla="*/ 439313 h 620049"/>
                      <a:gd name="connsiteX9" fmla="*/ 2146 w 483225"/>
                      <a:gd name="connsiteY9" fmla="*/ 535904 h 620049"/>
                      <a:gd name="connsiteX10" fmla="*/ 8586 w 483225"/>
                      <a:gd name="connsiteY10" fmla="*/ 555223 h 620049"/>
                      <a:gd name="connsiteX11" fmla="*/ 53662 w 483225"/>
                      <a:gd name="connsiteY11" fmla="*/ 568102 h 620049"/>
                      <a:gd name="connsiteX12" fmla="*/ 163132 w 483225"/>
                      <a:gd name="connsiteY12" fmla="*/ 587420 h 620049"/>
                      <a:gd name="connsiteX13" fmla="*/ 233966 w 483225"/>
                      <a:gd name="connsiteY13" fmla="*/ 593859 h 620049"/>
                      <a:gd name="connsiteX14" fmla="*/ 266163 w 483225"/>
                      <a:gd name="connsiteY14" fmla="*/ 606738 h 620049"/>
                      <a:gd name="connsiteX15" fmla="*/ 356315 w 483225"/>
                      <a:gd name="connsiteY15" fmla="*/ 613178 h 620049"/>
                      <a:gd name="connsiteX16" fmla="*/ 407831 w 483225"/>
                      <a:gd name="connsiteY16" fmla="*/ 619617 h 620049"/>
                      <a:gd name="connsiteX17" fmla="*/ 478665 w 483225"/>
                      <a:gd name="connsiteY17" fmla="*/ 600299 h 620049"/>
                      <a:gd name="connsiteX18" fmla="*/ 472225 w 483225"/>
                      <a:gd name="connsiteY18" fmla="*/ 555223 h 620049"/>
                      <a:gd name="connsiteX19" fmla="*/ 440028 w 483225"/>
                      <a:gd name="connsiteY19" fmla="*/ 439313 h 620049"/>
                      <a:gd name="connsiteX20" fmla="*/ 414270 w 483225"/>
                      <a:gd name="connsiteY20" fmla="*/ 342721 h 620049"/>
                      <a:gd name="connsiteX21" fmla="*/ 427149 w 483225"/>
                      <a:gd name="connsiteY21" fmla="*/ 246130 h 620049"/>
                      <a:gd name="connsiteX22" fmla="*/ 459346 w 483225"/>
                      <a:gd name="connsiteY22" fmla="*/ 123780 h 620049"/>
                      <a:gd name="connsiteX23" fmla="*/ 465786 w 483225"/>
                      <a:gd name="connsiteY23" fmla="*/ 59386 h 620049"/>
                      <a:gd name="connsiteX24" fmla="*/ 465786 w 483225"/>
                      <a:gd name="connsiteY24" fmla="*/ 52947 h 620049"/>
                      <a:gd name="connsiteX25" fmla="*/ 459346 w 483225"/>
                      <a:gd name="connsiteY25" fmla="*/ 33628 h 620049"/>
                      <a:gd name="connsiteX26" fmla="*/ 440028 w 483225"/>
                      <a:gd name="connsiteY26" fmla="*/ 33628 h 620049"/>
                      <a:gd name="connsiteX27" fmla="*/ 388513 w 483225"/>
                      <a:gd name="connsiteY27" fmla="*/ 27189 h 620049"/>
                      <a:gd name="connsiteX28" fmla="*/ 343437 w 483225"/>
                      <a:gd name="connsiteY28" fmla="*/ 27189 h 620049"/>
                      <a:gd name="connsiteX29" fmla="*/ 336997 w 483225"/>
                      <a:gd name="connsiteY29" fmla="*/ 20749 h 620049"/>
                      <a:gd name="connsiteX30" fmla="*/ 336997 w 483225"/>
                      <a:gd name="connsiteY30" fmla="*/ 1431 h 620049"/>
                      <a:gd name="connsiteX31" fmla="*/ 317679 w 483225"/>
                      <a:gd name="connsiteY31" fmla="*/ 1431 h 620049"/>
                      <a:gd name="connsiteX32" fmla="*/ 285482 w 483225"/>
                      <a:gd name="connsiteY32" fmla="*/ 1431 h 620049"/>
                      <a:gd name="connsiteX33" fmla="*/ 163132 w 483225"/>
                      <a:gd name="connsiteY33" fmla="*/ 7871 h 620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483225" h="620049">
                        <a:moveTo>
                          <a:pt x="163132" y="7871"/>
                        </a:moveTo>
                        <a:cubicBezTo>
                          <a:pt x="128788" y="14310"/>
                          <a:pt x="97665" y="34702"/>
                          <a:pt x="79420" y="40068"/>
                        </a:cubicBezTo>
                        <a:cubicBezTo>
                          <a:pt x="61175" y="45434"/>
                          <a:pt x="53662" y="40068"/>
                          <a:pt x="53662" y="40068"/>
                        </a:cubicBezTo>
                        <a:cubicBezTo>
                          <a:pt x="47222" y="45434"/>
                          <a:pt x="42930" y="56166"/>
                          <a:pt x="40783" y="72265"/>
                        </a:cubicBezTo>
                        <a:cubicBezTo>
                          <a:pt x="38636" y="88364"/>
                          <a:pt x="40783" y="136659"/>
                          <a:pt x="40783" y="136659"/>
                        </a:cubicBezTo>
                        <a:cubicBezTo>
                          <a:pt x="40783" y="158124"/>
                          <a:pt x="37563" y="174223"/>
                          <a:pt x="40783" y="201054"/>
                        </a:cubicBezTo>
                        <a:cubicBezTo>
                          <a:pt x="44003" y="227885"/>
                          <a:pt x="54735" y="269741"/>
                          <a:pt x="60101" y="297645"/>
                        </a:cubicBezTo>
                        <a:cubicBezTo>
                          <a:pt x="65467" y="325549"/>
                          <a:pt x="77273" y="344868"/>
                          <a:pt x="72980" y="368479"/>
                        </a:cubicBezTo>
                        <a:cubicBezTo>
                          <a:pt x="68687" y="392090"/>
                          <a:pt x="46150" y="411409"/>
                          <a:pt x="34344" y="439313"/>
                        </a:cubicBezTo>
                        <a:cubicBezTo>
                          <a:pt x="22538" y="467217"/>
                          <a:pt x="6439" y="516586"/>
                          <a:pt x="2146" y="535904"/>
                        </a:cubicBezTo>
                        <a:cubicBezTo>
                          <a:pt x="-2147" y="555222"/>
                          <a:pt x="0" y="549857"/>
                          <a:pt x="8586" y="555223"/>
                        </a:cubicBezTo>
                        <a:cubicBezTo>
                          <a:pt x="17172" y="560589"/>
                          <a:pt x="27904" y="562736"/>
                          <a:pt x="53662" y="568102"/>
                        </a:cubicBezTo>
                        <a:cubicBezTo>
                          <a:pt x="79420" y="573468"/>
                          <a:pt x="133081" y="583127"/>
                          <a:pt x="163132" y="587420"/>
                        </a:cubicBezTo>
                        <a:cubicBezTo>
                          <a:pt x="193183" y="591713"/>
                          <a:pt x="233966" y="593859"/>
                          <a:pt x="233966" y="593859"/>
                        </a:cubicBezTo>
                        <a:cubicBezTo>
                          <a:pt x="251138" y="597079"/>
                          <a:pt x="245772" y="603518"/>
                          <a:pt x="266163" y="606738"/>
                        </a:cubicBezTo>
                        <a:cubicBezTo>
                          <a:pt x="286554" y="609958"/>
                          <a:pt x="332704" y="611032"/>
                          <a:pt x="356315" y="613178"/>
                        </a:cubicBezTo>
                        <a:cubicBezTo>
                          <a:pt x="379926" y="615324"/>
                          <a:pt x="387439" y="621764"/>
                          <a:pt x="407831" y="619617"/>
                        </a:cubicBezTo>
                        <a:cubicBezTo>
                          <a:pt x="428223" y="617470"/>
                          <a:pt x="467933" y="611031"/>
                          <a:pt x="478665" y="600299"/>
                        </a:cubicBezTo>
                        <a:cubicBezTo>
                          <a:pt x="489397" y="589567"/>
                          <a:pt x="478665" y="582054"/>
                          <a:pt x="472225" y="555223"/>
                        </a:cubicBezTo>
                        <a:cubicBezTo>
                          <a:pt x="465786" y="528392"/>
                          <a:pt x="449687" y="474730"/>
                          <a:pt x="440028" y="439313"/>
                        </a:cubicBezTo>
                        <a:cubicBezTo>
                          <a:pt x="430369" y="403896"/>
                          <a:pt x="416416" y="374918"/>
                          <a:pt x="414270" y="342721"/>
                        </a:cubicBezTo>
                        <a:cubicBezTo>
                          <a:pt x="412124" y="310524"/>
                          <a:pt x="419636" y="282620"/>
                          <a:pt x="427149" y="246130"/>
                        </a:cubicBezTo>
                        <a:cubicBezTo>
                          <a:pt x="434662" y="209640"/>
                          <a:pt x="452907" y="154904"/>
                          <a:pt x="459346" y="123780"/>
                        </a:cubicBezTo>
                        <a:cubicBezTo>
                          <a:pt x="465785" y="92656"/>
                          <a:pt x="464713" y="71191"/>
                          <a:pt x="465786" y="59386"/>
                        </a:cubicBezTo>
                        <a:cubicBezTo>
                          <a:pt x="466859" y="47581"/>
                          <a:pt x="465786" y="52947"/>
                          <a:pt x="465786" y="52947"/>
                        </a:cubicBezTo>
                        <a:cubicBezTo>
                          <a:pt x="464713" y="48654"/>
                          <a:pt x="459346" y="33628"/>
                          <a:pt x="459346" y="33628"/>
                        </a:cubicBezTo>
                        <a:cubicBezTo>
                          <a:pt x="455053" y="30408"/>
                          <a:pt x="451833" y="34701"/>
                          <a:pt x="440028" y="33628"/>
                        </a:cubicBezTo>
                        <a:cubicBezTo>
                          <a:pt x="428223" y="32555"/>
                          <a:pt x="404611" y="28262"/>
                          <a:pt x="388513" y="27189"/>
                        </a:cubicBezTo>
                        <a:cubicBezTo>
                          <a:pt x="372415" y="26116"/>
                          <a:pt x="343437" y="27189"/>
                          <a:pt x="343437" y="27189"/>
                        </a:cubicBezTo>
                        <a:cubicBezTo>
                          <a:pt x="334851" y="26116"/>
                          <a:pt x="336997" y="20749"/>
                          <a:pt x="336997" y="20749"/>
                        </a:cubicBezTo>
                        <a:cubicBezTo>
                          <a:pt x="335924" y="16456"/>
                          <a:pt x="336997" y="1431"/>
                          <a:pt x="336997" y="1431"/>
                        </a:cubicBezTo>
                        <a:cubicBezTo>
                          <a:pt x="333777" y="-1789"/>
                          <a:pt x="317679" y="1431"/>
                          <a:pt x="317679" y="1431"/>
                        </a:cubicBezTo>
                        <a:cubicBezTo>
                          <a:pt x="309093" y="1431"/>
                          <a:pt x="309093" y="2504"/>
                          <a:pt x="285482" y="1431"/>
                        </a:cubicBezTo>
                        <a:cubicBezTo>
                          <a:pt x="261871" y="358"/>
                          <a:pt x="197476" y="1432"/>
                          <a:pt x="163132" y="7871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grpSp>
                <p:nvGrpSpPr>
                  <p:cNvPr id="328" name="Group 327"/>
                  <p:cNvGrpSpPr/>
                  <p:nvPr/>
                </p:nvGrpSpPr>
                <p:grpSpPr>
                  <a:xfrm>
                    <a:off x="4963841" y="1065947"/>
                    <a:ext cx="652233" cy="656821"/>
                    <a:chOff x="4963841" y="1065947"/>
                    <a:chExt cx="1390918" cy="1365160"/>
                  </a:xfrm>
                </p:grpSpPr>
                <p:grpSp>
                  <p:nvGrpSpPr>
                    <p:cNvPr id="329" name="Group 328"/>
                    <p:cNvGrpSpPr/>
                    <p:nvPr/>
                  </p:nvGrpSpPr>
                  <p:grpSpPr>
                    <a:xfrm>
                      <a:off x="5066872" y="1149659"/>
                      <a:ext cx="1107583" cy="1281448"/>
                      <a:chOff x="5066872" y="1149659"/>
                      <a:chExt cx="1107583" cy="1281448"/>
                    </a:xfrm>
                  </p:grpSpPr>
                  <p:sp>
                    <p:nvSpPr>
                      <p:cNvPr id="331" name="Freeform 330"/>
                      <p:cNvSpPr/>
                      <p:nvPr/>
                    </p:nvSpPr>
                    <p:spPr>
                      <a:xfrm>
                        <a:off x="5066872" y="1149659"/>
                        <a:ext cx="1107583" cy="1281448"/>
                      </a:xfrm>
                      <a:custGeom>
                        <a:avLst/>
                        <a:gdLst>
                          <a:gd name="connsiteX0" fmla="*/ 219149 w 414973"/>
                          <a:gd name="connsiteY0" fmla="*/ 805 h 466054"/>
                          <a:gd name="connsiteX1" fmla="*/ 154754 w 414973"/>
                          <a:gd name="connsiteY1" fmla="*/ 20124 h 466054"/>
                          <a:gd name="connsiteX2" fmla="*/ 116118 w 414973"/>
                          <a:gd name="connsiteY2" fmla="*/ 33002 h 466054"/>
                          <a:gd name="connsiteX3" fmla="*/ 77481 w 414973"/>
                          <a:gd name="connsiteY3" fmla="*/ 97397 h 466054"/>
                          <a:gd name="connsiteX4" fmla="*/ 64602 w 414973"/>
                          <a:gd name="connsiteY4" fmla="*/ 103836 h 466054"/>
                          <a:gd name="connsiteX5" fmla="*/ 38844 w 414973"/>
                          <a:gd name="connsiteY5" fmla="*/ 136033 h 466054"/>
                          <a:gd name="connsiteX6" fmla="*/ 38844 w 414973"/>
                          <a:gd name="connsiteY6" fmla="*/ 181109 h 466054"/>
                          <a:gd name="connsiteX7" fmla="*/ 19526 w 414973"/>
                          <a:gd name="connsiteY7" fmla="*/ 193988 h 466054"/>
                          <a:gd name="connsiteX8" fmla="*/ 208 w 414973"/>
                          <a:gd name="connsiteY8" fmla="*/ 239064 h 466054"/>
                          <a:gd name="connsiteX9" fmla="*/ 32405 w 414973"/>
                          <a:gd name="connsiteY9" fmla="*/ 264822 h 466054"/>
                          <a:gd name="connsiteX10" fmla="*/ 58163 w 414973"/>
                          <a:gd name="connsiteY10" fmla="*/ 316338 h 466054"/>
                          <a:gd name="connsiteX11" fmla="*/ 116118 w 414973"/>
                          <a:gd name="connsiteY11" fmla="*/ 387171 h 466054"/>
                          <a:gd name="connsiteX12" fmla="*/ 154754 w 414973"/>
                          <a:gd name="connsiteY12" fmla="*/ 419369 h 466054"/>
                          <a:gd name="connsiteX13" fmla="*/ 167633 w 414973"/>
                          <a:gd name="connsiteY13" fmla="*/ 451566 h 466054"/>
                          <a:gd name="connsiteX14" fmla="*/ 199830 w 414973"/>
                          <a:gd name="connsiteY14" fmla="*/ 464445 h 466054"/>
                          <a:gd name="connsiteX15" fmla="*/ 219149 w 414973"/>
                          <a:gd name="connsiteY15" fmla="*/ 464445 h 466054"/>
                          <a:gd name="connsiteX16" fmla="*/ 277103 w 414973"/>
                          <a:gd name="connsiteY16" fmla="*/ 451566 h 466054"/>
                          <a:gd name="connsiteX17" fmla="*/ 283543 w 414973"/>
                          <a:gd name="connsiteY17" fmla="*/ 406490 h 466054"/>
                          <a:gd name="connsiteX18" fmla="*/ 309301 w 414973"/>
                          <a:gd name="connsiteY18" fmla="*/ 374293 h 466054"/>
                          <a:gd name="connsiteX19" fmla="*/ 373695 w 414973"/>
                          <a:gd name="connsiteY19" fmla="*/ 297019 h 466054"/>
                          <a:gd name="connsiteX20" fmla="*/ 380134 w 414973"/>
                          <a:gd name="connsiteY20" fmla="*/ 264822 h 466054"/>
                          <a:gd name="connsiteX21" fmla="*/ 405892 w 414973"/>
                          <a:gd name="connsiteY21" fmla="*/ 226186 h 466054"/>
                          <a:gd name="connsiteX22" fmla="*/ 412332 w 414973"/>
                          <a:gd name="connsiteY22" fmla="*/ 213307 h 466054"/>
                          <a:gd name="connsiteX23" fmla="*/ 412332 w 414973"/>
                          <a:gd name="connsiteY23" fmla="*/ 193988 h 466054"/>
                          <a:gd name="connsiteX24" fmla="*/ 380134 w 414973"/>
                          <a:gd name="connsiteY24" fmla="*/ 136033 h 466054"/>
                          <a:gd name="connsiteX25" fmla="*/ 335058 w 414973"/>
                          <a:gd name="connsiteY25" fmla="*/ 71639 h 466054"/>
                          <a:gd name="connsiteX26" fmla="*/ 309301 w 414973"/>
                          <a:gd name="connsiteY26" fmla="*/ 39442 h 466054"/>
                          <a:gd name="connsiteX27" fmla="*/ 277103 w 414973"/>
                          <a:gd name="connsiteY27" fmla="*/ 7245 h 466054"/>
                          <a:gd name="connsiteX28" fmla="*/ 219149 w 414973"/>
                          <a:gd name="connsiteY28" fmla="*/ 805 h 4660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414973" h="466054">
                            <a:moveTo>
                              <a:pt x="219149" y="805"/>
                            </a:moveTo>
                            <a:cubicBezTo>
                              <a:pt x="198757" y="2952"/>
                              <a:pt x="171926" y="14758"/>
                              <a:pt x="154754" y="20124"/>
                            </a:cubicBezTo>
                            <a:cubicBezTo>
                              <a:pt x="137582" y="25490"/>
                              <a:pt x="128997" y="20123"/>
                              <a:pt x="116118" y="33002"/>
                            </a:cubicBezTo>
                            <a:cubicBezTo>
                              <a:pt x="103239" y="45881"/>
                              <a:pt x="77481" y="97397"/>
                              <a:pt x="77481" y="97397"/>
                            </a:cubicBezTo>
                            <a:cubicBezTo>
                              <a:pt x="68895" y="109203"/>
                              <a:pt x="64602" y="103836"/>
                              <a:pt x="64602" y="103836"/>
                            </a:cubicBezTo>
                            <a:cubicBezTo>
                              <a:pt x="58163" y="110275"/>
                              <a:pt x="43137" y="123154"/>
                              <a:pt x="38844" y="136033"/>
                            </a:cubicBezTo>
                            <a:cubicBezTo>
                              <a:pt x="34551" y="148912"/>
                              <a:pt x="38844" y="181109"/>
                              <a:pt x="38844" y="181109"/>
                            </a:cubicBezTo>
                            <a:cubicBezTo>
                              <a:pt x="35624" y="190768"/>
                              <a:pt x="25965" y="184329"/>
                              <a:pt x="19526" y="193988"/>
                            </a:cubicBezTo>
                            <a:cubicBezTo>
                              <a:pt x="13087" y="203647"/>
                              <a:pt x="-1939" y="227258"/>
                              <a:pt x="208" y="239064"/>
                            </a:cubicBezTo>
                            <a:cubicBezTo>
                              <a:pt x="2355" y="250870"/>
                              <a:pt x="22746" y="251943"/>
                              <a:pt x="32405" y="264822"/>
                            </a:cubicBezTo>
                            <a:cubicBezTo>
                              <a:pt x="42064" y="277701"/>
                              <a:pt x="44211" y="295947"/>
                              <a:pt x="58163" y="316338"/>
                            </a:cubicBezTo>
                            <a:cubicBezTo>
                              <a:pt x="72115" y="336730"/>
                              <a:pt x="100020" y="369999"/>
                              <a:pt x="116118" y="387171"/>
                            </a:cubicBezTo>
                            <a:cubicBezTo>
                              <a:pt x="132216" y="404343"/>
                              <a:pt x="146168" y="408637"/>
                              <a:pt x="154754" y="419369"/>
                            </a:cubicBezTo>
                            <a:cubicBezTo>
                              <a:pt x="163340" y="430101"/>
                              <a:pt x="167633" y="451566"/>
                              <a:pt x="167633" y="451566"/>
                            </a:cubicBezTo>
                            <a:cubicBezTo>
                              <a:pt x="175146" y="459079"/>
                              <a:pt x="191244" y="462299"/>
                              <a:pt x="199830" y="464445"/>
                            </a:cubicBezTo>
                            <a:cubicBezTo>
                              <a:pt x="208416" y="466591"/>
                              <a:pt x="206270" y="466591"/>
                              <a:pt x="219149" y="464445"/>
                            </a:cubicBezTo>
                            <a:cubicBezTo>
                              <a:pt x="232028" y="462299"/>
                              <a:pt x="266371" y="461225"/>
                              <a:pt x="277103" y="451566"/>
                            </a:cubicBezTo>
                            <a:cubicBezTo>
                              <a:pt x="287835" y="441907"/>
                              <a:pt x="278177" y="419369"/>
                              <a:pt x="283543" y="406490"/>
                            </a:cubicBezTo>
                            <a:cubicBezTo>
                              <a:pt x="288909" y="393611"/>
                              <a:pt x="294276" y="392538"/>
                              <a:pt x="309301" y="374293"/>
                            </a:cubicBezTo>
                            <a:cubicBezTo>
                              <a:pt x="324326" y="356048"/>
                              <a:pt x="361890" y="315264"/>
                              <a:pt x="373695" y="297019"/>
                            </a:cubicBezTo>
                            <a:cubicBezTo>
                              <a:pt x="385500" y="278774"/>
                              <a:pt x="380134" y="264822"/>
                              <a:pt x="380134" y="264822"/>
                            </a:cubicBezTo>
                            <a:cubicBezTo>
                              <a:pt x="385500" y="253017"/>
                              <a:pt x="400526" y="234772"/>
                              <a:pt x="405892" y="226186"/>
                            </a:cubicBezTo>
                            <a:cubicBezTo>
                              <a:pt x="411258" y="217600"/>
                              <a:pt x="412332" y="213307"/>
                              <a:pt x="412332" y="213307"/>
                            </a:cubicBezTo>
                            <a:cubicBezTo>
                              <a:pt x="413405" y="207941"/>
                              <a:pt x="417698" y="206867"/>
                              <a:pt x="412332" y="193988"/>
                            </a:cubicBezTo>
                            <a:cubicBezTo>
                              <a:pt x="406966" y="181109"/>
                              <a:pt x="393013" y="156425"/>
                              <a:pt x="380134" y="136033"/>
                            </a:cubicBezTo>
                            <a:cubicBezTo>
                              <a:pt x="367255" y="115642"/>
                              <a:pt x="346863" y="87737"/>
                              <a:pt x="335058" y="71639"/>
                            </a:cubicBezTo>
                            <a:cubicBezTo>
                              <a:pt x="323253" y="55541"/>
                              <a:pt x="318960" y="50174"/>
                              <a:pt x="309301" y="39442"/>
                            </a:cubicBezTo>
                            <a:cubicBezTo>
                              <a:pt x="299642" y="28710"/>
                              <a:pt x="298568" y="13684"/>
                              <a:pt x="277103" y="7245"/>
                            </a:cubicBezTo>
                            <a:cubicBezTo>
                              <a:pt x="255638" y="806"/>
                              <a:pt x="239541" y="-1342"/>
                              <a:pt x="219149" y="805"/>
                            </a:cubicBezTo>
                            <a:close/>
                          </a:path>
                        </a:pathLst>
                      </a:custGeom>
                      <a:solidFill>
                        <a:srgbClr val="E2C4A6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grpSp>
                    <p:nvGrpSpPr>
                      <p:cNvPr id="332" name="Group 331"/>
                      <p:cNvGrpSpPr/>
                      <p:nvPr/>
                    </p:nvGrpSpPr>
                    <p:grpSpPr>
                      <a:xfrm>
                        <a:off x="5375965" y="1362160"/>
                        <a:ext cx="173990" cy="320040"/>
                        <a:chOff x="5375965" y="1362160"/>
                        <a:chExt cx="265430" cy="466725"/>
                      </a:xfrm>
                    </p:grpSpPr>
                    <p:sp>
                      <p:nvSpPr>
                        <p:cNvPr id="342" name="Oval 341"/>
                        <p:cNvSpPr/>
                        <p:nvPr/>
                      </p:nvSpPr>
                      <p:spPr>
                        <a:xfrm rot="990106">
                          <a:off x="5375965" y="1362160"/>
                          <a:ext cx="265430" cy="466725"/>
                        </a:xfrm>
                        <a:prstGeom prst="ellipse">
                          <a:avLst/>
                        </a:prstGeom>
                        <a:solidFill>
                          <a:srgbClr val="A5A5A5">
                            <a:lumMod val="20000"/>
                            <a:lumOff val="80000"/>
                          </a:srgbClr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343" name="Oval 342"/>
                        <p:cNvSpPr/>
                        <p:nvPr/>
                      </p:nvSpPr>
                      <p:spPr>
                        <a:xfrm rot="772979">
                          <a:off x="5375965" y="1536024"/>
                          <a:ext cx="213995" cy="283210"/>
                        </a:xfrm>
                        <a:prstGeom prst="ellipse">
                          <a:avLst/>
                        </a:prstGeom>
                        <a:solidFill>
                          <a:sysClr val="windowText" lastClr="000000"/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344" name="Oval 343"/>
                        <p:cNvSpPr/>
                        <p:nvPr/>
                      </p:nvSpPr>
                      <p:spPr>
                        <a:xfrm rot="997361">
                          <a:off x="5382404" y="1542464"/>
                          <a:ext cx="105410" cy="241935"/>
                        </a:xfrm>
                        <a:prstGeom prst="ellipse">
                          <a:avLst/>
                        </a:prstGeom>
                        <a:solidFill>
                          <a:sysClr val="window" lastClr="FFFFFF"/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grpSp>
                    <p:nvGrpSpPr>
                      <p:cNvPr id="333" name="Group 332"/>
                      <p:cNvGrpSpPr/>
                      <p:nvPr/>
                    </p:nvGrpSpPr>
                    <p:grpSpPr>
                      <a:xfrm>
                        <a:off x="5633542" y="1362160"/>
                        <a:ext cx="197485" cy="320675"/>
                        <a:chOff x="5633542" y="1362160"/>
                        <a:chExt cx="265430" cy="466725"/>
                      </a:xfrm>
                    </p:grpSpPr>
                    <p:sp>
                      <p:nvSpPr>
                        <p:cNvPr id="339" name="Oval 338"/>
                        <p:cNvSpPr/>
                        <p:nvPr/>
                      </p:nvSpPr>
                      <p:spPr>
                        <a:xfrm rot="990106">
                          <a:off x="5633542" y="1362160"/>
                          <a:ext cx="265430" cy="466725"/>
                        </a:xfrm>
                        <a:prstGeom prst="ellipse">
                          <a:avLst/>
                        </a:prstGeom>
                        <a:solidFill>
                          <a:srgbClr val="A5A5A5">
                            <a:lumMod val="20000"/>
                            <a:lumOff val="80000"/>
                          </a:srgbClr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340" name="Oval 339"/>
                        <p:cNvSpPr/>
                        <p:nvPr/>
                      </p:nvSpPr>
                      <p:spPr>
                        <a:xfrm rot="772979">
                          <a:off x="5633542" y="1536024"/>
                          <a:ext cx="213995" cy="283210"/>
                        </a:xfrm>
                        <a:prstGeom prst="ellipse">
                          <a:avLst/>
                        </a:prstGeom>
                        <a:solidFill>
                          <a:sysClr val="windowText" lastClr="000000"/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341" name="Oval 340"/>
                        <p:cNvSpPr/>
                        <p:nvPr/>
                      </p:nvSpPr>
                      <p:spPr>
                        <a:xfrm rot="997361">
                          <a:off x="5639981" y="1542464"/>
                          <a:ext cx="105410" cy="241935"/>
                        </a:xfrm>
                        <a:prstGeom prst="ellipse">
                          <a:avLst/>
                        </a:prstGeom>
                        <a:solidFill>
                          <a:sysClr val="window" lastClr="FFFFFF"/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334" name="Freeform 333"/>
                      <p:cNvSpPr/>
                      <p:nvPr/>
                    </p:nvSpPr>
                    <p:spPr>
                      <a:xfrm>
                        <a:off x="5395283" y="1284887"/>
                        <a:ext cx="196215" cy="45085"/>
                      </a:xfrm>
                      <a:custGeom>
                        <a:avLst/>
                        <a:gdLst>
                          <a:gd name="connsiteX0" fmla="*/ 634 w 206696"/>
                          <a:gd name="connsiteY0" fmla="*/ 65686 h 91484"/>
                          <a:gd name="connsiteX1" fmla="*/ 39270 w 206696"/>
                          <a:gd name="connsiteY1" fmla="*/ 20610 h 91484"/>
                          <a:gd name="connsiteX2" fmla="*/ 84347 w 206696"/>
                          <a:gd name="connsiteY2" fmla="*/ 7731 h 91484"/>
                          <a:gd name="connsiteX3" fmla="*/ 168059 w 206696"/>
                          <a:gd name="connsiteY3" fmla="*/ 1292 h 91484"/>
                          <a:gd name="connsiteX4" fmla="*/ 187377 w 206696"/>
                          <a:gd name="connsiteY4" fmla="*/ 33489 h 91484"/>
                          <a:gd name="connsiteX5" fmla="*/ 193817 w 206696"/>
                          <a:gd name="connsiteY5" fmla="*/ 65686 h 91484"/>
                          <a:gd name="connsiteX6" fmla="*/ 206696 w 206696"/>
                          <a:gd name="connsiteY6" fmla="*/ 91444 h 91484"/>
                          <a:gd name="connsiteX7" fmla="*/ 180938 w 206696"/>
                          <a:gd name="connsiteY7" fmla="*/ 72126 h 91484"/>
                          <a:gd name="connsiteX8" fmla="*/ 155180 w 206696"/>
                          <a:gd name="connsiteY8" fmla="*/ 33489 h 91484"/>
                          <a:gd name="connsiteX9" fmla="*/ 155180 w 206696"/>
                          <a:gd name="connsiteY9" fmla="*/ 27050 h 91484"/>
                          <a:gd name="connsiteX10" fmla="*/ 129423 w 206696"/>
                          <a:gd name="connsiteY10" fmla="*/ 27050 h 91484"/>
                          <a:gd name="connsiteX11" fmla="*/ 90786 w 206696"/>
                          <a:gd name="connsiteY11" fmla="*/ 39929 h 91484"/>
                          <a:gd name="connsiteX12" fmla="*/ 71468 w 206696"/>
                          <a:gd name="connsiteY12" fmla="*/ 46368 h 91484"/>
                          <a:gd name="connsiteX13" fmla="*/ 634 w 206696"/>
                          <a:gd name="connsiteY13" fmla="*/ 65686 h 914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06696" h="91484">
                            <a:moveTo>
                              <a:pt x="634" y="65686"/>
                            </a:moveTo>
                            <a:cubicBezTo>
                              <a:pt x="-4732" y="61393"/>
                              <a:pt x="25318" y="30269"/>
                              <a:pt x="39270" y="20610"/>
                            </a:cubicBezTo>
                            <a:cubicBezTo>
                              <a:pt x="53222" y="10951"/>
                              <a:pt x="62882" y="10951"/>
                              <a:pt x="84347" y="7731"/>
                            </a:cubicBezTo>
                            <a:cubicBezTo>
                              <a:pt x="105812" y="4511"/>
                              <a:pt x="150887" y="-3001"/>
                              <a:pt x="168059" y="1292"/>
                            </a:cubicBezTo>
                            <a:cubicBezTo>
                              <a:pt x="185231" y="5585"/>
                              <a:pt x="183084" y="22757"/>
                              <a:pt x="187377" y="33489"/>
                            </a:cubicBezTo>
                            <a:cubicBezTo>
                              <a:pt x="191670" y="44221"/>
                              <a:pt x="190597" y="56027"/>
                              <a:pt x="193817" y="65686"/>
                            </a:cubicBezTo>
                            <a:cubicBezTo>
                              <a:pt x="197037" y="75345"/>
                              <a:pt x="206696" y="91444"/>
                              <a:pt x="206696" y="91444"/>
                            </a:cubicBezTo>
                            <a:cubicBezTo>
                              <a:pt x="204550" y="92517"/>
                              <a:pt x="180938" y="72126"/>
                              <a:pt x="180938" y="72126"/>
                            </a:cubicBezTo>
                            <a:cubicBezTo>
                              <a:pt x="172352" y="62467"/>
                              <a:pt x="155180" y="33489"/>
                              <a:pt x="155180" y="33489"/>
                            </a:cubicBezTo>
                            <a:cubicBezTo>
                              <a:pt x="150887" y="25976"/>
                              <a:pt x="155180" y="27050"/>
                              <a:pt x="155180" y="27050"/>
                            </a:cubicBezTo>
                            <a:cubicBezTo>
                              <a:pt x="150887" y="25977"/>
                              <a:pt x="140155" y="24904"/>
                              <a:pt x="129423" y="27050"/>
                            </a:cubicBezTo>
                            <a:cubicBezTo>
                              <a:pt x="118691" y="29196"/>
                              <a:pt x="90786" y="39929"/>
                              <a:pt x="90786" y="39929"/>
                            </a:cubicBezTo>
                            <a:lnTo>
                              <a:pt x="71468" y="46368"/>
                            </a:lnTo>
                            <a:cubicBezTo>
                              <a:pt x="55369" y="53881"/>
                              <a:pt x="6000" y="69979"/>
                              <a:pt x="634" y="65686"/>
                            </a:cubicBezTo>
                            <a:close/>
                          </a:path>
                        </a:pathLst>
                      </a:custGeom>
                      <a:solidFill>
                        <a:srgbClr val="672F09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35" name="Freeform 334"/>
                      <p:cNvSpPr/>
                      <p:nvPr/>
                    </p:nvSpPr>
                    <p:spPr>
                      <a:xfrm flipH="1">
                        <a:off x="5672179" y="1284887"/>
                        <a:ext cx="196542" cy="45719"/>
                      </a:xfrm>
                      <a:custGeom>
                        <a:avLst/>
                        <a:gdLst>
                          <a:gd name="connsiteX0" fmla="*/ 634 w 206696"/>
                          <a:gd name="connsiteY0" fmla="*/ 65686 h 91484"/>
                          <a:gd name="connsiteX1" fmla="*/ 39270 w 206696"/>
                          <a:gd name="connsiteY1" fmla="*/ 20610 h 91484"/>
                          <a:gd name="connsiteX2" fmla="*/ 84347 w 206696"/>
                          <a:gd name="connsiteY2" fmla="*/ 7731 h 91484"/>
                          <a:gd name="connsiteX3" fmla="*/ 168059 w 206696"/>
                          <a:gd name="connsiteY3" fmla="*/ 1292 h 91484"/>
                          <a:gd name="connsiteX4" fmla="*/ 187377 w 206696"/>
                          <a:gd name="connsiteY4" fmla="*/ 33489 h 91484"/>
                          <a:gd name="connsiteX5" fmla="*/ 193817 w 206696"/>
                          <a:gd name="connsiteY5" fmla="*/ 65686 h 91484"/>
                          <a:gd name="connsiteX6" fmla="*/ 206696 w 206696"/>
                          <a:gd name="connsiteY6" fmla="*/ 91444 h 91484"/>
                          <a:gd name="connsiteX7" fmla="*/ 180938 w 206696"/>
                          <a:gd name="connsiteY7" fmla="*/ 72126 h 91484"/>
                          <a:gd name="connsiteX8" fmla="*/ 155180 w 206696"/>
                          <a:gd name="connsiteY8" fmla="*/ 33489 h 91484"/>
                          <a:gd name="connsiteX9" fmla="*/ 155180 w 206696"/>
                          <a:gd name="connsiteY9" fmla="*/ 27050 h 91484"/>
                          <a:gd name="connsiteX10" fmla="*/ 129423 w 206696"/>
                          <a:gd name="connsiteY10" fmla="*/ 27050 h 91484"/>
                          <a:gd name="connsiteX11" fmla="*/ 90786 w 206696"/>
                          <a:gd name="connsiteY11" fmla="*/ 39929 h 91484"/>
                          <a:gd name="connsiteX12" fmla="*/ 71468 w 206696"/>
                          <a:gd name="connsiteY12" fmla="*/ 46368 h 91484"/>
                          <a:gd name="connsiteX13" fmla="*/ 634 w 206696"/>
                          <a:gd name="connsiteY13" fmla="*/ 65686 h 914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06696" h="91484">
                            <a:moveTo>
                              <a:pt x="634" y="65686"/>
                            </a:moveTo>
                            <a:cubicBezTo>
                              <a:pt x="-4732" y="61393"/>
                              <a:pt x="25318" y="30269"/>
                              <a:pt x="39270" y="20610"/>
                            </a:cubicBezTo>
                            <a:cubicBezTo>
                              <a:pt x="53222" y="10951"/>
                              <a:pt x="62882" y="10951"/>
                              <a:pt x="84347" y="7731"/>
                            </a:cubicBezTo>
                            <a:cubicBezTo>
                              <a:pt x="105812" y="4511"/>
                              <a:pt x="150887" y="-3001"/>
                              <a:pt x="168059" y="1292"/>
                            </a:cubicBezTo>
                            <a:cubicBezTo>
                              <a:pt x="185231" y="5585"/>
                              <a:pt x="183084" y="22757"/>
                              <a:pt x="187377" y="33489"/>
                            </a:cubicBezTo>
                            <a:cubicBezTo>
                              <a:pt x="191670" y="44221"/>
                              <a:pt x="190597" y="56027"/>
                              <a:pt x="193817" y="65686"/>
                            </a:cubicBezTo>
                            <a:cubicBezTo>
                              <a:pt x="197037" y="75345"/>
                              <a:pt x="206696" y="91444"/>
                              <a:pt x="206696" y="91444"/>
                            </a:cubicBezTo>
                            <a:cubicBezTo>
                              <a:pt x="204550" y="92517"/>
                              <a:pt x="180938" y="72126"/>
                              <a:pt x="180938" y="72126"/>
                            </a:cubicBezTo>
                            <a:cubicBezTo>
                              <a:pt x="172352" y="62467"/>
                              <a:pt x="155180" y="33489"/>
                              <a:pt x="155180" y="33489"/>
                            </a:cubicBezTo>
                            <a:cubicBezTo>
                              <a:pt x="150887" y="25976"/>
                              <a:pt x="155180" y="27050"/>
                              <a:pt x="155180" y="27050"/>
                            </a:cubicBezTo>
                            <a:cubicBezTo>
                              <a:pt x="150887" y="25977"/>
                              <a:pt x="140155" y="24904"/>
                              <a:pt x="129423" y="27050"/>
                            </a:cubicBezTo>
                            <a:cubicBezTo>
                              <a:pt x="118691" y="29196"/>
                              <a:pt x="90786" y="39929"/>
                              <a:pt x="90786" y="39929"/>
                            </a:cubicBezTo>
                            <a:lnTo>
                              <a:pt x="71468" y="46368"/>
                            </a:lnTo>
                            <a:cubicBezTo>
                              <a:pt x="55369" y="53881"/>
                              <a:pt x="6000" y="69979"/>
                              <a:pt x="634" y="65686"/>
                            </a:cubicBezTo>
                            <a:close/>
                          </a:path>
                        </a:pathLst>
                      </a:custGeom>
                      <a:solidFill>
                        <a:srgbClr val="672F09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36" name="Freeform 335"/>
                      <p:cNvSpPr/>
                      <p:nvPr/>
                    </p:nvSpPr>
                    <p:spPr>
                      <a:xfrm>
                        <a:off x="5395283" y="1432994"/>
                        <a:ext cx="274081" cy="585989"/>
                      </a:xfrm>
                      <a:custGeom>
                        <a:avLst/>
                        <a:gdLst>
                          <a:gd name="connsiteX0" fmla="*/ 157947 w 274081"/>
                          <a:gd name="connsiteY0" fmla="*/ 0 h 585989"/>
                          <a:gd name="connsiteX1" fmla="*/ 164386 w 274081"/>
                          <a:gd name="connsiteY1" fmla="*/ 83713 h 585989"/>
                          <a:gd name="connsiteX2" fmla="*/ 151507 w 274081"/>
                          <a:gd name="connsiteY2" fmla="*/ 167425 h 585989"/>
                          <a:gd name="connsiteX3" fmla="*/ 119310 w 274081"/>
                          <a:gd name="connsiteY3" fmla="*/ 218941 h 585989"/>
                          <a:gd name="connsiteX4" fmla="*/ 80674 w 274081"/>
                          <a:gd name="connsiteY4" fmla="*/ 244699 h 585989"/>
                          <a:gd name="connsiteX5" fmla="*/ 42037 w 274081"/>
                          <a:gd name="connsiteY5" fmla="*/ 276896 h 585989"/>
                          <a:gd name="connsiteX6" fmla="*/ 3400 w 274081"/>
                          <a:gd name="connsiteY6" fmla="*/ 309093 h 585989"/>
                          <a:gd name="connsiteX7" fmla="*/ 3400 w 274081"/>
                          <a:gd name="connsiteY7" fmla="*/ 373487 h 585989"/>
                          <a:gd name="connsiteX8" fmla="*/ 16279 w 274081"/>
                          <a:gd name="connsiteY8" fmla="*/ 392806 h 585989"/>
                          <a:gd name="connsiteX9" fmla="*/ 48476 w 274081"/>
                          <a:gd name="connsiteY9" fmla="*/ 386366 h 585989"/>
                          <a:gd name="connsiteX10" fmla="*/ 119310 w 274081"/>
                          <a:gd name="connsiteY10" fmla="*/ 379927 h 585989"/>
                          <a:gd name="connsiteX11" fmla="*/ 164386 w 274081"/>
                          <a:gd name="connsiteY11" fmla="*/ 392806 h 585989"/>
                          <a:gd name="connsiteX12" fmla="*/ 170826 w 274081"/>
                          <a:gd name="connsiteY12" fmla="*/ 431442 h 585989"/>
                          <a:gd name="connsiteX13" fmla="*/ 164386 w 274081"/>
                          <a:gd name="connsiteY13" fmla="*/ 476518 h 585989"/>
                          <a:gd name="connsiteX14" fmla="*/ 151507 w 274081"/>
                          <a:gd name="connsiteY14" fmla="*/ 502276 h 585989"/>
                          <a:gd name="connsiteX15" fmla="*/ 106431 w 274081"/>
                          <a:gd name="connsiteY15" fmla="*/ 508716 h 585989"/>
                          <a:gd name="connsiteX16" fmla="*/ 54916 w 274081"/>
                          <a:gd name="connsiteY16" fmla="*/ 515155 h 585989"/>
                          <a:gd name="connsiteX17" fmla="*/ 61355 w 274081"/>
                          <a:gd name="connsiteY17" fmla="*/ 515155 h 585989"/>
                          <a:gd name="connsiteX18" fmla="*/ 42037 w 274081"/>
                          <a:gd name="connsiteY18" fmla="*/ 540913 h 585989"/>
                          <a:gd name="connsiteX19" fmla="*/ 54916 w 274081"/>
                          <a:gd name="connsiteY19" fmla="*/ 553792 h 585989"/>
                          <a:gd name="connsiteX20" fmla="*/ 74234 w 274081"/>
                          <a:gd name="connsiteY20" fmla="*/ 553792 h 585989"/>
                          <a:gd name="connsiteX21" fmla="*/ 106431 w 274081"/>
                          <a:gd name="connsiteY21" fmla="*/ 566671 h 585989"/>
                          <a:gd name="connsiteX22" fmla="*/ 170826 w 274081"/>
                          <a:gd name="connsiteY22" fmla="*/ 585989 h 585989"/>
                          <a:gd name="connsiteX23" fmla="*/ 209462 w 274081"/>
                          <a:gd name="connsiteY23" fmla="*/ 547352 h 585989"/>
                          <a:gd name="connsiteX24" fmla="*/ 273857 w 274081"/>
                          <a:gd name="connsiteY24" fmla="*/ 521594 h 585989"/>
                          <a:gd name="connsiteX25" fmla="*/ 228781 w 274081"/>
                          <a:gd name="connsiteY25" fmla="*/ 508716 h 585989"/>
                          <a:gd name="connsiteX26" fmla="*/ 177265 w 274081"/>
                          <a:gd name="connsiteY26" fmla="*/ 528034 h 585989"/>
                          <a:gd name="connsiteX27" fmla="*/ 164386 w 274081"/>
                          <a:gd name="connsiteY27" fmla="*/ 515155 h 585989"/>
                          <a:gd name="connsiteX28" fmla="*/ 151507 w 274081"/>
                          <a:gd name="connsiteY28" fmla="*/ 489397 h 585989"/>
                          <a:gd name="connsiteX29" fmla="*/ 106431 w 274081"/>
                          <a:gd name="connsiteY29" fmla="*/ 521594 h 585989"/>
                          <a:gd name="connsiteX30" fmla="*/ 80674 w 274081"/>
                          <a:gd name="connsiteY30" fmla="*/ 528034 h 5859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274081" h="585989">
                            <a:moveTo>
                              <a:pt x="157947" y="0"/>
                            </a:moveTo>
                            <a:cubicBezTo>
                              <a:pt x="161703" y="27904"/>
                              <a:pt x="165459" y="55809"/>
                              <a:pt x="164386" y="83713"/>
                            </a:cubicBezTo>
                            <a:cubicBezTo>
                              <a:pt x="163313" y="111617"/>
                              <a:pt x="159020" y="144887"/>
                              <a:pt x="151507" y="167425"/>
                            </a:cubicBezTo>
                            <a:cubicBezTo>
                              <a:pt x="143994" y="189963"/>
                              <a:pt x="131116" y="206062"/>
                              <a:pt x="119310" y="218941"/>
                            </a:cubicBezTo>
                            <a:cubicBezTo>
                              <a:pt x="107504" y="231820"/>
                              <a:pt x="93553" y="235040"/>
                              <a:pt x="80674" y="244699"/>
                            </a:cubicBezTo>
                            <a:cubicBezTo>
                              <a:pt x="67795" y="254358"/>
                              <a:pt x="42037" y="276896"/>
                              <a:pt x="42037" y="276896"/>
                            </a:cubicBezTo>
                            <a:cubicBezTo>
                              <a:pt x="29158" y="287628"/>
                              <a:pt x="9839" y="292995"/>
                              <a:pt x="3400" y="309093"/>
                            </a:cubicBezTo>
                            <a:cubicBezTo>
                              <a:pt x="-3039" y="325191"/>
                              <a:pt x="1253" y="359535"/>
                              <a:pt x="3400" y="373487"/>
                            </a:cubicBezTo>
                            <a:cubicBezTo>
                              <a:pt x="5547" y="387439"/>
                              <a:pt x="8766" y="390660"/>
                              <a:pt x="16279" y="392806"/>
                            </a:cubicBezTo>
                            <a:cubicBezTo>
                              <a:pt x="23792" y="394952"/>
                              <a:pt x="31304" y="388512"/>
                              <a:pt x="48476" y="386366"/>
                            </a:cubicBezTo>
                            <a:cubicBezTo>
                              <a:pt x="65648" y="384220"/>
                              <a:pt x="99992" y="378854"/>
                              <a:pt x="119310" y="379927"/>
                            </a:cubicBezTo>
                            <a:cubicBezTo>
                              <a:pt x="138628" y="381000"/>
                              <a:pt x="155800" y="384220"/>
                              <a:pt x="164386" y="392806"/>
                            </a:cubicBezTo>
                            <a:cubicBezTo>
                              <a:pt x="172972" y="401392"/>
                              <a:pt x="170826" y="417490"/>
                              <a:pt x="170826" y="431442"/>
                            </a:cubicBezTo>
                            <a:cubicBezTo>
                              <a:pt x="170826" y="445394"/>
                              <a:pt x="164386" y="476518"/>
                              <a:pt x="164386" y="476518"/>
                            </a:cubicBezTo>
                            <a:cubicBezTo>
                              <a:pt x="161166" y="488324"/>
                              <a:pt x="161166" y="496910"/>
                              <a:pt x="151507" y="502276"/>
                            </a:cubicBezTo>
                            <a:cubicBezTo>
                              <a:pt x="141848" y="507642"/>
                              <a:pt x="106431" y="508716"/>
                              <a:pt x="106431" y="508716"/>
                            </a:cubicBezTo>
                            <a:lnTo>
                              <a:pt x="54916" y="515155"/>
                            </a:lnTo>
                            <a:cubicBezTo>
                              <a:pt x="47403" y="516228"/>
                              <a:pt x="61355" y="515155"/>
                              <a:pt x="61355" y="515155"/>
                            </a:cubicBezTo>
                            <a:cubicBezTo>
                              <a:pt x="59208" y="519448"/>
                              <a:pt x="42037" y="540913"/>
                              <a:pt x="42037" y="540913"/>
                            </a:cubicBezTo>
                            <a:cubicBezTo>
                              <a:pt x="40964" y="547352"/>
                              <a:pt x="54916" y="553792"/>
                              <a:pt x="54916" y="553792"/>
                            </a:cubicBezTo>
                            <a:cubicBezTo>
                              <a:pt x="60282" y="555939"/>
                              <a:pt x="65648" y="551646"/>
                              <a:pt x="74234" y="553792"/>
                            </a:cubicBezTo>
                            <a:cubicBezTo>
                              <a:pt x="82820" y="555938"/>
                              <a:pt x="90332" y="561305"/>
                              <a:pt x="106431" y="566671"/>
                            </a:cubicBezTo>
                            <a:cubicBezTo>
                              <a:pt x="122530" y="572037"/>
                              <a:pt x="170826" y="585989"/>
                              <a:pt x="170826" y="585989"/>
                            </a:cubicBezTo>
                            <a:cubicBezTo>
                              <a:pt x="187998" y="582769"/>
                              <a:pt x="192290" y="558084"/>
                              <a:pt x="209462" y="547352"/>
                            </a:cubicBezTo>
                            <a:cubicBezTo>
                              <a:pt x="226634" y="536620"/>
                              <a:pt x="273857" y="521594"/>
                              <a:pt x="273857" y="521594"/>
                            </a:cubicBezTo>
                            <a:cubicBezTo>
                              <a:pt x="277077" y="515155"/>
                              <a:pt x="244880" y="507643"/>
                              <a:pt x="228781" y="508716"/>
                            </a:cubicBezTo>
                            <a:cubicBezTo>
                              <a:pt x="212682" y="509789"/>
                              <a:pt x="177265" y="528034"/>
                              <a:pt x="177265" y="528034"/>
                            </a:cubicBezTo>
                            <a:cubicBezTo>
                              <a:pt x="166532" y="529107"/>
                              <a:pt x="164386" y="515155"/>
                              <a:pt x="164386" y="515155"/>
                            </a:cubicBezTo>
                            <a:cubicBezTo>
                              <a:pt x="160093" y="508716"/>
                              <a:pt x="161166" y="488324"/>
                              <a:pt x="151507" y="489397"/>
                            </a:cubicBezTo>
                            <a:cubicBezTo>
                              <a:pt x="141848" y="490470"/>
                              <a:pt x="118236" y="515155"/>
                              <a:pt x="106431" y="521594"/>
                            </a:cubicBezTo>
                            <a:cubicBezTo>
                              <a:pt x="94626" y="528033"/>
                              <a:pt x="87650" y="528033"/>
                              <a:pt x="80674" y="528034"/>
                            </a:cubicBezTo>
                          </a:path>
                        </a:pathLst>
                      </a:custGeom>
                      <a:noFill/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37" name="Freeform 336"/>
                      <p:cNvSpPr/>
                      <p:nvPr/>
                    </p:nvSpPr>
                    <p:spPr>
                      <a:xfrm>
                        <a:off x="5318010" y="1870876"/>
                        <a:ext cx="259080" cy="111125"/>
                      </a:xfrm>
                      <a:custGeom>
                        <a:avLst/>
                        <a:gdLst>
                          <a:gd name="connsiteX0" fmla="*/ 214923 w 216709"/>
                          <a:gd name="connsiteY0" fmla="*/ 51877 h 86240"/>
                          <a:gd name="connsiteX1" fmla="*/ 182725 w 216709"/>
                          <a:gd name="connsiteY1" fmla="*/ 13241 h 86240"/>
                          <a:gd name="connsiteX2" fmla="*/ 156968 w 216709"/>
                          <a:gd name="connsiteY2" fmla="*/ 362 h 86240"/>
                          <a:gd name="connsiteX3" fmla="*/ 131210 w 216709"/>
                          <a:gd name="connsiteY3" fmla="*/ 6801 h 86240"/>
                          <a:gd name="connsiteX4" fmla="*/ 99013 w 216709"/>
                          <a:gd name="connsiteY4" fmla="*/ 38998 h 86240"/>
                          <a:gd name="connsiteX5" fmla="*/ 73255 w 216709"/>
                          <a:gd name="connsiteY5" fmla="*/ 71196 h 86240"/>
                          <a:gd name="connsiteX6" fmla="*/ 21740 w 216709"/>
                          <a:gd name="connsiteY6" fmla="*/ 58317 h 86240"/>
                          <a:gd name="connsiteX7" fmla="*/ 2421 w 216709"/>
                          <a:gd name="connsiteY7" fmla="*/ 38998 h 86240"/>
                          <a:gd name="connsiteX8" fmla="*/ 73255 w 216709"/>
                          <a:gd name="connsiteY8" fmla="*/ 84074 h 86240"/>
                          <a:gd name="connsiteX9" fmla="*/ 124771 w 216709"/>
                          <a:gd name="connsiteY9" fmla="*/ 77635 h 86240"/>
                          <a:gd name="connsiteX10" fmla="*/ 214923 w 216709"/>
                          <a:gd name="connsiteY10" fmla="*/ 51877 h 86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16709" h="86240">
                            <a:moveTo>
                              <a:pt x="214923" y="51877"/>
                            </a:moveTo>
                            <a:cubicBezTo>
                              <a:pt x="224582" y="41145"/>
                              <a:pt x="192384" y="21827"/>
                              <a:pt x="182725" y="13241"/>
                            </a:cubicBezTo>
                            <a:cubicBezTo>
                              <a:pt x="173066" y="4655"/>
                              <a:pt x="165554" y="1435"/>
                              <a:pt x="156968" y="362"/>
                            </a:cubicBezTo>
                            <a:cubicBezTo>
                              <a:pt x="148382" y="-711"/>
                              <a:pt x="140869" y="362"/>
                              <a:pt x="131210" y="6801"/>
                            </a:cubicBezTo>
                            <a:cubicBezTo>
                              <a:pt x="121551" y="13240"/>
                              <a:pt x="108672" y="28266"/>
                              <a:pt x="99013" y="38998"/>
                            </a:cubicBezTo>
                            <a:cubicBezTo>
                              <a:pt x="89354" y="49730"/>
                              <a:pt x="86134" y="67976"/>
                              <a:pt x="73255" y="71196"/>
                            </a:cubicBezTo>
                            <a:lnTo>
                              <a:pt x="21740" y="58317"/>
                            </a:lnTo>
                            <a:cubicBezTo>
                              <a:pt x="9934" y="52951"/>
                              <a:pt x="-6165" y="34705"/>
                              <a:pt x="2421" y="38998"/>
                            </a:cubicBezTo>
                            <a:cubicBezTo>
                              <a:pt x="11007" y="43291"/>
                              <a:pt x="52863" y="77634"/>
                              <a:pt x="73255" y="84074"/>
                            </a:cubicBezTo>
                            <a:cubicBezTo>
                              <a:pt x="93647" y="90514"/>
                              <a:pt x="107599" y="80855"/>
                              <a:pt x="124771" y="77635"/>
                            </a:cubicBezTo>
                            <a:cubicBezTo>
                              <a:pt x="141943" y="74415"/>
                              <a:pt x="205264" y="62609"/>
                              <a:pt x="214923" y="51877"/>
                            </a:cubicBezTo>
                            <a:close/>
                          </a:path>
                        </a:pathLst>
                      </a:custGeom>
                      <a:solidFill>
                        <a:srgbClr val="672F09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38" name="Freeform 337"/>
                      <p:cNvSpPr/>
                      <p:nvPr/>
                    </p:nvSpPr>
                    <p:spPr>
                      <a:xfrm flipH="1">
                        <a:off x="5556269" y="1864436"/>
                        <a:ext cx="257577" cy="111483"/>
                      </a:xfrm>
                      <a:custGeom>
                        <a:avLst/>
                        <a:gdLst>
                          <a:gd name="connsiteX0" fmla="*/ 214923 w 216709"/>
                          <a:gd name="connsiteY0" fmla="*/ 51877 h 86240"/>
                          <a:gd name="connsiteX1" fmla="*/ 182725 w 216709"/>
                          <a:gd name="connsiteY1" fmla="*/ 13241 h 86240"/>
                          <a:gd name="connsiteX2" fmla="*/ 156968 w 216709"/>
                          <a:gd name="connsiteY2" fmla="*/ 362 h 86240"/>
                          <a:gd name="connsiteX3" fmla="*/ 131210 w 216709"/>
                          <a:gd name="connsiteY3" fmla="*/ 6801 h 86240"/>
                          <a:gd name="connsiteX4" fmla="*/ 99013 w 216709"/>
                          <a:gd name="connsiteY4" fmla="*/ 38998 h 86240"/>
                          <a:gd name="connsiteX5" fmla="*/ 73255 w 216709"/>
                          <a:gd name="connsiteY5" fmla="*/ 71196 h 86240"/>
                          <a:gd name="connsiteX6" fmla="*/ 21740 w 216709"/>
                          <a:gd name="connsiteY6" fmla="*/ 58317 h 86240"/>
                          <a:gd name="connsiteX7" fmla="*/ 2421 w 216709"/>
                          <a:gd name="connsiteY7" fmla="*/ 38998 h 86240"/>
                          <a:gd name="connsiteX8" fmla="*/ 73255 w 216709"/>
                          <a:gd name="connsiteY8" fmla="*/ 84074 h 86240"/>
                          <a:gd name="connsiteX9" fmla="*/ 124771 w 216709"/>
                          <a:gd name="connsiteY9" fmla="*/ 77635 h 86240"/>
                          <a:gd name="connsiteX10" fmla="*/ 214923 w 216709"/>
                          <a:gd name="connsiteY10" fmla="*/ 51877 h 86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16709" h="86240">
                            <a:moveTo>
                              <a:pt x="214923" y="51877"/>
                            </a:moveTo>
                            <a:cubicBezTo>
                              <a:pt x="224582" y="41145"/>
                              <a:pt x="192384" y="21827"/>
                              <a:pt x="182725" y="13241"/>
                            </a:cubicBezTo>
                            <a:cubicBezTo>
                              <a:pt x="173066" y="4655"/>
                              <a:pt x="165554" y="1435"/>
                              <a:pt x="156968" y="362"/>
                            </a:cubicBezTo>
                            <a:cubicBezTo>
                              <a:pt x="148382" y="-711"/>
                              <a:pt x="140869" y="362"/>
                              <a:pt x="131210" y="6801"/>
                            </a:cubicBezTo>
                            <a:cubicBezTo>
                              <a:pt x="121551" y="13240"/>
                              <a:pt x="108672" y="28266"/>
                              <a:pt x="99013" y="38998"/>
                            </a:cubicBezTo>
                            <a:cubicBezTo>
                              <a:pt x="89354" y="49730"/>
                              <a:pt x="86134" y="67976"/>
                              <a:pt x="73255" y="71196"/>
                            </a:cubicBezTo>
                            <a:lnTo>
                              <a:pt x="21740" y="58317"/>
                            </a:lnTo>
                            <a:cubicBezTo>
                              <a:pt x="9934" y="52951"/>
                              <a:pt x="-6165" y="34705"/>
                              <a:pt x="2421" y="38998"/>
                            </a:cubicBezTo>
                            <a:cubicBezTo>
                              <a:pt x="11007" y="43291"/>
                              <a:pt x="52863" y="77634"/>
                              <a:pt x="73255" y="84074"/>
                            </a:cubicBezTo>
                            <a:cubicBezTo>
                              <a:pt x="93647" y="90514"/>
                              <a:pt x="107599" y="80855"/>
                              <a:pt x="124771" y="77635"/>
                            </a:cubicBezTo>
                            <a:cubicBezTo>
                              <a:pt x="141943" y="74415"/>
                              <a:pt x="205264" y="62609"/>
                              <a:pt x="214923" y="51877"/>
                            </a:cubicBezTo>
                            <a:close/>
                          </a:path>
                        </a:pathLst>
                      </a:custGeom>
                      <a:solidFill>
                        <a:srgbClr val="672F09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330" name="Freeform 329"/>
                    <p:cNvSpPr/>
                    <p:nvPr/>
                  </p:nvSpPr>
                  <p:spPr>
                    <a:xfrm>
                      <a:off x="4963841" y="1065947"/>
                      <a:ext cx="1390918" cy="991673"/>
                    </a:xfrm>
                    <a:custGeom>
                      <a:avLst/>
                      <a:gdLst>
                        <a:gd name="connsiteX0" fmla="*/ 724132 w 1506957"/>
                        <a:gd name="connsiteY0" fmla="*/ 167647 h 1145987"/>
                        <a:gd name="connsiteX1" fmla="*/ 659738 w 1506957"/>
                        <a:gd name="connsiteY1" fmla="*/ 161208 h 1145987"/>
                        <a:gd name="connsiteX2" fmla="*/ 588904 w 1506957"/>
                        <a:gd name="connsiteY2" fmla="*/ 193405 h 1145987"/>
                        <a:gd name="connsiteX3" fmla="*/ 524509 w 1506957"/>
                        <a:gd name="connsiteY3" fmla="*/ 238481 h 1145987"/>
                        <a:gd name="connsiteX4" fmla="*/ 479433 w 1506957"/>
                        <a:gd name="connsiteY4" fmla="*/ 277118 h 1145987"/>
                        <a:gd name="connsiteX5" fmla="*/ 427918 w 1506957"/>
                        <a:gd name="connsiteY5" fmla="*/ 315754 h 1145987"/>
                        <a:gd name="connsiteX6" fmla="*/ 402160 w 1506957"/>
                        <a:gd name="connsiteY6" fmla="*/ 393028 h 1145987"/>
                        <a:gd name="connsiteX7" fmla="*/ 382842 w 1506957"/>
                        <a:gd name="connsiteY7" fmla="*/ 463861 h 1145987"/>
                        <a:gd name="connsiteX8" fmla="*/ 312008 w 1506957"/>
                        <a:gd name="connsiteY8" fmla="*/ 476740 h 1145987"/>
                        <a:gd name="connsiteX9" fmla="*/ 324887 w 1506957"/>
                        <a:gd name="connsiteY9" fmla="*/ 541135 h 1145987"/>
                        <a:gd name="connsiteX10" fmla="*/ 292690 w 1506957"/>
                        <a:gd name="connsiteY10" fmla="*/ 592650 h 1145987"/>
                        <a:gd name="connsiteX11" fmla="*/ 254053 w 1506957"/>
                        <a:gd name="connsiteY11" fmla="*/ 566892 h 1145987"/>
                        <a:gd name="connsiteX12" fmla="*/ 228295 w 1506957"/>
                        <a:gd name="connsiteY12" fmla="*/ 618408 h 1145987"/>
                        <a:gd name="connsiteX13" fmla="*/ 254053 w 1506957"/>
                        <a:gd name="connsiteY13" fmla="*/ 669923 h 1145987"/>
                        <a:gd name="connsiteX14" fmla="*/ 202538 w 1506957"/>
                        <a:gd name="connsiteY14" fmla="*/ 695681 h 1145987"/>
                        <a:gd name="connsiteX15" fmla="*/ 163901 w 1506957"/>
                        <a:gd name="connsiteY15" fmla="*/ 721439 h 1145987"/>
                        <a:gd name="connsiteX16" fmla="*/ 151022 w 1506957"/>
                        <a:gd name="connsiteY16" fmla="*/ 792273 h 1145987"/>
                        <a:gd name="connsiteX17" fmla="*/ 163901 w 1506957"/>
                        <a:gd name="connsiteY17" fmla="*/ 843788 h 1145987"/>
                        <a:gd name="connsiteX18" fmla="*/ 183219 w 1506957"/>
                        <a:gd name="connsiteY18" fmla="*/ 914622 h 1145987"/>
                        <a:gd name="connsiteX19" fmla="*/ 260493 w 1506957"/>
                        <a:gd name="connsiteY19" fmla="*/ 959698 h 1145987"/>
                        <a:gd name="connsiteX20" fmla="*/ 279811 w 1506957"/>
                        <a:gd name="connsiteY20" fmla="*/ 1049850 h 1145987"/>
                        <a:gd name="connsiteX21" fmla="*/ 292690 w 1506957"/>
                        <a:gd name="connsiteY21" fmla="*/ 1140002 h 1145987"/>
                        <a:gd name="connsiteX22" fmla="*/ 241174 w 1506957"/>
                        <a:gd name="connsiteY22" fmla="*/ 1133563 h 1145987"/>
                        <a:gd name="connsiteX23" fmla="*/ 221856 w 1506957"/>
                        <a:gd name="connsiteY23" fmla="*/ 1101366 h 1145987"/>
                        <a:gd name="connsiteX24" fmla="*/ 93067 w 1506957"/>
                        <a:gd name="connsiteY24" fmla="*/ 966137 h 1145987"/>
                        <a:gd name="connsiteX25" fmla="*/ 22233 w 1506957"/>
                        <a:gd name="connsiteY25" fmla="*/ 837349 h 1145987"/>
                        <a:gd name="connsiteX26" fmla="*/ 35112 w 1506957"/>
                        <a:gd name="connsiteY26" fmla="*/ 792273 h 1145987"/>
                        <a:gd name="connsiteX27" fmla="*/ 73749 w 1506957"/>
                        <a:gd name="connsiteY27" fmla="*/ 708560 h 1145987"/>
                        <a:gd name="connsiteX28" fmla="*/ 35112 w 1506957"/>
                        <a:gd name="connsiteY28" fmla="*/ 579771 h 1145987"/>
                        <a:gd name="connsiteX29" fmla="*/ 2915 w 1506957"/>
                        <a:gd name="connsiteY29" fmla="*/ 502498 h 1145987"/>
                        <a:gd name="connsiteX30" fmla="*/ 112386 w 1506957"/>
                        <a:gd name="connsiteY30" fmla="*/ 476740 h 1145987"/>
                        <a:gd name="connsiteX31" fmla="*/ 144583 w 1506957"/>
                        <a:gd name="connsiteY31" fmla="*/ 399467 h 1145987"/>
                        <a:gd name="connsiteX32" fmla="*/ 266932 w 1506957"/>
                        <a:gd name="connsiteY32" fmla="*/ 251360 h 1145987"/>
                        <a:gd name="connsiteX33" fmla="*/ 331326 w 1506957"/>
                        <a:gd name="connsiteY33" fmla="*/ 219163 h 1145987"/>
                        <a:gd name="connsiteX34" fmla="*/ 440797 w 1506957"/>
                        <a:gd name="connsiteY34" fmla="*/ 135450 h 1145987"/>
                        <a:gd name="connsiteX35" fmla="*/ 550267 w 1506957"/>
                        <a:gd name="connsiteY35" fmla="*/ 58177 h 1145987"/>
                        <a:gd name="connsiteX36" fmla="*/ 730571 w 1506957"/>
                        <a:gd name="connsiteY36" fmla="*/ 64616 h 1145987"/>
                        <a:gd name="connsiteX37" fmla="*/ 878679 w 1506957"/>
                        <a:gd name="connsiteY37" fmla="*/ 222 h 1145987"/>
                        <a:gd name="connsiteX38" fmla="*/ 930194 w 1506957"/>
                        <a:gd name="connsiteY38" fmla="*/ 90374 h 1145987"/>
                        <a:gd name="connsiteX39" fmla="*/ 1058983 w 1506957"/>
                        <a:gd name="connsiteY39" fmla="*/ 141890 h 1145987"/>
                        <a:gd name="connsiteX40" fmla="*/ 1123377 w 1506957"/>
                        <a:gd name="connsiteY40" fmla="*/ 264239 h 1145987"/>
                        <a:gd name="connsiteX41" fmla="*/ 1187771 w 1506957"/>
                        <a:gd name="connsiteY41" fmla="*/ 360830 h 1145987"/>
                        <a:gd name="connsiteX42" fmla="*/ 1323000 w 1506957"/>
                        <a:gd name="connsiteY42" fmla="*/ 457422 h 1145987"/>
                        <a:gd name="connsiteX43" fmla="*/ 1316560 w 1506957"/>
                        <a:gd name="connsiteY43" fmla="*/ 586211 h 1145987"/>
                        <a:gd name="connsiteX44" fmla="*/ 1503304 w 1506957"/>
                        <a:gd name="connsiteY44" fmla="*/ 727878 h 1145987"/>
                        <a:gd name="connsiteX45" fmla="*/ 1432470 w 1506957"/>
                        <a:gd name="connsiteY45" fmla="*/ 863106 h 1145987"/>
                        <a:gd name="connsiteX46" fmla="*/ 1335879 w 1506957"/>
                        <a:gd name="connsiteY46" fmla="*/ 1043411 h 1145987"/>
                        <a:gd name="connsiteX47" fmla="*/ 1374515 w 1506957"/>
                        <a:gd name="connsiteY47" fmla="*/ 1101366 h 1145987"/>
                        <a:gd name="connsiteX48" fmla="*/ 1200650 w 1506957"/>
                        <a:gd name="connsiteY48" fmla="*/ 1088487 h 1145987"/>
                        <a:gd name="connsiteX49" fmla="*/ 1136256 w 1506957"/>
                        <a:gd name="connsiteY49" fmla="*/ 1120684 h 1145987"/>
                        <a:gd name="connsiteX50" fmla="*/ 1013907 w 1506957"/>
                        <a:gd name="connsiteY50" fmla="*/ 1101366 h 1145987"/>
                        <a:gd name="connsiteX51" fmla="*/ 1104059 w 1506957"/>
                        <a:gd name="connsiteY51" fmla="*/ 1024092 h 1145987"/>
                        <a:gd name="connsiteX52" fmla="*/ 1084740 w 1506957"/>
                        <a:gd name="connsiteY52" fmla="*/ 895304 h 1145987"/>
                        <a:gd name="connsiteX53" fmla="*/ 1155574 w 1506957"/>
                        <a:gd name="connsiteY53" fmla="*/ 798712 h 1145987"/>
                        <a:gd name="connsiteX54" fmla="*/ 1078301 w 1506957"/>
                        <a:gd name="connsiteY54" fmla="*/ 689242 h 1145987"/>
                        <a:gd name="connsiteX55" fmla="*/ 1187771 w 1506957"/>
                        <a:gd name="connsiteY55" fmla="*/ 650605 h 1145987"/>
                        <a:gd name="connsiteX56" fmla="*/ 1071862 w 1506957"/>
                        <a:gd name="connsiteY56" fmla="*/ 579771 h 1145987"/>
                        <a:gd name="connsiteX57" fmla="*/ 1058983 w 1506957"/>
                        <a:gd name="connsiteY57" fmla="*/ 463861 h 1145987"/>
                        <a:gd name="connsiteX58" fmla="*/ 1078301 w 1506957"/>
                        <a:gd name="connsiteY58" fmla="*/ 418785 h 1145987"/>
                        <a:gd name="connsiteX59" fmla="*/ 994588 w 1506957"/>
                        <a:gd name="connsiteY59" fmla="*/ 373709 h 1145987"/>
                        <a:gd name="connsiteX60" fmla="*/ 1007467 w 1506957"/>
                        <a:gd name="connsiteY60" fmla="*/ 289997 h 1145987"/>
                        <a:gd name="connsiteX61" fmla="*/ 943073 w 1506957"/>
                        <a:gd name="connsiteY61" fmla="*/ 219163 h 1145987"/>
                        <a:gd name="connsiteX62" fmla="*/ 840042 w 1506957"/>
                        <a:gd name="connsiteY62" fmla="*/ 141890 h 1145987"/>
                        <a:gd name="connsiteX63" fmla="*/ 724132 w 1506957"/>
                        <a:gd name="connsiteY63" fmla="*/ 167647 h 11459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</a:cxnLst>
                      <a:rect l="l" t="t" r="r" b="b"/>
                      <a:pathLst>
                        <a:path w="1506957" h="1145987">
                          <a:moveTo>
                            <a:pt x="724132" y="167647"/>
                          </a:moveTo>
                          <a:cubicBezTo>
                            <a:pt x="694081" y="170867"/>
                            <a:pt x="682276" y="156915"/>
                            <a:pt x="659738" y="161208"/>
                          </a:cubicBezTo>
                          <a:cubicBezTo>
                            <a:pt x="637200" y="165501"/>
                            <a:pt x="611442" y="180526"/>
                            <a:pt x="588904" y="193405"/>
                          </a:cubicBezTo>
                          <a:cubicBezTo>
                            <a:pt x="566366" y="206284"/>
                            <a:pt x="542754" y="224529"/>
                            <a:pt x="524509" y="238481"/>
                          </a:cubicBezTo>
                          <a:cubicBezTo>
                            <a:pt x="506264" y="252433"/>
                            <a:pt x="495531" y="264239"/>
                            <a:pt x="479433" y="277118"/>
                          </a:cubicBezTo>
                          <a:cubicBezTo>
                            <a:pt x="463335" y="289997"/>
                            <a:pt x="440797" y="296436"/>
                            <a:pt x="427918" y="315754"/>
                          </a:cubicBezTo>
                          <a:cubicBezTo>
                            <a:pt x="415039" y="335072"/>
                            <a:pt x="409673" y="368344"/>
                            <a:pt x="402160" y="393028"/>
                          </a:cubicBezTo>
                          <a:cubicBezTo>
                            <a:pt x="394647" y="417713"/>
                            <a:pt x="397867" y="449909"/>
                            <a:pt x="382842" y="463861"/>
                          </a:cubicBezTo>
                          <a:cubicBezTo>
                            <a:pt x="367817" y="477813"/>
                            <a:pt x="321667" y="463861"/>
                            <a:pt x="312008" y="476740"/>
                          </a:cubicBezTo>
                          <a:cubicBezTo>
                            <a:pt x="302349" y="489619"/>
                            <a:pt x="328107" y="521817"/>
                            <a:pt x="324887" y="541135"/>
                          </a:cubicBezTo>
                          <a:cubicBezTo>
                            <a:pt x="321667" y="560453"/>
                            <a:pt x="304495" y="588357"/>
                            <a:pt x="292690" y="592650"/>
                          </a:cubicBezTo>
                          <a:cubicBezTo>
                            <a:pt x="280885" y="596943"/>
                            <a:pt x="264785" y="562599"/>
                            <a:pt x="254053" y="566892"/>
                          </a:cubicBezTo>
                          <a:cubicBezTo>
                            <a:pt x="243321" y="571185"/>
                            <a:pt x="228295" y="601236"/>
                            <a:pt x="228295" y="618408"/>
                          </a:cubicBezTo>
                          <a:cubicBezTo>
                            <a:pt x="228295" y="635580"/>
                            <a:pt x="258346" y="657044"/>
                            <a:pt x="254053" y="669923"/>
                          </a:cubicBezTo>
                          <a:cubicBezTo>
                            <a:pt x="249760" y="682802"/>
                            <a:pt x="217563" y="687095"/>
                            <a:pt x="202538" y="695681"/>
                          </a:cubicBezTo>
                          <a:cubicBezTo>
                            <a:pt x="187513" y="704267"/>
                            <a:pt x="172487" y="705340"/>
                            <a:pt x="163901" y="721439"/>
                          </a:cubicBezTo>
                          <a:cubicBezTo>
                            <a:pt x="155315" y="737538"/>
                            <a:pt x="151022" y="771882"/>
                            <a:pt x="151022" y="792273"/>
                          </a:cubicBezTo>
                          <a:cubicBezTo>
                            <a:pt x="151022" y="812664"/>
                            <a:pt x="158535" y="823397"/>
                            <a:pt x="163901" y="843788"/>
                          </a:cubicBezTo>
                          <a:cubicBezTo>
                            <a:pt x="169267" y="864180"/>
                            <a:pt x="167120" y="895304"/>
                            <a:pt x="183219" y="914622"/>
                          </a:cubicBezTo>
                          <a:cubicBezTo>
                            <a:pt x="199318" y="933940"/>
                            <a:pt x="244394" y="937160"/>
                            <a:pt x="260493" y="959698"/>
                          </a:cubicBezTo>
                          <a:cubicBezTo>
                            <a:pt x="276592" y="982236"/>
                            <a:pt x="274445" y="1019799"/>
                            <a:pt x="279811" y="1049850"/>
                          </a:cubicBezTo>
                          <a:cubicBezTo>
                            <a:pt x="285177" y="1079901"/>
                            <a:pt x="299129" y="1126050"/>
                            <a:pt x="292690" y="1140002"/>
                          </a:cubicBezTo>
                          <a:cubicBezTo>
                            <a:pt x="286250" y="1153954"/>
                            <a:pt x="252979" y="1140002"/>
                            <a:pt x="241174" y="1133563"/>
                          </a:cubicBezTo>
                          <a:cubicBezTo>
                            <a:pt x="229369" y="1127124"/>
                            <a:pt x="246540" y="1129270"/>
                            <a:pt x="221856" y="1101366"/>
                          </a:cubicBezTo>
                          <a:cubicBezTo>
                            <a:pt x="197172" y="1073462"/>
                            <a:pt x="126337" y="1010140"/>
                            <a:pt x="93067" y="966137"/>
                          </a:cubicBezTo>
                          <a:cubicBezTo>
                            <a:pt x="59797" y="922134"/>
                            <a:pt x="31892" y="866326"/>
                            <a:pt x="22233" y="837349"/>
                          </a:cubicBezTo>
                          <a:cubicBezTo>
                            <a:pt x="12574" y="808372"/>
                            <a:pt x="26526" y="813738"/>
                            <a:pt x="35112" y="792273"/>
                          </a:cubicBezTo>
                          <a:cubicBezTo>
                            <a:pt x="43698" y="770808"/>
                            <a:pt x="73749" y="743977"/>
                            <a:pt x="73749" y="708560"/>
                          </a:cubicBezTo>
                          <a:cubicBezTo>
                            <a:pt x="73749" y="673143"/>
                            <a:pt x="46918" y="614115"/>
                            <a:pt x="35112" y="579771"/>
                          </a:cubicBezTo>
                          <a:cubicBezTo>
                            <a:pt x="23306" y="545427"/>
                            <a:pt x="-9964" y="519670"/>
                            <a:pt x="2915" y="502498"/>
                          </a:cubicBezTo>
                          <a:cubicBezTo>
                            <a:pt x="15794" y="485326"/>
                            <a:pt x="88775" y="493912"/>
                            <a:pt x="112386" y="476740"/>
                          </a:cubicBezTo>
                          <a:cubicBezTo>
                            <a:pt x="135997" y="459568"/>
                            <a:pt x="118825" y="437030"/>
                            <a:pt x="144583" y="399467"/>
                          </a:cubicBezTo>
                          <a:cubicBezTo>
                            <a:pt x="170341" y="361904"/>
                            <a:pt x="235808" y="281410"/>
                            <a:pt x="266932" y="251360"/>
                          </a:cubicBezTo>
                          <a:cubicBezTo>
                            <a:pt x="298056" y="221310"/>
                            <a:pt x="302348" y="238481"/>
                            <a:pt x="331326" y="219163"/>
                          </a:cubicBezTo>
                          <a:cubicBezTo>
                            <a:pt x="360304" y="199845"/>
                            <a:pt x="404307" y="162281"/>
                            <a:pt x="440797" y="135450"/>
                          </a:cubicBezTo>
                          <a:cubicBezTo>
                            <a:pt x="477287" y="108619"/>
                            <a:pt x="501971" y="69983"/>
                            <a:pt x="550267" y="58177"/>
                          </a:cubicBezTo>
                          <a:cubicBezTo>
                            <a:pt x="598563" y="46371"/>
                            <a:pt x="675836" y="74275"/>
                            <a:pt x="730571" y="64616"/>
                          </a:cubicBezTo>
                          <a:cubicBezTo>
                            <a:pt x="785306" y="54957"/>
                            <a:pt x="845408" y="-4071"/>
                            <a:pt x="878679" y="222"/>
                          </a:cubicBezTo>
                          <a:cubicBezTo>
                            <a:pt x="911950" y="4515"/>
                            <a:pt x="900143" y="66763"/>
                            <a:pt x="930194" y="90374"/>
                          </a:cubicBezTo>
                          <a:cubicBezTo>
                            <a:pt x="960245" y="113985"/>
                            <a:pt x="1026786" y="112913"/>
                            <a:pt x="1058983" y="141890"/>
                          </a:cubicBezTo>
                          <a:cubicBezTo>
                            <a:pt x="1091180" y="170867"/>
                            <a:pt x="1101912" y="227749"/>
                            <a:pt x="1123377" y="264239"/>
                          </a:cubicBezTo>
                          <a:cubicBezTo>
                            <a:pt x="1144842" y="300729"/>
                            <a:pt x="1154501" y="328633"/>
                            <a:pt x="1187771" y="360830"/>
                          </a:cubicBezTo>
                          <a:cubicBezTo>
                            <a:pt x="1221041" y="393027"/>
                            <a:pt x="1301535" y="419859"/>
                            <a:pt x="1323000" y="457422"/>
                          </a:cubicBezTo>
                          <a:cubicBezTo>
                            <a:pt x="1344465" y="494985"/>
                            <a:pt x="1286509" y="541135"/>
                            <a:pt x="1316560" y="586211"/>
                          </a:cubicBezTo>
                          <a:cubicBezTo>
                            <a:pt x="1346611" y="631287"/>
                            <a:pt x="1483986" y="681729"/>
                            <a:pt x="1503304" y="727878"/>
                          </a:cubicBezTo>
                          <a:cubicBezTo>
                            <a:pt x="1522622" y="774027"/>
                            <a:pt x="1460374" y="810517"/>
                            <a:pt x="1432470" y="863106"/>
                          </a:cubicBezTo>
                          <a:cubicBezTo>
                            <a:pt x="1404566" y="915695"/>
                            <a:pt x="1345538" y="1003701"/>
                            <a:pt x="1335879" y="1043411"/>
                          </a:cubicBezTo>
                          <a:cubicBezTo>
                            <a:pt x="1326220" y="1083121"/>
                            <a:pt x="1397053" y="1093853"/>
                            <a:pt x="1374515" y="1101366"/>
                          </a:cubicBezTo>
                          <a:cubicBezTo>
                            <a:pt x="1351977" y="1108879"/>
                            <a:pt x="1240360" y="1085267"/>
                            <a:pt x="1200650" y="1088487"/>
                          </a:cubicBezTo>
                          <a:cubicBezTo>
                            <a:pt x="1160940" y="1091707"/>
                            <a:pt x="1167380" y="1118538"/>
                            <a:pt x="1136256" y="1120684"/>
                          </a:cubicBezTo>
                          <a:cubicBezTo>
                            <a:pt x="1105132" y="1122830"/>
                            <a:pt x="1019273" y="1117465"/>
                            <a:pt x="1013907" y="1101366"/>
                          </a:cubicBezTo>
                          <a:cubicBezTo>
                            <a:pt x="1008541" y="1085267"/>
                            <a:pt x="1092254" y="1058436"/>
                            <a:pt x="1104059" y="1024092"/>
                          </a:cubicBezTo>
                          <a:cubicBezTo>
                            <a:pt x="1115864" y="989748"/>
                            <a:pt x="1076154" y="932867"/>
                            <a:pt x="1084740" y="895304"/>
                          </a:cubicBezTo>
                          <a:cubicBezTo>
                            <a:pt x="1093326" y="857741"/>
                            <a:pt x="1156647" y="833056"/>
                            <a:pt x="1155574" y="798712"/>
                          </a:cubicBezTo>
                          <a:cubicBezTo>
                            <a:pt x="1154501" y="764368"/>
                            <a:pt x="1072935" y="713927"/>
                            <a:pt x="1078301" y="689242"/>
                          </a:cubicBezTo>
                          <a:cubicBezTo>
                            <a:pt x="1083667" y="664557"/>
                            <a:pt x="1188844" y="668850"/>
                            <a:pt x="1187771" y="650605"/>
                          </a:cubicBezTo>
                          <a:cubicBezTo>
                            <a:pt x="1186698" y="632360"/>
                            <a:pt x="1093327" y="610895"/>
                            <a:pt x="1071862" y="579771"/>
                          </a:cubicBezTo>
                          <a:cubicBezTo>
                            <a:pt x="1050397" y="548647"/>
                            <a:pt x="1057910" y="490692"/>
                            <a:pt x="1058983" y="463861"/>
                          </a:cubicBezTo>
                          <a:cubicBezTo>
                            <a:pt x="1060056" y="437030"/>
                            <a:pt x="1089034" y="433810"/>
                            <a:pt x="1078301" y="418785"/>
                          </a:cubicBezTo>
                          <a:cubicBezTo>
                            <a:pt x="1067569" y="403760"/>
                            <a:pt x="1006394" y="395174"/>
                            <a:pt x="994588" y="373709"/>
                          </a:cubicBezTo>
                          <a:cubicBezTo>
                            <a:pt x="982782" y="352244"/>
                            <a:pt x="1016053" y="315755"/>
                            <a:pt x="1007467" y="289997"/>
                          </a:cubicBezTo>
                          <a:cubicBezTo>
                            <a:pt x="998881" y="264239"/>
                            <a:pt x="970977" y="243848"/>
                            <a:pt x="943073" y="219163"/>
                          </a:cubicBezTo>
                          <a:cubicBezTo>
                            <a:pt x="915169" y="194479"/>
                            <a:pt x="881898" y="149403"/>
                            <a:pt x="840042" y="141890"/>
                          </a:cubicBezTo>
                          <a:cubicBezTo>
                            <a:pt x="798186" y="134377"/>
                            <a:pt x="754183" y="164427"/>
                            <a:pt x="724132" y="167647"/>
                          </a:cubicBezTo>
                          <a:close/>
                        </a:path>
                      </a:pathLst>
                    </a:custGeom>
                    <a:solidFill>
                      <a:srgbClr val="672F09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grpSp>
              <p:nvGrpSpPr>
                <p:cNvPr id="324" name="Group 323"/>
                <p:cNvGrpSpPr/>
                <p:nvPr/>
              </p:nvGrpSpPr>
              <p:grpSpPr>
                <a:xfrm rot="1739041">
                  <a:off x="4712703" y="1967878"/>
                  <a:ext cx="1078872" cy="1078303"/>
                  <a:chOff x="4851609" y="1930232"/>
                  <a:chExt cx="1078872" cy="1078303"/>
                </a:xfrm>
              </p:grpSpPr>
              <p:sp>
                <p:nvSpPr>
                  <p:cNvPr id="325" name="Freeform 324"/>
                  <p:cNvSpPr/>
                  <p:nvPr/>
                </p:nvSpPr>
                <p:spPr>
                  <a:xfrm rot="19693420">
                    <a:off x="4851609" y="2679049"/>
                    <a:ext cx="403205" cy="329486"/>
                  </a:xfrm>
                  <a:custGeom>
                    <a:avLst/>
                    <a:gdLst>
                      <a:gd name="connsiteX0" fmla="*/ 1702204 w 1780281"/>
                      <a:gd name="connsiteY0" fmla="*/ 624843 h 1062815"/>
                      <a:gd name="connsiteX1" fmla="*/ 1554097 w 1780281"/>
                      <a:gd name="connsiteY1" fmla="*/ 624843 h 1062815"/>
                      <a:gd name="connsiteX2" fmla="*/ 1496142 w 1780281"/>
                      <a:gd name="connsiteY2" fmla="*/ 618403 h 1062815"/>
                      <a:gd name="connsiteX3" fmla="*/ 1463945 w 1780281"/>
                      <a:gd name="connsiteY3" fmla="*/ 592645 h 1062815"/>
                      <a:gd name="connsiteX4" fmla="*/ 1425308 w 1780281"/>
                      <a:gd name="connsiteY4" fmla="*/ 541130 h 1062815"/>
                      <a:gd name="connsiteX5" fmla="*/ 1380232 w 1780281"/>
                      <a:gd name="connsiteY5" fmla="*/ 476736 h 1062815"/>
                      <a:gd name="connsiteX6" fmla="*/ 1348035 w 1780281"/>
                      <a:gd name="connsiteY6" fmla="*/ 405902 h 1062815"/>
                      <a:gd name="connsiteX7" fmla="*/ 1309399 w 1780281"/>
                      <a:gd name="connsiteY7" fmla="*/ 341507 h 1062815"/>
                      <a:gd name="connsiteX8" fmla="*/ 1232125 w 1780281"/>
                      <a:gd name="connsiteY8" fmla="*/ 296431 h 1062815"/>
                      <a:gd name="connsiteX9" fmla="*/ 1129094 w 1780281"/>
                      <a:gd name="connsiteY9" fmla="*/ 244916 h 1062815"/>
                      <a:gd name="connsiteX10" fmla="*/ 1032503 w 1780281"/>
                      <a:gd name="connsiteY10" fmla="*/ 199840 h 1062815"/>
                      <a:gd name="connsiteX11" fmla="*/ 993866 w 1780281"/>
                      <a:gd name="connsiteY11" fmla="*/ 180521 h 1062815"/>
                      <a:gd name="connsiteX12" fmla="*/ 890835 w 1780281"/>
                      <a:gd name="connsiteY12" fmla="*/ 129006 h 1062815"/>
                      <a:gd name="connsiteX13" fmla="*/ 820001 w 1780281"/>
                      <a:gd name="connsiteY13" fmla="*/ 51733 h 1062815"/>
                      <a:gd name="connsiteX14" fmla="*/ 710531 w 1780281"/>
                      <a:gd name="connsiteY14" fmla="*/ 217 h 1062815"/>
                      <a:gd name="connsiteX15" fmla="*/ 613939 w 1780281"/>
                      <a:gd name="connsiteY15" fmla="*/ 71051 h 1062815"/>
                      <a:gd name="connsiteX16" fmla="*/ 659016 w 1780281"/>
                      <a:gd name="connsiteY16" fmla="*/ 141885 h 1062815"/>
                      <a:gd name="connsiteX17" fmla="*/ 762047 w 1780281"/>
                      <a:gd name="connsiteY17" fmla="*/ 199840 h 1062815"/>
                      <a:gd name="connsiteX18" fmla="*/ 877956 w 1780281"/>
                      <a:gd name="connsiteY18" fmla="*/ 283552 h 1062815"/>
                      <a:gd name="connsiteX19" fmla="*/ 955230 w 1780281"/>
                      <a:gd name="connsiteY19" fmla="*/ 386583 h 1062815"/>
                      <a:gd name="connsiteX20" fmla="*/ 980987 w 1780281"/>
                      <a:gd name="connsiteY20" fmla="*/ 450978 h 1062815"/>
                      <a:gd name="connsiteX21" fmla="*/ 961669 w 1780281"/>
                      <a:gd name="connsiteY21" fmla="*/ 438099 h 1062815"/>
                      <a:gd name="connsiteX22" fmla="*/ 826441 w 1780281"/>
                      <a:gd name="connsiteY22" fmla="*/ 354386 h 1062815"/>
                      <a:gd name="connsiteX23" fmla="*/ 755607 w 1780281"/>
                      <a:gd name="connsiteY23" fmla="*/ 309310 h 1062815"/>
                      <a:gd name="connsiteX24" fmla="*/ 671894 w 1780281"/>
                      <a:gd name="connsiteY24" fmla="*/ 238476 h 1062815"/>
                      <a:gd name="connsiteX25" fmla="*/ 568863 w 1780281"/>
                      <a:gd name="connsiteY25" fmla="*/ 180521 h 1062815"/>
                      <a:gd name="connsiteX26" fmla="*/ 414317 w 1780281"/>
                      <a:gd name="connsiteY26" fmla="*/ 83930 h 1062815"/>
                      <a:gd name="connsiteX27" fmla="*/ 291968 w 1780281"/>
                      <a:gd name="connsiteY27" fmla="*/ 25975 h 1062815"/>
                      <a:gd name="connsiteX28" fmla="*/ 163179 w 1780281"/>
                      <a:gd name="connsiteY28" fmla="*/ 38854 h 1062815"/>
                      <a:gd name="connsiteX29" fmla="*/ 163179 w 1780281"/>
                      <a:gd name="connsiteY29" fmla="*/ 90369 h 1062815"/>
                      <a:gd name="connsiteX30" fmla="*/ 234013 w 1780281"/>
                      <a:gd name="connsiteY30" fmla="*/ 135445 h 1062815"/>
                      <a:gd name="connsiteX31" fmla="*/ 298407 w 1780281"/>
                      <a:gd name="connsiteY31" fmla="*/ 161203 h 1062815"/>
                      <a:gd name="connsiteX32" fmla="*/ 394999 w 1780281"/>
                      <a:gd name="connsiteY32" fmla="*/ 206279 h 1062815"/>
                      <a:gd name="connsiteX33" fmla="*/ 555985 w 1780281"/>
                      <a:gd name="connsiteY33" fmla="*/ 283552 h 1062815"/>
                      <a:gd name="connsiteX34" fmla="*/ 684773 w 1780281"/>
                      <a:gd name="connsiteY34" fmla="*/ 405902 h 1062815"/>
                      <a:gd name="connsiteX35" fmla="*/ 774925 w 1780281"/>
                      <a:gd name="connsiteY35" fmla="*/ 470296 h 1062815"/>
                      <a:gd name="connsiteX36" fmla="*/ 865077 w 1780281"/>
                      <a:gd name="connsiteY36" fmla="*/ 521812 h 1062815"/>
                      <a:gd name="connsiteX37" fmla="*/ 845759 w 1780281"/>
                      <a:gd name="connsiteY37" fmla="*/ 528251 h 1062815"/>
                      <a:gd name="connsiteX38" fmla="*/ 781365 w 1780281"/>
                      <a:gd name="connsiteY38" fmla="*/ 489614 h 1062815"/>
                      <a:gd name="connsiteX39" fmla="*/ 613939 w 1780281"/>
                      <a:gd name="connsiteY39" fmla="*/ 399462 h 1062815"/>
                      <a:gd name="connsiteX40" fmla="*/ 536666 w 1780281"/>
                      <a:gd name="connsiteY40" fmla="*/ 322189 h 1062815"/>
                      <a:gd name="connsiteX41" fmla="*/ 343483 w 1780281"/>
                      <a:gd name="connsiteY41" fmla="*/ 232037 h 1062815"/>
                      <a:gd name="connsiteX42" fmla="*/ 253331 w 1780281"/>
                      <a:gd name="connsiteY42" fmla="*/ 186961 h 1062815"/>
                      <a:gd name="connsiteX43" fmla="*/ 156739 w 1780281"/>
                      <a:gd name="connsiteY43" fmla="*/ 167643 h 1062815"/>
                      <a:gd name="connsiteX44" fmla="*/ 15072 w 1780281"/>
                      <a:gd name="connsiteY44" fmla="*/ 135445 h 1062815"/>
                      <a:gd name="connsiteX45" fmla="*/ 21511 w 1780281"/>
                      <a:gd name="connsiteY45" fmla="*/ 232037 h 1062815"/>
                      <a:gd name="connsiteX46" fmla="*/ 169618 w 1780281"/>
                      <a:gd name="connsiteY46" fmla="*/ 277113 h 1062815"/>
                      <a:gd name="connsiteX47" fmla="*/ 330604 w 1780281"/>
                      <a:gd name="connsiteY47" fmla="*/ 347947 h 1062815"/>
                      <a:gd name="connsiteX48" fmla="*/ 452954 w 1780281"/>
                      <a:gd name="connsiteY48" fmla="*/ 399462 h 1062815"/>
                      <a:gd name="connsiteX49" fmla="*/ 543106 w 1780281"/>
                      <a:gd name="connsiteY49" fmla="*/ 450978 h 1062815"/>
                      <a:gd name="connsiteX50" fmla="*/ 659016 w 1780281"/>
                      <a:gd name="connsiteY50" fmla="*/ 528251 h 1062815"/>
                      <a:gd name="connsiteX51" fmla="*/ 710531 w 1780281"/>
                      <a:gd name="connsiteY51" fmla="*/ 586206 h 1062815"/>
                      <a:gd name="connsiteX52" fmla="*/ 762047 w 1780281"/>
                      <a:gd name="connsiteY52" fmla="*/ 657040 h 1062815"/>
                      <a:gd name="connsiteX53" fmla="*/ 684773 w 1780281"/>
                      <a:gd name="connsiteY53" fmla="*/ 573327 h 1062815"/>
                      <a:gd name="connsiteX54" fmla="*/ 575303 w 1780281"/>
                      <a:gd name="connsiteY54" fmla="*/ 508933 h 1062815"/>
                      <a:gd name="connsiteX55" fmla="*/ 465832 w 1780281"/>
                      <a:gd name="connsiteY55" fmla="*/ 450978 h 1062815"/>
                      <a:gd name="connsiteX56" fmla="*/ 246892 w 1780281"/>
                      <a:gd name="connsiteY56" fmla="*/ 354386 h 1062815"/>
                      <a:gd name="connsiteX57" fmla="*/ 137421 w 1780281"/>
                      <a:gd name="connsiteY57" fmla="*/ 315750 h 1062815"/>
                      <a:gd name="connsiteX58" fmla="*/ 47269 w 1780281"/>
                      <a:gd name="connsiteY58" fmla="*/ 354386 h 1062815"/>
                      <a:gd name="connsiteX59" fmla="*/ 66587 w 1780281"/>
                      <a:gd name="connsiteY59" fmla="*/ 412341 h 1062815"/>
                      <a:gd name="connsiteX60" fmla="*/ 105224 w 1780281"/>
                      <a:gd name="connsiteY60" fmla="*/ 438099 h 1062815"/>
                      <a:gd name="connsiteX61" fmla="*/ 195376 w 1780281"/>
                      <a:gd name="connsiteY61" fmla="*/ 457417 h 1062815"/>
                      <a:gd name="connsiteX62" fmla="*/ 272649 w 1780281"/>
                      <a:gd name="connsiteY62" fmla="*/ 476736 h 1062815"/>
                      <a:gd name="connsiteX63" fmla="*/ 382120 w 1780281"/>
                      <a:gd name="connsiteY63" fmla="*/ 541130 h 1062815"/>
                      <a:gd name="connsiteX64" fmla="*/ 478711 w 1780281"/>
                      <a:gd name="connsiteY64" fmla="*/ 592645 h 1062815"/>
                      <a:gd name="connsiteX65" fmla="*/ 575303 w 1780281"/>
                      <a:gd name="connsiteY65" fmla="*/ 631282 h 1062815"/>
                      <a:gd name="connsiteX66" fmla="*/ 652576 w 1780281"/>
                      <a:gd name="connsiteY66" fmla="*/ 676358 h 1062815"/>
                      <a:gd name="connsiteX67" fmla="*/ 684773 w 1780281"/>
                      <a:gd name="connsiteY67" fmla="*/ 702116 h 1062815"/>
                      <a:gd name="connsiteX68" fmla="*/ 697652 w 1780281"/>
                      <a:gd name="connsiteY68" fmla="*/ 747192 h 1062815"/>
                      <a:gd name="connsiteX69" fmla="*/ 639697 w 1780281"/>
                      <a:gd name="connsiteY69" fmla="*/ 702116 h 1062815"/>
                      <a:gd name="connsiteX70" fmla="*/ 562424 w 1780281"/>
                      <a:gd name="connsiteY70" fmla="*/ 650600 h 1062815"/>
                      <a:gd name="connsiteX71" fmla="*/ 452954 w 1780281"/>
                      <a:gd name="connsiteY71" fmla="*/ 605524 h 1062815"/>
                      <a:gd name="connsiteX72" fmla="*/ 375680 w 1780281"/>
                      <a:gd name="connsiteY72" fmla="*/ 579767 h 1062815"/>
                      <a:gd name="connsiteX73" fmla="*/ 259770 w 1780281"/>
                      <a:gd name="connsiteY73" fmla="*/ 560448 h 1062815"/>
                      <a:gd name="connsiteX74" fmla="*/ 266210 w 1780281"/>
                      <a:gd name="connsiteY74" fmla="*/ 599085 h 1062815"/>
                      <a:gd name="connsiteX75" fmla="*/ 304847 w 1780281"/>
                      <a:gd name="connsiteY75" fmla="*/ 637721 h 1062815"/>
                      <a:gd name="connsiteX76" fmla="*/ 394999 w 1780281"/>
                      <a:gd name="connsiteY76" fmla="*/ 676358 h 1062815"/>
                      <a:gd name="connsiteX77" fmla="*/ 452954 w 1780281"/>
                      <a:gd name="connsiteY77" fmla="*/ 708555 h 1062815"/>
                      <a:gd name="connsiteX78" fmla="*/ 536666 w 1780281"/>
                      <a:gd name="connsiteY78" fmla="*/ 740752 h 1062815"/>
                      <a:gd name="connsiteX79" fmla="*/ 697652 w 1780281"/>
                      <a:gd name="connsiteY79" fmla="*/ 824465 h 1062815"/>
                      <a:gd name="connsiteX80" fmla="*/ 716970 w 1780281"/>
                      <a:gd name="connsiteY80" fmla="*/ 856662 h 1062815"/>
                      <a:gd name="connsiteX81" fmla="*/ 774925 w 1780281"/>
                      <a:gd name="connsiteY81" fmla="*/ 908178 h 1062815"/>
                      <a:gd name="connsiteX82" fmla="*/ 865077 w 1780281"/>
                      <a:gd name="connsiteY82" fmla="*/ 959693 h 1062815"/>
                      <a:gd name="connsiteX83" fmla="*/ 935911 w 1780281"/>
                      <a:gd name="connsiteY83" fmla="*/ 985451 h 1062815"/>
                      <a:gd name="connsiteX84" fmla="*/ 974548 w 1780281"/>
                      <a:gd name="connsiteY84" fmla="*/ 998330 h 1062815"/>
                      <a:gd name="connsiteX85" fmla="*/ 1019624 w 1780281"/>
                      <a:gd name="connsiteY85" fmla="*/ 1024088 h 1062815"/>
                      <a:gd name="connsiteX86" fmla="*/ 1051821 w 1780281"/>
                      <a:gd name="connsiteY86" fmla="*/ 1043406 h 1062815"/>
                      <a:gd name="connsiteX87" fmla="*/ 1180610 w 1780281"/>
                      <a:gd name="connsiteY87" fmla="*/ 1062724 h 1062815"/>
                      <a:gd name="connsiteX88" fmla="*/ 1257883 w 1780281"/>
                      <a:gd name="connsiteY88" fmla="*/ 1049845 h 1062815"/>
                      <a:gd name="connsiteX89" fmla="*/ 1354475 w 1780281"/>
                      <a:gd name="connsiteY89" fmla="*/ 1030527 h 1062815"/>
                      <a:gd name="connsiteX90" fmla="*/ 1554097 w 1780281"/>
                      <a:gd name="connsiteY90" fmla="*/ 985451 h 1062815"/>
                      <a:gd name="connsiteX91" fmla="*/ 1579855 w 1780281"/>
                      <a:gd name="connsiteY91" fmla="*/ 979012 h 1062815"/>
                      <a:gd name="connsiteX92" fmla="*/ 1682886 w 1780281"/>
                      <a:gd name="connsiteY92" fmla="*/ 966133 h 1062815"/>
                      <a:gd name="connsiteX93" fmla="*/ 1734401 w 1780281"/>
                      <a:gd name="connsiteY93" fmla="*/ 972572 h 1062815"/>
                      <a:gd name="connsiteX94" fmla="*/ 1773038 w 1780281"/>
                      <a:gd name="connsiteY94" fmla="*/ 959693 h 1062815"/>
                      <a:gd name="connsiteX95" fmla="*/ 1779477 w 1780281"/>
                      <a:gd name="connsiteY95" fmla="*/ 940375 h 1062815"/>
                      <a:gd name="connsiteX96" fmla="*/ 1779477 w 1780281"/>
                      <a:gd name="connsiteY96" fmla="*/ 863102 h 1062815"/>
                      <a:gd name="connsiteX97" fmla="*/ 1773038 w 1780281"/>
                      <a:gd name="connsiteY97" fmla="*/ 779389 h 1062815"/>
                      <a:gd name="connsiteX98" fmla="*/ 1766599 w 1780281"/>
                      <a:gd name="connsiteY98" fmla="*/ 708555 h 1062815"/>
                      <a:gd name="connsiteX99" fmla="*/ 1702204 w 1780281"/>
                      <a:gd name="connsiteY99" fmla="*/ 624843 h 1062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</a:cxnLst>
                    <a:rect l="l" t="t" r="r" b="b"/>
                    <a:pathLst>
                      <a:path w="1780281" h="1062815">
                        <a:moveTo>
                          <a:pt x="1702204" y="624843"/>
                        </a:moveTo>
                        <a:cubicBezTo>
                          <a:pt x="1666787" y="610891"/>
                          <a:pt x="1588441" y="625916"/>
                          <a:pt x="1554097" y="624843"/>
                        </a:cubicBezTo>
                        <a:cubicBezTo>
                          <a:pt x="1519753" y="623770"/>
                          <a:pt x="1511167" y="623769"/>
                          <a:pt x="1496142" y="618403"/>
                        </a:cubicBezTo>
                        <a:cubicBezTo>
                          <a:pt x="1481117" y="613037"/>
                          <a:pt x="1475751" y="605524"/>
                          <a:pt x="1463945" y="592645"/>
                        </a:cubicBezTo>
                        <a:cubicBezTo>
                          <a:pt x="1452139" y="579766"/>
                          <a:pt x="1439260" y="560448"/>
                          <a:pt x="1425308" y="541130"/>
                        </a:cubicBezTo>
                        <a:cubicBezTo>
                          <a:pt x="1411356" y="521812"/>
                          <a:pt x="1393111" y="499274"/>
                          <a:pt x="1380232" y="476736"/>
                        </a:cubicBezTo>
                        <a:cubicBezTo>
                          <a:pt x="1367353" y="454198"/>
                          <a:pt x="1359840" y="428440"/>
                          <a:pt x="1348035" y="405902"/>
                        </a:cubicBezTo>
                        <a:cubicBezTo>
                          <a:pt x="1336230" y="383364"/>
                          <a:pt x="1328717" y="359752"/>
                          <a:pt x="1309399" y="341507"/>
                        </a:cubicBezTo>
                        <a:cubicBezTo>
                          <a:pt x="1290081" y="323262"/>
                          <a:pt x="1262176" y="312530"/>
                          <a:pt x="1232125" y="296431"/>
                        </a:cubicBezTo>
                        <a:cubicBezTo>
                          <a:pt x="1202074" y="280332"/>
                          <a:pt x="1162364" y="261015"/>
                          <a:pt x="1129094" y="244916"/>
                        </a:cubicBezTo>
                        <a:cubicBezTo>
                          <a:pt x="1095824" y="228817"/>
                          <a:pt x="1055041" y="210572"/>
                          <a:pt x="1032503" y="199840"/>
                        </a:cubicBezTo>
                        <a:cubicBezTo>
                          <a:pt x="1009965" y="189108"/>
                          <a:pt x="993866" y="180521"/>
                          <a:pt x="993866" y="180521"/>
                        </a:cubicBezTo>
                        <a:cubicBezTo>
                          <a:pt x="970255" y="168715"/>
                          <a:pt x="919812" y="150471"/>
                          <a:pt x="890835" y="129006"/>
                        </a:cubicBezTo>
                        <a:cubicBezTo>
                          <a:pt x="861858" y="107541"/>
                          <a:pt x="850052" y="73198"/>
                          <a:pt x="820001" y="51733"/>
                        </a:cubicBezTo>
                        <a:cubicBezTo>
                          <a:pt x="789950" y="30268"/>
                          <a:pt x="744875" y="-3003"/>
                          <a:pt x="710531" y="217"/>
                        </a:cubicBezTo>
                        <a:cubicBezTo>
                          <a:pt x="676187" y="3437"/>
                          <a:pt x="622525" y="47440"/>
                          <a:pt x="613939" y="71051"/>
                        </a:cubicBezTo>
                        <a:cubicBezTo>
                          <a:pt x="605353" y="94662"/>
                          <a:pt x="634331" y="120420"/>
                          <a:pt x="659016" y="141885"/>
                        </a:cubicBezTo>
                        <a:cubicBezTo>
                          <a:pt x="683701" y="163350"/>
                          <a:pt x="725557" y="176229"/>
                          <a:pt x="762047" y="199840"/>
                        </a:cubicBezTo>
                        <a:cubicBezTo>
                          <a:pt x="798537" y="223451"/>
                          <a:pt x="845759" y="252428"/>
                          <a:pt x="877956" y="283552"/>
                        </a:cubicBezTo>
                        <a:cubicBezTo>
                          <a:pt x="910153" y="314676"/>
                          <a:pt x="938058" y="358679"/>
                          <a:pt x="955230" y="386583"/>
                        </a:cubicBezTo>
                        <a:cubicBezTo>
                          <a:pt x="972402" y="414487"/>
                          <a:pt x="980987" y="450978"/>
                          <a:pt x="980987" y="450978"/>
                        </a:cubicBezTo>
                        <a:cubicBezTo>
                          <a:pt x="982060" y="459564"/>
                          <a:pt x="961669" y="438099"/>
                          <a:pt x="961669" y="438099"/>
                        </a:cubicBezTo>
                        <a:lnTo>
                          <a:pt x="826441" y="354386"/>
                        </a:lnTo>
                        <a:cubicBezTo>
                          <a:pt x="792097" y="332921"/>
                          <a:pt x="781365" y="328628"/>
                          <a:pt x="755607" y="309310"/>
                        </a:cubicBezTo>
                        <a:cubicBezTo>
                          <a:pt x="729849" y="289992"/>
                          <a:pt x="703018" y="259941"/>
                          <a:pt x="671894" y="238476"/>
                        </a:cubicBezTo>
                        <a:cubicBezTo>
                          <a:pt x="640770" y="217011"/>
                          <a:pt x="611792" y="206279"/>
                          <a:pt x="568863" y="180521"/>
                        </a:cubicBezTo>
                        <a:cubicBezTo>
                          <a:pt x="525934" y="154763"/>
                          <a:pt x="460466" y="109688"/>
                          <a:pt x="414317" y="83930"/>
                        </a:cubicBezTo>
                        <a:cubicBezTo>
                          <a:pt x="368168" y="58172"/>
                          <a:pt x="333824" y="33488"/>
                          <a:pt x="291968" y="25975"/>
                        </a:cubicBezTo>
                        <a:cubicBezTo>
                          <a:pt x="250112" y="18462"/>
                          <a:pt x="184644" y="28122"/>
                          <a:pt x="163179" y="38854"/>
                        </a:cubicBezTo>
                        <a:cubicBezTo>
                          <a:pt x="141714" y="49586"/>
                          <a:pt x="151373" y="74270"/>
                          <a:pt x="163179" y="90369"/>
                        </a:cubicBezTo>
                        <a:cubicBezTo>
                          <a:pt x="174985" y="106467"/>
                          <a:pt x="211475" y="123639"/>
                          <a:pt x="234013" y="135445"/>
                        </a:cubicBezTo>
                        <a:cubicBezTo>
                          <a:pt x="256551" y="147251"/>
                          <a:pt x="271576" y="149397"/>
                          <a:pt x="298407" y="161203"/>
                        </a:cubicBezTo>
                        <a:cubicBezTo>
                          <a:pt x="325238" y="173009"/>
                          <a:pt x="394999" y="206279"/>
                          <a:pt x="394999" y="206279"/>
                        </a:cubicBezTo>
                        <a:cubicBezTo>
                          <a:pt x="437929" y="226671"/>
                          <a:pt x="507689" y="250281"/>
                          <a:pt x="555985" y="283552"/>
                        </a:cubicBezTo>
                        <a:cubicBezTo>
                          <a:pt x="604281" y="316823"/>
                          <a:pt x="648283" y="374778"/>
                          <a:pt x="684773" y="405902"/>
                        </a:cubicBezTo>
                        <a:cubicBezTo>
                          <a:pt x="721263" y="437026"/>
                          <a:pt x="744875" y="450978"/>
                          <a:pt x="774925" y="470296"/>
                        </a:cubicBezTo>
                        <a:cubicBezTo>
                          <a:pt x="804975" y="489614"/>
                          <a:pt x="865077" y="521812"/>
                          <a:pt x="865077" y="521812"/>
                        </a:cubicBezTo>
                        <a:cubicBezTo>
                          <a:pt x="876883" y="531471"/>
                          <a:pt x="859711" y="533617"/>
                          <a:pt x="845759" y="528251"/>
                        </a:cubicBezTo>
                        <a:cubicBezTo>
                          <a:pt x="831807" y="522885"/>
                          <a:pt x="820002" y="511079"/>
                          <a:pt x="781365" y="489614"/>
                        </a:cubicBezTo>
                        <a:cubicBezTo>
                          <a:pt x="742728" y="468149"/>
                          <a:pt x="654722" y="427366"/>
                          <a:pt x="613939" y="399462"/>
                        </a:cubicBezTo>
                        <a:cubicBezTo>
                          <a:pt x="573156" y="371558"/>
                          <a:pt x="581742" y="350093"/>
                          <a:pt x="536666" y="322189"/>
                        </a:cubicBezTo>
                        <a:cubicBezTo>
                          <a:pt x="491590" y="294285"/>
                          <a:pt x="390705" y="254575"/>
                          <a:pt x="343483" y="232037"/>
                        </a:cubicBezTo>
                        <a:cubicBezTo>
                          <a:pt x="296260" y="209499"/>
                          <a:pt x="284455" y="197693"/>
                          <a:pt x="253331" y="186961"/>
                        </a:cubicBezTo>
                        <a:cubicBezTo>
                          <a:pt x="222207" y="176229"/>
                          <a:pt x="196449" y="176229"/>
                          <a:pt x="156739" y="167643"/>
                        </a:cubicBezTo>
                        <a:cubicBezTo>
                          <a:pt x="117029" y="159057"/>
                          <a:pt x="37610" y="124713"/>
                          <a:pt x="15072" y="135445"/>
                        </a:cubicBezTo>
                        <a:cubicBezTo>
                          <a:pt x="-7466" y="146177"/>
                          <a:pt x="-4247" y="208426"/>
                          <a:pt x="21511" y="232037"/>
                        </a:cubicBezTo>
                        <a:cubicBezTo>
                          <a:pt x="47269" y="255648"/>
                          <a:pt x="118103" y="257795"/>
                          <a:pt x="169618" y="277113"/>
                        </a:cubicBezTo>
                        <a:cubicBezTo>
                          <a:pt x="221133" y="296431"/>
                          <a:pt x="283381" y="327556"/>
                          <a:pt x="330604" y="347947"/>
                        </a:cubicBezTo>
                        <a:cubicBezTo>
                          <a:pt x="377827" y="368338"/>
                          <a:pt x="417537" y="382290"/>
                          <a:pt x="452954" y="399462"/>
                        </a:cubicBezTo>
                        <a:cubicBezTo>
                          <a:pt x="488371" y="416634"/>
                          <a:pt x="508762" y="429513"/>
                          <a:pt x="543106" y="450978"/>
                        </a:cubicBezTo>
                        <a:cubicBezTo>
                          <a:pt x="577450" y="472443"/>
                          <a:pt x="631112" y="505713"/>
                          <a:pt x="659016" y="528251"/>
                        </a:cubicBezTo>
                        <a:cubicBezTo>
                          <a:pt x="686920" y="550789"/>
                          <a:pt x="693359" y="564741"/>
                          <a:pt x="710531" y="586206"/>
                        </a:cubicBezTo>
                        <a:cubicBezTo>
                          <a:pt x="727703" y="607671"/>
                          <a:pt x="766340" y="659187"/>
                          <a:pt x="762047" y="657040"/>
                        </a:cubicBezTo>
                        <a:cubicBezTo>
                          <a:pt x="757754" y="654893"/>
                          <a:pt x="715897" y="598011"/>
                          <a:pt x="684773" y="573327"/>
                        </a:cubicBezTo>
                        <a:cubicBezTo>
                          <a:pt x="653649" y="548642"/>
                          <a:pt x="611793" y="529324"/>
                          <a:pt x="575303" y="508933"/>
                        </a:cubicBezTo>
                        <a:cubicBezTo>
                          <a:pt x="538813" y="488542"/>
                          <a:pt x="520567" y="476736"/>
                          <a:pt x="465832" y="450978"/>
                        </a:cubicBezTo>
                        <a:cubicBezTo>
                          <a:pt x="411097" y="425220"/>
                          <a:pt x="301627" y="376924"/>
                          <a:pt x="246892" y="354386"/>
                        </a:cubicBezTo>
                        <a:cubicBezTo>
                          <a:pt x="192157" y="331848"/>
                          <a:pt x="170691" y="315750"/>
                          <a:pt x="137421" y="315750"/>
                        </a:cubicBezTo>
                        <a:cubicBezTo>
                          <a:pt x="104151" y="315750"/>
                          <a:pt x="59075" y="338287"/>
                          <a:pt x="47269" y="354386"/>
                        </a:cubicBezTo>
                        <a:cubicBezTo>
                          <a:pt x="35463" y="370484"/>
                          <a:pt x="56928" y="398389"/>
                          <a:pt x="66587" y="412341"/>
                        </a:cubicBezTo>
                        <a:cubicBezTo>
                          <a:pt x="76246" y="426293"/>
                          <a:pt x="83759" y="430586"/>
                          <a:pt x="105224" y="438099"/>
                        </a:cubicBezTo>
                        <a:cubicBezTo>
                          <a:pt x="126689" y="445612"/>
                          <a:pt x="167472" y="450977"/>
                          <a:pt x="195376" y="457417"/>
                        </a:cubicBezTo>
                        <a:cubicBezTo>
                          <a:pt x="223280" y="463856"/>
                          <a:pt x="241525" y="462784"/>
                          <a:pt x="272649" y="476736"/>
                        </a:cubicBezTo>
                        <a:cubicBezTo>
                          <a:pt x="303773" y="490688"/>
                          <a:pt x="347776" y="521812"/>
                          <a:pt x="382120" y="541130"/>
                        </a:cubicBezTo>
                        <a:cubicBezTo>
                          <a:pt x="416464" y="560448"/>
                          <a:pt x="446514" y="577620"/>
                          <a:pt x="478711" y="592645"/>
                        </a:cubicBezTo>
                        <a:cubicBezTo>
                          <a:pt x="510908" y="607670"/>
                          <a:pt x="546325" y="617330"/>
                          <a:pt x="575303" y="631282"/>
                        </a:cubicBezTo>
                        <a:cubicBezTo>
                          <a:pt x="604280" y="645234"/>
                          <a:pt x="634331" y="664552"/>
                          <a:pt x="652576" y="676358"/>
                        </a:cubicBezTo>
                        <a:cubicBezTo>
                          <a:pt x="670821" y="688164"/>
                          <a:pt x="677260" y="690310"/>
                          <a:pt x="684773" y="702116"/>
                        </a:cubicBezTo>
                        <a:cubicBezTo>
                          <a:pt x="692286" y="713922"/>
                          <a:pt x="705165" y="747192"/>
                          <a:pt x="697652" y="747192"/>
                        </a:cubicBezTo>
                        <a:cubicBezTo>
                          <a:pt x="690139" y="747192"/>
                          <a:pt x="662235" y="718215"/>
                          <a:pt x="639697" y="702116"/>
                        </a:cubicBezTo>
                        <a:cubicBezTo>
                          <a:pt x="617159" y="686017"/>
                          <a:pt x="593548" y="666699"/>
                          <a:pt x="562424" y="650600"/>
                        </a:cubicBezTo>
                        <a:cubicBezTo>
                          <a:pt x="531300" y="634501"/>
                          <a:pt x="484078" y="617329"/>
                          <a:pt x="452954" y="605524"/>
                        </a:cubicBezTo>
                        <a:cubicBezTo>
                          <a:pt x="421830" y="593719"/>
                          <a:pt x="407877" y="587280"/>
                          <a:pt x="375680" y="579767"/>
                        </a:cubicBezTo>
                        <a:cubicBezTo>
                          <a:pt x="343483" y="572254"/>
                          <a:pt x="278015" y="557228"/>
                          <a:pt x="259770" y="560448"/>
                        </a:cubicBezTo>
                        <a:cubicBezTo>
                          <a:pt x="241525" y="563668"/>
                          <a:pt x="258697" y="586206"/>
                          <a:pt x="266210" y="599085"/>
                        </a:cubicBezTo>
                        <a:cubicBezTo>
                          <a:pt x="273723" y="611964"/>
                          <a:pt x="283382" y="624842"/>
                          <a:pt x="304847" y="637721"/>
                        </a:cubicBezTo>
                        <a:cubicBezTo>
                          <a:pt x="326312" y="650600"/>
                          <a:pt x="370314" y="664552"/>
                          <a:pt x="394999" y="676358"/>
                        </a:cubicBezTo>
                        <a:cubicBezTo>
                          <a:pt x="419683" y="688164"/>
                          <a:pt x="429343" y="697823"/>
                          <a:pt x="452954" y="708555"/>
                        </a:cubicBezTo>
                        <a:cubicBezTo>
                          <a:pt x="476565" y="719287"/>
                          <a:pt x="495883" y="721434"/>
                          <a:pt x="536666" y="740752"/>
                        </a:cubicBezTo>
                        <a:cubicBezTo>
                          <a:pt x="577449" y="760070"/>
                          <a:pt x="667602" y="805147"/>
                          <a:pt x="697652" y="824465"/>
                        </a:cubicBezTo>
                        <a:cubicBezTo>
                          <a:pt x="727702" y="843783"/>
                          <a:pt x="704091" y="842710"/>
                          <a:pt x="716970" y="856662"/>
                        </a:cubicBezTo>
                        <a:cubicBezTo>
                          <a:pt x="729849" y="870614"/>
                          <a:pt x="750241" y="891006"/>
                          <a:pt x="774925" y="908178"/>
                        </a:cubicBezTo>
                        <a:cubicBezTo>
                          <a:pt x="799609" y="925350"/>
                          <a:pt x="838246" y="946814"/>
                          <a:pt x="865077" y="959693"/>
                        </a:cubicBezTo>
                        <a:cubicBezTo>
                          <a:pt x="891908" y="972572"/>
                          <a:pt x="917666" y="979012"/>
                          <a:pt x="935911" y="985451"/>
                        </a:cubicBezTo>
                        <a:cubicBezTo>
                          <a:pt x="954156" y="991891"/>
                          <a:pt x="960596" y="991891"/>
                          <a:pt x="974548" y="998330"/>
                        </a:cubicBezTo>
                        <a:cubicBezTo>
                          <a:pt x="988500" y="1004770"/>
                          <a:pt x="1019624" y="1024088"/>
                          <a:pt x="1019624" y="1024088"/>
                        </a:cubicBezTo>
                        <a:cubicBezTo>
                          <a:pt x="1032503" y="1031601"/>
                          <a:pt x="1024990" y="1036967"/>
                          <a:pt x="1051821" y="1043406"/>
                        </a:cubicBezTo>
                        <a:cubicBezTo>
                          <a:pt x="1078652" y="1049845"/>
                          <a:pt x="1146266" y="1061651"/>
                          <a:pt x="1180610" y="1062724"/>
                        </a:cubicBezTo>
                        <a:cubicBezTo>
                          <a:pt x="1214954" y="1063797"/>
                          <a:pt x="1228906" y="1055211"/>
                          <a:pt x="1257883" y="1049845"/>
                        </a:cubicBezTo>
                        <a:cubicBezTo>
                          <a:pt x="1286860" y="1044479"/>
                          <a:pt x="1354475" y="1030527"/>
                          <a:pt x="1354475" y="1030527"/>
                        </a:cubicBezTo>
                        <a:lnTo>
                          <a:pt x="1554097" y="985451"/>
                        </a:lnTo>
                        <a:cubicBezTo>
                          <a:pt x="1591660" y="976865"/>
                          <a:pt x="1558390" y="982232"/>
                          <a:pt x="1579855" y="979012"/>
                        </a:cubicBezTo>
                        <a:cubicBezTo>
                          <a:pt x="1601320" y="975792"/>
                          <a:pt x="1657128" y="967206"/>
                          <a:pt x="1682886" y="966133"/>
                        </a:cubicBezTo>
                        <a:cubicBezTo>
                          <a:pt x="1708644" y="965060"/>
                          <a:pt x="1719376" y="973645"/>
                          <a:pt x="1734401" y="972572"/>
                        </a:cubicBezTo>
                        <a:cubicBezTo>
                          <a:pt x="1749426" y="971499"/>
                          <a:pt x="1773038" y="959693"/>
                          <a:pt x="1773038" y="959693"/>
                        </a:cubicBezTo>
                        <a:cubicBezTo>
                          <a:pt x="1780551" y="954327"/>
                          <a:pt x="1778404" y="956473"/>
                          <a:pt x="1779477" y="940375"/>
                        </a:cubicBezTo>
                        <a:cubicBezTo>
                          <a:pt x="1780550" y="924277"/>
                          <a:pt x="1780550" y="889933"/>
                          <a:pt x="1779477" y="863102"/>
                        </a:cubicBezTo>
                        <a:cubicBezTo>
                          <a:pt x="1778404" y="836271"/>
                          <a:pt x="1775184" y="805147"/>
                          <a:pt x="1773038" y="779389"/>
                        </a:cubicBezTo>
                        <a:cubicBezTo>
                          <a:pt x="1770892" y="753631"/>
                          <a:pt x="1770892" y="732166"/>
                          <a:pt x="1766599" y="708555"/>
                        </a:cubicBezTo>
                        <a:cubicBezTo>
                          <a:pt x="1762306" y="684944"/>
                          <a:pt x="1737621" y="638795"/>
                          <a:pt x="1702204" y="624843"/>
                        </a:cubicBezTo>
                        <a:close/>
                      </a:path>
                    </a:pathLst>
                  </a:custGeom>
                  <a:solidFill>
                    <a:srgbClr val="E2C4A6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26" name="Freeform 325"/>
                  <p:cNvSpPr/>
                  <p:nvPr/>
                </p:nvSpPr>
                <p:spPr>
                  <a:xfrm rot="20995155">
                    <a:off x="5156839" y="1930232"/>
                    <a:ext cx="773642" cy="874283"/>
                  </a:xfrm>
                  <a:custGeom>
                    <a:avLst/>
                    <a:gdLst>
                      <a:gd name="connsiteX0" fmla="*/ 335276 w 406249"/>
                      <a:gd name="connsiteY0" fmla="*/ 1550 h 459422"/>
                      <a:gd name="connsiteX1" fmla="*/ 283760 w 406249"/>
                      <a:gd name="connsiteY1" fmla="*/ 20868 h 459422"/>
                      <a:gd name="connsiteX2" fmla="*/ 264442 w 406249"/>
                      <a:gd name="connsiteY2" fmla="*/ 65944 h 459422"/>
                      <a:gd name="connsiteX3" fmla="*/ 258002 w 406249"/>
                      <a:gd name="connsiteY3" fmla="*/ 130339 h 459422"/>
                      <a:gd name="connsiteX4" fmla="*/ 264442 w 406249"/>
                      <a:gd name="connsiteY4" fmla="*/ 207612 h 459422"/>
                      <a:gd name="connsiteX5" fmla="*/ 270881 w 406249"/>
                      <a:gd name="connsiteY5" fmla="*/ 278446 h 459422"/>
                      <a:gd name="connsiteX6" fmla="*/ 283760 w 406249"/>
                      <a:gd name="connsiteY6" fmla="*/ 291325 h 459422"/>
                      <a:gd name="connsiteX7" fmla="*/ 283760 w 406249"/>
                      <a:gd name="connsiteY7" fmla="*/ 297764 h 459422"/>
                      <a:gd name="connsiteX8" fmla="*/ 232245 w 406249"/>
                      <a:gd name="connsiteY8" fmla="*/ 304204 h 459422"/>
                      <a:gd name="connsiteX9" fmla="*/ 180729 w 406249"/>
                      <a:gd name="connsiteY9" fmla="*/ 310643 h 459422"/>
                      <a:gd name="connsiteX10" fmla="*/ 109895 w 406249"/>
                      <a:gd name="connsiteY10" fmla="*/ 329961 h 459422"/>
                      <a:gd name="connsiteX11" fmla="*/ 71259 w 406249"/>
                      <a:gd name="connsiteY11" fmla="*/ 349280 h 459422"/>
                      <a:gd name="connsiteX12" fmla="*/ 32622 w 406249"/>
                      <a:gd name="connsiteY12" fmla="*/ 381477 h 459422"/>
                      <a:gd name="connsiteX13" fmla="*/ 425 w 406249"/>
                      <a:gd name="connsiteY13" fmla="*/ 407235 h 459422"/>
                      <a:gd name="connsiteX14" fmla="*/ 13304 w 406249"/>
                      <a:gd name="connsiteY14" fmla="*/ 439432 h 459422"/>
                      <a:gd name="connsiteX15" fmla="*/ 13304 w 406249"/>
                      <a:gd name="connsiteY15" fmla="*/ 458750 h 459422"/>
                      <a:gd name="connsiteX16" fmla="*/ 39062 w 406249"/>
                      <a:gd name="connsiteY16" fmla="*/ 452311 h 459422"/>
                      <a:gd name="connsiteX17" fmla="*/ 122774 w 406249"/>
                      <a:gd name="connsiteY17" fmla="*/ 426553 h 459422"/>
                      <a:gd name="connsiteX18" fmla="*/ 225805 w 406249"/>
                      <a:gd name="connsiteY18" fmla="*/ 407235 h 459422"/>
                      <a:gd name="connsiteX19" fmla="*/ 328836 w 406249"/>
                      <a:gd name="connsiteY19" fmla="*/ 387916 h 459422"/>
                      <a:gd name="connsiteX20" fmla="*/ 386791 w 406249"/>
                      <a:gd name="connsiteY20" fmla="*/ 368598 h 459422"/>
                      <a:gd name="connsiteX21" fmla="*/ 406109 w 406249"/>
                      <a:gd name="connsiteY21" fmla="*/ 317082 h 459422"/>
                      <a:gd name="connsiteX22" fmla="*/ 393231 w 406249"/>
                      <a:gd name="connsiteY22" fmla="*/ 310643 h 459422"/>
                      <a:gd name="connsiteX23" fmla="*/ 406109 w 406249"/>
                      <a:gd name="connsiteY23" fmla="*/ 207612 h 459422"/>
                      <a:gd name="connsiteX24" fmla="*/ 399670 w 406249"/>
                      <a:gd name="connsiteY24" fmla="*/ 123899 h 459422"/>
                      <a:gd name="connsiteX25" fmla="*/ 393231 w 406249"/>
                      <a:gd name="connsiteY25" fmla="*/ 59505 h 459422"/>
                      <a:gd name="connsiteX26" fmla="*/ 335276 w 406249"/>
                      <a:gd name="connsiteY26" fmla="*/ 1550 h 45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406249" h="459422">
                        <a:moveTo>
                          <a:pt x="335276" y="1550"/>
                        </a:moveTo>
                        <a:cubicBezTo>
                          <a:pt x="317031" y="-4890"/>
                          <a:pt x="295566" y="10136"/>
                          <a:pt x="283760" y="20868"/>
                        </a:cubicBezTo>
                        <a:cubicBezTo>
                          <a:pt x="271954" y="31600"/>
                          <a:pt x="268735" y="47699"/>
                          <a:pt x="264442" y="65944"/>
                        </a:cubicBezTo>
                        <a:cubicBezTo>
                          <a:pt x="260149" y="84189"/>
                          <a:pt x="258002" y="106728"/>
                          <a:pt x="258002" y="130339"/>
                        </a:cubicBezTo>
                        <a:cubicBezTo>
                          <a:pt x="258002" y="153950"/>
                          <a:pt x="262295" y="182927"/>
                          <a:pt x="264442" y="207612"/>
                        </a:cubicBezTo>
                        <a:cubicBezTo>
                          <a:pt x="266589" y="232297"/>
                          <a:pt x="267661" y="264494"/>
                          <a:pt x="270881" y="278446"/>
                        </a:cubicBezTo>
                        <a:cubicBezTo>
                          <a:pt x="274101" y="292398"/>
                          <a:pt x="283760" y="291325"/>
                          <a:pt x="283760" y="291325"/>
                        </a:cubicBezTo>
                        <a:cubicBezTo>
                          <a:pt x="285906" y="294545"/>
                          <a:pt x="292346" y="295618"/>
                          <a:pt x="283760" y="297764"/>
                        </a:cubicBezTo>
                        <a:cubicBezTo>
                          <a:pt x="275174" y="299910"/>
                          <a:pt x="232245" y="304204"/>
                          <a:pt x="232245" y="304204"/>
                        </a:cubicBezTo>
                        <a:cubicBezTo>
                          <a:pt x="215073" y="306350"/>
                          <a:pt x="201121" y="306350"/>
                          <a:pt x="180729" y="310643"/>
                        </a:cubicBezTo>
                        <a:cubicBezTo>
                          <a:pt x="160337" y="314936"/>
                          <a:pt x="128140" y="323522"/>
                          <a:pt x="109895" y="329961"/>
                        </a:cubicBezTo>
                        <a:cubicBezTo>
                          <a:pt x="91650" y="336401"/>
                          <a:pt x="84138" y="340694"/>
                          <a:pt x="71259" y="349280"/>
                        </a:cubicBezTo>
                        <a:cubicBezTo>
                          <a:pt x="58380" y="357866"/>
                          <a:pt x="44428" y="371818"/>
                          <a:pt x="32622" y="381477"/>
                        </a:cubicBezTo>
                        <a:cubicBezTo>
                          <a:pt x="20816" y="391136"/>
                          <a:pt x="3645" y="397576"/>
                          <a:pt x="425" y="407235"/>
                        </a:cubicBezTo>
                        <a:cubicBezTo>
                          <a:pt x="-2795" y="416894"/>
                          <a:pt x="13304" y="439432"/>
                          <a:pt x="13304" y="439432"/>
                        </a:cubicBezTo>
                        <a:cubicBezTo>
                          <a:pt x="15450" y="448018"/>
                          <a:pt x="13304" y="458750"/>
                          <a:pt x="13304" y="458750"/>
                        </a:cubicBezTo>
                        <a:cubicBezTo>
                          <a:pt x="17597" y="460897"/>
                          <a:pt x="20817" y="457677"/>
                          <a:pt x="39062" y="452311"/>
                        </a:cubicBezTo>
                        <a:cubicBezTo>
                          <a:pt x="57307" y="446945"/>
                          <a:pt x="91650" y="434066"/>
                          <a:pt x="122774" y="426553"/>
                        </a:cubicBezTo>
                        <a:cubicBezTo>
                          <a:pt x="153898" y="419040"/>
                          <a:pt x="225805" y="407235"/>
                          <a:pt x="225805" y="407235"/>
                        </a:cubicBezTo>
                        <a:cubicBezTo>
                          <a:pt x="260149" y="400796"/>
                          <a:pt x="302005" y="394356"/>
                          <a:pt x="328836" y="387916"/>
                        </a:cubicBezTo>
                        <a:cubicBezTo>
                          <a:pt x="355667" y="381477"/>
                          <a:pt x="373912" y="380404"/>
                          <a:pt x="386791" y="368598"/>
                        </a:cubicBezTo>
                        <a:cubicBezTo>
                          <a:pt x="399670" y="356792"/>
                          <a:pt x="405036" y="326741"/>
                          <a:pt x="406109" y="317082"/>
                        </a:cubicBezTo>
                        <a:cubicBezTo>
                          <a:pt x="407182" y="307423"/>
                          <a:pt x="393231" y="328888"/>
                          <a:pt x="393231" y="310643"/>
                        </a:cubicBezTo>
                        <a:cubicBezTo>
                          <a:pt x="393231" y="292398"/>
                          <a:pt x="405036" y="238736"/>
                          <a:pt x="406109" y="207612"/>
                        </a:cubicBezTo>
                        <a:cubicBezTo>
                          <a:pt x="407182" y="176488"/>
                          <a:pt x="401816" y="148584"/>
                          <a:pt x="399670" y="123899"/>
                        </a:cubicBezTo>
                        <a:cubicBezTo>
                          <a:pt x="397524" y="99214"/>
                          <a:pt x="396451" y="78823"/>
                          <a:pt x="393231" y="59505"/>
                        </a:cubicBezTo>
                        <a:cubicBezTo>
                          <a:pt x="390011" y="40187"/>
                          <a:pt x="353521" y="7990"/>
                          <a:pt x="335276" y="155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</p:grpSp>
      <p:sp>
        <p:nvSpPr>
          <p:cNvPr id="317" name="Text Box 137855576"/>
          <p:cNvSpPr txBox="1"/>
          <p:nvPr/>
        </p:nvSpPr>
        <p:spPr>
          <a:xfrm>
            <a:off x="3835922" y="19430"/>
            <a:ext cx="4562655" cy="1182721"/>
          </a:xfrm>
          <a:prstGeom prst="rect">
            <a:avLst/>
          </a:prstGeom>
          <a:noFill/>
          <a:ln w="6350">
            <a:noFill/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en-AU" sz="28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Humpty </a:t>
            </a:r>
            <a:r>
              <a:rPr lang="en-AU" sz="2800" kern="100" dirty="0" smtClean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said “</a:t>
            </a:r>
            <a:r>
              <a:rPr lang="en-AU" sz="2800" kern="1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T</a:t>
            </a:r>
            <a:r>
              <a:rPr lang="en-AU" sz="2800" kern="100" dirty="0" smtClean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hank </a:t>
            </a:r>
            <a:r>
              <a:rPr lang="en-AU" sz="28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you</a:t>
            </a:r>
            <a:r>
              <a:rPr lang="en-AU" sz="2800" kern="100" dirty="0" smtClean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</a:t>
            </a: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en-AU" sz="2800" kern="100" dirty="0" smtClean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my </a:t>
            </a:r>
            <a:r>
              <a:rPr lang="en-AU" sz="28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name is Humpty”</a:t>
            </a: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AU" sz="11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grpSp>
        <p:nvGrpSpPr>
          <p:cNvPr id="538" name="Group 537"/>
          <p:cNvGrpSpPr/>
          <p:nvPr/>
        </p:nvGrpSpPr>
        <p:grpSpPr>
          <a:xfrm>
            <a:off x="8189035" y="1488468"/>
            <a:ext cx="3671571" cy="4907918"/>
            <a:chOff x="8189035" y="1488468"/>
            <a:chExt cx="3671571" cy="4907918"/>
          </a:xfrm>
        </p:grpSpPr>
        <p:grpSp>
          <p:nvGrpSpPr>
            <p:cNvPr id="315" name="Group 314"/>
            <p:cNvGrpSpPr/>
            <p:nvPr/>
          </p:nvGrpSpPr>
          <p:grpSpPr>
            <a:xfrm>
              <a:off x="8189035" y="1488468"/>
              <a:ext cx="3671571" cy="4907918"/>
              <a:chOff x="0" y="0"/>
              <a:chExt cx="3671674" cy="4908271"/>
            </a:xfrm>
          </p:grpSpPr>
          <p:grpSp>
            <p:nvGrpSpPr>
              <p:cNvPr id="351" name="Group 350"/>
              <p:cNvGrpSpPr/>
              <p:nvPr/>
            </p:nvGrpSpPr>
            <p:grpSpPr>
              <a:xfrm>
                <a:off x="0" y="0"/>
                <a:ext cx="3671674" cy="4908271"/>
                <a:chOff x="0" y="0"/>
                <a:chExt cx="3671674" cy="4908271"/>
              </a:xfrm>
            </p:grpSpPr>
            <p:grpSp>
              <p:nvGrpSpPr>
                <p:cNvPr id="354" name="Group 353"/>
                <p:cNvGrpSpPr/>
                <p:nvPr/>
              </p:nvGrpSpPr>
              <p:grpSpPr>
                <a:xfrm>
                  <a:off x="0" y="0"/>
                  <a:ext cx="3671674" cy="4908271"/>
                  <a:chOff x="0" y="0"/>
                  <a:chExt cx="3671674" cy="4908271"/>
                </a:xfrm>
              </p:grpSpPr>
              <p:grpSp>
                <p:nvGrpSpPr>
                  <p:cNvPr id="361" name="Group 360"/>
                  <p:cNvGrpSpPr/>
                  <p:nvPr/>
                </p:nvGrpSpPr>
                <p:grpSpPr>
                  <a:xfrm>
                    <a:off x="0" y="752354"/>
                    <a:ext cx="3671674" cy="4155917"/>
                    <a:chOff x="6752392" y="497872"/>
                    <a:chExt cx="4669789" cy="5508689"/>
                  </a:xfrm>
                </p:grpSpPr>
                <p:grpSp>
                  <p:nvGrpSpPr>
                    <p:cNvPr id="366" name="Group 365"/>
                    <p:cNvGrpSpPr/>
                    <p:nvPr/>
                  </p:nvGrpSpPr>
                  <p:grpSpPr>
                    <a:xfrm rot="8482653">
                      <a:off x="6752392" y="497872"/>
                      <a:ext cx="4669789" cy="5508689"/>
                      <a:chOff x="6752403" y="497877"/>
                      <a:chExt cx="2488064" cy="2900240"/>
                    </a:xfrm>
                  </p:grpSpPr>
                  <p:grpSp>
                    <p:nvGrpSpPr>
                      <p:cNvPr id="376" name="Group 375"/>
                      <p:cNvGrpSpPr/>
                      <p:nvPr/>
                    </p:nvGrpSpPr>
                    <p:grpSpPr>
                      <a:xfrm rot="13241347">
                        <a:off x="6752403" y="497877"/>
                        <a:ext cx="2488064" cy="2900240"/>
                        <a:chOff x="6752397" y="497871"/>
                        <a:chExt cx="2796150" cy="3255008"/>
                      </a:xfrm>
                    </p:grpSpPr>
                    <p:sp>
                      <p:nvSpPr>
                        <p:cNvPr id="378" name="Freeform 377"/>
                        <p:cNvSpPr/>
                        <p:nvPr/>
                      </p:nvSpPr>
                      <p:spPr>
                        <a:xfrm rot="35316">
                          <a:off x="7407782" y="2463829"/>
                          <a:ext cx="917599" cy="1289050"/>
                        </a:xfrm>
                        <a:custGeom>
                          <a:avLst/>
                          <a:gdLst>
                            <a:gd name="connsiteX0" fmla="*/ 911913 w 1027419"/>
                            <a:gd name="connsiteY0" fmla="*/ 790 h 1806740"/>
                            <a:gd name="connsiteX1" fmla="*/ 454713 w 1027419"/>
                            <a:gd name="connsiteY1" fmla="*/ 53544 h 1806740"/>
                            <a:gd name="connsiteX2" fmla="*/ 314036 w 1027419"/>
                            <a:gd name="connsiteY2" fmla="*/ 132674 h 1806740"/>
                            <a:gd name="connsiteX3" fmla="*/ 208528 w 1027419"/>
                            <a:gd name="connsiteY3" fmla="*/ 176636 h 1806740"/>
                            <a:gd name="connsiteX4" fmla="*/ 120605 w 1027419"/>
                            <a:gd name="connsiteY4" fmla="*/ 238182 h 1806740"/>
                            <a:gd name="connsiteX5" fmla="*/ 85436 w 1027419"/>
                            <a:gd name="connsiteY5" fmla="*/ 326105 h 1806740"/>
                            <a:gd name="connsiteX6" fmla="*/ 94228 w 1027419"/>
                            <a:gd name="connsiteY6" fmla="*/ 396444 h 1806740"/>
                            <a:gd name="connsiteX7" fmla="*/ 129398 w 1027419"/>
                            <a:gd name="connsiteY7" fmla="*/ 449197 h 1806740"/>
                            <a:gd name="connsiteX8" fmla="*/ 164567 w 1027419"/>
                            <a:gd name="connsiteY8" fmla="*/ 484367 h 1806740"/>
                            <a:gd name="connsiteX9" fmla="*/ 190944 w 1027419"/>
                            <a:gd name="connsiteY9" fmla="*/ 677797 h 1806740"/>
                            <a:gd name="connsiteX10" fmla="*/ 287659 w 1027419"/>
                            <a:gd name="connsiteY10" fmla="*/ 1214128 h 1806740"/>
                            <a:gd name="connsiteX11" fmla="*/ 322828 w 1027419"/>
                            <a:gd name="connsiteY11" fmla="*/ 1433936 h 1806740"/>
                            <a:gd name="connsiteX12" fmla="*/ 287659 w 1027419"/>
                            <a:gd name="connsiteY12" fmla="*/ 1469105 h 1806740"/>
                            <a:gd name="connsiteX13" fmla="*/ 199736 w 1027419"/>
                            <a:gd name="connsiteY13" fmla="*/ 1521859 h 1806740"/>
                            <a:gd name="connsiteX14" fmla="*/ 23890 w 1027419"/>
                            <a:gd name="connsiteY14" fmla="*/ 1627367 h 1806740"/>
                            <a:gd name="connsiteX15" fmla="*/ 6305 w 1027419"/>
                            <a:gd name="connsiteY15" fmla="*/ 1715290 h 1806740"/>
                            <a:gd name="connsiteX16" fmla="*/ 67852 w 1027419"/>
                            <a:gd name="connsiteY16" fmla="*/ 1803213 h 1806740"/>
                            <a:gd name="connsiteX17" fmla="*/ 111813 w 1027419"/>
                            <a:gd name="connsiteY17" fmla="*/ 1785628 h 1806740"/>
                            <a:gd name="connsiteX18" fmla="*/ 226113 w 1027419"/>
                            <a:gd name="connsiteY18" fmla="*/ 1750459 h 1806740"/>
                            <a:gd name="connsiteX19" fmla="*/ 489882 w 1027419"/>
                            <a:gd name="connsiteY19" fmla="*/ 1592197 h 1806740"/>
                            <a:gd name="connsiteX20" fmla="*/ 560221 w 1027419"/>
                            <a:gd name="connsiteY20" fmla="*/ 1557028 h 1806740"/>
                            <a:gd name="connsiteX21" fmla="*/ 577805 w 1027419"/>
                            <a:gd name="connsiteY21" fmla="*/ 1451521 h 1806740"/>
                            <a:gd name="connsiteX22" fmla="*/ 507467 w 1027419"/>
                            <a:gd name="connsiteY22" fmla="*/ 1398767 h 1806740"/>
                            <a:gd name="connsiteX23" fmla="*/ 481090 w 1027419"/>
                            <a:gd name="connsiteY23" fmla="*/ 1381182 h 1806740"/>
                            <a:gd name="connsiteX24" fmla="*/ 472298 w 1027419"/>
                            <a:gd name="connsiteY24" fmla="*/ 1310844 h 1806740"/>
                            <a:gd name="connsiteX25" fmla="*/ 516259 w 1027419"/>
                            <a:gd name="connsiteY25" fmla="*/ 1099828 h 1806740"/>
                            <a:gd name="connsiteX26" fmla="*/ 507467 w 1027419"/>
                            <a:gd name="connsiteY26" fmla="*/ 959151 h 1806740"/>
                            <a:gd name="connsiteX27" fmla="*/ 498675 w 1027419"/>
                            <a:gd name="connsiteY27" fmla="*/ 818474 h 1806740"/>
                            <a:gd name="connsiteX28" fmla="*/ 472298 w 1027419"/>
                            <a:gd name="connsiteY28" fmla="*/ 651421 h 1806740"/>
                            <a:gd name="connsiteX29" fmla="*/ 375582 w 1027419"/>
                            <a:gd name="connsiteY29" fmla="*/ 484367 h 1806740"/>
                            <a:gd name="connsiteX30" fmla="*/ 340413 w 1027419"/>
                            <a:gd name="connsiteY30" fmla="*/ 422821 h 1806740"/>
                            <a:gd name="connsiteX31" fmla="*/ 445921 w 1027419"/>
                            <a:gd name="connsiteY31" fmla="*/ 387651 h 1806740"/>
                            <a:gd name="connsiteX32" fmla="*/ 595390 w 1027419"/>
                            <a:gd name="connsiteY32" fmla="*/ 334897 h 1806740"/>
                            <a:gd name="connsiteX33" fmla="*/ 876744 w 1027419"/>
                            <a:gd name="connsiteY33" fmla="*/ 238182 h 1806740"/>
                            <a:gd name="connsiteX34" fmla="*/ 947082 w 1027419"/>
                            <a:gd name="connsiteY34" fmla="*/ 176636 h 1806740"/>
                            <a:gd name="connsiteX35" fmla="*/ 1026213 w 1027419"/>
                            <a:gd name="connsiteY35" fmla="*/ 88713 h 1806740"/>
                            <a:gd name="connsiteX36" fmla="*/ 991044 w 1027419"/>
                            <a:gd name="connsiteY36" fmla="*/ 27167 h 1806740"/>
                            <a:gd name="connsiteX37" fmla="*/ 911913 w 1027419"/>
                            <a:gd name="connsiteY37" fmla="*/ 790 h 18067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</a:cxnLst>
                          <a:rect l="l" t="t" r="r" b="b"/>
                          <a:pathLst>
                            <a:path w="1027419" h="1806740">
                              <a:moveTo>
                                <a:pt x="911913" y="790"/>
                              </a:moveTo>
                              <a:cubicBezTo>
                                <a:pt x="822524" y="5186"/>
                                <a:pt x="554359" y="31563"/>
                                <a:pt x="454713" y="53544"/>
                              </a:cubicBezTo>
                              <a:cubicBezTo>
                                <a:pt x="355067" y="75525"/>
                                <a:pt x="355067" y="112159"/>
                                <a:pt x="314036" y="132674"/>
                              </a:cubicBezTo>
                              <a:cubicBezTo>
                                <a:pt x="273005" y="153189"/>
                                <a:pt x="240766" y="159051"/>
                                <a:pt x="208528" y="176636"/>
                              </a:cubicBezTo>
                              <a:cubicBezTo>
                                <a:pt x="176290" y="194221"/>
                                <a:pt x="141120" y="213271"/>
                                <a:pt x="120605" y="238182"/>
                              </a:cubicBezTo>
                              <a:cubicBezTo>
                                <a:pt x="100090" y="263093"/>
                                <a:pt x="89832" y="299728"/>
                                <a:pt x="85436" y="326105"/>
                              </a:cubicBezTo>
                              <a:cubicBezTo>
                                <a:pt x="81040" y="352482"/>
                                <a:pt x="86901" y="375929"/>
                                <a:pt x="94228" y="396444"/>
                              </a:cubicBezTo>
                              <a:cubicBezTo>
                                <a:pt x="101555" y="416959"/>
                                <a:pt x="117675" y="434543"/>
                                <a:pt x="129398" y="449197"/>
                              </a:cubicBezTo>
                              <a:cubicBezTo>
                                <a:pt x="141121" y="463851"/>
                                <a:pt x="154309" y="446267"/>
                                <a:pt x="164567" y="484367"/>
                              </a:cubicBezTo>
                              <a:cubicBezTo>
                                <a:pt x="174825" y="522467"/>
                                <a:pt x="170429" y="556170"/>
                                <a:pt x="190944" y="677797"/>
                              </a:cubicBezTo>
                              <a:cubicBezTo>
                                <a:pt x="211459" y="799424"/>
                                <a:pt x="265678" y="1088105"/>
                                <a:pt x="287659" y="1214128"/>
                              </a:cubicBezTo>
                              <a:cubicBezTo>
                                <a:pt x="309640" y="1340151"/>
                                <a:pt x="322828" y="1391440"/>
                                <a:pt x="322828" y="1433936"/>
                              </a:cubicBezTo>
                              <a:cubicBezTo>
                                <a:pt x="322828" y="1476432"/>
                                <a:pt x="308174" y="1454451"/>
                                <a:pt x="287659" y="1469105"/>
                              </a:cubicBezTo>
                              <a:cubicBezTo>
                                <a:pt x="267144" y="1483759"/>
                                <a:pt x="199736" y="1521859"/>
                                <a:pt x="199736" y="1521859"/>
                              </a:cubicBezTo>
                              <a:cubicBezTo>
                                <a:pt x="155775" y="1548236"/>
                                <a:pt x="56128" y="1595129"/>
                                <a:pt x="23890" y="1627367"/>
                              </a:cubicBezTo>
                              <a:cubicBezTo>
                                <a:pt x="-8348" y="1659605"/>
                                <a:pt x="-1022" y="1685982"/>
                                <a:pt x="6305" y="1715290"/>
                              </a:cubicBezTo>
                              <a:cubicBezTo>
                                <a:pt x="13632" y="1744598"/>
                                <a:pt x="67852" y="1803213"/>
                                <a:pt x="67852" y="1803213"/>
                              </a:cubicBezTo>
                              <a:cubicBezTo>
                                <a:pt x="85437" y="1814936"/>
                                <a:pt x="85436" y="1794420"/>
                                <a:pt x="111813" y="1785628"/>
                              </a:cubicBezTo>
                              <a:cubicBezTo>
                                <a:pt x="138190" y="1776836"/>
                                <a:pt x="163101" y="1782698"/>
                                <a:pt x="226113" y="1750459"/>
                              </a:cubicBezTo>
                              <a:cubicBezTo>
                                <a:pt x="289125" y="1718220"/>
                                <a:pt x="434197" y="1624435"/>
                                <a:pt x="489882" y="1592197"/>
                              </a:cubicBezTo>
                              <a:cubicBezTo>
                                <a:pt x="545567" y="1559959"/>
                                <a:pt x="545567" y="1580474"/>
                                <a:pt x="560221" y="1557028"/>
                              </a:cubicBezTo>
                              <a:cubicBezTo>
                                <a:pt x="574875" y="1533582"/>
                                <a:pt x="586597" y="1477898"/>
                                <a:pt x="577805" y="1451521"/>
                              </a:cubicBezTo>
                              <a:cubicBezTo>
                                <a:pt x="569013" y="1425144"/>
                                <a:pt x="523586" y="1410490"/>
                                <a:pt x="507467" y="1398767"/>
                              </a:cubicBezTo>
                              <a:cubicBezTo>
                                <a:pt x="491348" y="1387044"/>
                                <a:pt x="486952" y="1395836"/>
                                <a:pt x="481090" y="1381182"/>
                              </a:cubicBezTo>
                              <a:cubicBezTo>
                                <a:pt x="475228" y="1366528"/>
                                <a:pt x="466437" y="1357736"/>
                                <a:pt x="472298" y="1310844"/>
                              </a:cubicBezTo>
                              <a:cubicBezTo>
                                <a:pt x="478159" y="1263952"/>
                                <a:pt x="510398" y="1158443"/>
                                <a:pt x="516259" y="1099828"/>
                              </a:cubicBezTo>
                              <a:cubicBezTo>
                                <a:pt x="522120" y="1041213"/>
                                <a:pt x="507467" y="959151"/>
                                <a:pt x="507467" y="959151"/>
                              </a:cubicBezTo>
                              <a:cubicBezTo>
                                <a:pt x="504536" y="912259"/>
                                <a:pt x="504536" y="869762"/>
                                <a:pt x="498675" y="818474"/>
                              </a:cubicBezTo>
                              <a:cubicBezTo>
                                <a:pt x="492814" y="767186"/>
                                <a:pt x="492813" y="707105"/>
                                <a:pt x="472298" y="651421"/>
                              </a:cubicBezTo>
                              <a:cubicBezTo>
                                <a:pt x="451783" y="595737"/>
                                <a:pt x="397563" y="522467"/>
                                <a:pt x="375582" y="484367"/>
                              </a:cubicBezTo>
                              <a:cubicBezTo>
                                <a:pt x="353601" y="446267"/>
                                <a:pt x="328690" y="438940"/>
                                <a:pt x="340413" y="422821"/>
                              </a:cubicBezTo>
                              <a:cubicBezTo>
                                <a:pt x="352136" y="406702"/>
                                <a:pt x="445921" y="387651"/>
                                <a:pt x="445921" y="387651"/>
                              </a:cubicBezTo>
                              <a:lnTo>
                                <a:pt x="595390" y="334897"/>
                              </a:lnTo>
                              <a:cubicBezTo>
                                <a:pt x="667194" y="309986"/>
                                <a:pt x="818129" y="264559"/>
                                <a:pt x="876744" y="238182"/>
                              </a:cubicBezTo>
                              <a:cubicBezTo>
                                <a:pt x="935359" y="211805"/>
                                <a:pt x="922171" y="201547"/>
                                <a:pt x="947082" y="176636"/>
                              </a:cubicBezTo>
                              <a:cubicBezTo>
                                <a:pt x="971993" y="151725"/>
                                <a:pt x="1018886" y="113624"/>
                                <a:pt x="1026213" y="88713"/>
                              </a:cubicBezTo>
                              <a:cubicBezTo>
                                <a:pt x="1033540" y="63802"/>
                                <a:pt x="1005698" y="43286"/>
                                <a:pt x="991044" y="27167"/>
                              </a:cubicBezTo>
                              <a:cubicBezTo>
                                <a:pt x="976390" y="11048"/>
                                <a:pt x="1001302" y="-3606"/>
                                <a:pt x="911913" y="7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ECFBC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379" name="Freeform 378"/>
                        <p:cNvSpPr/>
                        <p:nvPr/>
                      </p:nvSpPr>
                      <p:spPr>
                        <a:xfrm rot="21501550" flipH="1">
                          <a:off x="8315622" y="2454694"/>
                          <a:ext cx="884537" cy="1242029"/>
                        </a:xfrm>
                        <a:custGeom>
                          <a:avLst/>
                          <a:gdLst>
                            <a:gd name="connsiteX0" fmla="*/ 911913 w 1027419"/>
                            <a:gd name="connsiteY0" fmla="*/ 790 h 1806740"/>
                            <a:gd name="connsiteX1" fmla="*/ 454713 w 1027419"/>
                            <a:gd name="connsiteY1" fmla="*/ 53544 h 1806740"/>
                            <a:gd name="connsiteX2" fmla="*/ 314036 w 1027419"/>
                            <a:gd name="connsiteY2" fmla="*/ 132674 h 1806740"/>
                            <a:gd name="connsiteX3" fmla="*/ 208528 w 1027419"/>
                            <a:gd name="connsiteY3" fmla="*/ 176636 h 1806740"/>
                            <a:gd name="connsiteX4" fmla="*/ 120605 w 1027419"/>
                            <a:gd name="connsiteY4" fmla="*/ 238182 h 1806740"/>
                            <a:gd name="connsiteX5" fmla="*/ 85436 w 1027419"/>
                            <a:gd name="connsiteY5" fmla="*/ 326105 h 1806740"/>
                            <a:gd name="connsiteX6" fmla="*/ 94228 w 1027419"/>
                            <a:gd name="connsiteY6" fmla="*/ 396444 h 1806740"/>
                            <a:gd name="connsiteX7" fmla="*/ 129398 w 1027419"/>
                            <a:gd name="connsiteY7" fmla="*/ 449197 h 1806740"/>
                            <a:gd name="connsiteX8" fmla="*/ 164567 w 1027419"/>
                            <a:gd name="connsiteY8" fmla="*/ 484367 h 1806740"/>
                            <a:gd name="connsiteX9" fmla="*/ 190944 w 1027419"/>
                            <a:gd name="connsiteY9" fmla="*/ 677797 h 1806740"/>
                            <a:gd name="connsiteX10" fmla="*/ 287659 w 1027419"/>
                            <a:gd name="connsiteY10" fmla="*/ 1214128 h 1806740"/>
                            <a:gd name="connsiteX11" fmla="*/ 322828 w 1027419"/>
                            <a:gd name="connsiteY11" fmla="*/ 1433936 h 1806740"/>
                            <a:gd name="connsiteX12" fmla="*/ 287659 w 1027419"/>
                            <a:gd name="connsiteY12" fmla="*/ 1469105 h 1806740"/>
                            <a:gd name="connsiteX13" fmla="*/ 199736 w 1027419"/>
                            <a:gd name="connsiteY13" fmla="*/ 1521859 h 1806740"/>
                            <a:gd name="connsiteX14" fmla="*/ 23890 w 1027419"/>
                            <a:gd name="connsiteY14" fmla="*/ 1627367 h 1806740"/>
                            <a:gd name="connsiteX15" fmla="*/ 6305 w 1027419"/>
                            <a:gd name="connsiteY15" fmla="*/ 1715290 h 1806740"/>
                            <a:gd name="connsiteX16" fmla="*/ 67852 w 1027419"/>
                            <a:gd name="connsiteY16" fmla="*/ 1803213 h 1806740"/>
                            <a:gd name="connsiteX17" fmla="*/ 111813 w 1027419"/>
                            <a:gd name="connsiteY17" fmla="*/ 1785628 h 1806740"/>
                            <a:gd name="connsiteX18" fmla="*/ 226113 w 1027419"/>
                            <a:gd name="connsiteY18" fmla="*/ 1750459 h 1806740"/>
                            <a:gd name="connsiteX19" fmla="*/ 489882 w 1027419"/>
                            <a:gd name="connsiteY19" fmla="*/ 1592197 h 1806740"/>
                            <a:gd name="connsiteX20" fmla="*/ 560221 w 1027419"/>
                            <a:gd name="connsiteY20" fmla="*/ 1557028 h 1806740"/>
                            <a:gd name="connsiteX21" fmla="*/ 577805 w 1027419"/>
                            <a:gd name="connsiteY21" fmla="*/ 1451521 h 1806740"/>
                            <a:gd name="connsiteX22" fmla="*/ 507467 w 1027419"/>
                            <a:gd name="connsiteY22" fmla="*/ 1398767 h 1806740"/>
                            <a:gd name="connsiteX23" fmla="*/ 481090 w 1027419"/>
                            <a:gd name="connsiteY23" fmla="*/ 1381182 h 1806740"/>
                            <a:gd name="connsiteX24" fmla="*/ 472298 w 1027419"/>
                            <a:gd name="connsiteY24" fmla="*/ 1310844 h 1806740"/>
                            <a:gd name="connsiteX25" fmla="*/ 516259 w 1027419"/>
                            <a:gd name="connsiteY25" fmla="*/ 1099828 h 1806740"/>
                            <a:gd name="connsiteX26" fmla="*/ 507467 w 1027419"/>
                            <a:gd name="connsiteY26" fmla="*/ 959151 h 1806740"/>
                            <a:gd name="connsiteX27" fmla="*/ 498675 w 1027419"/>
                            <a:gd name="connsiteY27" fmla="*/ 818474 h 1806740"/>
                            <a:gd name="connsiteX28" fmla="*/ 472298 w 1027419"/>
                            <a:gd name="connsiteY28" fmla="*/ 651421 h 1806740"/>
                            <a:gd name="connsiteX29" fmla="*/ 375582 w 1027419"/>
                            <a:gd name="connsiteY29" fmla="*/ 484367 h 1806740"/>
                            <a:gd name="connsiteX30" fmla="*/ 340413 w 1027419"/>
                            <a:gd name="connsiteY30" fmla="*/ 422821 h 1806740"/>
                            <a:gd name="connsiteX31" fmla="*/ 445921 w 1027419"/>
                            <a:gd name="connsiteY31" fmla="*/ 387651 h 1806740"/>
                            <a:gd name="connsiteX32" fmla="*/ 595390 w 1027419"/>
                            <a:gd name="connsiteY32" fmla="*/ 334897 h 1806740"/>
                            <a:gd name="connsiteX33" fmla="*/ 876744 w 1027419"/>
                            <a:gd name="connsiteY33" fmla="*/ 238182 h 1806740"/>
                            <a:gd name="connsiteX34" fmla="*/ 947082 w 1027419"/>
                            <a:gd name="connsiteY34" fmla="*/ 176636 h 1806740"/>
                            <a:gd name="connsiteX35" fmla="*/ 1026213 w 1027419"/>
                            <a:gd name="connsiteY35" fmla="*/ 88713 h 1806740"/>
                            <a:gd name="connsiteX36" fmla="*/ 991044 w 1027419"/>
                            <a:gd name="connsiteY36" fmla="*/ 27167 h 1806740"/>
                            <a:gd name="connsiteX37" fmla="*/ 911913 w 1027419"/>
                            <a:gd name="connsiteY37" fmla="*/ 790 h 18067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</a:cxnLst>
                          <a:rect l="l" t="t" r="r" b="b"/>
                          <a:pathLst>
                            <a:path w="1027419" h="1806740">
                              <a:moveTo>
                                <a:pt x="911913" y="790"/>
                              </a:moveTo>
                              <a:cubicBezTo>
                                <a:pt x="822524" y="5186"/>
                                <a:pt x="554359" y="31563"/>
                                <a:pt x="454713" y="53544"/>
                              </a:cubicBezTo>
                              <a:cubicBezTo>
                                <a:pt x="355067" y="75525"/>
                                <a:pt x="355067" y="112159"/>
                                <a:pt x="314036" y="132674"/>
                              </a:cubicBezTo>
                              <a:cubicBezTo>
                                <a:pt x="273005" y="153189"/>
                                <a:pt x="240766" y="159051"/>
                                <a:pt x="208528" y="176636"/>
                              </a:cubicBezTo>
                              <a:cubicBezTo>
                                <a:pt x="176290" y="194221"/>
                                <a:pt x="141120" y="213271"/>
                                <a:pt x="120605" y="238182"/>
                              </a:cubicBezTo>
                              <a:cubicBezTo>
                                <a:pt x="100090" y="263093"/>
                                <a:pt x="89832" y="299728"/>
                                <a:pt x="85436" y="326105"/>
                              </a:cubicBezTo>
                              <a:cubicBezTo>
                                <a:pt x="81040" y="352482"/>
                                <a:pt x="86901" y="375929"/>
                                <a:pt x="94228" y="396444"/>
                              </a:cubicBezTo>
                              <a:cubicBezTo>
                                <a:pt x="101555" y="416959"/>
                                <a:pt x="117675" y="434543"/>
                                <a:pt x="129398" y="449197"/>
                              </a:cubicBezTo>
                              <a:cubicBezTo>
                                <a:pt x="141121" y="463851"/>
                                <a:pt x="154309" y="446267"/>
                                <a:pt x="164567" y="484367"/>
                              </a:cubicBezTo>
                              <a:cubicBezTo>
                                <a:pt x="174825" y="522467"/>
                                <a:pt x="170429" y="556170"/>
                                <a:pt x="190944" y="677797"/>
                              </a:cubicBezTo>
                              <a:cubicBezTo>
                                <a:pt x="211459" y="799424"/>
                                <a:pt x="265678" y="1088105"/>
                                <a:pt x="287659" y="1214128"/>
                              </a:cubicBezTo>
                              <a:cubicBezTo>
                                <a:pt x="309640" y="1340151"/>
                                <a:pt x="322828" y="1391440"/>
                                <a:pt x="322828" y="1433936"/>
                              </a:cubicBezTo>
                              <a:cubicBezTo>
                                <a:pt x="322828" y="1476432"/>
                                <a:pt x="308174" y="1454451"/>
                                <a:pt x="287659" y="1469105"/>
                              </a:cubicBezTo>
                              <a:cubicBezTo>
                                <a:pt x="267144" y="1483759"/>
                                <a:pt x="199736" y="1521859"/>
                                <a:pt x="199736" y="1521859"/>
                              </a:cubicBezTo>
                              <a:cubicBezTo>
                                <a:pt x="155775" y="1548236"/>
                                <a:pt x="56128" y="1595129"/>
                                <a:pt x="23890" y="1627367"/>
                              </a:cubicBezTo>
                              <a:cubicBezTo>
                                <a:pt x="-8348" y="1659605"/>
                                <a:pt x="-1022" y="1685982"/>
                                <a:pt x="6305" y="1715290"/>
                              </a:cubicBezTo>
                              <a:cubicBezTo>
                                <a:pt x="13632" y="1744598"/>
                                <a:pt x="67852" y="1803213"/>
                                <a:pt x="67852" y="1803213"/>
                              </a:cubicBezTo>
                              <a:cubicBezTo>
                                <a:pt x="85437" y="1814936"/>
                                <a:pt x="85436" y="1794420"/>
                                <a:pt x="111813" y="1785628"/>
                              </a:cubicBezTo>
                              <a:cubicBezTo>
                                <a:pt x="138190" y="1776836"/>
                                <a:pt x="163101" y="1782698"/>
                                <a:pt x="226113" y="1750459"/>
                              </a:cubicBezTo>
                              <a:cubicBezTo>
                                <a:pt x="289125" y="1718220"/>
                                <a:pt x="434197" y="1624435"/>
                                <a:pt x="489882" y="1592197"/>
                              </a:cubicBezTo>
                              <a:cubicBezTo>
                                <a:pt x="545567" y="1559959"/>
                                <a:pt x="545567" y="1580474"/>
                                <a:pt x="560221" y="1557028"/>
                              </a:cubicBezTo>
                              <a:cubicBezTo>
                                <a:pt x="574875" y="1533582"/>
                                <a:pt x="586597" y="1477898"/>
                                <a:pt x="577805" y="1451521"/>
                              </a:cubicBezTo>
                              <a:cubicBezTo>
                                <a:pt x="569013" y="1425144"/>
                                <a:pt x="523586" y="1410490"/>
                                <a:pt x="507467" y="1398767"/>
                              </a:cubicBezTo>
                              <a:cubicBezTo>
                                <a:pt x="491348" y="1387044"/>
                                <a:pt x="486952" y="1395836"/>
                                <a:pt x="481090" y="1381182"/>
                              </a:cubicBezTo>
                              <a:cubicBezTo>
                                <a:pt x="475228" y="1366528"/>
                                <a:pt x="466437" y="1357736"/>
                                <a:pt x="472298" y="1310844"/>
                              </a:cubicBezTo>
                              <a:cubicBezTo>
                                <a:pt x="478159" y="1263952"/>
                                <a:pt x="510398" y="1158443"/>
                                <a:pt x="516259" y="1099828"/>
                              </a:cubicBezTo>
                              <a:cubicBezTo>
                                <a:pt x="522120" y="1041213"/>
                                <a:pt x="507467" y="959151"/>
                                <a:pt x="507467" y="959151"/>
                              </a:cubicBezTo>
                              <a:cubicBezTo>
                                <a:pt x="504536" y="912259"/>
                                <a:pt x="504536" y="869762"/>
                                <a:pt x="498675" y="818474"/>
                              </a:cubicBezTo>
                              <a:cubicBezTo>
                                <a:pt x="492814" y="767186"/>
                                <a:pt x="492813" y="707105"/>
                                <a:pt x="472298" y="651421"/>
                              </a:cubicBezTo>
                              <a:cubicBezTo>
                                <a:pt x="451783" y="595737"/>
                                <a:pt x="397563" y="522467"/>
                                <a:pt x="375582" y="484367"/>
                              </a:cubicBezTo>
                              <a:cubicBezTo>
                                <a:pt x="353601" y="446267"/>
                                <a:pt x="328690" y="438940"/>
                                <a:pt x="340413" y="422821"/>
                              </a:cubicBezTo>
                              <a:cubicBezTo>
                                <a:pt x="352136" y="406702"/>
                                <a:pt x="445921" y="387651"/>
                                <a:pt x="445921" y="387651"/>
                              </a:cubicBezTo>
                              <a:lnTo>
                                <a:pt x="595390" y="334897"/>
                              </a:lnTo>
                              <a:cubicBezTo>
                                <a:pt x="667194" y="309986"/>
                                <a:pt x="818129" y="264559"/>
                                <a:pt x="876744" y="238182"/>
                              </a:cubicBezTo>
                              <a:cubicBezTo>
                                <a:pt x="935359" y="211805"/>
                                <a:pt x="922171" y="201547"/>
                                <a:pt x="947082" y="176636"/>
                              </a:cubicBezTo>
                              <a:cubicBezTo>
                                <a:pt x="971993" y="151725"/>
                                <a:pt x="1018886" y="113624"/>
                                <a:pt x="1026213" y="88713"/>
                              </a:cubicBezTo>
                              <a:cubicBezTo>
                                <a:pt x="1033540" y="63802"/>
                                <a:pt x="1005698" y="43286"/>
                                <a:pt x="991044" y="27167"/>
                              </a:cubicBezTo>
                              <a:cubicBezTo>
                                <a:pt x="976390" y="11048"/>
                                <a:pt x="1001302" y="-3606"/>
                                <a:pt x="911913" y="7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ECFBC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grpSp>
                      <p:nvGrpSpPr>
                        <p:cNvPr id="380" name="Group 379"/>
                        <p:cNvGrpSpPr/>
                        <p:nvPr/>
                      </p:nvGrpSpPr>
                      <p:grpSpPr>
                        <a:xfrm rot="21313107">
                          <a:off x="6752397" y="497871"/>
                          <a:ext cx="2796150" cy="2126523"/>
                          <a:chOff x="6752399" y="497872"/>
                          <a:chExt cx="2796150" cy="2126523"/>
                        </a:xfrm>
                      </p:grpSpPr>
                      <p:grpSp>
                        <p:nvGrpSpPr>
                          <p:cNvPr id="381" name="Group 380"/>
                          <p:cNvGrpSpPr/>
                          <p:nvPr/>
                        </p:nvGrpSpPr>
                        <p:grpSpPr>
                          <a:xfrm>
                            <a:off x="6752399" y="497872"/>
                            <a:ext cx="2796150" cy="2126523"/>
                            <a:chOff x="6752400" y="497874"/>
                            <a:chExt cx="5071558" cy="3497406"/>
                          </a:xfrm>
                        </p:grpSpPr>
                        <p:grpSp>
                          <p:nvGrpSpPr>
                            <p:cNvPr id="385" name="Group 384"/>
                            <p:cNvGrpSpPr/>
                            <p:nvPr/>
                          </p:nvGrpSpPr>
                          <p:grpSpPr>
                            <a:xfrm>
                              <a:off x="6752400" y="497874"/>
                              <a:ext cx="5071558" cy="3497406"/>
                              <a:chOff x="6752398" y="497874"/>
                              <a:chExt cx="5073004" cy="3497406"/>
                            </a:xfrm>
                          </p:grpSpPr>
                          <p:grpSp>
                            <p:nvGrpSpPr>
                              <p:cNvPr id="388" name="Group 387"/>
                              <p:cNvGrpSpPr/>
                              <p:nvPr/>
                            </p:nvGrpSpPr>
                            <p:grpSpPr>
                              <a:xfrm>
                                <a:off x="6752398" y="497874"/>
                                <a:ext cx="5073004" cy="3497406"/>
                                <a:chOff x="6752400" y="497874"/>
                                <a:chExt cx="5073810" cy="3497736"/>
                              </a:xfrm>
                            </p:grpSpPr>
                            <p:sp>
                              <p:nvSpPr>
                                <p:cNvPr id="395" name="Rectangle 394"/>
                                <p:cNvSpPr/>
                                <p:nvPr/>
                              </p:nvSpPr>
                              <p:spPr>
                                <a:xfrm rot="1133762">
                                  <a:off x="8480938" y="3402432"/>
                                  <a:ext cx="1052665" cy="581041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96" name="Rectangle 395"/>
                                <p:cNvSpPr/>
                                <p:nvPr/>
                              </p:nvSpPr>
                              <p:spPr>
                                <a:xfrm rot="20539513" flipH="1">
                                  <a:off x="9458764" y="3446787"/>
                                  <a:ext cx="917187" cy="548823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grpSp>
                              <p:nvGrpSpPr>
                                <p:cNvPr id="397" name="Group 396"/>
                                <p:cNvGrpSpPr/>
                                <p:nvPr/>
                              </p:nvGrpSpPr>
                              <p:grpSpPr>
                                <a:xfrm>
                                  <a:off x="8162566" y="497874"/>
                                  <a:ext cx="2480256" cy="3104513"/>
                                  <a:chOff x="8162566" y="497874"/>
                                  <a:chExt cx="2480256" cy="3104513"/>
                                </a:xfrm>
                              </p:grpSpPr>
                              <p:grpSp>
                                <p:nvGrpSpPr>
                                  <p:cNvPr id="405" name="Group 404"/>
                                  <p:cNvGrpSpPr/>
                                  <p:nvPr/>
                                </p:nvGrpSpPr>
                                <p:grpSpPr>
                                  <a:xfrm>
                                    <a:off x="8162566" y="497874"/>
                                    <a:ext cx="2466340" cy="3104513"/>
                                    <a:chOff x="8162566" y="497874"/>
                                    <a:chExt cx="2466340" cy="3104513"/>
                                  </a:xfrm>
                                </p:grpSpPr>
                                <p:sp>
                                  <p:nvSpPr>
                                    <p:cNvPr id="437" name="Oval 43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8162566" y="497874"/>
                                      <a:ext cx="2466340" cy="3104513"/>
                                    </a:xfrm>
                                    <a:prstGeom prst="ellipse">
                                      <a:avLst/>
                                    </a:prstGeom>
                                    <a:solidFill>
                                      <a:srgbClr val="DECFBC"/>
                                    </a:solidFill>
                                    <a:ln w="12700" cap="flat" cmpd="sng" algn="ctr">
                                      <a:solidFill>
                                        <a:srgbClr val="44546A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  <p:grpSp>
                                  <p:nvGrpSpPr>
                                    <p:cNvPr id="438" name="Group 437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830783" y="1130918"/>
                                      <a:ext cx="342890" cy="448393"/>
                                      <a:chOff x="8830783" y="1130918"/>
                                      <a:chExt cx="342890" cy="448393"/>
                                    </a:xfrm>
                                  </p:grpSpPr>
                                  <p:sp>
                                    <p:nvSpPr>
                                      <p:cNvPr id="442" name="Oval 441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8830783" y="1130918"/>
                                        <a:ext cx="342890" cy="447647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ysClr val="window" lastClr="FFFFFF"/>
                                      </a:solidFill>
                                      <a:ln w="12700" cap="flat" cmpd="sng" algn="ctr">
                                        <a:solidFill>
                                          <a:srgbClr val="44546A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  <p:sp>
                                    <p:nvSpPr>
                                      <p:cNvPr id="443" name="Oval 442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8887959" y="1350725"/>
                                        <a:ext cx="257167" cy="22858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ysClr val="windowText" lastClr="000000"/>
                                      </a:solidFill>
                                      <a:ln w="12700" cap="flat" cmpd="sng" algn="ctr">
                                        <a:solidFill>
                                          <a:srgbClr val="44546A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39" name="Group 438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9551752" y="1130918"/>
                                      <a:ext cx="342890" cy="447647"/>
                                      <a:chOff x="9551752" y="1130918"/>
                                      <a:chExt cx="342890" cy="447647"/>
                                    </a:xfrm>
                                  </p:grpSpPr>
                                  <p:sp>
                                    <p:nvSpPr>
                                      <p:cNvPr id="440" name="Oval 439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9551752" y="1130918"/>
                                        <a:ext cx="342890" cy="447647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ysClr val="window" lastClr="FFFFFF"/>
                                      </a:solidFill>
                                      <a:ln w="12700" cap="flat" cmpd="sng" algn="ctr">
                                        <a:solidFill>
                                          <a:srgbClr val="44546A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  <p:sp>
                                    <p:nvSpPr>
                                      <p:cNvPr id="441" name="Oval 440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9604513" y="1349979"/>
                                        <a:ext cx="257168" cy="22858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ysClr val="windowText" lastClr="000000"/>
                                      </a:solidFill>
                                      <a:ln w="12700" cap="flat" cmpd="sng" algn="ctr">
                                        <a:solidFill>
                                          <a:srgbClr val="44546A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</p:grpSp>
                              <p:sp>
                                <p:nvSpPr>
                                  <p:cNvPr id="406" name="Rectangle 405"/>
                                  <p:cNvSpPr/>
                                  <p:nvPr/>
                                </p:nvSpPr>
                                <p:spPr>
                                  <a:xfrm>
                                    <a:off x="8575807" y="2388218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07" name="Rectangle 406"/>
                                  <p:cNvSpPr/>
                                  <p:nvPr/>
                                </p:nvSpPr>
                                <p:spPr>
                                  <a:xfrm>
                                    <a:off x="8909915" y="2388218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08" name="Rectangle 407"/>
                                  <p:cNvSpPr/>
                                  <p:nvPr/>
                                </p:nvSpPr>
                                <p:spPr>
                                  <a:xfrm>
                                    <a:off x="9244022" y="2388218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09" name="Rectangle 408"/>
                                  <p:cNvSpPr/>
                                  <p:nvPr/>
                                </p:nvSpPr>
                                <p:spPr>
                                  <a:xfrm>
                                    <a:off x="9578130" y="2388218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10" name="Rectangle 409"/>
                                  <p:cNvSpPr/>
                                  <p:nvPr/>
                                </p:nvSpPr>
                                <p:spPr>
                                  <a:xfrm>
                                    <a:off x="9912238" y="2388218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11" name="Rectangle 410"/>
                                  <p:cNvSpPr/>
                                  <p:nvPr/>
                                </p:nvSpPr>
                                <p:spPr>
                                  <a:xfrm>
                                    <a:off x="9411076" y="2625611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12" name="Rectangle 411"/>
                                  <p:cNvSpPr/>
                                  <p:nvPr/>
                                </p:nvSpPr>
                                <p:spPr>
                                  <a:xfrm>
                                    <a:off x="8742861" y="2625611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13" name="Rectangle 412"/>
                                  <p:cNvSpPr/>
                                  <p:nvPr/>
                                </p:nvSpPr>
                                <p:spPr>
                                  <a:xfrm>
                                    <a:off x="9753976" y="2625611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14" name="Rectangle 413"/>
                                  <p:cNvSpPr/>
                                  <p:nvPr/>
                                </p:nvSpPr>
                                <p:spPr>
                                  <a:xfrm>
                                    <a:off x="9076968" y="2625611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15" name="Rectangle 414"/>
                                  <p:cNvSpPr/>
                                  <p:nvPr/>
                                </p:nvSpPr>
                                <p:spPr>
                                  <a:xfrm>
                                    <a:off x="9217645" y="2863003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16" name="Rectangle 415"/>
                                  <p:cNvSpPr/>
                                  <p:nvPr/>
                                </p:nvSpPr>
                                <p:spPr>
                                  <a:xfrm>
                                    <a:off x="9551753" y="2863003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17" name="Rectangle 416"/>
                                  <p:cNvSpPr/>
                                  <p:nvPr/>
                                </p:nvSpPr>
                                <p:spPr>
                                  <a:xfrm>
                                    <a:off x="8909915" y="2863003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18" name="Rectangle 417"/>
                                  <p:cNvSpPr/>
                                  <p:nvPr/>
                                </p:nvSpPr>
                                <p:spPr>
                                  <a:xfrm>
                                    <a:off x="9411076" y="3100395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19" name="Rectangle 418"/>
                                  <p:cNvSpPr/>
                                  <p:nvPr/>
                                </p:nvSpPr>
                                <p:spPr>
                                  <a:xfrm>
                                    <a:off x="9076968" y="3100395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20" name="Flowchart: Data 419"/>
                                  <p:cNvSpPr/>
                                  <p:nvPr/>
                                </p:nvSpPr>
                                <p:spPr>
                                  <a:xfrm>
                                    <a:off x="9912239" y="3110296"/>
                                    <a:ext cx="457200" cy="228600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21" name="Rectangle 420"/>
                                  <p:cNvSpPr/>
                                  <p:nvPr/>
                                </p:nvSpPr>
                                <p:spPr>
                                  <a:xfrm>
                                    <a:off x="9727599" y="3100395"/>
                                    <a:ext cx="334010" cy="22860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22" name="Flowchart: Data 421"/>
                                  <p:cNvSpPr/>
                                  <p:nvPr/>
                                </p:nvSpPr>
                                <p:spPr>
                                  <a:xfrm>
                                    <a:off x="10123253" y="2634403"/>
                                    <a:ext cx="443230" cy="228600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23" name="Flowchart: Data 422"/>
                                  <p:cNvSpPr/>
                                  <p:nvPr/>
                                </p:nvSpPr>
                                <p:spPr>
                                  <a:xfrm rot="151800">
                                    <a:off x="10035330" y="2863003"/>
                                    <a:ext cx="436245" cy="237490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24" name="Rectangle 423"/>
                                  <p:cNvSpPr/>
                                  <p:nvPr/>
                                </p:nvSpPr>
                                <p:spPr>
                                  <a:xfrm>
                                    <a:off x="9885861" y="2863003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25" name="Rectangle 424"/>
                                  <p:cNvSpPr/>
                                  <p:nvPr/>
                                </p:nvSpPr>
                                <p:spPr>
                                  <a:xfrm>
                                    <a:off x="10088084" y="2625611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26" name="Flowchart: Data 425"/>
                                  <p:cNvSpPr/>
                                  <p:nvPr/>
                                </p:nvSpPr>
                                <p:spPr>
                                  <a:xfrm rot="21206143" flipH="1">
                                    <a:off x="8347207" y="2845418"/>
                                    <a:ext cx="350520" cy="255905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27" name="Flowchart: Data 426"/>
                                  <p:cNvSpPr/>
                                  <p:nvPr/>
                                </p:nvSpPr>
                                <p:spPr>
                                  <a:xfrm flipH="1">
                                    <a:off x="8443922" y="3100395"/>
                                    <a:ext cx="525780" cy="228600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28" name="Flowchart: Data 427"/>
                                  <p:cNvSpPr/>
                                  <p:nvPr/>
                                </p:nvSpPr>
                                <p:spPr>
                                  <a:xfrm flipH="1">
                                    <a:off x="8232907" y="2625611"/>
                                    <a:ext cx="350520" cy="228600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29" name="Rectangle 428"/>
                                  <p:cNvSpPr/>
                                  <p:nvPr/>
                                </p:nvSpPr>
                                <p:spPr>
                                  <a:xfrm>
                                    <a:off x="8742861" y="3100395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30" name="Rectangle 429"/>
                                  <p:cNvSpPr/>
                                  <p:nvPr/>
                                </p:nvSpPr>
                                <p:spPr>
                                  <a:xfrm>
                                    <a:off x="8575807" y="2871795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31" name="Rectangle 430"/>
                                  <p:cNvSpPr/>
                                  <p:nvPr/>
                                </p:nvSpPr>
                                <p:spPr>
                                  <a:xfrm>
                                    <a:off x="8408093" y="2625611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32" name="Rectangle 431"/>
                                  <p:cNvSpPr/>
                                  <p:nvPr/>
                                </p:nvSpPr>
                                <p:spPr>
                                  <a:xfrm>
                                    <a:off x="8162568" y="2226882"/>
                                    <a:ext cx="2480254" cy="176447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E7E6E6"/>
                                  </a:solidFill>
                                  <a:ln w="12700" cap="flat" cmpd="sng" algn="ctr">
                                    <a:solidFill>
                                      <a:srgbClr val="5B9BD5">
                                        <a:lumMod val="75000"/>
                                      </a:srgbClr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33" name="Flowchart: Data 432"/>
                                  <p:cNvSpPr/>
                                  <p:nvPr/>
                                </p:nvSpPr>
                                <p:spPr>
                                  <a:xfrm>
                                    <a:off x="10403471" y="2397392"/>
                                    <a:ext cx="223588" cy="241864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34" name="Rectangle 433"/>
                                  <p:cNvSpPr/>
                                  <p:nvPr/>
                                </p:nvSpPr>
                                <p:spPr>
                                  <a:xfrm>
                                    <a:off x="10219970" y="2403329"/>
                                    <a:ext cx="316230" cy="217739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35" name="Flowchart: Data 434"/>
                                  <p:cNvSpPr/>
                                  <p:nvPr/>
                                </p:nvSpPr>
                                <p:spPr>
                                  <a:xfrm flipH="1">
                                    <a:off x="8172783" y="2411324"/>
                                    <a:ext cx="316230" cy="219710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36" name="Rectangle 435"/>
                                  <p:cNvSpPr/>
                                  <p:nvPr/>
                                </p:nvSpPr>
                                <p:spPr>
                                  <a:xfrm>
                                    <a:off x="8309089" y="2414525"/>
                                    <a:ext cx="289560" cy="211183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98" name="Rectangle 397"/>
                                <p:cNvSpPr/>
                                <p:nvPr/>
                              </p:nvSpPr>
                              <p:spPr>
                                <a:xfrm>
                                  <a:off x="9268599" y="3338896"/>
                                  <a:ext cx="334010" cy="256508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99" name="Rectangle 398"/>
                                <p:cNvSpPr/>
                                <p:nvPr/>
                              </p:nvSpPr>
                              <p:spPr>
                                <a:xfrm>
                                  <a:off x="9604507" y="3346580"/>
                                  <a:ext cx="334010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00" name="Rectangle 399"/>
                                <p:cNvSpPr/>
                                <p:nvPr/>
                              </p:nvSpPr>
                              <p:spPr>
                                <a:xfrm>
                                  <a:off x="8927499" y="3346580"/>
                                  <a:ext cx="334010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01" name="Rectangle 400"/>
                                <p:cNvSpPr/>
                                <p:nvPr/>
                              </p:nvSpPr>
                              <p:spPr>
                                <a:xfrm>
                                  <a:off x="9912238" y="3346580"/>
                                  <a:ext cx="377825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02" name="Rectangle 401"/>
                                <p:cNvSpPr/>
                                <p:nvPr/>
                              </p:nvSpPr>
                              <p:spPr>
                                <a:xfrm>
                                  <a:off x="8575807" y="3337788"/>
                                  <a:ext cx="413385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03" name="Freeform 402"/>
                                <p:cNvSpPr/>
                                <p:nvPr/>
                              </p:nvSpPr>
                              <p:spPr>
                                <a:xfrm rot="17971067" flipH="1">
                                  <a:off x="10714714" y="2220214"/>
                                  <a:ext cx="790556" cy="1432437"/>
                                </a:xfrm>
                                <a:custGeom>
                                  <a:avLst/>
                                  <a:gdLst>
                                    <a:gd name="connsiteX0" fmla="*/ 309984 w 823732"/>
                                    <a:gd name="connsiteY0" fmla="*/ 27891 h 1374742"/>
                                    <a:gd name="connsiteX1" fmla="*/ 222061 w 823732"/>
                                    <a:gd name="connsiteY1" fmla="*/ 19099 h 1374742"/>
                                    <a:gd name="connsiteX2" fmla="*/ 169307 w 823732"/>
                                    <a:gd name="connsiteY2" fmla="*/ 10307 h 1374742"/>
                                    <a:gd name="connsiteX3" fmla="*/ 116553 w 823732"/>
                                    <a:gd name="connsiteY3" fmla="*/ 80645 h 1374742"/>
                                    <a:gd name="connsiteX4" fmla="*/ 134138 w 823732"/>
                                    <a:gd name="connsiteY4" fmla="*/ 142191 h 1374742"/>
                                    <a:gd name="connsiteX5" fmla="*/ 125345 w 823732"/>
                                    <a:gd name="connsiteY5" fmla="*/ 230114 h 1374742"/>
                                    <a:gd name="connsiteX6" fmla="*/ 116553 w 823732"/>
                                    <a:gd name="connsiteY6" fmla="*/ 309245 h 1374742"/>
                                    <a:gd name="connsiteX7" fmla="*/ 72591 w 823732"/>
                                    <a:gd name="connsiteY7" fmla="*/ 581807 h 1374742"/>
                                    <a:gd name="connsiteX8" fmla="*/ 28630 w 823732"/>
                                    <a:gd name="connsiteY8" fmla="*/ 722483 h 1374742"/>
                                    <a:gd name="connsiteX9" fmla="*/ 547376 w 823732"/>
                                    <a:gd name="connsiteY9" fmla="*/ 1126930 h 1374742"/>
                                    <a:gd name="connsiteX10" fmla="*/ 573753 w 823732"/>
                                    <a:gd name="connsiteY10" fmla="*/ 1223645 h 1374742"/>
                                    <a:gd name="connsiteX11" fmla="*/ 591338 w 823732"/>
                                    <a:gd name="connsiteY11" fmla="*/ 1276399 h 1374742"/>
                                    <a:gd name="connsiteX12" fmla="*/ 608922 w 823732"/>
                                    <a:gd name="connsiteY12" fmla="*/ 1302776 h 1374742"/>
                                    <a:gd name="connsiteX13" fmla="*/ 652884 w 823732"/>
                                    <a:gd name="connsiteY13" fmla="*/ 1364322 h 1374742"/>
                                    <a:gd name="connsiteX14" fmla="*/ 705638 w 823732"/>
                                    <a:gd name="connsiteY14" fmla="*/ 1373114 h 1374742"/>
                                    <a:gd name="connsiteX15" fmla="*/ 749599 w 823732"/>
                                    <a:gd name="connsiteY15" fmla="*/ 1346737 h 1374742"/>
                                    <a:gd name="connsiteX16" fmla="*/ 811145 w 823732"/>
                                    <a:gd name="connsiteY16" fmla="*/ 1293983 h 1374742"/>
                                    <a:gd name="connsiteX17" fmla="*/ 811145 w 823732"/>
                                    <a:gd name="connsiteY17" fmla="*/ 1241230 h 1374742"/>
                                    <a:gd name="connsiteX18" fmla="*/ 819938 w 823732"/>
                                    <a:gd name="connsiteY18" fmla="*/ 1170891 h 1374742"/>
                                    <a:gd name="connsiteX19" fmla="*/ 740807 w 823732"/>
                                    <a:gd name="connsiteY19" fmla="*/ 1118137 h 1374742"/>
                                    <a:gd name="connsiteX20" fmla="*/ 670468 w 823732"/>
                                    <a:gd name="connsiteY20" fmla="*/ 1100553 h 1374742"/>
                                    <a:gd name="connsiteX21" fmla="*/ 626507 w 823732"/>
                                    <a:gd name="connsiteY21" fmla="*/ 1082968 h 1374742"/>
                                    <a:gd name="connsiteX22" fmla="*/ 573753 w 823732"/>
                                    <a:gd name="connsiteY22" fmla="*/ 1003837 h 1374742"/>
                                    <a:gd name="connsiteX23" fmla="*/ 318776 w 823732"/>
                                    <a:gd name="connsiteY23" fmla="*/ 704899 h 1374742"/>
                                    <a:gd name="connsiteX24" fmla="*/ 186891 w 823732"/>
                                    <a:gd name="connsiteY24" fmla="*/ 616976 h 1374742"/>
                                    <a:gd name="connsiteX25" fmla="*/ 283607 w 823732"/>
                                    <a:gd name="connsiteY25" fmla="*/ 370791 h 1374742"/>
                                    <a:gd name="connsiteX26" fmla="*/ 309984 w 823732"/>
                                    <a:gd name="connsiteY26" fmla="*/ 282868 h 1374742"/>
                                    <a:gd name="connsiteX27" fmla="*/ 371530 w 823732"/>
                                    <a:gd name="connsiteY27" fmla="*/ 186153 h 1374742"/>
                                    <a:gd name="connsiteX28" fmla="*/ 371530 w 823732"/>
                                    <a:gd name="connsiteY28" fmla="*/ 63060 h 1374742"/>
                                    <a:gd name="connsiteX29" fmla="*/ 353945 w 823732"/>
                                    <a:gd name="connsiteY29" fmla="*/ 1514 h 1374742"/>
                                    <a:gd name="connsiteX30" fmla="*/ 309984 w 823732"/>
                                    <a:gd name="connsiteY30" fmla="*/ 27891 h 1374742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  <a:cxn ang="0">
                                      <a:pos x="connsiteX7" y="connsiteY7"/>
                                    </a:cxn>
                                    <a:cxn ang="0">
                                      <a:pos x="connsiteX8" y="connsiteY8"/>
                                    </a:cxn>
                                    <a:cxn ang="0">
                                      <a:pos x="connsiteX9" y="connsiteY9"/>
                                    </a:cxn>
                                    <a:cxn ang="0">
                                      <a:pos x="connsiteX10" y="connsiteY10"/>
                                    </a:cxn>
                                    <a:cxn ang="0">
                                      <a:pos x="connsiteX11" y="connsiteY11"/>
                                    </a:cxn>
                                    <a:cxn ang="0">
                                      <a:pos x="connsiteX12" y="connsiteY12"/>
                                    </a:cxn>
                                    <a:cxn ang="0">
                                      <a:pos x="connsiteX13" y="connsiteY13"/>
                                    </a:cxn>
                                    <a:cxn ang="0">
                                      <a:pos x="connsiteX14" y="connsiteY14"/>
                                    </a:cxn>
                                    <a:cxn ang="0">
                                      <a:pos x="connsiteX15" y="connsiteY15"/>
                                    </a:cxn>
                                    <a:cxn ang="0">
                                      <a:pos x="connsiteX16" y="connsiteY16"/>
                                    </a:cxn>
                                    <a:cxn ang="0">
                                      <a:pos x="connsiteX17" y="connsiteY17"/>
                                    </a:cxn>
                                    <a:cxn ang="0">
                                      <a:pos x="connsiteX18" y="connsiteY18"/>
                                    </a:cxn>
                                    <a:cxn ang="0">
                                      <a:pos x="connsiteX19" y="connsiteY19"/>
                                    </a:cxn>
                                    <a:cxn ang="0">
                                      <a:pos x="connsiteX20" y="connsiteY20"/>
                                    </a:cxn>
                                    <a:cxn ang="0">
                                      <a:pos x="connsiteX21" y="connsiteY21"/>
                                    </a:cxn>
                                    <a:cxn ang="0">
                                      <a:pos x="connsiteX22" y="connsiteY22"/>
                                    </a:cxn>
                                    <a:cxn ang="0">
                                      <a:pos x="connsiteX23" y="connsiteY23"/>
                                    </a:cxn>
                                    <a:cxn ang="0">
                                      <a:pos x="connsiteX24" y="connsiteY24"/>
                                    </a:cxn>
                                    <a:cxn ang="0">
                                      <a:pos x="connsiteX25" y="connsiteY25"/>
                                    </a:cxn>
                                    <a:cxn ang="0">
                                      <a:pos x="connsiteX26" y="connsiteY26"/>
                                    </a:cxn>
                                    <a:cxn ang="0">
                                      <a:pos x="connsiteX27" y="connsiteY27"/>
                                    </a:cxn>
                                    <a:cxn ang="0">
                                      <a:pos x="connsiteX28" y="connsiteY28"/>
                                    </a:cxn>
                                    <a:cxn ang="0">
                                      <a:pos x="connsiteX29" y="connsiteY29"/>
                                    </a:cxn>
                                    <a:cxn ang="0">
                                      <a:pos x="connsiteX30" y="connsiteY30"/>
                                    </a:cxn>
                                  </a:cxnLst>
                                  <a:rect l="l" t="t" r="r" b="b"/>
                                  <a:pathLst>
                                    <a:path w="823732" h="1374742">
                                      <a:moveTo>
                                        <a:pt x="309984" y="27891"/>
                                      </a:moveTo>
                                      <a:cubicBezTo>
                                        <a:pt x="288003" y="30822"/>
                                        <a:pt x="245507" y="22030"/>
                                        <a:pt x="222061" y="19099"/>
                                      </a:cubicBezTo>
                                      <a:cubicBezTo>
                                        <a:pt x="198615" y="16168"/>
                                        <a:pt x="186892" y="49"/>
                                        <a:pt x="169307" y="10307"/>
                                      </a:cubicBezTo>
                                      <a:cubicBezTo>
                                        <a:pt x="151722" y="20565"/>
                                        <a:pt x="122414" y="58664"/>
                                        <a:pt x="116553" y="80645"/>
                                      </a:cubicBezTo>
                                      <a:cubicBezTo>
                                        <a:pt x="110692" y="102626"/>
                                        <a:pt x="132673" y="117280"/>
                                        <a:pt x="134138" y="142191"/>
                                      </a:cubicBezTo>
                                      <a:cubicBezTo>
                                        <a:pt x="135603" y="167102"/>
                                        <a:pt x="128276" y="202272"/>
                                        <a:pt x="125345" y="230114"/>
                                      </a:cubicBezTo>
                                      <a:cubicBezTo>
                                        <a:pt x="122414" y="257956"/>
                                        <a:pt x="125345" y="250630"/>
                                        <a:pt x="116553" y="309245"/>
                                      </a:cubicBezTo>
                                      <a:cubicBezTo>
                                        <a:pt x="107761" y="367861"/>
                                        <a:pt x="87245" y="512934"/>
                                        <a:pt x="72591" y="581807"/>
                                      </a:cubicBezTo>
                                      <a:cubicBezTo>
                                        <a:pt x="57937" y="650680"/>
                                        <a:pt x="-50501" y="631629"/>
                                        <a:pt x="28630" y="722483"/>
                                      </a:cubicBezTo>
                                      <a:cubicBezTo>
                                        <a:pt x="107761" y="813337"/>
                                        <a:pt x="456522" y="1043403"/>
                                        <a:pt x="547376" y="1126930"/>
                                      </a:cubicBezTo>
                                      <a:cubicBezTo>
                                        <a:pt x="638230" y="1210457"/>
                                        <a:pt x="566426" y="1198734"/>
                                        <a:pt x="573753" y="1223645"/>
                                      </a:cubicBezTo>
                                      <a:cubicBezTo>
                                        <a:pt x="581080" y="1248556"/>
                                        <a:pt x="591338" y="1276399"/>
                                        <a:pt x="591338" y="1276399"/>
                                      </a:cubicBezTo>
                                      <a:cubicBezTo>
                                        <a:pt x="597199" y="1289587"/>
                                        <a:pt x="598664" y="1288122"/>
                                        <a:pt x="608922" y="1302776"/>
                                      </a:cubicBezTo>
                                      <a:cubicBezTo>
                                        <a:pt x="619180" y="1317430"/>
                                        <a:pt x="636765" y="1352599"/>
                                        <a:pt x="652884" y="1364322"/>
                                      </a:cubicBezTo>
                                      <a:cubicBezTo>
                                        <a:pt x="669003" y="1376045"/>
                                        <a:pt x="689519" y="1376045"/>
                                        <a:pt x="705638" y="1373114"/>
                                      </a:cubicBezTo>
                                      <a:cubicBezTo>
                                        <a:pt x="721757" y="1370183"/>
                                        <a:pt x="732015" y="1359925"/>
                                        <a:pt x="749599" y="1346737"/>
                                      </a:cubicBezTo>
                                      <a:cubicBezTo>
                                        <a:pt x="767183" y="1333549"/>
                                        <a:pt x="800887" y="1311567"/>
                                        <a:pt x="811145" y="1293983"/>
                                      </a:cubicBezTo>
                                      <a:cubicBezTo>
                                        <a:pt x="821403" y="1276399"/>
                                        <a:pt x="809680" y="1261745"/>
                                        <a:pt x="811145" y="1241230"/>
                                      </a:cubicBezTo>
                                      <a:cubicBezTo>
                                        <a:pt x="812610" y="1220715"/>
                                        <a:pt x="831661" y="1191407"/>
                                        <a:pt x="819938" y="1170891"/>
                                      </a:cubicBezTo>
                                      <a:cubicBezTo>
                                        <a:pt x="808215" y="1150376"/>
                                        <a:pt x="765719" y="1129860"/>
                                        <a:pt x="740807" y="1118137"/>
                                      </a:cubicBezTo>
                                      <a:cubicBezTo>
                                        <a:pt x="715895" y="1106414"/>
                                        <a:pt x="689518" y="1106415"/>
                                        <a:pt x="670468" y="1100553"/>
                                      </a:cubicBezTo>
                                      <a:cubicBezTo>
                                        <a:pt x="651418" y="1094692"/>
                                        <a:pt x="642626" y="1099087"/>
                                        <a:pt x="626507" y="1082968"/>
                                      </a:cubicBezTo>
                                      <a:cubicBezTo>
                                        <a:pt x="610388" y="1066849"/>
                                        <a:pt x="625042" y="1066849"/>
                                        <a:pt x="573753" y="1003837"/>
                                      </a:cubicBezTo>
                                      <a:cubicBezTo>
                                        <a:pt x="522465" y="940826"/>
                                        <a:pt x="383253" y="769376"/>
                                        <a:pt x="318776" y="704899"/>
                                      </a:cubicBezTo>
                                      <a:cubicBezTo>
                                        <a:pt x="254299" y="640422"/>
                                        <a:pt x="192752" y="672661"/>
                                        <a:pt x="186891" y="616976"/>
                                      </a:cubicBezTo>
                                      <a:cubicBezTo>
                                        <a:pt x="181030" y="561291"/>
                                        <a:pt x="263092" y="426476"/>
                                        <a:pt x="283607" y="370791"/>
                                      </a:cubicBezTo>
                                      <a:cubicBezTo>
                                        <a:pt x="304122" y="315106"/>
                                        <a:pt x="295330" y="313641"/>
                                        <a:pt x="309984" y="282868"/>
                                      </a:cubicBezTo>
                                      <a:cubicBezTo>
                                        <a:pt x="324638" y="252095"/>
                                        <a:pt x="361272" y="222788"/>
                                        <a:pt x="371530" y="186153"/>
                                      </a:cubicBezTo>
                                      <a:cubicBezTo>
                                        <a:pt x="381788" y="149518"/>
                                        <a:pt x="374461" y="93833"/>
                                        <a:pt x="371530" y="63060"/>
                                      </a:cubicBezTo>
                                      <a:cubicBezTo>
                                        <a:pt x="368599" y="32287"/>
                                        <a:pt x="371530" y="10306"/>
                                        <a:pt x="353945" y="1514"/>
                                      </a:cubicBezTo>
                                      <a:cubicBezTo>
                                        <a:pt x="336360" y="-7278"/>
                                        <a:pt x="331965" y="24960"/>
                                        <a:pt x="309984" y="27891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DECFBC"/>
                                </a:solidFill>
                                <a:ln w="1270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04" name="Freeform 403"/>
                                <p:cNvSpPr/>
                                <p:nvPr/>
                              </p:nvSpPr>
                              <p:spPr>
                                <a:xfrm rot="5682153">
                                  <a:off x="7139172" y="1856384"/>
                                  <a:ext cx="745487" cy="1519032"/>
                                </a:xfrm>
                                <a:custGeom>
                                  <a:avLst/>
                                  <a:gdLst>
                                    <a:gd name="connsiteX0" fmla="*/ 309984 w 823732"/>
                                    <a:gd name="connsiteY0" fmla="*/ 27891 h 1374742"/>
                                    <a:gd name="connsiteX1" fmla="*/ 222061 w 823732"/>
                                    <a:gd name="connsiteY1" fmla="*/ 19099 h 1374742"/>
                                    <a:gd name="connsiteX2" fmla="*/ 169307 w 823732"/>
                                    <a:gd name="connsiteY2" fmla="*/ 10307 h 1374742"/>
                                    <a:gd name="connsiteX3" fmla="*/ 116553 w 823732"/>
                                    <a:gd name="connsiteY3" fmla="*/ 80645 h 1374742"/>
                                    <a:gd name="connsiteX4" fmla="*/ 134138 w 823732"/>
                                    <a:gd name="connsiteY4" fmla="*/ 142191 h 1374742"/>
                                    <a:gd name="connsiteX5" fmla="*/ 125345 w 823732"/>
                                    <a:gd name="connsiteY5" fmla="*/ 230114 h 1374742"/>
                                    <a:gd name="connsiteX6" fmla="*/ 116553 w 823732"/>
                                    <a:gd name="connsiteY6" fmla="*/ 309245 h 1374742"/>
                                    <a:gd name="connsiteX7" fmla="*/ 72591 w 823732"/>
                                    <a:gd name="connsiteY7" fmla="*/ 581807 h 1374742"/>
                                    <a:gd name="connsiteX8" fmla="*/ 28630 w 823732"/>
                                    <a:gd name="connsiteY8" fmla="*/ 722483 h 1374742"/>
                                    <a:gd name="connsiteX9" fmla="*/ 547376 w 823732"/>
                                    <a:gd name="connsiteY9" fmla="*/ 1126930 h 1374742"/>
                                    <a:gd name="connsiteX10" fmla="*/ 573753 w 823732"/>
                                    <a:gd name="connsiteY10" fmla="*/ 1223645 h 1374742"/>
                                    <a:gd name="connsiteX11" fmla="*/ 591338 w 823732"/>
                                    <a:gd name="connsiteY11" fmla="*/ 1276399 h 1374742"/>
                                    <a:gd name="connsiteX12" fmla="*/ 608922 w 823732"/>
                                    <a:gd name="connsiteY12" fmla="*/ 1302776 h 1374742"/>
                                    <a:gd name="connsiteX13" fmla="*/ 652884 w 823732"/>
                                    <a:gd name="connsiteY13" fmla="*/ 1364322 h 1374742"/>
                                    <a:gd name="connsiteX14" fmla="*/ 705638 w 823732"/>
                                    <a:gd name="connsiteY14" fmla="*/ 1373114 h 1374742"/>
                                    <a:gd name="connsiteX15" fmla="*/ 749599 w 823732"/>
                                    <a:gd name="connsiteY15" fmla="*/ 1346737 h 1374742"/>
                                    <a:gd name="connsiteX16" fmla="*/ 811145 w 823732"/>
                                    <a:gd name="connsiteY16" fmla="*/ 1293983 h 1374742"/>
                                    <a:gd name="connsiteX17" fmla="*/ 811145 w 823732"/>
                                    <a:gd name="connsiteY17" fmla="*/ 1241230 h 1374742"/>
                                    <a:gd name="connsiteX18" fmla="*/ 819938 w 823732"/>
                                    <a:gd name="connsiteY18" fmla="*/ 1170891 h 1374742"/>
                                    <a:gd name="connsiteX19" fmla="*/ 740807 w 823732"/>
                                    <a:gd name="connsiteY19" fmla="*/ 1118137 h 1374742"/>
                                    <a:gd name="connsiteX20" fmla="*/ 670468 w 823732"/>
                                    <a:gd name="connsiteY20" fmla="*/ 1100553 h 1374742"/>
                                    <a:gd name="connsiteX21" fmla="*/ 626507 w 823732"/>
                                    <a:gd name="connsiteY21" fmla="*/ 1082968 h 1374742"/>
                                    <a:gd name="connsiteX22" fmla="*/ 573753 w 823732"/>
                                    <a:gd name="connsiteY22" fmla="*/ 1003837 h 1374742"/>
                                    <a:gd name="connsiteX23" fmla="*/ 318776 w 823732"/>
                                    <a:gd name="connsiteY23" fmla="*/ 704899 h 1374742"/>
                                    <a:gd name="connsiteX24" fmla="*/ 186891 w 823732"/>
                                    <a:gd name="connsiteY24" fmla="*/ 616976 h 1374742"/>
                                    <a:gd name="connsiteX25" fmla="*/ 283607 w 823732"/>
                                    <a:gd name="connsiteY25" fmla="*/ 370791 h 1374742"/>
                                    <a:gd name="connsiteX26" fmla="*/ 309984 w 823732"/>
                                    <a:gd name="connsiteY26" fmla="*/ 282868 h 1374742"/>
                                    <a:gd name="connsiteX27" fmla="*/ 371530 w 823732"/>
                                    <a:gd name="connsiteY27" fmla="*/ 186153 h 1374742"/>
                                    <a:gd name="connsiteX28" fmla="*/ 371530 w 823732"/>
                                    <a:gd name="connsiteY28" fmla="*/ 63060 h 1374742"/>
                                    <a:gd name="connsiteX29" fmla="*/ 353945 w 823732"/>
                                    <a:gd name="connsiteY29" fmla="*/ 1514 h 1374742"/>
                                    <a:gd name="connsiteX30" fmla="*/ 309984 w 823732"/>
                                    <a:gd name="connsiteY30" fmla="*/ 27891 h 1374742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  <a:cxn ang="0">
                                      <a:pos x="connsiteX7" y="connsiteY7"/>
                                    </a:cxn>
                                    <a:cxn ang="0">
                                      <a:pos x="connsiteX8" y="connsiteY8"/>
                                    </a:cxn>
                                    <a:cxn ang="0">
                                      <a:pos x="connsiteX9" y="connsiteY9"/>
                                    </a:cxn>
                                    <a:cxn ang="0">
                                      <a:pos x="connsiteX10" y="connsiteY10"/>
                                    </a:cxn>
                                    <a:cxn ang="0">
                                      <a:pos x="connsiteX11" y="connsiteY11"/>
                                    </a:cxn>
                                    <a:cxn ang="0">
                                      <a:pos x="connsiteX12" y="connsiteY12"/>
                                    </a:cxn>
                                    <a:cxn ang="0">
                                      <a:pos x="connsiteX13" y="connsiteY13"/>
                                    </a:cxn>
                                    <a:cxn ang="0">
                                      <a:pos x="connsiteX14" y="connsiteY14"/>
                                    </a:cxn>
                                    <a:cxn ang="0">
                                      <a:pos x="connsiteX15" y="connsiteY15"/>
                                    </a:cxn>
                                    <a:cxn ang="0">
                                      <a:pos x="connsiteX16" y="connsiteY16"/>
                                    </a:cxn>
                                    <a:cxn ang="0">
                                      <a:pos x="connsiteX17" y="connsiteY17"/>
                                    </a:cxn>
                                    <a:cxn ang="0">
                                      <a:pos x="connsiteX18" y="connsiteY18"/>
                                    </a:cxn>
                                    <a:cxn ang="0">
                                      <a:pos x="connsiteX19" y="connsiteY19"/>
                                    </a:cxn>
                                    <a:cxn ang="0">
                                      <a:pos x="connsiteX20" y="connsiteY20"/>
                                    </a:cxn>
                                    <a:cxn ang="0">
                                      <a:pos x="connsiteX21" y="connsiteY21"/>
                                    </a:cxn>
                                    <a:cxn ang="0">
                                      <a:pos x="connsiteX22" y="connsiteY22"/>
                                    </a:cxn>
                                    <a:cxn ang="0">
                                      <a:pos x="connsiteX23" y="connsiteY23"/>
                                    </a:cxn>
                                    <a:cxn ang="0">
                                      <a:pos x="connsiteX24" y="connsiteY24"/>
                                    </a:cxn>
                                    <a:cxn ang="0">
                                      <a:pos x="connsiteX25" y="connsiteY25"/>
                                    </a:cxn>
                                    <a:cxn ang="0">
                                      <a:pos x="connsiteX26" y="connsiteY26"/>
                                    </a:cxn>
                                    <a:cxn ang="0">
                                      <a:pos x="connsiteX27" y="connsiteY27"/>
                                    </a:cxn>
                                    <a:cxn ang="0">
                                      <a:pos x="connsiteX28" y="connsiteY28"/>
                                    </a:cxn>
                                    <a:cxn ang="0">
                                      <a:pos x="connsiteX29" y="connsiteY29"/>
                                    </a:cxn>
                                    <a:cxn ang="0">
                                      <a:pos x="connsiteX30" y="connsiteY30"/>
                                    </a:cxn>
                                  </a:cxnLst>
                                  <a:rect l="l" t="t" r="r" b="b"/>
                                  <a:pathLst>
                                    <a:path w="823732" h="1374742">
                                      <a:moveTo>
                                        <a:pt x="309984" y="27891"/>
                                      </a:moveTo>
                                      <a:cubicBezTo>
                                        <a:pt x="288003" y="30822"/>
                                        <a:pt x="245507" y="22030"/>
                                        <a:pt x="222061" y="19099"/>
                                      </a:cubicBezTo>
                                      <a:cubicBezTo>
                                        <a:pt x="198615" y="16168"/>
                                        <a:pt x="186892" y="49"/>
                                        <a:pt x="169307" y="10307"/>
                                      </a:cubicBezTo>
                                      <a:cubicBezTo>
                                        <a:pt x="151722" y="20565"/>
                                        <a:pt x="122414" y="58664"/>
                                        <a:pt x="116553" y="80645"/>
                                      </a:cubicBezTo>
                                      <a:cubicBezTo>
                                        <a:pt x="110692" y="102626"/>
                                        <a:pt x="132673" y="117280"/>
                                        <a:pt x="134138" y="142191"/>
                                      </a:cubicBezTo>
                                      <a:cubicBezTo>
                                        <a:pt x="135603" y="167102"/>
                                        <a:pt x="128276" y="202272"/>
                                        <a:pt x="125345" y="230114"/>
                                      </a:cubicBezTo>
                                      <a:cubicBezTo>
                                        <a:pt x="122414" y="257956"/>
                                        <a:pt x="125345" y="250630"/>
                                        <a:pt x="116553" y="309245"/>
                                      </a:cubicBezTo>
                                      <a:cubicBezTo>
                                        <a:pt x="107761" y="367861"/>
                                        <a:pt x="87245" y="512934"/>
                                        <a:pt x="72591" y="581807"/>
                                      </a:cubicBezTo>
                                      <a:cubicBezTo>
                                        <a:pt x="57937" y="650680"/>
                                        <a:pt x="-50501" y="631629"/>
                                        <a:pt x="28630" y="722483"/>
                                      </a:cubicBezTo>
                                      <a:cubicBezTo>
                                        <a:pt x="107761" y="813337"/>
                                        <a:pt x="456522" y="1043403"/>
                                        <a:pt x="547376" y="1126930"/>
                                      </a:cubicBezTo>
                                      <a:cubicBezTo>
                                        <a:pt x="638230" y="1210457"/>
                                        <a:pt x="566426" y="1198734"/>
                                        <a:pt x="573753" y="1223645"/>
                                      </a:cubicBezTo>
                                      <a:cubicBezTo>
                                        <a:pt x="581080" y="1248556"/>
                                        <a:pt x="591338" y="1276399"/>
                                        <a:pt x="591338" y="1276399"/>
                                      </a:cubicBezTo>
                                      <a:cubicBezTo>
                                        <a:pt x="597199" y="1289587"/>
                                        <a:pt x="598664" y="1288122"/>
                                        <a:pt x="608922" y="1302776"/>
                                      </a:cubicBezTo>
                                      <a:cubicBezTo>
                                        <a:pt x="619180" y="1317430"/>
                                        <a:pt x="636765" y="1352599"/>
                                        <a:pt x="652884" y="1364322"/>
                                      </a:cubicBezTo>
                                      <a:cubicBezTo>
                                        <a:pt x="669003" y="1376045"/>
                                        <a:pt x="689519" y="1376045"/>
                                        <a:pt x="705638" y="1373114"/>
                                      </a:cubicBezTo>
                                      <a:cubicBezTo>
                                        <a:pt x="721757" y="1370183"/>
                                        <a:pt x="732015" y="1359925"/>
                                        <a:pt x="749599" y="1346737"/>
                                      </a:cubicBezTo>
                                      <a:cubicBezTo>
                                        <a:pt x="767183" y="1333549"/>
                                        <a:pt x="800887" y="1311567"/>
                                        <a:pt x="811145" y="1293983"/>
                                      </a:cubicBezTo>
                                      <a:cubicBezTo>
                                        <a:pt x="821403" y="1276399"/>
                                        <a:pt x="809680" y="1261745"/>
                                        <a:pt x="811145" y="1241230"/>
                                      </a:cubicBezTo>
                                      <a:cubicBezTo>
                                        <a:pt x="812610" y="1220715"/>
                                        <a:pt x="831661" y="1191407"/>
                                        <a:pt x="819938" y="1170891"/>
                                      </a:cubicBezTo>
                                      <a:cubicBezTo>
                                        <a:pt x="808215" y="1150376"/>
                                        <a:pt x="765719" y="1129860"/>
                                        <a:pt x="740807" y="1118137"/>
                                      </a:cubicBezTo>
                                      <a:cubicBezTo>
                                        <a:pt x="715895" y="1106414"/>
                                        <a:pt x="689518" y="1106415"/>
                                        <a:pt x="670468" y="1100553"/>
                                      </a:cubicBezTo>
                                      <a:cubicBezTo>
                                        <a:pt x="651418" y="1094692"/>
                                        <a:pt x="642626" y="1099087"/>
                                        <a:pt x="626507" y="1082968"/>
                                      </a:cubicBezTo>
                                      <a:cubicBezTo>
                                        <a:pt x="610388" y="1066849"/>
                                        <a:pt x="625042" y="1066849"/>
                                        <a:pt x="573753" y="1003837"/>
                                      </a:cubicBezTo>
                                      <a:cubicBezTo>
                                        <a:pt x="522465" y="940826"/>
                                        <a:pt x="383253" y="769376"/>
                                        <a:pt x="318776" y="704899"/>
                                      </a:cubicBezTo>
                                      <a:cubicBezTo>
                                        <a:pt x="254299" y="640422"/>
                                        <a:pt x="192752" y="672661"/>
                                        <a:pt x="186891" y="616976"/>
                                      </a:cubicBezTo>
                                      <a:cubicBezTo>
                                        <a:pt x="181030" y="561291"/>
                                        <a:pt x="263092" y="426476"/>
                                        <a:pt x="283607" y="370791"/>
                                      </a:cubicBezTo>
                                      <a:cubicBezTo>
                                        <a:pt x="304122" y="315106"/>
                                        <a:pt x="295330" y="313641"/>
                                        <a:pt x="309984" y="282868"/>
                                      </a:cubicBezTo>
                                      <a:cubicBezTo>
                                        <a:pt x="324638" y="252095"/>
                                        <a:pt x="361272" y="222788"/>
                                        <a:pt x="371530" y="186153"/>
                                      </a:cubicBezTo>
                                      <a:cubicBezTo>
                                        <a:pt x="381788" y="149518"/>
                                        <a:pt x="374461" y="93833"/>
                                        <a:pt x="371530" y="63060"/>
                                      </a:cubicBezTo>
                                      <a:cubicBezTo>
                                        <a:pt x="368599" y="32287"/>
                                        <a:pt x="371530" y="10306"/>
                                        <a:pt x="353945" y="1514"/>
                                      </a:cubicBezTo>
                                      <a:cubicBezTo>
                                        <a:pt x="336360" y="-7278"/>
                                        <a:pt x="331965" y="24960"/>
                                        <a:pt x="309984" y="27891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DECFBC"/>
                                </a:solidFill>
                                <a:ln w="1270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389" name="Trapezoid 388"/>
                              <p:cNvSpPr/>
                              <p:nvPr/>
                            </p:nvSpPr>
                            <p:spPr>
                              <a:xfrm rot="10800000">
                                <a:off x="9252632" y="2185995"/>
                                <a:ext cx="307340" cy="210820"/>
                              </a:xfrm>
                              <a:prstGeom prst="trapezoid">
                                <a:avLst/>
                              </a:prstGeom>
                              <a:gradFill rotWithShape="1">
                                <a:gsLst>
                                  <a:gs pos="0">
                                    <a:srgbClr val="4472C4">
                                      <a:satMod val="103000"/>
                                      <a:lumMod val="102000"/>
                                      <a:tint val="94000"/>
                                    </a:srgbClr>
                                  </a:gs>
                                  <a:gs pos="50000">
                                    <a:srgbClr val="4472C4">
                                      <a:satMod val="110000"/>
                                      <a:lumMod val="100000"/>
                                      <a:shade val="100000"/>
                                    </a:srgbClr>
                                  </a:gs>
                                  <a:gs pos="100000">
                                    <a:srgbClr val="4472C4">
                                      <a:lumMod val="99000"/>
                                      <a:satMod val="120000"/>
                                      <a:shade val="78000"/>
                                    </a:srgbClr>
                                  </a:gs>
                                </a:gsLst>
                                <a:lin ang="5400000" scaled="0"/>
                              </a:gradFill>
                              <a:ln>
                                <a:noFill/>
                              </a:ln>
                              <a:effectLst>
                                <a:outerShdw blurRad="57150" dist="19050" dir="5400000" algn="ctr" rotWithShape="0">
                                  <a:srgbClr val="000000">
                                    <a:alpha val="63000"/>
                                  </a:srgbClr>
                                </a:outerShdw>
                              </a:effectLst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90" name="Regular Pentagon 389"/>
                              <p:cNvSpPr/>
                              <p:nvPr/>
                            </p:nvSpPr>
                            <p:spPr>
                              <a:xfrm rot="10800000">
                                <a:off x="9261424" y="2370633"/>
                                <a:ext cx="298674" cy="922922"/>
                              </a:xfrm>
                              <a:prstGeom prst="pentagon">
                                <a:avLst/>
                              </a:prstGeom>
                              <a:gradFill rotWithShape="1">
                                <a:gsLst>
                                  <a:gs pos="0">
                                    <a:srgbClr val="4472C4">
                                      <a:satMod val="103000"/>
                                      <a:lumMod val="102000"/>
                                      <a:tint val="94000"/>
                                    </a:srgbClr>
                                  </a:gs>
                                  <a:gs pos="50000">
                                    <a:srgbClr val="4472C4">
                                      <a:satMod val="110000"/>
                                      <a:lumMod val="100000"/>
                                      <a:shade val="100000"/>
                                    </a:srgbClr>
                                  </a:gs>
                                  <a:gs pos="100000">
                                    <a:srgbClr val="4472C4">
                                      <a:lumMod val="99000"/>
                                      <a:satMod val="120000"/>
                                      <a:shade val="78000"/>
                                    </a:srgbClr>
                                  </a:gs>
                                </a:gsLst>
                                <a:lin ang="5400000" scaled="0"/>
                              </a:gradFill>
                              <a:ln>
                                <a:noFill/>
                              </a:ln>
                              <a:effectLst>
                                <a:outerShdw blurRad="57150" dist="19050" dir="5400000" algn="ctr" rotWithShape="0">
                                  <a:srgbClr val="000000">
                                    <a:alpha val="63000"/>
                                  </a:srgbClr>
                                </a:outerShdw>
                              </a:effectLst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91" name="Minus 390"/>
                              <p:cNvSpPr/>
                              <p:nvPr/>
                            </p:nvSpPr>
                            <p:spPr>
                              <a:xfrm>
                                <a:off x="7960162" y="2150826"/>
                                <a:ext cx="1512277" cy="113567"/>
                              </a:xfrm>
                              <a:prstGeom prst="mathMinus">
                                <a:avLst/>
                              </a:prstGeom>
                              <a:solidFill>
                                <a:srgbClr val="E7E6E6"/>
                              </a:solidFill>
                              <a:ln w="19050" cap="flat" cmpd="sng" algn="ctr">
                                <a:solidFill>
                                  <a:srgbClr val="5B9BD5">
                                    <a:shade val="50000"/>
                                  </a:srgbClr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92" name="Minus 391"/>
                              <p:cNvSpPr/>
                              <p:nvPr/>
                            </p:nvSpPr>
                            <p:spPr>
                              <a:xfrm>
                                <a:off x="9340555" y="2150826"/>
                                <a:ext cx="1503192" cy="113567"/>
                              </a:xfrm>
                              <a:prstGeom prst="mathMinus">
                                <a:avLst/>
                              </a:prstGeom>
                              <a:solidFill>
                                <a:srgbClr val="E7E6E6"/>
                              </a:solidFill>
                              <a:ln w="19050" cap="flat" cmpd="sng" algn="ctr">
                                <a:solidFill>
                                  <a:srgbClr val="5B9BD5">
                                    <a:shade val="50000"/>
                                  </a:srgbClr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93" name="Right Triangle 392"/>
                              <p:cNvSpPr/>
                              <p:nvPr/>
                            </p:nvSpPr>
                            <p:spPr>
                              <a:xfrm rot="9613516" flipH="1" flipV="1">
                                <a:off x="9481232" y="2045318"/>
                                <a:ext cx="708643" cy="279360"/>
                              </a:xfrm>
                              <a:prstGeom prst="rtTriangle">
                                <a:avLst/>
                              </a:prstGeom>
                              <a:solidFill>
                                <a:srgbClr val="E7E6E6"/>
                              </a:solidFill>
                              <a:ln w="19050" cap="flat" cmpd="sng" algn="ctr">
                                <a:solidFill>
                                  <a:srgbClr val="5B9BD5">
                                    <a:shade val="50000"/>
                                  </a:srgbClr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94" name="Right Triangle 393"/>
                              <p:cNvSpPr/>
                              <p:nvPr/>
                            </p:nvSpPr>
                            <p:spPr>
                              <a:xfrm rot="11986484" flipV="1">
                                <a:off x="8610793" y="2045318"/>
                                <a:ext cx="708643" cy="279360"/>
                              </a:xfrm>
                              <a:prstGeom prst="rtTriangle">
                                <a:avLst/>
                              </a:prstGeom>
                              <a:solidFill>
                                <a:srgbClr val="E7E6E6"/>
                              </a:solidFill>
                              <a:ln w="19050" cap="flat" cmpd="sng" algn="ctr">
                                <a:solidFill>
                                  <a:srgbClr val="5B9BD5">
                                    <a:lumMod val="75000"/>
                                  </a:srgbClr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386" name="Right Triangle 385"/>
                            <p:cNvSpPr/>
                            <p:nvPr/>
                          </p:nvSpPr>
                          <p:spPr>
                            <a:xfrm rot="10800000">
                              <a:off x="8072360" y="2418112"/>
                              <a:ext cx="243205" cy="210820"/>
                            </a:xfrm>
                            <a:prstGeom prst="rtTriangle">
                              <a:avLst/>
                            </a:prstGeom>
                            <a:solidFill>
                              <a:srgbClr val="72645E"/>
                            </a:solidFill>
                            <a:ln w="12700" cap="flat" cmpd="sng" algn="ctr">
                              <a:solidFill>
                                <a:srgbClr val="5B9BD5">
                                  <a:shade val="50000"/>
                                </a:srgbClr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387" name="Right Triangle 386"/>
                            <p:cNvSpPr/>
                            <p:nvPr/>
                          </p:nvSpPr>
                          <p:spPr>
                            <a:xfrm rot="5400000">
                              <a:off x="10522952" y="2381536"/>
                              <a:ext cx="212725" cy="255270"/>
                            </a:xfrm>
                            <a:prstGeom prst="rtTriangle">
                              <a:avLst/>
                            </a:prstGeom>
                            <a:solidFill>
                              <a:srgbClr val="72645E"/>
                            </a:solidFill>
                            <a:ln w="12700" cap="flat" cmpd="sng" algn="ctr">
                              <a:solidFill>
                                <a:srgbClr val="5B9BD5">
                                  <a:shade val="50000"/>
                                </a:srgbClr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grpSp>
                        <p:nvGrpSpPr>
                          <p:cNvPr id="382" name="Group 381"/>
                          <p:cNvGrpSpPr/>
                          <p:nvPr/>
                        </p:nvGrpSpPr>
                        <p:grpSpPr>
                          <a:xfrm>
                            <a:off x="8013116" y="1362846"/>
                            <a:ext cx="399465" cy="133976"/>
                            <a:chOff x="8013116" y="1362846"/>
                            <a:chExt cx="1195067" cy="194564"/>
                          </a:xfrm>
                        </p:grpSpPr>
                        <p:sp>
                          <p:nvSpPr>
                            <p:cNvPr id="383" name="Heart 382"/>
                            <p:cNvSpPr/>
                            <p:nvPr/>
                          </p:nvSpPr>
                          <p:spPr>
                            <a:xfrm>
                              <a:off x="8013119" y="1362846"/>
                              <a:ext cx="1195064" cy="194564"/>
                            </a:xfrm>
                            <a:prstGeom prst="heart">
                              <a:avLst/>
                            </a:prstGeom>
                            <a:solidFill>
                              <a:srgbClr val="B09180"/>
                            </a:solidFill>
                            <a:ln w="12700" cap="flat" cmpd="sng" algn="ctr">
                              <a:solidFill>
                                <a:srgbClr val="72645E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384" name="Heart 383"/>
                            <p:cNvSpPr/>
                            <p:nvPr/>
                          </p:nvSpPr>
                          <p:spPr>
                            <a:xfrm>
                              <a:off x="8013116" y="1362846"/>
                              <a:ext cx="1194436" cy="117917"/>
                            </a:xfrm>
                            <a:prstGeom prst="heart">
                              <a:avLst/>
                            </a:prstGeom>
                            <a:solidFill>
                              <a:srgbClr val="B09180"/>
                            </a:solidFill>
                            <a:ln w="12700" cap="flat" cmpd="sng" algn="ctr">
                              <a:solidFill>
                                <a:srgbClr val="72645E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</p:grpSp>
                  </p:grpSp>
                  <p:sp>
                    <p:nvSpPr>
                      <p:cNvPr id="377" name="Lightning Bolt 376"/>
                      <p:cNvSpPr/>
                      <p:nvPr/>
                    </p:nvSpPr>
                    <p:spPr>
                      <a:xfrm rot="11346550" flipH="1">
                        <a:off x="7042999" y="2628167"/>
                        <a:ext cx="334648" cy="472143"/>
                      </a:xfrm>
                      <a:prstGeom prst="lightningBolt">
                        <a:avLst/>
                      </a:prstGeom>
                      <a:gradFill rotWithShape="1">
                        <a:gsLst>
                          <a:gs pos="0">
                            <a:srgbClr val="FFC000">
                              <a:lumMod val="110000"/>
                              <a:satMod val="105000"/>
                              <a:tint val="67000"/>
                            </a:srgbClr>
                          </a:gs>
                          <a:gs pos="50000">
                            <a:srgbClr val="FFC000">
                              <a:lumMod val="105000"/>
                              <a:satMod val="103000"/>
                              <a:tint val="73000"/>
                            </a:srgbClr>
                          </a:gs>
                          <a:gs pos="100000">
                            <a:srgbClr val="FFC000">
                              <a:lumMod val="105000"/>
                              <a:satMod val="109000"/>
                              <a:tint val="81000"/>
                            </a:srgbClr>
                          </a:gs>
                        </a:gsLst>
                        <a:lin ang="5400000" scaled="0"/>
                      </a:gradFill>
                      <a:ln w="12700" cap="flat" cmpd="sng" algn="ctr">
                        <a:solidFill>
                          <a:schemeClr val="accent5">
                            <a:lumMod val="50000"/>
                          </a:scheme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367" name="Group 366"/>
                    <p:cNvGrpSpPr/>
                    <p:nvPr/>
                  </p:nvGrpSpPr>
                  <p:grpSpPr>
                    <a:xfrm rot="21399124">
                      <a:off x="9741120" y="5380514"/>
                      <a:ext cx="1265880" cy="576146"/>
                      <a:chOff x="9741120" y="5380514"/>
                      <a:chExt cx="1407160" cy="651502"/>
                    </a:xfrm>
                  </p:grpSpPr>
                  <p:grpSp>
                    <p:nvGrpSpPr>
                      <p:cNvPr id="368" name="Group 367"/>
                      <p:cNvGrpSpPr/>
                      <p:nvPr/>
                    </p:nvGrpSpPr>
                    <p:grpSpPr>
                      <a:xfrm>
                        <a:off x="9741120" y="5380514"/>
                        <a:ext cx="499746" cy="519431"/>
                        <a:chOff x="9741120" y="5380514"/>
                        <a:chExt cx="500094" cy="520434"/>
                      </a:xfrm>
                    </p:grpSpPr>
                    <p:sp>
                      <p:nvSpPr>
                        <p:cNvPr id="374" name="Trapezoid 373"/>
                        <p:cNvSpPr/>
                        <p:nvPr/>
                      </p:nvSpPr>
                      <p:spPr>
                        <a:xfrm rot="13102361" flipH="1">
                          <a:off x="9741120" y="5693956"/>
                          <a:ext cx="426193" cy="206992"/>
                        </a:xfrm>
                        <a:prstGeom prst="trapezoid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5B9BD5">
                              <a:shade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375" name="Chord 374"/>
                        <p:cNvSpPr/>
                        <p:nvPr/>
                      </p:nvSpPr>
                      <p:spPr>
                        <a:xfrm rot="10456534" flipH="1">
                          <a:off x="9844042" y="5380514"/>
                          <a:ext cx="397172" cy="341296"/>
                        </a:xfrm>
                        <a:prstGeom prst="chord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5B9BD5">
                              <a:shade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grpSp>
                    <p:nvGrpSpPr>
                      <p:cNvPr id="369" name="Group 368"/>
                      <p:cNvGrpSpPr/>
                      <p:nvPr/>
                    </p:nvGrpSpPr>
                    <p:grpSpPr>
                      <a:xfrm>
                        <a:off x="9918920" y="5577364"/>
                        <a:ext cx="1229360" cy="454652"/>
                        <a:chOff x="9918920" y="5577364"/>
                        <a:chExt cx="1229360" cy="454652"/>
                      </a:xfrm>
                    </p:grpSpPr>
                    <p:grpSp>
                      <p:nvGrpSpPr>
                        <p:cNvPr id="370" name="Group 369"/>
                        <p:cNvGrpSpPr/>
                        <p:nvPr/>
                      </p:nvGrpSpPr>
                      <p:grpSpPr>
                        <a:xfrm>
                          <a:off x="10020520" y="5577364"/>
                          <a:ext cx="1127760" cy="454652"/>
                          <a:chOff x="10020520" y="5577364"/>
                          <a:chExt cx="1127760" cy="441960"/>
                        </a:xfrm>
                      </p:grpSpPr>
                      <p:sp>
                        <p:nvSpPr>
                          <p:cNvPr id="372" name="Chord 371"/>
                          <p:cNvSpPr/>
                          <p:nvPr/>
                        </p:nvSpPr>
                        <p:spPr>
                          <a:xfrm rot="12814914">
                            <a:off x="10020520" y="5577364"/>
                            <a:ext cx="1127760" cy="441960"/>
                          </a:xfrm>
                          <a:prstGeom prst="chord">
                            <a:avLst/>
                          </a:prstGeom>
                          <a:solidFill>
                            <a:srgbClr val="72645E"/>
                          </a:solidFill>
                          <a:ln w="12700" cap="flat" cmpd="sng" algn="ctr">
                            <a:solidFill>
                              <a:srgbClr val="5B9BD5">
                                <a:shade val="50000"/>
                              </a:srgbClr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73" name="Bevel 372"/>
                          <p:cNvSpPr/>
                          <p:nvPr/>
                        </p:nvSpPr>
                        <p:spPr>
                          <a:xfrm rot="2034871" flipH="1">
                            <a:off x="10350719" y="5583712"/>
                            <a:ext cx="447387" cy="276577"/>
                          </a:xfrm>
                          <a:prstGeom prst="bevel">
                            <a:avLst/>
                          </a:prstGeom>
                          <a:gradFill rotWithShape="1">
                            <a:gsLst>
                              <a:gs pos="0">
                                <a:sysClr val="windowText" lastClr="000000">
                                  <a:lumMod val="110000"/>
                                  <a:satMod val="105000"/>
                                  <a:tint val="67000"/>
                                </a:sysClr>
                              </a:gs>
                              <a:gs pos="50000">
                                <a:sysClr val="windowText" lastClr="000000">
                                  <a:lumMod val="105000"/>
                                  <a:satMod val="103000"/>
                                  <a:tint val="73000"/>
                                </a:sysClr>
                              </a:gs>
                              <a:gs pos="100000">
                                <a:sysClr val="windowText" lastClr="000000">
                                  <a:lumMod val="105000"/>
                                  <a:satMod val="109000"/>
                                  <a:tint val="81000"/>
                                </a:sysClr>
                              </a:gs>
                            </a:gsLst>
                            <a:lin ang="5400000" scaled="0"/>
                          </a:gradFill>
                          <a:ln w="6350" cap="flat" cmpd="sng" algn="ctr">
                            <a:solidFill>
                              <a:sysClr val="windowText" lastClr="000000">
                                <a:lumMod val="65000"/>
                                <a:lumOff val="35000"/>
                              </a:sysClr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371" name="Flowchart: Terminator 370"/>
                        <p:cNvSpPr/>
                        <p:nvPr/>
                      </p:nvSpPr>
                      <p:spPr>
                        <a:xfrm rot="1829441" flipH="1">
                          <a:off x="9918920" y="5691664"/>
                          <a:ext cx="779145" cy="268719"/>
                        </a:xfrm>
                        <a:prstGeom prst="flowChartTerminator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5B9BD5">
                              <a:shade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</p:grpSp>
              </p:grpSp>
              <p:sp>
                <p:nvSpPr>
                  <p:cNvPr id="362" name="Lightning Bolt 361"/>
                  <p:cNvSpPr/>
                  <p:nvPr/>
                </p:nvSpPr>
                <p:spPr>
                  <a:xfrm rot="2086118" flipH="1" flipV="1">
                    <a:off x="1643605" y="0"/>
                    <a:ext cx="601302" cy="826244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63" name="Lightning Bolt 362"/>
                  <p:cNvSpPr/>
                  <p:nvPr/>
                </p:nvSpPr>
                <p:spPr>
                  <a:xfrm rot="1402122" flipH="1" flipV="1">
                    <a:off x="1632030" y="46299"/>
                    <a:ext cx="546100" cy="735965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64" name="Lightning Bolt 363"/>
                  <p:cNvSpPr/>
                  <p:nvPr/>
                </p:nvSpPr>
                <p:spPr>
                  <a:xfrm rot="607899" flipH="1" flipV="1">
                    <a:off x="1574157" y="115747"/>
                    <a:ext cx="522605" cy="664845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65" name="Lightning Bolt 364"/>
                  <p:cNvSpPr/>
                  <p:nvPr/>
                </p:nvSpPr>
                <p:spPr>
                  <a:xfrm rot="20744571" flipH="1">
                    <a:off x="1608881" y="810228"/>
                    <a:ext cx="490433" cy="596392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chemeClr val="accent5">
                        <a:lumMod val="5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355" name="Group 354"/>
                <p:cNvGrpSpPr/>
                <p:nvPr/>
              </p:nvGrpSpPr>
              <p:grpSpPr>
                <a:xfrm>
                  <a:off x="1454750" y="277793"/>
                  <a:ext cx="597089" cy="962475"/>
                  <a:chOff x="-26809" y="0"/>
                  <a:chExt cx="597089" cy="962475"/>
                </a:xfrm>
              </p:grpSpPr>
              <p:sp>
                <p:nvSpPr>
                  <p:cNvPr id="356" name="Lightning Bolt 355"/>
                  <p:cNvSpPr/>
                  <p:nvPr/>
                </p:nvSpPr>
                <p:spPr>
                  <a:xfrm rot="607899" flipH="1" flipV="1">
                    <a:off x="34725" y="0"/>
                    <a:ext cx="535555" cy="528215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57" name="Lightning Bolt 356"/>
                  <p:cNvSpPr/>
                  <p:nvPr/>
                </p:nvSpPr>
                <p:spPr>
                  <a:xfrm rot="21447215" flipH="1">
                    <a:off x="57874" y="544010"/>
                    <a:ext cx="467360" cy="418465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58" name="Lightning Bolt 357"/>
                  <p:cNvSpPr/>
                  <p:nvPr/>
                </p:nvSpPr>
                <p:spPr>
                  <a:xfrm rot="21447215" flipH="1">
                    <a:off x="46299" y="520861"/>
                    <a:ext cx="512445" cy="229870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59" name="Lightning Bolt 358"/>
                  <p:cNvSpPr/>
                  <p:nvPr/>
                </p:nvSpPr>
                <p:spPr>
                  <a:xfrm rot="607899" flipH="1" flipV="1">
                    <a:off x="-26809" y="273529"/>
                    <a:ext cx="501135" cy="250746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60" name="Lightning Bolt 359"/>
                  <p:cNvSpPr/>
                  <p:nvPr/>
                </p:nvSpPr>
                <p:spPr>
                  <a:xfrm rot="607899" flipH="1" flipV="1">
                    <a:off x="79620" y="192224"/>
                    <a:ext cx="425658" cy="279214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  <p:sp>
            <p:nvSpPr>
              <p:cNvPr id="352" name="Lightning Bolt 351"/>
              <p:cNvSpPr/>
              <p:nvPr/>
            </p:nvSpPr>
            <p:spPr>
              <a:xfrm rot="1295485" flipH="1">
                <a:off x="1552261" y="704147"/>
                <a:ext cx="459075" cy="311823"/>
              </a:xfrm>
              <a:prstGeom prst="lightningBolt">
                <a:avLst/>
              </a:prstGeom>
              <a:gradFill rotWithShape="1">
                <a:gsLst>
                  <a:gs pos="0">
                    <a:srgbClr val="FFC000">
                      <a:lumMod val="110000"/>
                      <a:satMod val="105000"/>
                      <a:tint val="67000"/>
                    </a:srgbClr>
                  </a:gs>
                  <a:gs pos="50000">
                    <a:srgbClr val="FFC000">
                      <a:lumMod val="105000"/>
                      <a:satMod val="103000"/>
                      <a:tint val="73000"/>
                    </a:srgbClr>
                  </a:gs>
                  <a:gs pos="100000">
                    <a:srgbClr val="FFC000">
                      <a:lumMod val="105000"/>
                      <a:satMod val="109000"/>
                      <a:tint val="81000"/>
                    </a:srgbClr>
                  </a:gs>
                </a:gsLst>
                <a:lin ang="5400000" scaled="0"/>
              </a:gradFill>
              <a:ln w="12700" cap="flat" cmpd="sng" algn="ctr">
                <a:solidFill>
                  <a:srgbClr val="5B9BD5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353" name="Lightning Bolt 352"/>
              <p:cNvSpPr/>
              <p:nvPr/>
            </p:nvSpPr>
            <p:spPr>
              <a:xfrm rot="2233163" flipH="1">
                <a:off x="1354565" y="656972"/>
                <a:ext cx="651225" cy="214182"/>
              </a:xfrm>
              <a:prstGeom prst="lightningBolt">
                <a:avLst/>
              </a:prstGeom>
              <a:gradFill rotWithShape="1">
                <a:gsLst>
                  <a:gs pos="0">
                    <a:srgbClr val="FFC000">
                      <a:lumMod val="110000"/>
                      <a:satMod val="105000"/>
                      <a:tint val="67000"/>
                    </a:srgbClr>
                  </a:gs>
                  <a:gs pos="50000">
                    <a:srgbClr val="FFC000">
                      <a:lumMod val="105000"/>
                      <a:satMod val="103000"/>
                      <a:tint val="73000"/>
                    </a:srgbClr>
                  </a:gs>
                  <a:gs pos="100000">
                    <a:srgbClr val="FFC000">
                      <a:lumMod val="105000"/>
                      <a:satMod val="109000"/>
                      <a:tint val="81000"/>
                    </a:srgbClr>
                  </a:gs>
                </a:gsLst>
                <a:lin ang="5400000" scaled="0"/>
              </a:gradFill>
              <a:ln w="12700" cap="flat" cmpd="sng" algn="ctr">
                <a:solidFill>
                  <a:srgbClr val="5B9BD5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529" name="Group 528"/>
            <p:cNvGrpSpPr/>
            <p:nvPr/>
          </p:nvGrpSpPr>
          <p:grpSpPr>
            <a:xfrm rot="385279" flipH="1">
              <a:off x="8849315" y="5901874"/>
              <a:ext cx="943611" cy="475615"/>
              <a:chOff x="0" y="0"/>
              <a:chExt cx="1407160" cy="651502"/>
            </a:xfrm>
          </p:grpSpPr>
          <p:grpSp>
            <p:nvGrpSpPr>
              <p:cNvPr id="530" name="Group 529"/>
              <p:cNvGrpSpPr/>
              <p:nvPr/>
            </p:nvGrpSpPr>
            <p:grpSpPr>
              <a:xfrm>
                <a:off x="0" y="0"/>
                <a:ext cx="499746" cy="519431"/>
                <a:chOff x="-26722" y="0"/>
                <a:chExt cx="500094" cy="520434"/>
              </a:xfrm>
            </p:grpSpPr>
            <p:sp>
              <p:nvSpPr>
                <p:cNvPr id="536" name="Trapezoid 535"/>
                <p:cNvSpPr/>
                <p:nvPr/>
              </p:nvSpPr>
              <p:spPr>
                <a:xfrm rot="13102361" flipH="1">
                  <a:off x="-26722" y="313442"/>
                  <a:ext cx="426193" cy="206992"/>
                </a:xfrm>
                <a:prstGeom prst="trapezoid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537" name="Chord 536"/>
                <p:cNvSpPr/>
                <p:nvPr/>
              </p:nvSpPr>
              <p:spPr>
                <a:xfrm rot="10456534" flipH="1">
                  <a:off x="76200" y="0"/>
                  <a:ext cx="397172" cy="341296"/>
                </a:xfrm>
                <a:prstGeom prst="chord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531" name="Group 530"/>
              <p:cNvGrpSpPr/>
              <p:nvPr/>
            </p:nvGrpSpPr>
            <p:grpSpPr>
              <a:xfrm>
                <a:off x="177802" y="196850"/>
                <a:ext cx="1229358" cy="454652"/>
                <a:chOff x="2" y="0"/>
                <a:chExt cx="1229358" cy="454652"/>
              </a:xfrm>
            </p:grpSpPr>
            <p:grpSp>
              <p:nvGrpSpPr>
                <p:cNvPr id="532" name="Group 531"/>
                <p:cNvGrpSpPr/>
                <p:nvPr/>
              </p:nvGrpSpPr>
              <p:grpSpPr>
                <a:xfrm>
                  <a:off x="101600" y="0"/>
                  <a:ext cx="1127760" cy="454652"/>
                  <a:chOff x="0" y="0"/>
                  <a:chExt cx="1127760" cy="441960"/>
                </a:xfrm>
              </p:grpSpPr>
              <p:sp>
                <p:nvSpPr>
                  <p:cNvPr id="534" name="Chord 533"/>
                  <p:cNvSpPr/>
                  <p:nvPr/>
                </p:nvSpPr>
                <p:spPr>
                  <a:xfrm rot="12814914">
                    <a:off x="0" y="0"/>
                    <a:ext cx="1127760" cy="441960"/>
                  </a:xfrm>
                  <a:prstGeom prst="chor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35" name="Bevel 534"/>
                  <p:cNvSpPr/>
                  <p:nvPr/>
                </p:nvSpPr>
                <p:spPr>
                  <a:xfrm rot="2034871" flipH="1">
                    <a:off x="330199" y="6348"/>
                    <a:ext cx="447387" cy="276577"/>
                  </a:xfrm>
                  <a:prstGeom prst="bevel">
                    <a:avLst/>
                  </a:prstGeom>
                  <a:gradFill rotWithShape="1">
                    <a:gsLst>
                      <a:gs pos="0">
                        <a:sysClr val="windowText" lastClr="000000">
                          <a:lumMod val="110000"/>
                          <a:satMod val="105000"/>
                          <a:tint val="67000"/>
                        </a:sysClr>
                      </a:gs>
                      <a:gs pos="50000">
                        <a:sysClr val="windowText" lastClr="000000">
                          <a:lumMod val="105000"/>
                          <a:satMod val="103000"/>
                          <a:tint val="73000"/>
                        </a:sysClr>
                      </a:gs>
                      <a:gs pos="100000">
                        <a:sysClr val="windowText" lastClr="000000">
                          <a:lumMod val="105000"/>
                          <a:satMod val="109000"/>
                          <a:tint val="81000"/>
                        </a:sysClr>
                      </a:gs>
                    </a:gsLst>
                    <a:lin ang="5400000" scaled="0"/>
                  </a:gradFill>
                  <a:ln w="6350" cap="flat" cmpd="sng" algn="ctr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533" name="Flowchart: Terminator 532"/>
                <p:cNvSpPr/>
                <p:nvPr/>
              </p:nvSpPr>
              <p:spPr>
                <a:xfrm rot="1829441" flipH="1">
                  <a:off x="2" y="114299"/>
                  <a:ext cx="779145" cy="268718"/>
                </a:xfrm>
                <a:prstGeom prst="flowChartTerminator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399247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-76697" y="-19689"/>
            <a:ext cx="12413753" cy="3857263"/>
          </a:xfrm>
          <a:prstGeom prst="rect">
            <a:avLst/>
          </a:prstGeom>
          <a:gradFill flip="none" rotWithShape="1">
            <a:gsLst>
              <a:gs pos="0">
                <a:srgbClr val="3399FF">
                  <a:tint val="66000"/>
                  <a:satMod val="160000"/>
                </a:srgbClr>
              </a:gs>
              <a:gs pos="50000">
                <a:srgbClr val="3399FF">
                  <a:tint val="44500"/>
                  <a:satMod val="160000"/>
                </a:srgbClr>
              </a:gs>
              <a:gs pos="100000">
                <a:srgbClr val="3399FF">
                  <a:tint val="23500"/>
                  <a:satMod val="160000"/>
                </a:srgbClr>
              </a:gs>
            </a:gsLst>
            <a:lin ang="5400000" scaled="1"/>
            <a:tileRect/>
          </a:gradFill>
          <a:ln w="127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sp>
        <p:nvSpPr>
          <p:cNvPr id="3" name="Rectangle 2"/>
          <p:cNvSpPr/>
          <p:nvPr/>
        </p:nvSpPr>
        <p:spPr>
          <a:xfrm>
            <a:off x="1" y="3976989"/>
            <a:ext cx="12400546" cy="2938498"/>
          </a:xfrm>
          <a:prstGeom prst="rect">
            <a:avLst/>
          </a:prstGeom>
          <a:gradFill flip="none" rotWithShape="1">
            <a:gsLst>
              <a:gs pos="0">
                <a:srgbClr val="70AD47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70AD47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70AD47">
                  <a:lumMod val="60000"/>
                  <a:lumOff val="40000"/>
                  <a:shade val="100000"/>
                  <a:satMod val="115000"/>
                </a:srgbClr>
              </a:gs>
            </a:gsLst>
            <a:lin ang="18900000" scaled="1"/>
            <a:tileRect/>
          </a:gradFill>
          <a:ln w="127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grpSp>
        <p:nvGrpSpPr>
          <p:cNvPr id="4" name="Group 3"/>
          <p:cNvGrpSpPr/>
          <p:nvPr/>
        </p:nvGrpSpPr>
        <p:grpSpPr>
          <a:xfrm>
            <a:off x="8678336" y="-482486"/>
            <a:ext cx="4654423" cy="5441283"/>
            <a:chOff x="0" y="0"/>
            <a:chExt cx="1646555" cy="2531109"/>
          </a:xfrm>
        </p:grpSpPr>
        <p:grpSp>
          <p:nvGrpSpPr>
            <p:cNvPr id="248" name="Group 247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250" name="Group 249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255" name="Cloud Callout 254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256" name="Group 255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258" name="Group 257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305" name="Cloud Callout 304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306" name="Cloud Callout 305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307" name="Group 306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308" name="Group 307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310" name="Cloud Callout 309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311" name="Cloud Callout 310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309" name="Cloud Callout 308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259" name="Group 258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260" name="Group 259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262" name="Group 261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264" name="Group 263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266" name="Group 265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268" name="Group 267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270" name="Group 269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272" name="Group 271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274" name="Group 273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276" name="Group 275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278" name="Group 277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280" name="Group 279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282" name="Group 281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284" name="Group 283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286" name="Group 285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288" name="Group 287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290" name="Group 289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292" name="Group 291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294" name="Group 293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296" name="Group 295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298" name="Freeform 297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99" name="Freeform 298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0" name="Freeform 299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1" name="Freeform 30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2" name="Freeform 30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3" name="Freeform 302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4" name="Freeform 303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297" name="Freeform 296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295" name="Freeform 294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293" name="Arc 292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291" name="Arc 290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289" name="Arc 288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287" name="Arc 286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285" name="Arc 284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283" name="Arc 282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281" name="Arc 280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279" name="Arc 278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277" name="Arc 276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275" name="Arc 274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273" name="Arc 272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271" name="Freeform 270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269" name="Freeform 268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267" name="Freeform 266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265" name="Freeform 264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263" name="Freeform 262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261" name="Freeform 260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257" name="Cloud Callout 256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251" name="Group 250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252" name="Cloud Callout 251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253" name="Cloud Callout 252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254" name="Cloud Callout 253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249" name="Cloud Callout 248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-670984" y="2513146"/>
            <a:ext cx="13765325" cy="2692168"/>
            <a:chOff x="0" y="0"/>
            <a:chExt cx="13259434" cy="3048000"/>
          </a:xfrm>
        </p:grpSpPr>
        <p:grpSp>
          <p:nvGrpSpPr>
            <p:cNvPr id="71" name="Group 70"/>
            <p:cNvGrpSpPr/>
            <p:nvPr/>
          </p:nvGrpSpPr>
          <p:grpSpPr>
            <a:xfrm>
              <a:off x="0" y="330200"/>
              <a:ext cx="13259434" cy="2717800"/>
              <a:chOff x="0" y="0"/>
              <a:chExt cx="13259434" cy="2717800"/>
            </a:xfrm>
          </p:grpSpPr>
          <p:grpSp>
            <p:nvGrpSpPr>
              <p:cNvPr id="91" name="Group 90"/>
              <p:cNvGrpSpPr/>
              <p:nvPr/>
            </p:nvGrpSpPr>
            <p:grpSpPr>
              <a:xfrm>
                <a:off x="0" y="330200"/>
                <a:ext cx="13259434" cy="2387600"/>
                <a:chOff x="0" y="0"/>
                <a:chExt cx="13259434" cy="2387600"/>
              </a:xfrm>
            </p:grpSpPr>
            <p:grpSp>
              <p:nvGrpSpPr>
                <p:cNvPr id="111" name="Group 110"/>
                <p:cNvGrpSpPr/>
                <p:nvPr/>
              </p:nvGrpSpPr>
              <p:grpSpPr>
                <a:xfrm>
                  <a:off x="0" y="330200"/>
                  <a:ext cx="13259434" cy="2057400"/>
                  <a:chOff x="0" y="0"/>
                  <a:chExt cx="13259434" cy="2057400"/>
                </a:xfrm>
              </p:grpSpPr>
              <p:grpSp>
                <p:nvGrpSpPr>
                  <p:cNvPr id="131" name="Group 130"/>
                  <p:cNvGrpSpPr/>
                  <p:nvPr/>
                </p:nvGrpSpPr>
                <p:grpSpPr>
                  <a:xfrm>
                    <a:off x="0" y="165100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230" name="Group 229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237" name="Cube 236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8" name="Cube 237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9" name="Cube 238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0" name="Cube 239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1" name="Cube 240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2" name="Cube 241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3" name="Cube 242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4" name="Cube 243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5" name="Cube 244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6" name="Cube 245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7" name="Cube 246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231" name="Group 230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232" name="Cube 231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3" name="Cube 232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4" name="Cube 233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5" name="Cube 234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6" name="Cube 235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  <p:grpSp>
                <p:nvGrpSpPr>
                  <p:cNvPr id="132" name="Group 131"/>
                  <p:cNvGrpSpPr/>
                  <p:nvPr/>
                </p:nvGrpSpPr>
                <p:grpSpPr>
                  <a:xfrm>
                    <a:off x="25400" y="330200"/>
                    <a:ext cx="13148944" cy="1400175"/>
                    <a:chOff x="0" y="0"/>
                    <a:chExt cx="13149311" cy="1400175"/>
                  </a:xfrm>
                </p:grpSpPr>
                <p:grpSp>
                  <p:nvGrpSpPr>
                    <p:cNvPr id="152" name="Group 151"/>
                    <p:cNvGrpSpPr/>
                    <p:nvPr/>
                  </p:nvGrpSpPr>
                  <p:grpSpPr>
                    <a:xfrm>
                      <a:off x="0" y="66040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192" name="Group 191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212" name="Group 211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219" name="Cube 218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0" name="Cube 219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1" name="Cube 220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2" name="Cube 221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3" name="Cube 222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4" name="Cube 223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5" name="Cube 224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6" name="Cube 225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7" name="Cube 226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8" name="Cube 227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9" name="Cube 228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213" name="Group 212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214" name="Cube 213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5" name="Cube 214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6" name="Cube 215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7" name="Cube 216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8" name="Cube 217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193" name="Group 192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94" name="Group 193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201" name="Cube 200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2" name="Cube 201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3" name="Cube 202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4" name="Cube 203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5" name="Cube 204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6" name="Cube 205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7" name="Cube 206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8" name="Cube 207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9" name="Cube 208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0" name="Cube 209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1" name="Cube 210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95" name="Group 194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96" name="Cube 195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7" name="Cube 196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8" name="Cube 197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9" name="Cube 198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0" name="Cube 199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153" name="Group 152"/>
                    <p:cNvGrpSpPr/>
                    <p:nvPr/>
                  </p:nvGrpSpPr>
                  <p:grpSpPr>
                    <a:xfrm>
                      <a:off x="0" y="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154" name="Group 153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74" name="Group 173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81" name="Cube 180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2" name="Cube 181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3" name="Cube 182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4" name="Cube 183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5" name="Cube 184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6" name="Cube 185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7" name="Cube 186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8" name="Cube 187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9" name="Cube 188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0" name="Cube 189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1" name="Cube 190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75" name="Group 174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76" name="Cube 175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7" name="Cube 176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8" name="Cube 177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9" name="Cube 178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0" name="Cube 179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155" name="Group 154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56" name="Group 155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63" name="Cube 162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4" name="Cube 163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5" name="Cube 164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6" name="Cube 165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7" name="Cube 166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8" name="Cube 167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9" name="Cube 168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0" name="Cube 169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1" name="Cube 170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2" name="Cube 171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3" name="Cube 172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57" name="Group 156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58" name="Cube 157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9" name="Cube 158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0" name="Cube 159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1" name="Cube 160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2" name="Cube 161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133" name="Group 132"/>
                  <p:cNvGrpSpPr/>
                  <p:nvPr/>
                </p:nvGrpSpPr>
                <p:grpSpPr>
                  <a:xfrm>
                    <a:off x="406400" y="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134" name="Group 133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141" name="Cube 140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2" name="Cube 141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3" name="Cube 142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4" name="Cube 143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5" name="Cube 144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6" name="Cube 145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7" name="Cube 146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8" name="Cube 147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9" name="Cube 148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50" name="Cube 149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51" name="Cube 150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135" name="Group 134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136" name="Cube 135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37" name="Cube 136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38" name="Cube 137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39" name="Cube 138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0" name="Cube 139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</p:grpSp>
            <p:grpSp>
              <p:nvGrpSpPr>
                <p:cNvPr id="112" name="Group 111"/>
                <p:cNvGrpSpPr/>
                <p:nvPr/>
              </p:nvGrpSpPr>
              <p:grpSpPr>
                <a:xfrm>
                  <a:off x="0" y="0"/>
                  <a:ext cx="12853034" cy="406400"/>
                  <a:chOff x="0" y="0"/>
                  <a:chExt cx="11837668" cy="358775"/>
                </a:xfrm>
              </p:grpSpPr>
              <p:grpSp>
                <p:nvGrpSpPr>
                  <p:cNvPr id="113" name="Group 112"/>
                  <p:cNvGrpSpPr/>
                  <p:nvPr/>
                </p:nvGrpSpPr>
                <p:grpSpPr>
                  <a:xfrm>
                    <a:off x="0" y="0"/>
                    <a:ext cx="8162924" cy="358775"/>
                    <a:chOff x="25171" y="0"/>
                    <a:chExt cx="10512492" cy="563880"/>
                  </a:xfrm>
                </p:grpSpPr>
                <p:sp>
                  <p:nvSpPr>
                    <p:cNvPr id="120" name="Cube 119"/>
                    <p:cNvSpPr/>
                    <p:nvPr/>
                  </p:nvSpPr>
                  <p:spPr>
                    <a:xfrm>
                      <a:off x="2517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1" name="Cube 120"/>
                    <p:cNvSpPr/>
                    <p:nvPr/>
                  </p:nvSpPr>
                  <p:spPr>
                    <a:xfrm>
                      <a:off x="975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2" name="Cube 121"/>
                    <p:cNvSpPr/>
                    <p:nvPr/>
                  </p:nvSpPr>
                  <p:spPr>
                    <a:xfrm>
                      <a:off x="1907922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3" name="Cube 122"/>
                    <p:cNvSpPr/>
                    <p:nvPr/>
                  </p:nvSpPr>
                  <p:spPr>
                    <a:xfrm>
                      <a:off x="2833010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4" name="Cube 123"/>
                    <p:cNvSpPr/>
                    <p:nvPr/>
                  </p:nvSpPr>
                  <p:spPr>
                    <a:xfrm>
                      <a:off x="3798213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5" name="Cube 124"/>
                    <p:cNvSpPr/>
                    <p:nvPr/>
                  </p:nvSpPr>
                  <p:spPr>
                    <a:xfrm>
                      <a:off x="4748475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6" name="Cube 125"/>
                    <p:cNvSpPr/>
                    <p:nvPr/>
                  </p:nvSpPr>
                  <p:spPr>
                    <a:xfrm>
                      <a:off x="5673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7" name="Cube 126"/>
                    <p:cNvSpPr/>
                    <p:nvPr/>
                  </p:nvSpPr>
                  <p:spPr>
                    <a:xfrm>
                      <a:off x="662368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8" name="Cube 127"/>
                    <p:cNvSpPr/>
                    <p:nvPr/>
                  </p:nvSpPr>
                  <p:spPr>
                    <a:xfrm>
                      <a:off x="7581355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9" name="Cube 128"/>
                    <p:cNvSpPr/>
                    <p:nvPr/>
                  </p:nvSpPr>
                  <p:spPr>
                    <a:xfrm>
                      <a:off x="853161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30" name="Cube 129"/>
                    <p:cNvSpPr/>
                    <p:nvPr/>
                  </p:nvSpPr>
                  <p:spPr>
                    <a:xfrm>
                      <a:off x="9489278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114" name="Group 113"/>
                  <p:cNvGrpSpPr/>
                  <p:nvPr/>
                </p:nvGrpSpPr>
                <p:grpSpPr>
                  <a:xfrm>
                    <a:off x="8077200" y="0"/>
                    <a:ext cx="3760468" cy="358775"/>
                    <a:chOff x="0" y="0"/>
                    <a:chExt cx="3760468" cy="358775"/>
                  </a:xfrm>
                </p:grpSpPr>
                <p:sp>
                  <p:nvSpPr>
                    <p:cNvPr id="115" name="Cube 114"/>
                    <p:cNvSpPr/>
                    <p:nvPr/>
                  </p:nvSpPr>
                  <p:spPr>
                    <a:xfrm>
                      <a:off x="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16" name="Cube 115"/>
                    <p:cNvSpPr/>
                    <p:nvPr/>
                  </p:nvSpPr>
                  <p:spPr>
                    <a:xfrm>
                      <a:off x="7366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17" name="Cube 116"/>
                    <p:cNvSpPr/>
                    <p:nvPr/>
                  </p:nvSpPr>
                  <p:spPr>
                    <a:xfrm>
                      <a:off x="14732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18" name="Cube 117"/>
                    <p:cNvSpPr/>
                    <p:nvPr/>
                  </p:nvSpPr>
                  <p:spPr>
                    <a:xfrm>
                      <a:off x="22098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19" name="Cube 118"/>
                    <p:cNvSpPr/>
                    <p:nvPr/>
                  </p:nvSpPr>
                  <p:spPr>
                    <a:xfrm>
                      <a:off x="29464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</p:grpSp>
          <p:grpSp>
            <p:nvGrpSpPr>
              <p:cNvPr id="92" name="Group 91"/>
              <p:cNvGrpSpPr/>
              <p:nvPr/>
            </p:nvGrpSpPr>
            <p:grpSpPr>
              <a:xfrm>
                <a:off x="406400" y="0"/>
                <a:ext cx="12853034" cy="406400"/>
                <a:chOff x="0" y="0"/>
                <a:chExt cx="11837668" cy="358775"/>
              </a:xfrm>
            </p:grpSpPr>
            <p:grpSp>
              <p:nvGrpSpPr>
                <p:cNvPr id="93" name="Group 92"/>
                <p:cNvGrpSpPr/>
                <p:nvPr/>
              </p:nvGrpSpPr>
              <p:grpSpPr>
                <a:xfrm>
                  <a:off x="0" y="0"/>
                  <a:ext cx="8162924" cy="358775"/>
                  <a:chOff x="25171" y="0"/>
                  <a:chExt cx="10512492" cy="563880"/>
                </a:xfrm>
              </p:grpSpPr>
              <p:sp>
                <p:nvSpPr>
                  <p:cNvPr id="100" name="Cube 99"/>
                  <p:cNvSpPr/>
                  <p:nvPr/>
                </p:nvSpPr>
                <p:spPr>
                  <a:xfrm>
                    <a:off x="2517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1" name="Cube 100"/>
                  <p:cNvSpPr/>
                  <p:nvPr/>
                </p:nvSpPr>
                <p:spPr>
                  <a:xfrm>
                    <a:off x="975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2" name="Cube 101"/>
                  <p:cNvSpPr/>
                  <p:nvPr/>
                </p:nvSpPr>
                <p:spPr>
                  <a:xfrm>
                    <a:off x="1907922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3" name="Cube 102"/>
                  <p:cNvSpPr/>
                  <p:nvPr/>
                </p:nvSpPr>
                <p:spPr>
                  <a:xfrm>
                    <a:off x="2833010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4" name="Cube 103"/>
                  <p:cNvSpPr/>
                  <p:nvPr/>
                </p:nvSpPr>
                <p:spPr>
                  <a:xfrm>
                    <a:off x="3798213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5" name="Cube 104"/>
                  <p:cNvSpPr/>
                  <p:nvPr/>
                </p:nvSpPr>
                <p:spPr>
                  <a:xfrm>
                    <a:off x="4748475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6" name="Cube 105"/>
                  <p:cNvSpPr/>
                  <p:nvPr/>
                </p:nvSpPr>
                <p:spPr>
                  <a:xfrm>
                    <a:off x="5673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7" name="Cube 106"/>
                  <p:cNvSpPr/>
                  <p:nvPr/>
                </p:nvSpPr>
                <p:spPr>
                  <a:xfrm>
                    <a:off x="662368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8" name="Cube 107"/>
                  <p:cNvSpPr/>
                  <p:nvPr/>
                </p:nvSpPr>
                <p:spPr>
                  <a:xfrm>
                    <a:off x="7581355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9" name="Cube 108"/>
                  <p:cNvSpPr/>
                  <p:nvPr/>
                </p:nvSpPr>
                <p:spPr>
                  <a:xfrm>
                    <a:off x="853161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10" name="Cube 109"/>
                  <p:cNvSpPr/>
                  <p:nvPr/>
                </p:nvSpPr>
                <p:spPr>
                  <a:xfrm>
                    <a:off x="9489278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94" name="Group 93"/>
                <p:cNvGrpSpPr/>
                <p:nvPr/>
              </p:nvGrpSpPr>
              <p:grpSpPr>
                <a:xfrm>
                  <a:off x="8077200" y="0"/>
                  <a:ext cx="3760468" cy="358775"/>
                  <a:chOff x="0" y="0"/>
                  <a:chExt cx="3760468" cy="358775"/>
                </a:xfrm>
              </p:grpSpPr>
              <p:sp>
                <p:nvSpPr>
                  <p:cNvPr id="95" name="Cube 94"/>
                  <p:cNvSpPr/>
                  <p:nvPr/>
                </p:nvSpPr>
                <p:spPr>
                  <a:xfrm>
                    <a:off x="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96" name="Cube 95"/>
                  <p:cNvSpPr/>
                  <p:nvPr/>
                </p:nvSpPr>
                <p:spPr>
                  <a:xfrm>
                    <a:off x="7366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97" name="Cube 96"/>
                  <p:cNvSpPr/>
                  <p:nvPr/>
                </p:nvSpPr>
                <p:spPr>
                  <a:xfrm>
                    <a:off x="14732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98" name="Cube 97"/>
                  <p:cNvSpPr/>
                  <p:nvPr/>
                </p:nvSpPr>
                <p:spPr>
                  <a:xfrm>
                    <a:off x="22098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99" name="Cube 98"/>
                  <p:cNvSpPr/>
                  <p:nvPr/>
                </p:nvSpPr>
                <p:spPr>
                  <a:xfrm>
                    <a:off x="29464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72" name="Group 71"/>
            <p:cNvGrpSpPr/>
            <p:nvPr/>
          </p:nvGrpSpPr>
          <p:grpSpPr>
            <a:xfrm>
              <a:off x="25400" y="0"/>
              <a:ext cx="12853034" cy="406400"/>
              <a:chOff x="0" y="0"/>
              <a:chExt cx="11837668" cy="358775"/>
            </a:xfrm>
          </p:grpSpPr>
          <p:grpSp>
            <p:nvGrpSpPr>
              <p:cNvPr id="73" name="Group 72"/>
              <p:cNvGrpSpPr/>
              <p:nvPr/>
            </p:nvGrpSpPr>
            <p:grpSpPr>
              <a:xfrm>
                <a:off x="0" y="0"/>
                <a:ext cx="8162924" cy="358775"/>
                <a:chOff x="25171" y="0"/>
                <a:chExt cx="10512492" cy="563880"/>
              </a:xfrm>
            </p:grpSpPr>
            <p:sp>
              <p:nvSpPr>
                <p:cNvPr id="80" name="Cube 79"/>
                <p:cNvSpPr/>
                <p:nvPr/>
              </p:nvSpPr>
              <p:spPr>
                <a:xfrm>
                  <a:off x="2517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1" name="Cube 80"/>
                <p:cNvSpPr/>
                <p:nvPr/>
              </p:nvSpPr>
              <p:spPr>
                <a:xfrm>
                  <a:off x="975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2" name="Cube 81"/>
                <p:cNvSpPr/>
                <p:nvPr/>
              </p:nvSpPr>
              <p:spPr>
                <a:xfrm>
                  <a:off x="1907922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3" name="Cube 82"/>
                <p:cNvSpPr/>
                <p:nvPr/>
              </p:nvSpPr>
              <p:spPr>
                <a:xfrm>
                  <a:off x="2833010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4" name="Cube 83"/>
                <p:cNvSpPr/>
                <p:nvPr/>
              </p:nvSpPr>
              <p:spPr>
                <a:xfrm>
                  <a:off x="3798213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5" name="Cube 84"/>
                <p:cNvSpPr/>
                <p:nvPr/>
              </p:nvSpPr>
              <p:spPr>
                <a:xfrm>
                  <a:off x="4748475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6" name="Cube 85"/>
                <p:cNvSpPr/>
                <p:nvPr/>
              </p:nvSpPr>
              <p:spPr>
                <a:xfrm>
                  <a:off x="5673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7" name="Cube 86"/>
                <p:cNvSpPr/>
                <p:nvPr/>
              </p:nvSpPr>
              <p:spPr>
                <a:xfrm>
                  <a:off x="662368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8" name="Cube 87"/>
                <p:cNvSpPr/>
                <p:nvPr/>
              </p:nvSpPr>
              <p:spPr>
                <a:xfrm>
                  <a:off x="7581355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9" name="Cube 88"/>
                <p:cNvSpPr/>
                <p:nvPr/>
              </p:nvSpPr>
              <p:spPr>
                <a:xfrm>
                  <a:off x="853161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90" name="Cube 89"/>
                <p:cNvSpPr/>
                <p:nvPr/>
              </p:nvSpPr>
              <p:spPr>
                <a:xfrm>
                  <a:off x="9489278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8077200" y="0"/>
                <a:ext cx="3760468" cy="358775"/>
                <a:chOff x="0" y="0"/>
                <a:chExt cx="3760468" cy="358775"/>
              </a:xfrm>
            </p:grpSpPr>
            <p:sp>
              <p:nvSpPr>
                <p:cNvPr id="75" name="Cube 74"/>
                <p:cNvSpPr/>
                <p:nvPr/>
              </p:nvSpPr>
              <p:spPr>
                <a:xfrm>
                  <a:off x="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76" name="Cube 75"/>
                <p:cNvSpPr/>
                <p:nvPr/>
              </p:nvSpPr>
              <p:spPr>
                <a:xfrm>
                  <a:off x="7366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77" name="Cube 76"/>
                <p:cNvSpPr/>
                <p:nvPr/>
              </p:nvSpPr>
              <p:spPr>
                <a:xfrm>
                  <a:off x="14732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78" name="Cube 77"/>
                <p:cNvSpPr/>
                <p:nvPr/>
              </p:nvSpPr>
              <p:spPr>
                <a:xfrm>
                  <a:off x="22098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79" name="Cube 78"/>
                <p:cNvSpPr/>
                <p:nvPr/>
              </p:nvSpPr>
              <p:spPr>
                <a:xfrm>
                  <a:off x="29464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grpSp>
        <p:nvGrpSpPr>
          <p:cNvPr id="6" name="Group 5"/>
          <p:cNvGrpSpPr/>
          <p:nvPr/>
        </p:nvGrpSpPr>
        <p:grpSpPr>
          <a:xfrm>
            <a:off x="-971558" y="-584297"/>
            <a:ext cx="5363152" cy="6974392"/>
            <a:chOff x="0" y="0"/>
            <a:chExt cx="1646555" cy="2531109"/>
          </a:xfrm>
        </p:grpSpPr>
        <p:grpSp>
          <p:nvGrpSpPr>
            <p:cNvPr id="7" name="Group 6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9" name="Group 8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14" name="Cloud Callout 13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15" name="Group 14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17" name="Group 16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64" name="Cloud Callout 63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65" name="Cloud Callout 64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66" name="Group 65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67" name="Group 66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69" name="Cloud Callout 68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70" name="Cloud Callout 69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68" name="Cloud Callout 67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18" name="Group 17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19" name="Group 18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21" name="Group 20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23" name="Group 22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25" name="Group 24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27" name="Group 26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29" name="Group 28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31" name="Group 30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33" name="Group 32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35" name="Group 34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37" name="Group 36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39" name="Group 38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41" name="Group 40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43" name="Group 42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45" name="Group 44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47" name="Group 46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49" name="Group 48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51" name="Group 50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53" name="Group 52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55" name="Group 54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57" name="Freeform 56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58" name="Freeform 57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59" name="Freeform 58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0" name="Freeform 59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1" name="Freeform 6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2" name="Freeform 6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3" name="Freeform 62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56" name="Freeform 55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54" name="Freeform 53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52" name="Arc 51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50" name="Arc 49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48" name="Arc 47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46" name="Arc 45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44" name="Arc 43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42" name="Arc 41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0" name="Arc 39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38" name="Arc 37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36" name="Arc 35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34" name="Arc 33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2" name="Arc 31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30" name="Freeform 29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28" name="Freeform 27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26" name="Freeform 25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24" name="Freeform 23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22" name="Freeform 21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20" name="Freeform 19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16" name="Cloud Callout 15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10" name="Group 9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11" name="Cloud Callout 10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12" name="Cloud Callout 11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13" name="Cloud Callout 12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8" name="Cloud Callout 7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312" name="Group 311"/>
          <p:cNvGrpSpPr/>
          <p:nvPr/>
        </p:nvGrpSpPr>
        <p:grpSpPr>
          <a:xfrm>
            <a:off x="713421" y="5456525"/>
            <a:ext cx="670560" cy="1006475"/>
            <a:chOff x="0" y="0"/>
            <a:chExt cx="670560" cy="1006475"/>
          </a:xfrm>
        </p:grpSpPr>
        <p:sp>
          <p:nvSpPr>
            <p:cNvPr id="538" name="Freeform 537"/>
            <p:cNvSpPr/>
            <p:nvPr/>
          </p:nvSpPr>
          <p:spPr>
            <a:xfrm rot="14960537" flipH="1">
              <a:off x="-167958" y="167958"/>
              <a:ext cx="1006475" cy="670560"/>
            </a:xfrm>
            <a:custGeom>
              <a:avLst/>
              <a:gdLst>
                <a:gd name="connsiteX0" fmla="*/ 123836 w 468716"/>
                <a:gd name="connsiteY0" fmla="*/ 251278 h 361314"/>
                <a:gd name="connsiteX1" fmla="*/ 123836 w 468716"/>
                <a:gd name="connsiteY1" fmla="*/ 174005 h 361314"/>
                <a:gd name="connsiteX2" fmla="*/ 123836 w 468716"/>
                <a:gd name="connsiteY2" fmla="*/ 83852 h 361314"/>
                <a:gd name="connsiteX3" fmla="*/ 123836 w 468716"/>
                <a:gd name="connsiteY3" fmla="*/ 32337 h 361314"/>
                <a:gd name="connsiteX4" fmla="*/ 123836 w 468716"/>
                <a:gd name="connsiteY4" fmla="*/ 19458 h 361314"/>
                <a:gd name="connsiteX5" fmla="*/ 143154 w 468716"/>
                <a:gd name="connsiteY5" fmla="*/ 13019 h 361314"/>
                <a:gd name="connsiteX6" fmla="*/ 278382 w 468716"/>
                <a:gd name="connsiteY6" fmla="*/ 6579 h 361314"/>
                <a:gd name="connsiteX7" fmla="*/ 355655 w 468716"/>
                <a:gd name="connsiteY7" fmla="*/ 140 h 361314"/>
                <a:gd name="connsiteX8" fmla="*/ 420050 w 468716"/>
                <a:gd name="connsiteY8" fmla="*/ 13019 h 361314"/>
                <a:gd name="connsiteX9" fmla="*/ 465126 w 468716"/>
                <a:gd name="connsiteY9" fmla="*/ 51655 h 361314"/>
                <a:gd name="connsiteX10" fmla="*/ 465126 w 468716"/>
                <a:gd name="connsiteY10" fmla="*/ 141807 h 361314"/>
                <a:gd name="connsiteX11" fmla="*/ 458686 w 468716"/>
                <a:gd name="connsiteY11" fmla="*/ 206202 h 361314"/>
                <a:gd name="connsiteX12" fmla="*/ 452247 w 468716"/>
                <a:gd name="connsiteY12" fmla="*/ 315672 h 361314"/>
                <a:gd name="connsiteX13" fmla="*/ 452247 w 468716"/>
                <a:gd name="connsiteY13" fmla="*/ 360748 h 361314"/>
                <a:gd name="connsiteX14" fmla="*/ 381413 w 468716"/>
                <a:gd name="connsiteY14" fmla="*/ 341430 h 361314"/>
                <a:gd name="connsiteX15" fmla="*/ 143154 w 468716"/>
                <a:gd name="connsiteY15" fmla="*/ 347869 h 361314"/>
                <a:gd name="connsiteX16" fmla="*/ 78760 w 468716"/>
                <a:gd name="connsiteY16" fmla="*/ 347869 h 361314"/>
                <a:gd name="connsiteX17" fmla="*/ 1486 w 468716"/>
                <a:gd name="connsiteY17" fmla="*/ 341430 h 361314"/>
                <a:gd name="connsiteX18" fmla="*/ 33683 w 468716"/>
                <a:gd name="connsiteY18" fmla="*/ 302793 h 361314"/>
                <a:gd name="connsiteX19" fmla="*/ 123836 w 468716"/>
                <a:gd name="connsiteY19" fmla="*/ 251278 h 361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8716" h="361314">
                  <a:moveTo>
                    <a:pt x="123836" y="251278"/>
                  </a:moveTo>
                  <a:lnTo>
                    <a:pt x="123836" y="174005"/>
                  </a:lnTo>
                  <a:lnTo>
                    <a:pt x="123836" y="83852"/>
                  </a:lnTo>
                  <a:lnTo>
                    <a:pt x="123836" y="32337"/>
                  </a:lnTo>
                  <a:lnTo>
                    <a:pt x="123836" y="19458"/>
                  </a:lnTo>
                  <a:cubicBezTo>
                    <a:pt x="127056" y="16238"/>
                    <a:pt x="117396" y="15166"/>
                    <a:pt x="143154" y="13019"/>
                  </a:cubicBezTo>
                  <a:cubicBezTo>
                    <a:pt x="168912" y="10872"/>
                    <a:pt x="242965" y="8725"/>
                    <a:pt x="278382" y="6579"/>
                  </a:cubicBezTo>
                  <a:cubicBezTo>
                    <a:pt x="313799" y="4433"/>
                    <a:pt x="332044" y="-933"/>
                    <a:pt x="355655" y="140"/>
                  </a:cubicBezTo>
                  <a:cubicBezTo>
                    <a:pt x="379266" y="1213"/>
                    <a:pt x="401805" y="4433"/>
                    <a:pt x="420050" y="13019"/>
                  </a:cubicBezTo>
                  <a:cubicBezTo>
                    <a:pt x="438295" y="21605"/>
                    <a:pt x="457613" y="30190"/>
                    <a:pt x="465126" y="51655"/>
                  </a:cubicBezTo>
                  <a:cubicBezTo>
                    <a:pt x="472639" y="73120"/>
                    <a:pt x="466199" y="116049"/>
                    <a:pt x="465126" y="141807"/>
                  </a:cubicBezTo>
                  <a:cubicBezTo>
                    <a:pt x="464053" y="167565"/>
                    <a:pt x="460832" y="177225"/>
                    <a:pt x="458686" y="206202"/>
                  </a:cubicBezTo>
                  <a:cubicBezTo>
                    <a:pt x="456540" y="235179"/>
                    <a:pt x="453320" y="289914"/>
                    <a:pt x="452247" y="315672"/>
                  </a:cubicBezTo>
                  <a:cubicBezTo>
                    <a:pt x="451174" y="341430"/>
                    <a:pt x="464053" y="356455"/>
                    <a:pt x="452247" y="360748"/>
                  </a:cubicBezTo>
                  <a:cubicBezTo>
                    <a:pt x="440441" y="365041"/>
                    <a:pt x="432928" y="343576"/>
                    <a:pt x="381413" y="341430"/>
                  </a:cubicBezTo>
                  <a:cubicBezTo>
                    <a:pt x="329898" y="339284"/>
                    <a:pt x="193596" y="346796"/>
                    <a:pt x="143154" y="347869"/>
                  </a:cubicBezTo>
                  <a:cubicBezTo>
                    <a:pt x="92712" y="348942"/>
                    <a:pt x="102371" y="348942"/>
                    <a:pt x="78760" y="347869"/>
                  </a:cubicBezTo>
                  <a:cubicBezTo>
                    <a:pt x="55149" y="346796"/>
                    <a:pt x="8999" y="348943"/>
                    <a:pt x="1486" y="341430"/>
                  </a:cubicBezTo>
                  <a:cubicBezTo>
                    <a:pt x="-6027" y="333917"/>
                    <a:pt x="16511" y="312452"/>
                    <a:pt x="33683" y="302793"/>
                  </a:cubicBezTo>
                  <a:cubicBezTo>
                    <a:pt x="50855" y="293134"/>
                    <a:pt x="77686" y="288304"/>
                    <a:pt x="123836" y="2512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539" name="Rectangle 538"/>
            <p:cNvSpPr/>
            <p:nvPr/>
          </p:nvSpPr>
          <p:spPr>
            <a:xfrm rot="14960537" flipH="1">
              <a:off x="-11699" y="567284"/>
              <a:ext cx="762000" cy="83820"/>
            </a:xfrm>
            <a:prstGeom prst="rect">
              <a:avLst/>
            </a:pr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313" name="Group 312"/>
          <p:cNvGrpSpPr/>
          <p:nvPr/>
        </p:nvGrpSpPr>
        <p:grpSpPr>
          <a:xfrm rot="10800000">
            <a:off x="1690387" y="5645189"/>
            <a:ext cx="2457450" cy="1028065"/>
            <a:chOff x="681715" y="4574233"/>
            <a:chExt cx="2334337" cy="1347540"/>
          </a:xfrm>
        </p:grpSpPr>
        <p:sp>
          <p:nvSpPr>
            <p:cNvPr id="535" name="Freeform: Shape 92"/>
            <p:cNvSpPr/>
            <p:nvPr/>
          </p:nvSpPr>
          <p:spPr>
            <a:xfrm rot="771838">
              <a:off x="1218744" y="4806462"/>
              <a:ext cx="1797308" cy="821474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536" name="Freeform: Shape 92"/>
            <p:cNvSpPr/>
            <p:nvPr/>
          </p:nvSpPr>
          <p:spPr>
            <a:xfrm rot="1963345" flipH="1">
              <a:off x="681715" y="4574233"/>
              <a:ext cx="1080770" cy="796605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537" name="Freeform: Shape 92"/>
            <p:cNvSpPr/>
            <p:nvPr/>
          </p:nvSpPr>
          <p:spPr>
            <a:xfrm rot="18418683" flipH="1">
              <a:off x="1523543" y="4937091"/>
              <a:ext cx="1148836" cy="820528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314" name="Group 313"/>
          <p:cNvGrpSpPr/>
          <p:nvPr/>
        </p:nvGrpSpPr>
        <p:grpSpPr>
          <a:xfrm rot="21332229" flipH="1">
            <a:off x="2340154" y="1095272"/>
            <a:ext cx="6989445" cy="5113654"/>
            <a:chOff x="1159155" y="0"/>
            <a:chExt cx="2390273" cy="1849123"/>
          </a:xfrm>
        </p:grpSpPr>
        <p:grpSp>
          <p:nvGrpSpPr>
            <p:cNvPr id="455" name="Group 454"/>
            <p:cNvGrpSpPr/>
            <p:nvPr/>
          </p:nvGrpSpPr>
          <p:grpSpPr>
            <a:xfrm>
              <a:off x="1159155" y="0"/>
              <a:ext cx="2390273" cy="1849123"/>
              <a:chOff x="1159155" y="0"/>
              <a:chExt cx="2390273" cy="1849123"/>
            </a:xfrm>
          </p:grpSpPr>
          <p:grpSp>
            <p:nvGrpSpPr>
              <p:cNvPr id="471" name="Group 470"/>
              <p:cNvGrpSpPr/>
              <p:nvPr/>
            </p:nvGrpSpPr>
            <p:grpSpPr>
              <a:xfrm>
                <a:off x="1159155" y="0"/>
                <a:ext cx="2390273" cy="1849123"/>
                <a:chOff x="1159155" y="0"/>
                <a:chExt cx="2390273" cy="1849123"/>
              </a:xfrm>
            </p:grpSpPr>
            <p:grpSp>
              <p:nvGrpSpPr>
                <p:cNvPr id="473" name="Group 472"/>
                <p:cNvGrpSpPr/>
                <p:nvPr/>
              </p:nvGrpSpPr>
              <p:grpSpPr>
                <a:xfrm>
                  <a:off x="1159155" y="0"/>
                  <a:ext cx="2390273" cy="1849123"/>
                  <a:chOff x="1159155" y="0"/>
                  <a:chExt cx="2390273" cy="1849123"/>
                </a:xfrm>
              </p:grpSpPr>
              <p:grpSp>
                <p:nvGrpSpPr>
                  <p:cNvPr id="475" name="Group 474"/>
                  <p:cNvGrpSpPr/>
                  <p:nvPr/>
                </p:nvGrpSpPr>
                <p:grpSpPr>
                  <a:xfrm>
                    <a:off x="1159155" y="0"/>
                    <a:ext cx="2384013" cy="1849123"/>
                    <a:chOff x="1159155" y="0"/>
                    <a:chExt cx="2384013" cy="1849123"/>
                  </a:xfrm>
                </p:grpSpPr>
                <p:sp>
                  <p:nvSpPr>
                    <p:cNvPr id="479" name="Freeform 478"/>
                    <p:cNvSpPr/>
                    <p:nvPr/>
                  </p:nvSpPr>
                  <p:spPr>
                    <a:xfrm rot="21262825">
                      <a:off x="2826969" y="631064"/>
                      <a:ext cx="716199" cy="701961"/>
                    </a:xfrm>
                    <a:custGeom>
                      <a:avLst/>
                      <a:gdLst>
                        <a:gd name="connsiteX0" fmla="*/ 13 w 586118"/>
                        <a:gd name="connsiteY0" fmla="*/ 5577 h 578829"/>
                        <a:gd name="connsiteX1" fmla="*/ 83725 w 586118"/>
                        <a:gd name="connsiteY1" fmla="*/ 12016 h 578829"/>
                        <a:gd name="connsiteX2" fmla="*/ 122362 w 586118"/>
                        <a:gd name="connsiteY2" fmla="*/ 31335 h 578829"/>
                        <a:gd name="connsiteX3" fmla="*/ 199635 w 586118"/>
                        <a:gd name="connsiteY3" fmla="*/ 76411 h 578829"/>
                        <a:gd name="connsiteX4" fmla="*/ 218953 w 586118"/>
                        <a:gd name="connsiteY4" fmla="*/ 102169 h 578829"/>
                        <a:gd name="connsiteX5" fmla="*/ 244711 w 586118"/>
                        <a:gd name="connsiteY5" fmla="*/ 140805 h 578829"/>
                        <a:gd name="connsiteX6" fmla="*/ 264029 w 586118"/>
                        <a:gd name="connsiteY6" fmla="*/ 179442 h 578829"/>
                        <a:gd name="connsiteX7" fmla="*/ 341303 w 586118"/>
                        <a:gd name="connsiteY7" fmla="*/ 192321 h 578829"/>
                        <a:gd name="connsiteX8" fmla="*/ 392818 w 586118"/>
                        <a:gd name="connsiteY8" fmla="*/ 192321 h 578829"/>
                        <a:gd name="connsiteX9" fmla="*/ 425015 w 586118"/>
                        <a:gd name="connsiteY9" fmla="*/ 218078 h 578829"/>
                        <a:gd name="connsiteX10" fmla="*/ 470091 w 586118"/>
                        <a:gd name="connsiteY10" fmla="*/ 288912 h 578829"/>
                        <a:gd name="connsiteX11" fmla="*/ 534486 w 586118"/>
                        <a:gd name="connsiteY11" fmla="*/ 353307 h 578829"/>
                        <a:gd name="connsiteX12" fmla="*/ 586001 w 586118"/>
                        <a:gd name="connsiteY12" fmla="*/ 359746 h 578829"/>
                        <a:gd name="connsiteX13" fmla="*/ 547365 w 586118"/>
                        <a:gd name="connsiteY13" fmla="*/ 379064 h 578829"/>
                        <a:gd name="connsiteX14" fmla="*/ 508728 w 586118"/>
                        <a:gd name="connsiteY14" fmla="*/ 379064 h 578829"/>
                        <a:gd name="connsiteX15" fmla="*/ 457213 w 586118"/>
                        <a:gd name="connsiteY15" fmla="*/ 346867 h 578829"/>
                        <a:gd name="connsiteX16" fmla="*/ 450773 w 586118"/>
                        <a:gd name="connsiteY16" fmla="*/ 340428 h 578829"/>
                        <a:gd name="connsiteX17" fmla="*/ 470091 w 586118"/>
                        <a:gd name="connsiteY17" fmla="*/ 366185 h 578829"/>
                        <a:gd name="connsiteX18" fmla="*/ 502289 w 586118"/>
                        <a:gd name="connsiteY18" fmla="*/ 391943 h 578829"/>
                        <a:gd name="connsiteX19" fmla="*/ 547365 w 586118"/>
                        <a:gd name="connsiteY19" fmla="*/ 424140 h 578829"/>
                        <a:gd name="connsiteX20" fmla="*/ 566683 w 586118"/>
                        <a:gd name="connsiteY20" fmla="*/ 494974 h 578829"/>
                        <a:gd name="connsiteX21" fmla="*/ 560244 w 586118"/>
                        <a:gd name="connsiteY21" fmla="*/ 533611 h 578829"/>
                        <a:gd name="connsiteX22" fmla="*/ 534486 w 586118"/>
                        <a:gd name="connsiteY22" fmla="*/ 578687 h 578829"/>
                        <a:gd name="connsiteX23" fmla="*/ 540925 w 586118"/>
                        <a:gd name="connsiteY23" fmla="*/ 546490 h 578829"/>
                        <a:gd name="connsiteX24" fmla="*/ 521607 w 586118"/>
                        <a:gd name="connsiteY24" fmla="*/ 507853 h 578829"/>
                        <a:gd name="connsiteX25" fmla="*/ 495849 w 586118"/>
                        <a:gd name="connsiteY25" fmla="*/ 469216 h 578829"/>
                        <a:gd name="connsiteX26" fmla="*/ 470091 w 586118"/>
                        <a:gd name="connsiteY26" fmla="*/ 443459 h 578829"/>
                        <a:gd name="connsiteX27" fmla="*/ 425015 w 586118"/>
                        <a:gd name="connsiteY27" fmla="*/ 443459 h 578829"/>
                        <a:gd name="connsiteX28" fmla="*/ 373500 w 586118"/>
                        <a:gd name="connsiteY28" fmla="*/ 430580 h 578829"/>
                        <a:gd name="connsiteX29" fmla="*/ 360621 w 586118"/>
                        <a:gd name="connsiteY29" fmla="*/ 424140 h 578829"/>
                        <a:gd name="connsiteX30" fmla="*/ 309106 w 586118"/>
                        <a:gd name="connsiteY30" fmla="*/ 379064 h 578829"/>
                        <a:gd name="connsiteX31" fmla="*/ 296227 w 586118"/>
                        <a:gd name="connsiteY31" fmla="*/ 314670 h 578829"/>
                        <a:gd name="connsiteX32" fmla="*/ 296227 w 586118"/>
                        <a:gd name="connsiteY32" fmla="*/ 353307 h 578829"/>
                        <a:gd name="connsiteX33" fmla="*/ 302666 w 586118"/>
                        <a:gd name="connsiteY33" fmla="*/ 391943 h 578829"/>
                        <a:gd name="connsiteX34" fmla="*/ 334863 w 586118"/>
                        <a:gd name="connsiteY34" fmla="*/ 449898 h 578829"/>
                        <a:gd name="connsiteX35" fmla="*/ 341303 w 586118"/>
                        <a:gd name="connsiteY35" fmla="*/ 456338 h 578829"/>
                        <a:gd name="connsiteX36" fmla="*/ 309106 w 586118"/>
                        <a:gd name="connsiteY36" fmla="*/ 424140 h 578829"/>
                        <a:gd name="connsiteX37" fmla="*/ 244711 w 586118"/>
                        <a:gd name="connsiteY37" fmla="*/ 340428 h 578829"/>
                        <a:gd name="connsiteX38" fmla="*/ 218953 w 586118"/>
                        <a:gd name="connsiteY38" fmla="*/ 282473 h 578829"/>
                        <a:gd name="connsiteX39" fmla="*/ 167438 w 586118"/>
                        <a:gd name="connsiteY39" fmla="*/ 173002 h 578829"/>
                        <a:gd name="connsiteX40" fmla="*/ 122362 w 586118"/>
                        <a:gd name="connsiteY40" fmla="*/ 127926 h 578829"/>
                        <a:gd name="connsiteX41" fmla="*/ 90165 w 586118"/>
                        <a:gd name="connsiteY41" fmla="*/ 95729 h 578829"/>
                        <a:gd name="connsiteX42" fmla="*/ 13 w 586118"/>
                        <a:gd name="connsiteY42" fmla="*/ 5577 h 5788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586118" h="578829">
                          <a:moveTo>
                            <a:pt x="13" y="5577"/>
                          </a:moveTo>
                          <a:cubicBezTo>
                            <a:pt x="-1060" y="-8375"/>
                            <a:pt x="63334" y="7723"/>
                            <a:pt x="83725" y="12016"/>
                          </a:cubicBezTo>
                          <a:cubicBezTo>
                            <a:pt x="104116" y="16309"/>
                            <a:pt x="103044" y="20603"/>
                            <a:pt x="122362" y="31335"/>
                          </a:cubicBezTo>
                          <a:cubicBezTo>
                            <a:pt x="141680" y="42067"/>
                            <a:pt x="199635" y="76411"/>
                            <a:pt x="199635" y="76411"/>
                          </a:cubicBezTo>
                          <a:cubicBezTo>
                            <a:pt x="215734" y="88217"/>
                            <a:pt x="211440" y="91437"/>
                            <a:pt x="218953" y="102169"/>
                          </a:cubicBezTo>
                          <a:cubicBezTo>
                            <a:pt x="226466" y="112901"/>
                            <a:pt x="244711" y="140805"/>
                            <a:pt x="244711" y="140805"/>
                          </a:cubicBezTo>
                          <a:cubicBezTo>
                            <a:pt x="252224" y="153684"/>
                            <a:pt x="247930" y="170856"/>
                            <a:pt x="264029" y="179442"/>
                          </a:cubicBezTo>
                          <a:cubicBezTo>
                            <a:pt x="280128" y="188028"/>
                            <a:pt x="319838" y="190175"/>
                            <a:pt x="341303" y="192321"/>
                          </a:cubicBezTo>
                          <a:cubicBezTo>
                            <a:pt x="362768" y="194468"/>
                            <a:pt x="378866" y="188028"/>
                            <a:pt x="392818" y="192321"/>
                          </a:cubicBezTo>
                          <a:cubicBezTo>
                            <a:pt x="406770" y="196614"/>
                            <a:pt x="412136" y="201980"/>
                            <a:pt x="425015" y="218078"/>
                          </a:cubicBezTo>
                          <a:cubicBezTo>
                            <a:pt x="437894" y="234176"/>
                            <a:pt x="451846" y="266374"/>
                            <a:pt x="470091" y="288912"/>
                          </a:cubicBezTo>
                          <a:cubicBezTo>
                            <a:pt x="488336" y="311450"/>
                            <a:pt x="515168" y="341501"/>
                            <a:pt x="534486" y="353307"/>
                          </a:cubicBezTo>
                          <a:cubicBezTo>
                            <a:pt x="553804" y="365113"/>
                            <a:pt x="586001" y="359746"/>
                            <a:pt x="586001" y="359746"/>
                          </a:cubicBezTo>
                          <a:cubicBezTo>
                            <a:pt x="588148" y="364039"/>
                            <a:pt x="560244" y="375844"/>
                            <a:pt x="547365" y="379064"/>
                          </a:cubicBezTo>
                          <a:cubicBezTo>
                            <a:pt x="534486" y="382284"/>
                            <a:pt x="523753" y="384430"/>
                            <a:pt x="508728" y="379064"/>
                          </a:cubicBezTo>
                          <a:cubicBezTo>
                            <a:pt x="493703" y="373698"/>
                            <a:pt x="457213" y="346867"/>
                            <a:pt x="457213" y="346867"/>
                          </a:cubicBezTo>
                          <a:cubicBezTo>
                            <a:pt x="447554" y="340428"/>
                            <a:pt x="450773" y="340428"/>
                            <a:pt x="450773" y="340428"/>
                          </a:cubicBezTo>
                          <a:cubicBezTo>
                            <a:pt x="452919" y="343648"/>
                            <a:pt x="470091" y="366185"/>
                            <a:pt x="470091" y="366185"/>
                          </a:cubicBezTo>
                          <a:cubicBezTo>
                            <a:pt x="478677" y="374771"/>
                            <a:pt x="489410" y="382284"/>
                            <a:pt x="502289" y="391943"/>
                          </a:cubicBezTo>
                          <a:cubicBezTo>
                            <a:pt x="515168" y="401602"/>
                            <a:pt x="536633" y="406968"/>
                            <a:pt x="547365" y="424140"/>
                          </a:cubicBezTo>
                          <a:cubicBezTo>
                            <a:pt x="558097" y="441312"/>
                            <a:pt x="564537" y="476729"/>
                            <a:pt x="566683" y="494974"/>
                          </a:cubicBezTo>
                          <a:cubicBezTo>
                            <a:pt x="568829" y="513219"/>
                            <a:pt x="565610" y="519659"/>
                            <a:pt x="560244" y="533611"/>
                          </a:cubicBezTo>
                          <a:cubicBezTo>
                            <a:pt x="554878" y="547563"/>
                            <a:pt x="537706" y="576541"/>
                            <a:pt x="534486" y="578687"/>
                          </a:cubicBezTo>
                          <a:cubicBezTo>
                            <a:pt x="531266" y="580833"/>
                            <a:pt x="543072" y="558296"/>
                            <a:pt x="540925" y="546490"/>
                          </a:cubicBezTo>
                          <a:cubicBezTo>
                            <a:pt x="538778" y="534684"/>
                            <a:pt x="529120" y="520732"/>
                            <a:pt x="521607" y="507853"/>
                          </a:cubicBezTo>
                          <a:cubicBezTo>
                            <a:pt x="514094" y="494974"/>
                            <a:pt x="504435" y="479948"/>
                            <a:pt x="495849" y="469216"/>
                          </a:cubicBezTo>
                          <a:cubicBezTo>
                            <a:pt x="487263" y="458484"/>
                            <a:pt x="470091" y="443459"/>
                            <a:pt x="470091" y="443459"/>
                          </a:cubicBezTo>
                          <a:cubicBezTo>
                            <a:pt x="458286" y="439166"/>
                            <a:pt x="441114" y="445606"/>
                            <a:pt x="425015" y="443459"/>
                          </a:cubicBezTo>
                          <a:cubicBezTo>
                            <a:pt x="408916" y="441312"/>
                            <a:pt x="384232" y="433800"/>
                            <a:pt x="373500" y="430580"/>
                          </a:cubicBezTo>
                          <a:cubicBezTo>
                            <a:pt x="362768" y="427360"/>
                            <a:pt x="371353" y="432726"/>
                            <a:pt x="360621" y="424140"/>
                          </a:cubicBezTo>
                          <a:cubicBezTo>
                            <a:pt x="349889" y="415554"/>
                            <a:pt x="319838" y="397309"/>
                            <a:pt x="309106" y="379064"/>
                          </a:cubicBezTo>
                          <a:cubicBezTo>
                            <a:pt x="298374" y="360819"/>
                            <a:pt x="296227" y="314670"/>
                            <a:pt x="296227" y="314670"/>
                          </a:cubicBezTo>
                          <a:cubicBezTo>
                            <a:pt x="294081" y="310377"/>
                            <a:pt x="296227" y="353307"/>
                            <a:pt x="296227" y="353307"/>
                          </a:cubicBezTo>
                          <a:cubicBezTo>
                            <a:pt x="297300" y="366186"/>
                            <a:pt x="296227" y="375845"/>
                            <a:pt x="302666" y="391943"/>
                          </a:cubicBezTo>
                          <a:cubicBezTo>
                            <a:pt x="309105" y="408041"/>
                            <a:pt x="328424" y="439166"/>
                            <a:pt x="334863" y="449898"/>
                          </a:cubicBezTo>
                          <a:cubicBezTo>
                            <a:pt x="341302" y="460630"/>
                            <a:pt x="341303" y="456338"/>
                            <a:pt x="341303" y="456338"/>
                          </a:cubicBezTo>
                          <a:cubicBezTo>
                            <a:pt x="337010" y="452045"/>
                            <a:pt x="325205" y="443458"/>
                            <a:pt x="309106" y="424140"/>
                          </a:cubicBezTo>
                          <a:cubicBezTo>
                            <a:pt x="293007" y="404822"/>
                            <a:pt x="259736" y="364039"/>
                            <a:pt x="244711" y="340428"/>
                          </a:cubicBezTo>
                          <a:cubicBezTo>
                            <a:pt x="229686" y="316817"/>
                            <a:pt x="231832" y="310377"/>
                            <a:pt x="218953" y="282473"/>
                          </a:cubicBezTo>
                          <a:cubicBezTo>
                            <a:pt x="206074" y="254569"/>
                            <a:pt x="183537" y="198760"/>
                            <a:pt x="167438" y="173002"/>
                          </a:cubicBezTo>
                          <a:cubicBezTo>
                            <a:pt x="151340" y="147244"/>
                            <a:pt x="122362" y="127926"/>
                            <a:pt x="122362" y="127926"/>
                          </a:cubicBezTo>
                          <a:cubicBezTo>
                            <a:pt x="109483" y="115047"/>
                            <a:pt x="109483" y="112901"/>
                            <a:pt x="90165" y="95729"/>
                          </a:cubicBezTo>
                          <a:cubicBezTo>
                            <a:pt x="70847" y="78557"/>
                            <a:pt x="1086" y="19529"/>
                            <a:pt x="13" y="5577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rgbClr val="8E410C">
                            <a:shade val="30000"/>
                            <a:satMod val="115000"/>
                          </a:srgbClr>
                        </a:gs>
                        <a:gs pos="50000">
                          <a:srgbClr val="8E410C">
                            <a:shade val="67500"/>
                            <a:satMod val="115000"/>
                          </a:srgbClr>
                        </a:gs>
                        <a:gs pos="100000">
                          <a:srgbClr val="8E410C">
                            <a:shade val="100000"/>
                            <a:satMod val="115000"/>
                          </a:srgbClr>
                        </a:gs>
                      </a:gsLst>
                      <a:lin ang="2700000" scaled="1"/>
                      <a:tileRect/>
                    </a:gra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grpSp>
                  <p:nvGrpSpPr>
                    <p:cNvPr id="480" name="Group 479"/>
                    <p:cNvGrpSpPr/>
                    <p:nvPr/>
                  </p:nvGrpSpPr>
                  <p:grpSpPr>
                    <a:xfrm>
                      <a:off x="1159155" y="0"/>
                      <a:ext cx="2024032" cy="1849123"/>
                      <a:chOff x="1159155" y="0"/>
                      <a:chExt cx="2024032" cy="1849123"/>
                    </a:xfrm>
                  </p:grpSpPr>
                  <p:sp>
                    <p:nvSpPr>
                      <p:cNvPr id="481" name="Freeform 480"/>
                      <p:cNvSpPr/>
                      <p:nvPr/>
                    </p:nvSpPr>
                    <p:spPr>
                      <a:xfrm rot="19847263">
                        <a:off x="2434164" y="1674254"/>
                        <a:ext cx="165735" cy="121285"/>
                      </a:xfrm>
                      <a:custGeom>
                        <a:avLst/>
                        <a:gdLst>
                          <a:gd name="connsiteX0" fmla="*/ 83880 w 186911"/>
                          <a:gd name="connsiteY0" fmla="*/ 4636 h 159303"/>
                          <a:gd name="connsiteX1" fmla="*/ 19486 w 186911"/>
                          <a:gd name="connsiteY1" fmla="*/ 56152 h 159303"/>
                          <a:gd name="connsiteX2" fmla="*/ 6607 w 186911"/>
                          <a:gd name="connsiteY2" fmla="*/ 75470 h 159303"/>
                          <a:gd name="connsiteX3" fmla="*/ 168 w 186911"/>
                          <a:gd name="connsiteY3" fmla="*/ 114107 h 159303"/>
                          <a:gd name="connsiteX4" fmla="*/ 13046 w 186911"/>
                          <a:gd name="connsiteY4" fmla="*/ 139865 h 159303"/>
                          <a:gd name="connsiteX5" fmla="*/ 32365 w 186911"/>
                          <a:gd name="connsiteY5" fmla="*/ 146304 h 159303"/>
                          <a:gd name="connsiteX6" fmla="*/ 64562 w 186911"/>
                          <a:gd name="connsiteY6" fmla="*/ 152743 h 159303"/>
                          <a:gd name="connsiteX7" fmla="*/ 83880 w 186911"/>
                          <a:gd name="connsiteY7" fmla="*/ 152743 h 159303"/>
                          <a:gd name="connsiteX8" fmla="*/ 109638 w 186911"/>
                          <a:gd name="connsiteY8" fmla="*/ 159183 h 159303"/>
                          <a:gd name="connsiteX9" fmla="*/ 154714 w 186911"/>
                          <a:gd name="connsiteY9" fmla="*/ 146304 h 159303"/>
                          <a:gd name="connsiteX10" fmla="*/ 180472 w 186911"/>
                          <a:gd name="connsiteY10" fmla="*/ 139865 h 159303"/>
                          <a:gd name="connsiteX11" fmla="*/ 186911 w 186911"/>
                          <a:gd name="connsiteY11" fmla="*/ 114107 h 159303"/>
                          <a:gd name="connsiteX12" fmla="*/ 180472 w 186911"/>
                          <a:gd name="connsiteY12" fmla="*/ 81910 h 159303"/>
                          <a:gd name="connsiteX13" fmla="*/ 174032 w 186911"/>
                          <a:gd name="connsiteY13" fmla="*/ 69031 h 159303"/>
                          <a:gd name="connsiteX14" fmla="*/ 167593 w 186911"/>
                          <a:gd name="connsiteY14" fmla="*/ 43273 h 159303"/>
                          <a:gd name="connsiteX15" fmla="*/ 154714 w 186911"/>
                          <a:gd name="connsiteY15" fmla="*/ 17515 h 159303"/>
                          <a:gd name="connsiteX16" fmla="*/ 141835 w 186911"/>
                          <a:gd name="connsiteY16" fmla="*/ 4636 h 159303"/>
                          <a:gd name="connsiteX17" fmla="*/ 83880 w 186911"/>
                          <a:gd name="connsiteY17" fmla="*/ 4636 h 159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186911" h="159303">
                            <a:moveTo>
                              <a:pt x="83880" y="4636"/>
                            </a:moveTo>
                            <a:cubicBezTo>
                              <a:pt x="63489" y="13222"/>
                              <a:pt x="19486" y="56152"/>
                              <a:pt x="19486" y="56152"/>
                            </a:cubicBezTo>
                            <a:cubicBezTo>
                              <a:pt x="6607" y="67958"/>
                              <a:pt x="9827" y="65811"/>
                              <a:pt x="6607" y="75470"/>
                            </a:cubicBezTo>
                            <a:cubicBezTo>
                              <a:pt x="3387" y="85129"/>
                              <a:pt x="-905" y="103374"/>
                              <a:pt x="168" y="114107"/>
                            </a:cubicBezTo>
                            <a:cubicBezTo>
                              <a:pt x="1241" y="124840"/>
                              <a:pt x="13046" y="139865"/>
                              <a:pt x="13046" y="139865"/>
                            </a:cubicBezTo>
                            <a:cubicBezTo>
                              <a:pt x="18412" y="145231"/>
                              <a:pt x="23779" y="144158"/>
                              <a:pt x="32365" y="146304"/>
                            </a:cubicBezTo>
                            <a:cubicBezTo>
                              <a:pt x="40951" y="148450"/>
                              <a:pt x="64562" y="152743"/>
                              <a:pt x="64562" y="152743"/>
                            </a:cubicBezTo>
                            <a:cubicBezTo>
                              <a:pt x="73148" y="153816"/>
                              <a:pt x="76367" y="151670"/>
                              <a:pt x="83880" y="152743"/>
                            </a:cubicBezTo>
                            <a:cubicBezTo>
                              <a:pt x="91393" y="153816"/>
                              <a:pt x="97832" y="160256"/>
                              <a:pt x="109638" y="159183"/>
                            </a:cubicBezTo>
                            <a:cubicBezTo>
                              <a:pt x="121444" y="158110"/>
                              <a:pt x="154714" y="146304"/>
                              <a:pt x="154714" y="146304"/>
                            </a:cubicBezTo>
                            <a:cubicBezTo>
                              <a:pt x="166520" y="143084"/>
                              <a:pt x="180472" y="139865"/>
                              <a:pt x="180472" y="139865"/>
                            </a:cubicBezTo>
                            <a:cubicBezTo>
                              <a:pt x="185838" y="134499"/>
                              <a:pt x="186911" y="123766"/>
                              <a:pt x="186911" y="114107"/>
                            </a:cubicBezTo>
                            <a:cubicBezTo>
                              <a:pt x="186911" y="104448"/>
                              <a:pt x="180472" y="81910"/>
                              <a:pt x="180472" y="81910"/>
                            </a:cubicBezTo>
                            <a:cubicBezTo>
                              <a:pt x="178326" y="74397"/>
                              <a:pt x="174032" y="69031"/>
                              <a:pt x="174032" y="69031"/>
                            </a:cubicBezTo>
                            <a:cubicBezTo>
                              <a:pt x="171886" y="62592"/>
                              <a:pt x="167593" y="43273"/>
                              <a:pt x="167593" y="43273"/>
                            </a:cubicBezTo>
                            <a:cubicBezTo>
                              <a:pt x="164373" y="34687"/>
                              <a:pt x="154714" y="17515"/>
                              <a:pt x="154714" y="17515"/>
                            </a:cubicBezTo>
                            <a:cubicBezTo>
                              <a:pt x="150421" y="11076"/>
                              <a:pt x="141835" y="4636"/>
                              <a:pt x="141835" y="4636"/>
                            </a:cubicBezTo>
                            <a:cubicBezTo>
                              <a:pt x="136469" y="1416"/>
                              <a:pt x="104271" y="-3950"/>
                              <a:pt x="83880" y="4636"/>
                            </a:cubicBezTo>
                            <a:close/>
                          </a:path>
                        </a:pathLst>
                      </a:custGeom>
                      <a:solidFill>
                        <a:sysClr val="windowText" lastClr="000000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82" name="Freeform 481"/>
                      <p:cNvSpPr/>
                      <p:nvPr/>
                    </p:nvSpPr>
                    <p:spPr>
                      <a:xfrm rot="17997949">
                        <a:off x="2872045" y="1635616"/>
                        <a:ext cx="171450" cy="131445"/>
                      </a:xfrm>
                      <a:custGeom>
                        <a:avLst/>
                        <a:gdLst>
                          <a:gd name="connsiteX0" fmla="*/ 83880 w 186911"/>
                          <a:gd name="connsiteY0" fmla="*/ 4636 h 159303"/>
                          <a:gd name="connsiteX1" fmla="*/ 19486 w 186911"/>
                          <a:gd name="connsiteY1" fmla="*/ 56152 h 159303"/>
                          <a:gd name="connsiteX2" fmla="*/ 6607 w 186911"/>
                          <a:gd name="connsiteY2" fmla="*/ 75470 h 159303"/>
                          <a:gd name="connsiteX3" fmla="*/ 168 w 186911"/>
                          <a:gd name="connsiteY3" fmla="*/ 114107 h 159303"/>
                          <a:gd name="connsiteX4" fmla="*/ 13046 w 186911"/>
                          <a:gd name="connsiteY4" fmla="*/ 139865 h 159303"/>
                          <a:gd name="connsiteX5" fmla="*/ 32365 w 186911"/>
                          <a:gd name="connsiteY5" fmla="*/ 146304 h 159303"/>
                          <a:gd name="connsiteX6" fmla="*/ 64562 w 186911"/>
                          <a:gd name="connsiteY6" fmla="*/ 152743 h 159303"/>
                          <a:gd name="connsiteX7" fmla="*/ 83880 w 186911"/>
                          <a:gd name="connsiteY7" fmla="*/ 152743 h 159303"/>
                          <a:gd name="connsiteX8" fmla="*/ 109638 w 186911"/>
                          <a:gd name="connsiteY8" fmla="*/ 159183 h 159303"/>
                          <a:gd name="connsiteX9" fmla="*/ 154714 w 186911"/>
                          <a:gd name="connsiteY9" fmla="*/ 146304 h 159303"/>
                          <a:gd name="connsiteX10" fmla="*/ 180472 w 186911"/>
                          <a:gd name="connsiteY10" fmla="*/ 139865 h 159303"/>
                          <a:gd name="connsiteX11" fmla="*/ 186911 w 186911"/>
                          <a:gd name="connsiteY11" fmla="*/ 114107 h 159303"/>
                          <a:gd name="connsiteX12" fmla="*/ 180472 w 186911"/>
                          <a:gd name="connsiteY12" fmla="*/ 81910 h 159303"/>
                          <a:gd name="connsiteX13" fmla="*/ 174032 w 186911"/>
                          <a:gd name="connsiteY13" fmla="*/ 69031 h 159303"/>
                          <a:gd name="connsiteX14" fmla="*/ 167593 w 186911"/>
                          <a:gd name="connsiteY14" fmla="*/ 43273 h 159303"/>
                          <a:gd name="connsiteX15" fmla="*/ 154714 w 186911"/>
                          <a:gd name="connsiteY15" fmla="*/ 17515 h 159303"/>
                          <a:gd name="connsiteX16" fmla="*/ 141835 w 186911"/>
                          <a:gd name="connsiteY16" fmla="*/ 4636 h 159303"/>
                          <a:gd name="connsiteX17" fmla="*/ 83880 w 186911"/>
                          <a:gd name="connsiteY17" fmla="*/ 4636 h 159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186911" h="159303">
                            <a:moveTo>
                              <a:pt x="83880" y="4636"/>
                            </a:moveTo>
                            <a:cubicBezTo>
                              <a:pt x="63489" y="13222"/>
                              <a:pt x="19486" y="56152"/>
                              <a:pt x="19486" y="56152"/>
                            </a:cubicBezTo>
                            <a:cubicBezTo>
                              <a:pt x="6607" y="67958"/>
                              <a:pt x="9827" y="65811"/>
                              <a:pt x="6607" y="75470"/>
                            </a:cubicBezTo>
                            <a:cubicBezTo>
                              <a:pt x="3387" y="85129"/>
                              <a:pt x="-905" y="103374"/>
                              <a:pt x="168" y="114107"/>
                            </a:cubicBezTo>
                            <a:cubicBezTo>
                              <a:pt x="1241" y="124840"/>
                              <a:pt x="13046" y="139865"/>
                              <a:pt x="13046" y="139865"/>
                            </a:cubicBezTo>
                            <a:cubicBezTo>
                              <a:pt x="18412" y="145231"/>
                              <a:pt x="23779" y="144158"/>
                              <a:pt x="32365" y="146304"/>
                            </a:cubicBezTo>
                            <a:cubicBezTo>
                              <a:pt x="40951" y="148450"/>
                              <a:pt x="64562" y="152743"/>
                              <a:pt x="64562" y="152743"/>
                            </a:cubicBezTo>
                            <a:cubicBezTo>
                              <a:pt x="73148" y="153816"/>
                              <a:pt x="76367" y="151670"/>
                              <a:pt x="83880" y="152743"/>
                            </a:cubicBezTo>
                            <a:cubicBezTo>
                              <a:pt x="91393" y="153816"/>
                              <a:pt x="97832" y="160256"/>
                              <a:pt x="109638" y="159183"/>
                            </a:cubicBezTo>
                            <a:cubicBezTo>
                              <a:pt x="121444" y="158110"/>
                              <a:pt x="154714" y="146304"/>
                              <a:pt x="154714" y="146304"/>
                            </a:cubicBezTo>
                            <a:cubicBezTo>
                              <a:pt x="166520" y="143084"/>
                              <a:pt x="180472" y="139865"/>
                              <a:pt x="180472" y="139865"/>
                            </a:cubicBezTo>
                            <a:cubicBezTo>
                              <a:pt x="185838" y="134499"/>
                              <a:pt x="186911" y="123766"/>
                              <a:pt x="186911" y="114107"/>
                            </a:cubicBezTo>
                            <a:cubicBezTo>
                              <a:pt x="186911" y="104448"/>
                              <a:pt x="180472" y="81910"/>
                              <a:pt x="180472" y="81910"/>
                            </a:cubicBezTo>
                            <a:cubicBezTo>
                              <a:pt x="178326" y="74397"/>
                              <a:pt x="174032" y="69031"/>
                              <a:pt x="174032" y="69031"/>
                            </a:cubicBezTo>
                            <a:cubicBezTo>
                              <a:pt x="171886" y="62592"/>
                              <a:pt x="167593" y="43273"/>
                              <a:pt x="167593" y="43273"/>
                            </a:cubicBezTo>
                            <a:cubicBezTo>
                              <a:pt x="164373" y="34687"/>
                              <a:pt x="154714" y="17515"/>
                              <a:pt x="154714" y="17515"/>
                            </a:cubicBezTo>
                            <a:cubicBezTo>
                              <a:pt x="150421" y="11076"/>
                              <a:pt x="141835" y="4636"/>
                              <a:pt x="141835" y="4636"/>
                            </a:cubicBezTo>
                            <a:cubicBezTo>
                              <a:pt x="136469" y="1416"/>
                              <a:pt x="104271" y="-3950"/>
                              <a:pt x="83880" y="4636"/>
                            </a:cubicBezTo>
                            <a:close/>
                          </a:path>
                        </a:pathLst>
                      </a:custGeom>
                      <a:solidFill>
                        <a:sysClr val="windowText" lastClr="000000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grpSp>
                    <p:nvGrpSpPr>
                      <p:cNvPr id="483" name="Group 482"/>
                      <p:cNvGrpSpPr/>
                      <p:nvPr/>
                    </p:nvGrpSpPr>
                    <p:grpSpPr>
                      <a:xfrm>
                        <a:off x="1159155" y="0"/>
                        <a:ext cx="2024032" cy="1849123"/>
                        <a:chOff x="1159155" y="0"/>
                        <a:chExt cx="2024204" cy="1850058"/>
                      </a:xfrm>
                    </p:grpSpPr>
                    <p:grpSp>
                      <p:nvGrpSpPr>
                        <p:cNvPr id="484" name="Group 483"/>
                        <p:cNvGrpSpPr/>
                        <p:nvPr/>
                      </p:nvGrpSpPr>
                      <p:grpSpPr>
                        <a:xfrm>
                          <a:off x="1532642" y="1667815"/>
                          <a:ext cx="495327" cy="182243"/>
                          <a:chOff x="1532642" y="1667815"/>
                          <a:chExt cx="495327" cy="182243"/>
                        </a:xfrm>
                      </p:grpSpPr>
                      <p:sp>
                        <p:nvSpPr>
                          <p:cNvPr id="533" name="Freeform 532"/>
                          <p:cNvSpPr/>
                          <p:nvPr/>
                        </p:nvSpPr>
                        <p:spPr>
                          <a:xfrm>
                            <a:off x="1532642" y="1667815"/>
                            <a:ext cx="165735" cy="143156"/>
                          </a:xfrm>
                          <a:custGeom>
                            <a:avLst/>
                            <a:gdLst>
                              <a:gd name="connsiteX0" fmla="*/ 83880 w 186911"/>
                              <a:gd name="connsiteY0" fmla="*/ 4636 h 159303"/>
                              <a:gd name="connsiteX1" fmla="*/ 19486 w 186911"/>
                              <a:gd name="connsiteY1" fmla="*/ 56152 h 159303"/>
                              <a:gd name="connsiteX2" fmla="*/ 6607 w 186911"/>
                              <a:gd name="connsiteY2" fmla="*/ 75470 h 159303"/>
                              <a:gd name="connsiteX3" fmla="*/ 168 w 186911"/>
                              <a:gd name="connsiteY3" fmla="*/ 114107 h 159303"/>
                              <a:gd name="connsiteX4" fmla="*/ 13046 w 186911"/>
                              <a:gd name="connsiteY4" fmla="*/ 139865 h 159303"/>
                              <a:gd name="connsiteX5" fmla="*/ 32365 w 186911"/>
                              <a:gd name="connsiteY5" fmla="*/ 146304 h 159303"/>
                              <a:gd name="connsiteX6" fmla="*/ 64562 w 186911"/>
                              <a:gd name="connsiteY6" fmla="*/ 152743 h 159303"/>
                              <a:gd name="connsiteX7" fmla="*/ 83880 w 186911"/>
                              <a:gd name="connsiteY7" fmla="*/ 152743 h 159303"/>
                              <a:gd name="connsiteX8" fmla="*/ 109638 w 186911"/>
                              <a:gd name="connsiteY8" fmla="*/ 159183 h 159303"/>
                              <a:gd name="connsiteX9" fmla="*/ 154714 w 186911"/>
                              <a:gd name="connsiteY9" fmla="*/ 146304 h 159303"/>
                              <a:gd name="connsiteX10" fmla="*/ 180472 w 186911"/>
                              <a:gd name="connsiteY10" fmla="*/ 139865 h 159303"/>
                              <a:gd name="connsiteX11" fmla="*/ 186911 w 186911"/>
                              <a:gd name="connsiteY11" fmla="*/ 114107 h 159303"/>
                              <a:gd name="connsiteX12" fmla="*/ 180472 w 186911"/>
                              <a:gd name="connsiteY12" fmla="*/ 81910 h 159303"/>
                              <a:gd name="connsiteX13" fmla="*/ 174032 w 186911"/>
                              <a:gd name="connsiteY13" fmla="*/ 69031 h 159303"/>
                              <a:gd name="connsiteX14" fmla="*/ 167593 w 186911"/>
                              <a:gd name="connsiteY14" fmla="*/ 43273 h 159303"/>
                              <a:gd name="connsiteX15" fmla="*/ 154714 w 186911"/>
                              <a:gd name="connsiteY15" fmla="*/ 17515 h 159303"/>
                              <a:gd name="connsiteX16" fmla="*/ 141835 w 186911"/>
                              <a:gd name="connsiteY16" fmla="*/ 4636 h 159303"/>
                              <a:gd name="connsiteX17" fmla="*/ 83880 w 186911"/>
                              <a:gd name="connsiteY17" fmla="*/ 4636 h 1593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</a:cxnLst>
                            <a:rect l="l" t="t" r="r" b="b"/>
                            <a:pathLst>
                              <a:path w="186911" h="159303">
                                <a:moveTo>
                                  <a:pt x="83880" y="4636"/>
                                </a:moveTo>
                                <a:cubicBezTo>
                                  <a:pt x="63489" y="13222"/>
                                  <a:pt x="19486" y="56152"/>
                                  <a:pt x="19486" y="56152"/>
                                </a:cubicBezTo>
                                <a:cubicBezTo>
                                  <a:pt x="6607" y="67958"/>
                                  <a:pt x="9827" y="65811"/>
                                  <a:pt x="6607" y="75470"/>
                                </a:cubicBezTo>
                                <a:cubicBezTo>
                                  <a:pt x="3387" y="85129"/>
                                  <a:pt x="-905" y="103374"/>
                                  <a:pt x="168" y="114107"/>
                                </a:cubicBezTo>
                                <a:cubicBezTo>
                                  <a:pt x="1241" y="124840"/>
                                  <a:pt x="13046" y="139865"/>
                                  <a:pt x="13046" y="139865"/>
                                </a:cubicBezTo>
                                <a:cubicBezTo>
                                  <a:pt x="18412" y="145231"/>
                                  <a:pt x="23779" y="144158"/>
                                  <a:pt x="32365" y="146304"/>
                                </a:cubicBezTo>
                                <a:cubicBezTo>
                                  <a:pt x="40951" y="148450"/>
                                  <a:pt x="64562" y="152743"/>
                                  <a:pt x="64562" y="152743"/>
                                </a:cubicBezTo>
                                <a:cubicBezTo>
                                  <a:pt x="73148" y="153816"/>
                                  <a:pt x="76367" y="151670"/>
                                  <a:pt x="83880" y="152743"/>
                                </a:cubicBezTo>
                                <a:cubicBezTo>
                                  <a:pt x="91393" y="153816"/>
                                  <a:pt x="97832" y="160256"/>
                                  <a:pt x="109638" y="159183"/>
                                </a:cubicBezTo>
                                <a:cubicBezTo>
                                  <a:pt x="121444" y="158110"/>
                                  <a:pt x="154714" y="146304"/>
                                  <a:pt x="154714" y="146304"/>
                                </a:cubicBezTo>
                                <a:cubicBezTo>
                                  <a:pt x="166520" y="143084"/>
                                  <a:pt x="180472" y="139865"/>
                                  <a:pt x="180472" y="139865"/>
                                </a:cubicBezTo>
                                <a:cubicBezTo>
                                  <a:pt x="185838" y="134499"/>
                                  <a:pt x="186911" y="123766"/>
                                  <a:pt x="186911" y="114107"/>
                                </a:cubicBezTo>
                                <a:cubicBezTo>
                                  <a:pt x="186911" y="104448"/>
                                  <a:pt x="180472" y="81910"/>
                                  <a:pt x="180472" y="81910"/>
                                </a:cubicBezTo>
                                <a:cubicBezTo>
                                  <a:pt x="178326" y="74397"/>
                                  <a:pt x="174032" y="69031"/>
                                  <a:pt x="174032" y="69031"/>
                                </a:cubicBezTo>
                                <a:cubicBezTo>
                                  <a:pt x="171886" y="62592"/>
                                  <a:pt x="167593" y="43273"/>
                                  <a:pt x="167593" y="43273"/>
                                </a:cubicBezTo>
                                <a:cubicBezTo>
                                  <a:pt x="164373" y="34687"/>
                                  <a:pt x="154714" y="17515"/>
                                  <a:pt x="154714" y="17515"/>
                                </a:cubicBezTo>
                                <a:cubicBezTo>
                                  <a:pt x="150421" y="11076"/>
                                  <a:pt x="141835" y="4636"/>
                                  <a:pt x="141835" y="4636"/>
                                </a:cubicBezTo>
                                <a:cubicBezTo>
                                  <a:pt x="136469" y="1416"/>
                                  <a:pt x="104271" y="-3950"/>
                                  <a:pt x="83880" y="463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534" name="Freeform 533"/>
                          <p:cNvSpPr/>
                          <p:nvPr/>
                        </p:nvSpPr>
                        <p:spPr>
                          <a:xfrm>
                            <a:off x="1854614" y="1693572"/>
                            <a:ext cx="173355" cy="156486"/>
                          </a:xfrm>
                          <a:custGeom>
                            <a:avLst/>
                            <a:gdLst>
                              <a:gd name="connsiteX0" fmla="*/ 83880 w 186911"/>
                              <a:gd name="connsiteY0" fmla="*/ 4636 h 159303"/>
                              <a:gd name="connsiteX1" fmla="*/ 19486 w 186911"/>
                              <a:gd name="connsiteY1" fmla="*/ 56152 h 159303"/>
                              <a:gd name="connsiteX2" fmla="*/ 6607 w 186911"/>
                              <a:gd name="connsiteY2" fmla="*/ 75470 h 159303"/>
                              <a:gd name="connsiteX3" fmla="*/ 168 w 186911"/>
                              <a:gd name="connsiteY3" fmla="*/ 114107 h 159303"/>
                              <a:gd name="connsiteX4" fmla="*/ 13046 w 186911"/>
                              <a:gd name="connsiteY4" fmla="*/ 139865 h 159303"/>
                              <a:gd name="connsiteX5" fmla="*/ 32365 w 186911"/>
                              <a:gd name="connsiteY5" fmla="*/ 146304 h 159303"/>
                              <a:gd name="connsiteX6" fmla="*/ 64562 w 186911"/>
                              <a:gd name="connsiteY6" fmla="*/ 152743 h 159303"/>
                              <a:gd name="connsiteX7" fmla="*/ 83880 w 186911"/>
                              <a:gd name="connsiteY7" fmla="*/ 152743 h 159303"/>
                              <a:gd name="connsiteX8" fmla="*/ 109638 w 186911"/>
                              <a:gd name="connsiteY8" fmla="*/ 159183 h 159303"/>
                              <a:gd name="connsiteX9" fmla="*/ 154714 w 186911"/>
                              <a:gd name="connsiteY9" fmla="*/ 146304 h 159303"/>
                              <a:gd name="connsiteX10" fmla="*/ 180472 w 186911"/>
                              <a:gd name="connsiteY10" fmla="*/ 139865 h 159303"/>
                              <a:gd name="connsiteX11" fmla="*/ 186911 w 186911"/>
                              <a:gd name="connsiteY11" fmla="*/ 114107 h 159303"/>
                              <a:gd name="connsiteX12" fmla="*/ 180472 w 186911"/>
                              <a:gd name="connsiteY12" fmla="*/ 81910 h 159303"/>
                              <a:gd name="connsiteX13" fmla="*/ 174032 w 186911"/>
                              <a:gd name="connsiteY13" fmla="*/ 69031 h 159303"/>
                              <a:gd name="connsiteX14" fmla="*/ 167593 w 186911"/>
                              <a:gd name="connsiteY14" fmla="*/ 43273 h 159303"/>
                              <a:gd name="connsiteX15" fmla="*/ 154714 w 186911"/>
                              <a:gd name="connsiteY15" fmla="*/ 17515 h 159303"/>
                              <a:gd name="connsiteX16" fmla="*/ 141835 w 186911"/>
                              <a:gd name="connsiteY16" fmla="*/ 4636 h 159303"/>
                              <a:gd name="connsiteX17" fmla="*/ 83880 w 186911"/>
                              <a:gd name="connsiteY17" fmla="*/ 4636 h 1593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</a:cxnLst>
                            <a:rect l="l" t="t" r="r" b="b"/>
                            <a:pathLst>
                              <a:path w="186911" h="159303">
                                <a:moveTo>
                                  <a:pt x="83880" y="4636"/>
                                </a:moveTo>
                                <a:cubicBezTo>
                                  <a:pt x="63489" y="13222"/>
                                  <a:pt x="19486" y="56152"/>
                                  <a:pt x="19486" y="56152"/>
                                </a:cubicBezTo>
                                <a:cubicBezTo>
                                  <a:pt x="6607" y="67958"/>
                                  <a:pt x="9827" y="65811"/>
                                  <a:pt x="6607" y="75470"/>
                                </a:cubicBezTo>
                                <a:cubicBezTo>
                                  <a:pt x="3387" y="85129"/>
                                  <a:pt x="-905" y="103374"/>
                                  <a:pt x="168" y="114107"/>
                                </a:cubicBezTo>
                                <a:cubicBezTo>
                                  <a:pt x="1241" y="124840"/>
                                  <a:pt x="13046" y="139865"/>
                                  <a:pt x="13046" y="139865"/>
                                </a:cubicBezTo>
                                <a:cubicBezTo>
                                  <a:pt x="18412" y="145231"/>
                                  <a:pt x="23779" y="144158"/>
                                  <a:pt x="32365" y="146304"/>
                                </a:cubicBezTo>
                                <a:cubicBezTo>
                                  <a:pt x="40951" y="148450"/>
                                  <a:pt x="64562" y="152743"/>
                                  <a:pt x="64562" y="152743"/>
                                </a:cubicBezTo>
                                <a:cubicBezTo>
                                  <a:pt x="73148" y="153816"/>
                                  <a:pt x="76367" y="151670"/>
                                  <a:pt x="83880" y="152743"/>
                                </a:cubicBezTo>
                                <a:cubicBezTo>
                                  <a:pt x="91393" y="153816"/>
                                  <a:pt x="97832" y="160256"/>
                                  <a:pt x="109638" y="159183"/>
                                </a:cubicBezTo>
                                <a:cubicBezTo>
                                  <a:pt x="121444" y="158110"/>
                                  <a:pt x="154714" y="146304"/>
                                  <a:pt x="154714" y="146304"/>
                                </a:cubicBezTo>
                                <a:cubicBezTo>
                                  <a:pt x="166520" y="143084"/>
                                  <a:pt x="180472" y="139865"/>
                                  <a:pt x="180472" y="139865"/>
                                </a:cubicBezTo>
                                <a:cubicBezTo>
                                  <a:pt x="185838" y="134499"/>
                                  <a:pt x="186911" y="123766"/>
                                  <a:pt x="186911" y="114107"/>
                                </a:cubicBezTo>
                                <a:cubicBezTo>
                                  <a:pt x="186911" y="104448"/>
                                  <a:pt x="180472" y="81910"/>
                                  <a:pt x="180472" y="81910"/>
                                </a:cubicBezTo>
                                <a:cubicBezTo>
                                  <a:pt x="178326" y="74397"/>
                                  <a:pt x="174032" y="69031"/>
                                  <a:pt x="174032" y="69031"/>
                                </a:cubicBezTo>
                                <a:cubicBezTo>
                                  <a:pt x="171886" y="62592"/>
                                  <a:pt x="167593" y="43273"/>
                                  <a:pt x="167593" y="43273"/>
                                </a:cubicBezTo>
                                <a:cubicBezTo>
                                  <a:pt x="164373" y="34687"/>
                                  <a:pt x="154714" y="17515"/>
                                  <a:pt x="154714" y="17515"/>
                                </a:cubicBezTo>
                                <a:cubicBezTo>
                                  <a:pt x="150421" y="11076"/>
                                  <a:pt x="141835" y="4636"/>
                                  <a:pt x="141835" y="4636"/>
                                </a:cubicBezTo>
                                <a:cubicBezTo>
                                  <a:pt x="136469" y="1416"/>
                                  <a:pt x="104271" y="-3950"/>
                                  <a:pt x="83880" y="463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485" name="Group 484"/>
                        <p:cNvGrpSpPr/>
                        <p:nvPr/>
                      </p:nvGrpSpPr>
                      <p:grpSpPr>
                        <a:xfrm>
                          <a:off x="1159155" y="0"/>
                          <a:ext cx="2024204" cy="1806595"/>
                          <a:chOff x="1159155" y="0"/>
                          <a:chExt cx="2024204" cy="1806595"/>
                        </a:xfrm>
                      </p:grpSpPr>
                      <p:sp>
                        <p:nvSpPr>
                          <p:cNvPr id="486" name="Freeform 485"/>
                          <p:cNvSpPr/>
                          <p:nvPr/>
                        </p:nvSpPr>
                        <p:spPr>
                          <a:xfrm rot="19748051">
                            <a:off x="2627199" y="971348"/>
                            <a:ext cx="556160" cy="717745"/>
                          </a:xfrm>
                          <a:custGeom>
                            <a:avLst/>
                            <a:gdLst>
                              <a:gd name="connsiteX0" fmla="*/ 143576 w 479256"/>
                              <a:gd name="connsiteY0" fmla="*/ 90999 h 773676"/>
                              <a:gd name="connsiteX1" fmla="*/ 27666 w 479256"/>
                              <a:gd name="connsiteY1" fmla="*/ 264864 h 773676"/>
                              <a:gd name="connsiteX2" fmla="*/ 1908 w 479256"/>
                              <a:gd name="connsiteY2" fmla="*/ 316380 h 773676"/>
                              <a:gd name="connsiteX3" fmla="*/ 1908 w 479256"/>
                              <a:gd name="connsiteY3" fmla="*/ 348577 h 773676"/>
                              <a:gd name="connsiteX4" fmla="*/ 14787 w 479256"/>
                              <a:gd name="connsiteY4" fmla="*/ 367895 h 773676"/>
                              <a:gd name="connsiteX5" fmla="*/ 34106 w 479256"/>
                              <a:gd name="connsiteY5" fmla="*/ 406532 h 773676"/>
                              <a:gd name="connsiteX6" fmla="*/ 53424 w 479256"/>
                              <a:gd name="connsiteY6" fmla="*/ 412971 h 773676"/>
                              <a:gd name="connsiteX7" fmla="*/ 92060 w 479256"/>
                              <a:gd name="connsiteY7" fmla="*/ 432290 h 773676"/>
                              <a:gd name="connsiteX8" fmla="*/ 143576 w 479256"/>
                              <a:gd name="connsiteY8" fmla="*/ 458047 h 773676"/>
                              <a:gd name="connsiteX9" fmla="*/ 182213 w 479256"/>
                              <a:gd name="connsiteY9" fmla="*/ 470926 h 773676"/>
                              <a:gd name="connsiteX10" fmla="*/ 246607 w 479256"/>
                              <a:gd name="connsiteY10" fmla="*/ 490245 h 773676"/>
                              <a:gd name="connsiteX11" fmla="*/ 253046 w 479256"/>
                              <a:gd name="connsiteY11" fmla="*/ 503123 h 773676"/>
                              <a:gd name="connsiteX12" fmla="*/ 220849 w 479256"/>
                              <a:gd name="connsiteY12" fmla="*/ 541760 h 773676"/>
                              <a:gd name="connsiteX13" fmla="*/ 188652 w 479256"/>
                              <a:gd name="connsiteY13" fmla="*/ 593276 h 773676"/>
                              <a:gd name="connsiteX14" fmla="*/ 150015 w 479256"/>
                              <a:gd name="connsiteY14" fmla="*/ 638352 h 773676"/>
                              <a:gd name="connsiteX15" fmla="*/ 130697 w 479256"/>
                              <a:gd name="connsiteY15" fmla="*/ 676988 h 773676"/>
                              <a:gd name="connsiteX16" fmla="*/ 92060 w 479256"/>
                              <a:gd name="connsiteY16" fmla="*/ 734943 h 773676"/>
                              <a:gd name="connsiteX17" fmla="*/ 150015 w 479256"/>
                              <a:gd name="connsiteY17" fmla="*/ 696307 h 773676"/>
                              <a:gd name="connsiteX18" fmla="*/ 124258 w 479256"/>
                              <a:gd name="connsiteY18" fmla="*/ 747822 h 773676"/>
                              <a:gd name="connsiteX19" fmla="*/ 169334 w 479256"/>
                              <a:gd name="connsiteY19" fmla="*/ 728504 h 773676"/>
                              <a:gd name="connsiteX20" fmla="*/ 156455 w 479256"/>
                              <a:gd name="connsiteY20" fmla="*/ 773580 h 773676"/>
                              <a:gd name="connsiteX21" fmla="*/ 188652 w 479256"/>
                              <a:gd name="connsiteY21" fmla="*/ 741383 h 773676"/>
                              <a:gd name="connsiteX22" fmla="*/ 214410 w 479256"/>
                              <a:gd name="connsiteY22" fmla="*/ 715625 h 773676"/>
                              <a:gd name="connsiteX23" fmla="*/ 253046 w 479256"/>
                              <a:gd name="connsiteY23" fmla="*/ 651230 h 773676"/>
                              <a:gd name="connsiteX24" fmla="*/ 291683 w 479256"/>
                              <a:gd name="connsiteY24" fmla="*/ 593276 h 773676"/>
                              <a:gd name="connsiteX25" fmla="*/ 317441 w 479256"/>
                              <a:gd name="connsiteY25" fmla="*/ 567518 h 773676"/>
                              <a:gd name="connsiteX26" fmla="*/ 323880 w 479256"/>
                              <a:gd name="connsiteY26" fmla="*/ 554639 h 773676"/>
                              <a:gd name="connsiteX27" fmla="*/ 368956 w 479256"/>
                              <a:gd name="connsiteY27" fmla="*/ 503123 h 773676"/>
                              <a:gd name="connsiteX28" fmla="*/ 401153 w 479256"/>
                              <a:gd name="connsiteY28" fmla="*/ 458047 h 773676"/>
                              <a:gd name="connsiteX29" fmla="*/ 368956 w 479256"/>
                              <a:gd name="connsiteY29" fmla="*/ 432290 h 773676"/>
                              <a:gd name="connsiteX30" fmla="*/ 311001 w 479256"/>
                              <a:gd name="connsiteY30" fmla="*/ 406532 h 773676"/>
                              <a:gd name="connsiteX31" fmla="*/ 285244 w 479256"/>
                              <a:gd name="connsiteY31" fmla="*/ 380774 h 773676"/>
                              <a:gd name="connsiteX32" fmla="*/ 278804 w 479256"/>
                              <a:gd name="connsiteY32" fmla="*/ 361456 h 773676"/>
                              <a:gd name="connsiteX33" fmla="*/ 291683 w 479256"/>
                              <a:gd name="connsiteY33" fmla="*/ 303501 h 773676"/>
                              <a:gd name="connsiteX34" fmla="*/ 298122 w 479256"/>
                              <a:gd name="connsiteY34" fmla="*/ 284183 h 773676"/>
                              <a:gd name="connsiteX35" fmla="*/ 323880 w 479256"/>
                              <a:gd name="connsiteY35" fmla="*/ 277743 h 773676"/>
                              <a:gd name="connsiteX36" fmla="*/ 343198 w 479256"/>
                              <a:gd name="connsiteY36" fmla="*/ 251985 h 773676"/>
                              <a:gd name="connsiteX37" fmla="*/ 394714 w 479256"/>
                              <a:gd name="connsiteY37" fmla="*/ 206909 h 773676"/>
                              <a:gd name="connsiteX38" fmla="*/ 426911 w 479256"/>
                              <a:gd name="connsiteY38" fmla="*/ 161833 h 773676"/>
                              <a:gd name="connsiteX39" fmla="*/ 446229 w 479256"/>
                              <a:gd name="connsiteY39" fmla="*/ 123197 h 773676"/>
                              <a:gd name="connsiteX40" fmla="*/ 471987 w 479256"/>
                              <a:gd name="connsiteY40" fmla="*/ 45923 h 773676"/>
                              <a:gd name="connsiteX41" fmla="*/ 471987 w 479256"/>
                              <a:gd name="connsiteY41" fmla="*/ 847 h 773676"/>
                              <a:gd name="connsiteX42" fmla="*/ 388275 w 479256"/>
                              <a:gd name="connsiteY42" fmla="*/ 20166 h 773676"/>
                              <a:gd name="connsiteX43" fmla="*/ 330320 w 479256"/>
                              <a:gd name="connsiteY43" fmla="*/ 65242 h 773676"/>
                              <a:gd name="connsiteX44" fmla="*/ 233728 w 479256"/>
                              <a:gd name="connsiteY44" fmla="*/ 71681 h 773676"/>
                              <a:gd name="connsiteX45" fmla="*/ 143576 w 479256"/>
                              <a:gd name="connsiteY45" fmla="*/ 90999 h 77367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</a:cxnLst>
                            <a:rect l="l" t="t" r="r" b="b"/>
                            <a:pathLst>
                              <a:path w="479256" h="773676">
                                <a:moveTo>
                                  <a:pt x="143576" y="90999"/>
                                </a:moveTo>
                                <a:cubicBezTo>
                                  <a:pt x="109232" y="123196"/>
                                  <a:pt x="51277" y="227301"/>
                                  <a:pt x="27666" y="264864"/>
                                </a:cubicBezTo>
                                <a:cubicBezTo>
                                  <a:pt x="4055" y="302427"/>
                                  <a:pt x="1908" y="316380"/>
                                  <a:pt x="1908" y="316380"/>
                                </a:cubicBezTo>
                                <a:cubicBezTo>
                                  <a:pt x="-2385" y="330332"/>
                                  <a:pt x="1908" y="348577"/>
                                  <a:pt x="1908" y="348577"/>
                                </a:cubicBezTo>
                                <a:cubicBezTo>
                                  <a:pt x="4054" y="357163"/>
                                  <a:pt x="9421" y="358236"/>
                                  <a:pt x="14787" y="367895"/>
                                </a:cubicBezTo>
                                <a:cubicBezTo>
                                  <a:pt x="20153" y="377554"/>
                                  <a:pt x="34106" y="406532"/>
                                  <a:pt x="34106" y="406532"/>
                                </a:cubicBezTo>
                                <a:cubicBezTo>
                                  <a:pt x="40545" y="414045"/>
                                  <a:pt x="43765" y="408678"/>
                                  <a:pt x="53424" y="412971"/>
                                </a:cubicBezTo>
                                <a:cubicBezTo>
                                  <a:pt x="63083" y="417264"/>
                                  <a:pt x="92060" y="432290"/>
                                  <a:pt x="92060" y="432290"/>
                                </a:cubicBezTo>
                                <a:cubicBezTo>
                                  <a:pt x="107085" y="439803"/>
                                  <a:pt x="128551" y="451608"/>
                                  <a:pt x="143576" y="458047"/>
                                </a:cubicBezTo>
                                <a:cubicBezTo>
                                  <a:pt x="158601" y="464486"/>
                                  <a:pt x="165041" y="465560"/>
                                  <a:pt x="182213" y="470926"/>
                                </a:cubicBezTo>
                                <a:cubicBezTo>
                                  <a:pt x="199385" y="476292"/>
                                  <a:pt x="246607" y="490245"/>
                                  <a:pt x="246607" y="490245"/>
                                </a:cubicBezTo>
                                <a:cubicBezTo>
                                  <a:pt x="258413" y="495611"/>
                                  <a:pt x="257339" y="494537"/>
                                  <a:pt x="253046" y="503123"/>
                                </a:cubicBezTo>
                                <a:cubicBezTo>
                                  <a:pt x="248753" y="511709"/>
                                  <a:pt x="231581" y="526735"/>
                                  <a:pt x="220849" y="541760"/>
                                </a:cubicBezTo>
                                <a:cubicBezTo>
                                  <a:pt x="210117" y="556785"/>
                                  <a:pt x="200458" y="577177"/>
                                  <a:pt x="188652" y="593276"/>
                                </a:cubicBezTo>
                                <a:cubicBezTo>
                                  <a:pt x="176846" y="609375"/>
                                  <a:pt x="159674" y="624400"/>
                                  <a:pt x="150015" y="638352"/>
                                </a:cubicBezTo>
                                <a:cubicBezTo>
                                  <a:pt x="140356" y="652304"/>
                                  <a:pt x="140356" y="660890"/>
                                  <a:pt x="130697" y="676988"/>
                                </a:cubicBezTo>
                                <a:cubicBezTo>
                                  <a:pt x="121038" y="693087"/>
                                  <a:pt x="88840" y="731723"/>
                                  <a:pt x="92060" y="734943"/>
                                </a:cubicBezTo>
                                <a:cubicBezTo>
                                  <a:pt x="95280" y="738163"/>
                                  <a:pt x="144649" y="694161"/>
                                  <a:pt x="150015" y="696307"/>
                                </a:cubicBezTo>
                                <a:cubicBezTo>
                                  <a:pt x="155381" y="698454"/>
                                  <a:pt x="121038" y="742456"/>
                                  <a:pt x="124258" y="747822"/>
                                </a:cubicBezTo>
                                <a:cubicBezTo>
                                  <a:pt x="127478" y="753188"/>
                                  <a:pt x="163968" y="724211"/>
                                  <a:pt x="169334" y="728504"/>
                                </a:cubicBezTo>
                                <a:cubicBezTo>
                                  <a:pt x="174700" y="732797"/>
                                  <a:pt x="153235" y="771434"/>
                                  <a:pt x="156455" y="773580"/>
                                </a:cubicBezTo>
                                <a:cubicBezTo>
                                  <a:pt x="159675" y="775726"/>
                                  <a:pt x="188652" y="741383"/>
                                  <a:pt x="188652" y="741383"/>
                                </a:cubicBezTo>
                                <a:cubicBezTo>
                                  <a:pt x="198311" y="731724"/>
                                  <a:pt x="203678" y="730650"/>
                                  <a:pt x="214410" y="715625"/>
                                </a:cubicBezTo>
                                <a:cubicBezTo>
                                  <a:pt x="225142" y="700600"/>
                                  <a:pt x="240167" y="671621"/>
                                  <a:pt x="253046" y="651230"/>
                                </a:cubicBezTo>
                                <a:cubicBezTo>
                                  <a:pt x="265925" y="630839"/>
                                  <a:pt x="291683" y="593276"/>
                                  <a:pt x="291683" y="593276"/>
                                </a:cubicBezTo>
                                <a:cubicBezTo>
                                  <a:pt x="302416" y="579324"/>
                                  <a:pt x="317441" y="567518"/>
                                  <a:pt x="317441" y="567518"/>
                                </a:cubicBezTo>
                                <a:cubicBezTo>
                                  <a:pt x="322807" y="561079"/>
                                  <a:pt x="315294" y="565371"/>
                                  <a:pt x="323880" y="554639"/>
                                </a:cubicBezTo>
                                <a:cubicBezTo>
                                  <a:pt x="332466" y="543907"/>
                                  <a:pt x="356077" y="519222"/>
                                  <a:pt x="368956" y="503123"/>
                                </a:cubicBezTo>
                                <a:cubicBezTo>
                                  <a:pt x="381835" y="487024"/>
                                  <a:pt x="401153" y="458047"/>
                                  <a:pt x="401153" y="458047"/>
                                </a:cubicBezTo>
                                <a:cubicBezTo>
                                  <a:pt x="401153" y="446242"/>
                                  <a:pt x="383981" y="440876"/>
                                  <a:pt x="368956" y="432290"/>
                                </a:cubicBezTo>
                                <a:cubicBezTo>
                                  <a:pt x="353931" y="423704"/>
                                  <a:pt x="311001" y="406532"/>
                                  <a:pt x="311001" y="406532"/>
                                </a:cubicBezTo>
                                <a:cubicBezTo>
                                  <a:pt x="297049" y="397946"/>
                                  <a:pt x="285244" y="380774"/>
                                  <a:pt x="285244" y="380774"/>
                                </a:cubicBezTo>
                                <a:cubicBezTo>
                                  <a:pt x="279878" y="373261"/>
                                  <a:pt x="277731" y="374335"/>
                                  <a:pt x="278804" y="361456"/>
                                </a:cubicBezTo>
                                <a:cubicBezTo>
                                  <a:pt x="279877" y="348577"/>
                                  <a:pt x="288463" y="316380"/>
                                  <a:pt x="291683" y="303501"/>
                                </a:cubicBezTo>
                                <a:cubicBezTo>
                                  <a:pt x="294903" y="290622"/>
                                  <a:pt x="298122" y="284183"/>
                                  <a:pt x="298122" y="284183"/>
                                </a:cubicBezTo>
                                <a:cubicBezTo>
                                  <a:pt x="303488" y="279890"/>
                                  <a:pt x="323880" y="277743"/>
                                  <a:pt x="323880" y="277743"/>
                                </a:cubicBezTo>
                                <a:cubicBezTo>
                                  <a:pt x="331393" y="272377"/>
                                  <a:pt x="331392" y="263791"/>
                                  <a:pt x="343198" y="251985"/>
                                </a:cubicBezTo>
                                <a:cubicBezTo>
                                  <a:pt x="355004" y="240179"/>
                                  <a:pt x="380762" y="221934"/>
                                  <a:pt x="394714" y="206909"/>
                                </a:cubicBezTo>
                                <a:cubicBezTo>
                                  <a:pt x="408666" y="191884"/>
                                  <a:pt x="418325" y="175785"/>
                                  <a:pt x="426911" y="161833"/>
                                </a:cubicBezTo>
                                <a:cubicBezTo>
                                  <a:pt x="435497" y="147881"/>
                                  <a:pt x="438716" y="142515"/>
                                  <a:pt x="446229" y="123197"/>
                                </a:cubicBezTo>
                                <a:cubicBezTo>
                                  <a:pt x="453742" y="103879"/>
                                  <a:pt x="467694" y="66315"/>
                                  <a:pt x="471987" y="45923"/>
                                </a:cubicBezTo>
                                <a:cubicBezTo>
                                  <a:pt x="476280" y="25531"/>
                                  <a:pt x="485939" y="5140"/>
                                  <a:pt x="471987" y="847"/>
                                </a:cubicBezTo>
                                <a:cubicBezTo>
                                  <a:pt x="458035" y="-3446"/>
                                  <a:pt x="411886" y="9434"/>
                                  <a:pt x="388275" y="20166"/>
                                </a:cubicBezTo>
                                <a:cubicBezTo>
                                  <a:pt x="364664" y="30898"/>
                                  <a:pt x="356078" y="56656"/>
                                  <a:pt x="330320" y="65242"/>
                                </a:cubicBezTo>
                                <a:cubicBezTo>
                                  <a:pt x="304562" y="73828"/>
                                  <a:pt x="268072" y="67388"/>
                                  <a:pt x="233728" y="71681"/>
                                </a:cubicBezTo>
                                <a:cubicBezTo>
                                  <a:pt x="199384" y="75974"/>
                                  <a:pt x="177920" y="58802"/>
                                  <a:pt x="143576" y="90999"/>
                                </a:cubicBezTo>
                                <a:close/>
                              </a:path>
                            </a:pathLst>
                          </a:custGeom>
                          <a:gradFill flip="none" rotWithShape="1">
                            <a:gsLst>
                              <a:gs pos="0">
                                <a:srgbClr val="8E410C">
                                  <a:shade val="30000"/>
                                  <a:satMod val="115000"/>
                                </a:srgbClr>
                              </a:gs>
                              <a:gs pos="50000">
                                <a:srgbClr val="8E410C">
                                  <a:shade val="67500"/>
                                  <a:satMod val="115000"/>
                                </a:srgbClr>
                              </a:gs>
                              <a:gs pos="100000">
                                <a:srgbClr val="8E410C">
                                  <a:shade val="100000"/>
                                  <a:satMod val="115000"/>
                                </a:srgbClr>
                              </a:gs>
                            </a:gsLst>
                            <a:lin ang="10800000" scaled="1"/>
                            <a:tileRect/>
                          </a:gra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487" name="Freeform 486"/>
                          <p:cNvSpPr/>
                          <p:nvPr/>
                        </p:nvSpPr>
                        <p:spPr>
                          <a:xfrm rot="419079">
                            <a:off x="1629234" y="985234"/>
                            <a:ext cx="191069" cy="782725"/>
                          </a:xfrm>
                          <a:custGeom>
                            <a:avLst/>
                            <a:gdLst>
                              <a:gd name="connsiteX0" fmla="*/ 26452 w 191069"/>
                              <a:gd name="connsiteY0" fmla="*/ 3520 h 782725"/>
                              <a:gd name="connsiteX1" fmla="*/ 52210 w 191069"/>
                              <a:gd name="connsiteY1" fmla="*/ 151627 h 782725"/>
                              <a:gd name="connsiteX2" fmla="*/ 39331 w 191069"/>
                              <a:gd name="connsiteY2" fmla="*/ 267537 h 782725"/>
                              <a:gd name="connsiteX3" fmla="*/ 39331 w 191069"/>
                              <a:gd name="connsiteY3" fmla="*/ 351250 h 782725"/>
                              <a:gd name="connsiteX4" fmla="*/ 26452 w 191069"/>
                              <a:gd name="connsiteY4" fmla="*/ 389886 h 782725"/>
                              <a:gd name="connsiteX5" fmla="*/ 45771 w 191069"/>
                              <a:gd name="connsiteY5" fmla="*/ 415644 h 782725"/>
                              <a:gd name="connsiteX6" fmla="*/ 45771 w 191069"/>
                              <a:gd name="connsiteY6" fmla="*/ 460720 h 782725"/>
                              <a:gd name="connsiteX7" fmla="*/ 13574 w 191069"/>
                              <a:gd name="connsiteY7" fmla="*/ 615267 h 782725"/>
                              <a:gd name="connsiteX8" fmla="*/ 695 w 191069"/>
                              <a:gd name="connsiteY8" fmla="*/ 731177 h 782725"/>
                              <a:gd name="connsiteX9" fmla="*/ 32892 w 191069"/>
                              <a:gd name="connsiteY9" fmla="*/ 692540 h 782725"/>
                              <a:gd name="connsiteX10" fmla="*/ 32892 w 191069"/>
                              <a:gd name="connsiteY10" fmla="*/ 763374 h 782725"/>
                              <a:gd name="connsiteX11" fmla="*/ 58650 w 191069"/>
                              <a:gd name="connsiteY11" fmla="*/ 724737 h 782725"/>
                              <a:gd name="connsiteX12" fmla="*/ 77968 w 191069"/>
                              <a:gd name="connsiteY12" fmla="*/ 782692 h 782725"/>
                              <a:gd name="connsiteX13" fmla="*/ 97286 w 191069"/>
                              <a:gd name="connsiteY13" fmla="*/ 731177 h 782725"/>
                              <a:gd name="connsiteX14" fmla="*/ 110165 w 191069"/>
                              <a:gd name="connsiteY14" fmla="*/ 782692 h 782725"/>
                              <a:gd name="connsiteX15" fmla="*/ 129483 w 191069"/>
                              <a:gd name="connsiteY15" fmla="*/ 737616 h 782725"/>
                              <a:gd name="connsiteX16" fmla="*/ 135923 w 191069"/>
                              <a:gd name="connsiteY16" fmla="*/ 653903 h 782725"/>
                              <a:gd name="connsiteX17" fmla="*/ 129483 w 191069"/>
                              <a:gd name="connsiteY17" fmla="*/ 621706 h 782725"/>
                              <a:gd name="connsiteX18" fmla="*/ 129483 w 191069"/>
                              <a:gd name="connsiteY18" fmla="*/ 563751 h 782725"/>
                              <a:gd name="connsiteX19" fmla="*/ 129483 w 191069"/>
                              <a:gd name="connsiteY19" fmla="*/ 480039 h 782725"/>
                              <a:gd name="connsiteX20" fmla="*/ 142362 w 191069"/>
                              <a:gd name="connsiteY20" fmla="*/ 402765 h 782725"/>
                              <a:gd name="connsiteX21" fmla="*/ 161681 w 191069"/>
                              <a:gd name="connsiteY21" fmla="*/ 377008 h 782725"/>
                              <a:gd name="connsiteX22" fmla="*/ 174559 w 191069"/>
                              <a:gd name="connsiteY22" fmla="*/ 273977 h 782725"/>
                              <a:gd name="connsiteX23" fmla="*/ 187438 w 191069"/>
                              <a:gd name="connsiteY23" fmla="*/ 196703 h 782725"/>
                              <a:gd name="connsiteX24" fmla="*/ 103726 w 191069"/>
                              <a:gd name="connsiteY24" fmla="*/ 132309 h 782725"/>
                              <a:gd name="connsiteX25" fmla="*/ 58650 w 191069"/>
                              <a:gd name="connsiteY25" fmla="*/ 55036 h 782725"/>
                              <a:gd name="connsiteX26" fmla="*/ 26452 w 191069"/>
                              <a:gd name="connsiteY26" fmla="*/ 3520 h 7827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</a:cxnLst>
                            <a:rect l="l" t="t" r="r" b="b"/>
                            <a:pathLst>
                              <a:path w="191069" h="782725">
                                <a:moveTo>
                                  <a:pt x="26452" y="3520"/>
                                </a:moveTo>
                                <a:cubicBezTo>
                                  <a:pt x="25379" y="19618"/>
                                  <a:pt x="50064" y="107624"/>
                                  <a:pt x="52210" y="151627"/>
                                </a:cubicBezTo>
                                <a:cubicBezTo>
                                  <a:pt x="54356" y="195630"/>
                                  <a:pt x="41477" y="234267"/>
                                  <a:pt x="39331" y="267537"/>
                                </a:cubicBezTo>
                                <a:cubicBezTo>
                                  <a:pt x="37185" y="300807"/>
                                  <a:pt x="41478" y="330858"/>
                                  <a:pt x="39331" y="351250"/>
                                </a:cubicBezTo>
                                <a:cubicBezTo>
                                  <a:pt x="37184" y="371642"/>
                                  <a:pt x="25379" y="379154"/>
                                  <a:pt x="26452" y="389886"/>
                                </a:cubicBezTo>
                                <a:cubicBezTo>
                                  <a:pt x="27525" y="400618"/>
                                  <a:pt x="42551" y="403838"/>
                                  <a:pt x="45771" y="415644"/>
                                </a:cubicBezTo>
                                <a:cubicBezTo>
                                  <a:pt x="48991" y="427450"/>
                                  <a:pt x="51137" y="427450"/>
                                  <a:pt x="45771" y="460720"/>
                                </a:cubicBezTo>
                                <a:cubicBezTo>
                                  <a:pt x="40405" y="493990"/>
                                  <a:pt x="21087" y="570191"/>
                                  <a:pt x="13574" y="615267"/>
                                </a:cubicBezTo>
                                <a:cubicBezTo>
                                  <a:pt x="6061" y="660343"/>
                                  <a:pt x="-2525" y="718298"/>
                                  <a:pt x="695" y="731177"/>
                                </a:cubicBezTo>
                                <a:cubicBezTo>
                                  <a:pt x="3915" y="744056"/>
                                  <a:pt x="27526" y="687174"/>
                                  <a:pt x="32892" y="692540"/>
                                </a:cubicBezTo>
                                <a:cubicBezTo>
                                  <a:pt x="38258" y="697906"/>
                                  <a:pt x="28599" y="758008"/>
                                  <a:pt x="32892" y="763374"/>
                                </a:cubicBezTo>
                                <a:cubicBezTo>
                                  <a:pt x="37185" y="768740"/>
                                  <a:pt x="51137" y="721517"/>
                                  <a:pt x="58650" y="724737"/>
                                </a:cubicBezTo>
                                <a:cubicBezTo>
                                  <a:pt x="66163" y="727957"/>
                                  <a:pt x="71529" y="781619"/>
                                  <a:pt x="77968" y="782692"/>
                                </a:cubicBezTo>
                                <a:cubicBezTo>
                                  <a:pt x="84407" y="783765"/>
                                  <a:pt x="91920" y="731177"/>
                                  <a:pt x="97286" y="731177"/>
                                </a:cubicBezTo>
                                <a:cubicBezTo>
                                  <a:pt x="102652" y="731177"/>
                                  <a:pt x="104799" y="781619"/>
                                  <a:pt x="110165" y="782692"/>
                                </a:cubicBezTo>
                                <a:cubicBezTo>
                                  <a:pt x="115531" y="783765"/>
                                  <a:pt x="125190" y="759081"/>
                                  <a:pt x="129483" y="737616"/>
                                </a:cubicBezTo>
                                <a:cubicBezTo>
                                  <a:pt x="133776" y="716151"/>
                                  <a:pt x="135923" y="673221"/>
                                  <a:pt x="135923" y="653903"/>
                                </a:cubicBezTo>
                                <a:cubicBezTo>
                                  <a:pt x="135923" y="634585"/>
                                  <a:pt x="130556" y="636731"/>
                                  <a:pt x="129483" y="621706"/>
                                </a:cubicBezTo>
                                <a:cubicBezTo>
                                  <a:pt x="128410" y="606681"/>
                                  <a:pt x="129483" y="563751"/>
                                  <a:pt x="129483" y="563751"/>
                                </a:cubicBezTo>
                                <a:cubicBezTo>
                                  <a:pt x="129483" y="540140"/>
                                  <a:pt x="127337" y="506870"/>
                                  <a:pt x="129483" y="480039"/>
                                </a:cubicBezTo>
                                <a:cubicBezTo>
                                  <a:pt x="131629" y="453208"/>
                                  <a:pt x="142362" y="402765"/>
                                  <a:pt x="142362" y="402765"/>
                                </a:cubicBezTo>
                                <a:cubicBezTo>
                                  <a:pt x="147728" y="385593"/>
                                  <a:pt x="156315" y="398473"/>
                                  <a:pt x="161681" y="377008"/>
                                </a:cubicBezTo>
                                <a:cubicBezTo>
                                  <a:pt x="167047" y="355543"/>
                                  <a:pt x="170266" y="304028"/>
                                  <a:pt x="174559" y="273977"/>
                                </a:cubicBezTo>
                                <a:cubicBezTo>
                                  <a:pt x="178852" y="243926"/>
                                  <a:pt x="199244" y="220314"/>
                                  <a:pt x="187438" y="196703"/>
                                </a:cubicBezTo>
                                <a:cubicBezTo>
                                  <a:pt x="175633" y="173092"/>
                                  <a:pt x="125191" y="155920"/>
                                  <a:pt x="103726" y="132309"/>
                                </a:cubicBezTo>
                                <a:cubicBezTo>
                                  <a:pt x="82261" y="108698"/>
                                  <a:pt x="70456" y="79721"/>
                                  <a:pt x="58650" y="55036"/>
                                </a:cubicBezTo>
                                <a:cubicBezTo>
                                  <a:pt x="46844" y="30352"/>
                                  <a:pt x="27525" y="-12578"/>
                                  <a:pt x="26452" y="3520"/>
                                </a:cubicBezTo>
                                <a:close/>
                              </a:path>
                            </a:pathLst>
                          </a:custGeom>
                          <a:gradFill flip="none" rotWithShape="1">
                            <a:gsLst>
                              <a:gs pos="0">
                                <a:srgbClr val="8E410C">
                                  <a:shade val="30000"/>
                                  <a:satMod val="115000"/>
                                </a:srgbClr>
                              </a:gs>
                              <a:gs pos="50000">
                                <a:srgbClr val="8E410C">
                                  <a:shade val="67500"/>
                                  <a:satMod val="115000"/>
                                </a:srgbClr>
                              </a:gs>
                              <a:gs pos="100000">
                                <a:srgbClr val="8E410C">
                                  <a:shade val="100000"/>
                                  <a:satMod val="115000"/>
                                </a:srgbClr>
                              </a:gs>
                            </a:gsLst>
                            <a:path path="circle">
                              <a:fillToRect r="100000" b="100000"/>
                            </a:path>
                            <a:tileRect l="-100000" t="-100000"/>
                          </a:gra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grpSp>
                        <p:nvGrpSpPr>
                          <p:cNvPr id="488" name="Group 487"/>
                          <p:cNvGrpSpPr/>
                          <p:nvPr/>
                        </p:nvGrpSpPr>
                        <p:grpSpPr>
                          <a:xfrm>
                            <a:off x="1159155" y="0"/>
                            <a:ext cx="1850059" cy="1806595"/>
                            <a:chOff x="1159155" y="0"/>
                            <a:chExt cx="1850059" cy="1806595"/>
                          </a:xfrm>
                        </p:grpSpPr>
                        <p:grpSp>
                          <p:nvGrpSpPr>
                            <p:cNvPr id="489" name="Group 488"/>
                            <p:cNvGrpSpPr/>
                            <p:nvPr/>
                          </p:nvGrpSpPr>
                          <p:grpSpPr>
                            <a:xfrm>
                              <a:off x="1159155" y="0"/>
                              <a:ext cx="1850059" cy="1760499"/>
                              <a:chOff x="1159155" y="0"/>
                              <a:chExt cx="1850059" cy="1760499"/>
                            </a:xfrm>
                          </p:grpSpPr>
                          <p:grpSp>
                            <p:nvGrpSpPr>
                              <p:cNvPr id="491" name="Group 490"/>
                              <p:cNvGrpSpPr/>
                              <p:nvPr/>
                            </p:nvGrpSpPr>
                            <p:grpSpPr>
                              <a:xfrm>
                                <a:off x="1159155" y="0"/>
                                <a:ext cx="1850059" cy="1230097"/>
                                <a:chOff x="1159155" y="0"/>
                                <a:chExt cx="1850059" cy="1230097"/>
                              </a:xfrm>
                            </p:grpSpPr>
                            <p:grpSp>
                              <p:nvGrpSpPr>
                                <p:cNvPr id="493" name="Group 492"/>
                                <p:cNvGrpSpPr/>
                                <p:nvPr/>
                              </p:nvGrpSpPr>
                              <p:grpSpPr>
                                <a:xfrm>
                                  <a:off x="1371657" y="0"/>
                                  <a:ext cx="122555" cy="338455"/>
                                  <a:chOff x="1371657" y="0"/>
                                  <a:chExt cx="135228" cy="380079"/>
                                </a:xfrm>
                              </p:grpSpPr>
                              <p:sp>
                                <p:nvSpPr>
                                  <p:cNvPr id="530" name="Freeform 529"/>
                                  <p:cNvSpPr/>
                                  <p:nvPr/>
                                </p:nvSpPr>
                                <p:spPr>
                                  <a:xfrm>
                                    <a:off x="1371657" y="0"/>
                                    <a:ext cx="135228" cy="380079"/>
                                  </a:xfrm>
                                  <a:custGeom>
                                    <a:avLst/>
                                    <a:gdLst>
                                      <a:gd name="connsiteX0" fmla="*/ 33210 w 97772"/>
                                      <a:gd name="connsiteY0" fmla="*/ 264512 h 309624"/>
                                      <a:gd name="connsiteX1" fmla="*/ 1013 w 97772"/>
                                      <a:gd name="connsiteY1" fmla="*/ 167921 h 309624"/>
                                      <a:gd name="connsiteX2" fmla="*/ 7452 w 97772"/>
                                      <a:gd name="connsiteY2" fmla="*/ 148602 h 309624"/>
                                      <a:gd name="connsiteX3" fmla="*/ 33210 w 97772"/>
                                      <a:gd name="connsiteY3" fmla="*/ 71329 h 309624"/>
                                      <a:gd name="connsiteX4" fmla="*/ 46089 w 97772"/>
                                      <a:gd name="connsiteY4" fmla="*/ 32692 h 309624"/>
                                      <a:gd name="connsiteX5" fmla="*/ 58968 w 97772"/>
                                      <a:gd name="connsiteY5" fmla="*/ 495 h 309624"/>
                                      <a:gd name="connsiteX6" fmla="*/ 71847 w 97772"/>
                                      <a:gd name="connsiteY6" fmla="*/ 58450 h 309624"/>
                                      <a:gd name="connsiteX7" fmla="*/ 78286 w 97772"/>
                                      <a:gd name="connsiteY7" fmla="*/ 90647 h 309624"/>
                                      <a:gd name="connsiteX8" fmla="*/ 91165 w 97772"/>
                                      <a:gd name="connsiteY8" fmla="*/ 142163 h 309624"/>
                                      <a:gd name="connsiteX9" fmla="*/ 97604 w 97772"/>
                                      <a:gd name="connsiteY9" fmla="*/ 193678 h 309624"/>
                                      <a:gd name="connsiteX10" fmla="*/ 84726 w 97772"/>
                                      <a:gd name="connsiteY10" fmla="*/ 270952 h 309624"/>
                                      <a:gd name="connsiteX11" fmla="*/ 84726 w 97772"/>
                                      <a:gd name="connsiteY11" fmla="*/ 283830 h 309624"/>
                                      <a:gd name="connsiteX12" fmla="*/ 58968 w 97772"/>
                                      <a:gd name="connsiteY12" fmla="*/ 309588 h 309624"/>
                                      <a:gd name="connsiteX13" fmla="*/ 33210 w 97772"/>
                                      <a:gd name="connsiteY13" fmla="*/ 264512 h 309624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  <a:cxn ang="0">
                                        <a:pos x="connsiteX12" y="connsiteY12"/>
                                      </a:cxn>
                                      <a:cxn ang="0">
                                        <a:pos x="connsiteX13" y="connsiteY13"/>
                                      </a:cxn>
                                    </a:cxnLst>
                                    <a:rect l="l" t="t" r="r" b="b"/>
                                    <a:pathLst>
                                      <a:path w="97772" h="309624">
                                        <a:moveTo>
                                          <a:pt x="33210" y="264512"/>
                                        </a:moveTo>
                                        <a:cubicBezTo>
                                          <a:pt x="23551" y="240901"/>
                                          <a:pt x="5306" y="187239"/>
                                          <a:pt x="1013" y="167921"/>
                                        </a:cubicBezTo>
                                        <a:cubicBezTo>
                                          <a:pt x="-3280" y="148603"/>
                                          <a:pt x="7452" y="148602"/>
                                          <a:pt x="7452" y="148602"/>
                                        </a:cubicBezTo>
                                        <a:lnTo>
                                          <a:pt x="33210" y="71329"/>
                                        </a:lnTo>
                                        <a:cubicBezTo>
                                          <a:pt x="39649" y="52011"/>
                                          <a:pt x="41796" y="44498"/>
                                          <a:pt x="46089" y="32692"/>
                                        </a:cubicBezTo>
                                        <a:cubicBezTo>
                                          <a:pt x="50382" y="20886"/>
                                          <a:pt x="54675" y="-3798"/>
                                          <a:pt x="58968" y="495"/>
                                        </a:cubicBezTo>
                                        <a:cubicBezTo>
                                          <a:pt x="63261" y="4788"/>
                                          <a:pt x="68627" y="43425"/>
                                          <a:pt x="71847" y="58450"/>
                                        </a:cubicBezTo>
                                        <a:cubicBezTo>
                                          <a:pt x="75067" y="73475"/>
                                          <a:pt x="75066" y="76695"/>
                                          <a:pt x="78286" y="90647"/>
                                        </a:cubicBezTo>
                                        <a:cubicBezTo>
                                          <a:pt x="81506" y="104599"/>
                                          <a:pt x="87945" y="124991"/>
                                          <a:pt x="91165" y="142163"/>
                                        </a:cubicBezTo>
                                        <a:cubicBezTo>
                                          <a:pt x="94385" y="159335"/>
                                          <a:pt x="98677" y="172213"/>
                                          <a:pt x="97604" y="193678"/>
                                        </a:cubicBezTo>
                                        <a:cubicBezTo>
                                          <a:pt x="96531" y="215143"/>
                                          <a:pt x="84726" y="270952"/>
                                          <a:pt x="84726" y="270952"/>
                                        </a:cubicBezTo>
                                        <a:cubicBezTo>
                                          <a:pt x="82580" y="285977"/>
                                          <a:pt x="89019" y="277391"/>
                                          <a:pt x="84726" y="283830"/>
                                        </a:cubicBezTo>
                                        <a:cubicBezTo>
                                          <a:pt x="80433" y="290269"/>
                                          <a:pt x="67554" y="308515"/>
                                          <a:pt x="58968" y="309588"/>
                                        </a:cubicBezTo>
                                        <a:cubicBezTo>
                                          <a:pt x="50382" y="310661"/>
                                          <a:pt x="42869" y="288123"/>
                                          <a:pt x="33210" y="264512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8E410C"/>
                                  </a:solidFill>
                                  <a:ln w="1270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531" name="Freeform 530"/>
                                  <p:cNvSpPr/>
                                  <p:nvPr/>
                                </p:nvSpPr>
                                <p:spPr>
                                  <a:xfrm>
                                    <a:off x="1403854" y="90152"/>
                                    <a:ext cx="83185" cy="286385"/>
                                  </a:xfrm>
                                  <a:custGeom>
                                    <a:avLst/>
                                    <a:gdLst>
                                      <a:gd name="connsiteX0" fmla="*/ 33210 w 97772"/>
                                      <a:gd name="connsiteY0" fmla="*/ 264512 h 309624"/>
                                      <a:gd name="connsiteX1" fmla="*/ 1013 w 97772"/>
                                      <a:gd name="connsiteY1" fmla="*/ 167921 h 309624"/>
                                      <a:gd name="connsiteX2" fmla="*/ 7452 w 97772"/>
                                      <a:gd name="connsiteY2" fmla="*/ 148602 h 309624"/>
                                      <a:gd name="connsiteX3" fmla="*/ 33210 w 97772"/>
                                      <a:gd name="connsiteY3" fmla="*/ 71329 h 309624"/>
                                      <a:gd name="connsiteX4" fmla="*/ 46089 w 97772"/>
                                      <a:gd name="connsiteY4" fmla="*/ 32692 h 309624"/>
                                      <a:gd name="connsiteX5" fmla="*/ 58968 w 97772"/>
                                      <a:gd name="connsiteY5" fmla="*/ 495 h 309624"/>
                                      <a:gd name="connsiteX6" fmla="*/ 71847 w 97772"/>
                                      <a:gd name="connsiteY6" fmla="*/ 58450 h 309624"/>
                                      <a:gd name="connsiteX7" fmla="*/ 78286 w 97772"/>
                                      <a:gd name="connsiteY7" fmla="*/ 90647 h 309624"/>
                                      <a:gd name="connsiteX8" fmla="*/ 91165 w 97772"/>
                                      <a:gd name="connsiteY8" fmla="*/ 142163 h 309624"/>
                                      <a:gd name="connsiteX9" fmla="*/ 97604 w 97772"/>
                                      <a:gd name="connsiteY9" fmla="*/ 193678 h 309624"/>
                                      <a:gd name="connsiteX10" fmla="*/ 84726 w 97772"/>
                                      <a:gd name="connsiteY10" fmla="*/ 270952 h 309624"/>
                                      <a:gd name="connsiteX11" fmla="*/ 84726 w 97772"/>
                                      <a:gd name="connsiteY11" fmla="*/ 283830 h 309624"/>
                                      <a:gd name="connsiteX12" fmla="*/ 58968 w 97772"/>
                                      <a:gd name="connsiteY12" fmla="*/ 309588 h 309624"/>
                                      <a:gd name="connsiteX13" fmla="*/ 33210 w 97772"/>
                                      <a:gd name="connsiteY13" fmla="*/ 264512 h 309624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  <a:cxn ang="0">
                                        <a:pos x="connsiteX12" y="connsiteY12"/>
                                      </a:cxn>
                                      <a:cxn ang="0">
                                        <a:pos x="connsiteX13" y="connsiteY13"/>
                                      </a:cxn>
                                    </a:cxnLst>
                                    <a:rect l="l" t="t" r="r" b="b"/>
                                    <a:pathLst>
                                      <a:path w="97772" h="309624">
                                        <a:moveTo>
                                          <a:pt x="33210" y="264512"/>
                                        </a:moveTo>
                                        <a:cubicBezTo>
                                          <a:pt x="23551" y="240901"/>
                                          <a:pt x="5306" y="187239"/>
                                          <a:pt x="1013" y="167921"/>
                                        </a:cubicBezTo>
                                        <a:cubicBezTo>
                                          <a:pt x="-3280" y="148603"/>
                                          <a:pt x="7452" y="148602"/>
                                          <a:pt x="7452" y="148602"/>
                                        </a:cubicBezTo>
                                        <a:lnTo>
                                          <a:pt x="33210" y="71329"/>
                                        </a:lnTo>
                                        <a:cubicBezTo>
                                          <a:pt x="39649" y="52011"/>
                                          <a:pt x="41796" y="44498"/>
                                          <a:pt x="46089" y="32692"/>
                                        </a:cubicBezTo>
                                        <a:cubicBezTo>
                                          <a:pt x="50382" y="20886"/>
                                          <a:pt x="54675" y="-3798"/>
                                          <a:pt x="58968" y="495"/>
                                        </a:cubicBezTo>
                                        <a:cubicBezTo>
                                          <a:pt x="63261" y="4788"/>
                                          <a:pt x="68627" y="43425"/>
                                          <a:pt x="71847" y="58450"/>
                                        </a:cubicBezTo>
                                        <a:cubicBezTo>
                                          <a:pt x="75067" y="73475"/>
                                          <a:pt x="75066" y="76695"/>
                                          <a:pt x="78286" y="90647"/>
                                        </a:cubicBezTo>
                                        <a:cubicBezTo>
                                          <a:pt x="81506" y="104599"/>
                                          <a:pt x="87945" y="124991"/>
                                          <a:pt x="91165" y="142163"/>
                                        </a:cubicBezTo>
                                        <a:cubicBezTo>
                                          <a:pt x="94385" y="159335"/>
                                          <a:pt x="98677" y="172213"/>
                                          <a:pt x="97604" y="193678"/>
                                        </a:cubicBezTo>
                                        <a:cubicBezTo>
                                          <a:pt x="96531" y="215143"/>
                                          <a:pt x="84726" y="270952"/>
                                          <a:pt x="84726" y="270952"/>
                                        </a:cubicBezTo>
                                        <a:cubicBezTo>
                                          <a:pt x="82580" y="285977"/>
                                          <a:pt x="89019" y="277391"/>
                                          <a:pt x="84726" y="283830"/>
                                        </a:cubicBezTo>
                                        <a:cubicBezTo>
                                          <a:pt x="80433" y="290269"/>
                                          <a:pt x="67554" y="308515"/>
                                          <a:pt x="58968" y="309588"/>
                                        </a:cubicBezTo>
                                        <a:cubicBezTo>
                                          <a:pt x="50382" y="310661"/>
                                          <a:pt x="42869" y="288123"/>
                                          <a:pt x="33210" y="264512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BA6D4E"/>
                                  </a:solidFill>
                                  <a:ln w="1270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cxnSp>
                                <p:nvCxnSpPr>
                                  <p:cNvPr id="532" name="Straight Connector 531"/>
                                  <p:cNvCxnSpPr/>
                                  <p:nvPr/>
                                </p:nvCxnSpPr>
                                <p:spPr>
                                  <a:xfrm flipV="1">
                                    <a:off x="1442491" y="186744"/>
                                    <a:ext cx="0" cy="148590"/>
                                  </a:xfrm>
                                  <a:prstGeom prst="line">
                                    <a:avLst/>
                                  </a:prstGeom>
                                  <a:noFill/>
                                  <a:ln w="635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</p:cxnSp>
                            </p:grpSp>
                            <p:grpSp>
                              <p:nvGrpSpPr>
                                <p:cNvPr id="494" name="Group 493"/>
                                <p:cNvGrpSpPr/>
                                <p:nvPr/>
                              </p:nvGrpSpPr>
                              <p:grpSpPr>
                                <a:xfrm>
                                  <a:off x="1159155" y="115910"/>
                                  <a:ext cx="1850059" cy="1114187"/>
                                  <a:chOff x="1159155" y="115910"/>
                                  <a:chExt cx="1850059" cy="1114187"/>
                                </a:xfrm>
                              </p:grpSpPr>
                              <p:grpSp>
                                <p:nvGrpSpPr>
                                  <p:cNvPr id="501" name="Group 500"/>
                                  <p:cNvGrpSpPr/>
                                  <p:nvPr/>
                                </p:nvGrpSpPr>
                                <p:grpSpPr>
                                  <a:xfrm>
                                    <a:off x="1159155" y="115910"/>
                                    <a:ext cx="1850059" cy="1114187"/>
                                    <a:chOff x="1159155" y="115910"/>
                                    <a:chExt cx="1850059" cy="1114187"/>
                                  </a:xfrm>
                                </p:grpSpPr>
                                <p:grpSp>
                                  <p:nvGrpSpPr>
                                    <p:cNvPr id="503" name="Group 502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1159155" y="115910"/>
                                      <a:ext cx="1850059" cy="1114187"/>
                                      <a:chOff x="1159155" y="115910"/>
                                      <a:chExt cx="1850059" cy="1114187"/>
                                    </a:xfrm>
                                  </p:grpSpPr>
                                  <p:sp>
                                    <p:nvSpPr>
                                      <p:cNvPr id="505" name="Freeform 504"/>
                                      <p:cNvSpPr/>
                                      <p:nvPr/>
                                    </p:nvSpPr>
                                    <p:spPr>
                                      <a:xfrm rot="14276850" flipH="1" flipV="1">
                                        <a:off x="1741925" y="479738"/>
                                        <a:ext cx="229870" cy="12192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03135 w 230483"/>
                                          <a:gd name="connsiteY0" fmla="*/ 6515 h 122425"/>
                                          <a:gd name="connsiteX1" fmla="*/ 19422 w 230483"/>
                                          <a:gd name="connsiteY1" fmla="*/ 38712 h 122425"/>
                                          <a:gd name="connsiteX2" fmla="*/ 12983 w 230483"/>
                                          <a:gd name="connsiteY2" fmla="*/ 58030 h 122425"/>
                                          <a:gd name="connsiteX3" fmla="*/ 104 w 230483"/>
                                          <a:gd name="connsiteY3" fmla="*/ 90228 h 122425"/>
                                          <a:gd name="connsiteX4" fmla="*/ 6543 w 230483"/>
                                          <a:gd name="connsiteY4" fmla="*/ 122425 h 122425"/>
                                          <a:gd name="connsiteX5" fmla="*/ 6543 w 230483"/>
                                          <a:gd name="connsiteY5" fmla="*/ 122425 h 122425"/>
                                          <a:gd name="connsiteX6" fmla="*/ 70937 w 230483"/>
                                          <a:gd name="connsiteY6" fmla="*/ 109546 h 122425"/>
                                          <a:gd name="connsiteX7" fmla="*/ 96695 w 230483"/>
                                          <a:gd name="connsiteY7" fmla="*/ 77349 h 122425"/>
                                          <a:gd name="connsiteX8" fmla="*/ 225484 w 230483"/>
                                          <a:gd name="connsiteY8" fmla="*/ 19394 h 122425"/>
                                          <a:gd name="connsiteX9" fmla="*/ 206166 w 230483"/>
                                          <a:gd name="connsiteY9" fmla="*/ 12954 h 122425"/>
                                          <a:gd name="connsiteX10" fmla="*/ 167529 w 230483"/>
                                          <a:gd name="connsiteY10" fmla="*/ 75 h 122425"/>
                                          <a:gd name="connsiteX11" fmla="*/ 103135 w 230483"/>
                                          <a:gd name="connsiteY11" fmla="*/ 6515 h 122425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  <a:cxn ang="0">
                                            <a:pos x="connsiteX9" y="connsiteY9"/>
                                          </a:cxn>
                                          <a:cxn ang="0">
                                            <a:pos x="connsiteX10" y="connsiteY10"/>
                                          </a:cxn>
                                          <a:cxn ang="0">
                                            <a:pos x="connsiteX11" y="connsiteY1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230483" h="122425">
                                            <a:moveTo>
                                              <a:pt x="103135" y="6515"/>
                                            </a:moveTo>
                                            <a:cubicBezTo>
                                              <a:pt x="78450" y="12955"/>
                                              <a:pt x="19422" y="38712"/>
                                              <a:pt x="19422" y="38712"/>
                                            </a:cubicBezTo>
                                            <a:cubicBezTo>
                                              <a:pt x="4397" y="47298"/>
                                              <a:pt x="16203" y="49444"/>
                                              <a:pt x="12983" y="58030"/>
                                            </a:cubicBezTo>
                                            <a:cubicBezTo>
                                              <a:pt x="9763" y="66616"/>
                                              <a:pt x="104" y="90228"/>
                                              <a:pt x="104" y="90228"/>
                                            </a:cubicBezTo>
                                            <a:cubicBezTo>
                                              <a:pt x="-969" y="100961"/>
                                              <a:pt x="6543" y="122425"/>
                                              <a:pt x="6543" y="122425"/>
                                            </a:cubicBezTo>
                                            <a:lnTo>
                                              <a:pt x="6543" y="122425"/>
                                            </a:lnTo>
                                            <a:cubicBezTo>
                                              <a:pt x="17275" y="120279"/>
                                              <a:pt x="55912" y="117059"/>
                                              <a:pt x="70937" y="109546"/>
                                            </a:cubicBezTo>
                                            <a:cubicBezTo>
                                              <a:pt x="85962" y="102033"/>
                                              <a:pt x="70937" y="92374"/>
                                              <a:pt x="96695" y="77349"/>
                                            </a:cubicBezTo>
                                            <a:cubicBezTo>
                                              <a:pt x="122453" y="62324"/>
                                              <a:pt x="225484" y="19394"/>
                                              <a:pt x="225484" y="19394"/>
                                            </a:cubicBezTo>
                                            <a:cubicBezTo>
                                              <a:pt x="243729" y="8662"/>
                                              <a:pt x="206166" y="12954"/>
                                              <a:pt x="206166" y="12954"/>
                                            </a:cubicBezTo>
                                            <a:cubicBezTo>
                                              <a:pt x="196507" y="9734"/>
                                              <a:pt x="182554" y="-998"/>
                                              <a:pt x="167529" y="75"/>
                                            </a:cubicBezTo>
                                            <a:cubicBezTo>
                                              <a:pt x="152504" y="1148"/>
                                              <a:pt x="127820" y="75"/>
                                              <a:pt x="103135" y="6515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solidFill>
                                        <a:srgbClr val="BA6D4E"/>
                                      </a:solidFill>
                                      <a:ln w="12700" cap="flat" cmpd="sng" algn="ctr">
                                        <a:solidFill>
                                          <a:srgbClr val="672F09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  <p:grpSp>
                                    <p:nvGrpSpPr>
                                      <p:cNvPr id="506" name="Group 505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1159155" y="115910"/>
                                        <a:ext cx="1850059" cy="1114187"/>
                                        <a:chOff x="1159155" y="115910"/>
                                        <a:chExt cx="1850059" cy="1114187"/>
                                      </a:xfrm>
                                    </p:grpSpPr>
                                    <p:sp>
                                      <p:nvSpPr>
                                        <p:cNvPr id="507" name="Freeform 506"/>
                                        <p:cNvSpPr/>
                                        <p:nvPr/>
                                      </p:nvSpPr>
                                      <p:spPr>
                                        <a:xfrm rot="13673372" flipV="1">
                                          <a:off x="1606696" y="169939"/>
                                          <a:ext cx="230483" cy="122425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03135 w 230483"/>
                                            <a:gd name="connsiteY0" fmla="*/ 6515 h 122425"/>
                                            <a:gd name="connsiteX1" fmla="*/ 19422 w 230483"/>
                                            <a:gd name="connsiteY1" fmla="*/ 38712 h 122425"/>
                                            <a:gd name="connsiteX2" fmla="*/ 12983 w 230483"/>
                                            <a:gd name="connsiteY2" fmla="*/ 58030 h 122425"/>
                                            <a:gd name="connsiteX3" fmla="*/ 104 w 230483"/>
                                            <a:gd name="connsiteY3" fmla="*/ 90228 h 122425"/>
                                            <a:gd name="connsiteX4" fmla="*/ 6543 w 230483"/>
                                            <a:gd name="connsiteY4" fmla="*/ 122425 h 122425"/>
                                            <a:gd name="connsiteX5" fmla="*/ 6543 w 230483"/>
                                            <a:gd name="connsiteY5" fmla="*/ 122425 h 122425"/>
                                            <a:gd name="connsiteX6" fmla="*/ 70937 w 230483"/>
                                            <a:gd name="connsiteY6" fmla="*/ 109546 h 122425"/>
                                            <a:gd name="connsiteX7" fmla="*/ 96695 w 230483"/>
                                            <a:gd name="connsiteY7" fmla="*/ 77349 h 122425"/>
                                            <a:gd name="connsiteX8" fmla="*/ 225484 w 230483"/>
                                            <a:gd name="connsiteY8" fmla="*/ 19394 h 122425"/>
                                            <a:gd name="connsiteX9" fmla="*/ 206166 w 230483"/>
                                            <a:gd name="connsiteY9" fmla="*/ 12954 h 122425"/>
                                            <a:gd name="connsiteX10" fmla="*/ 167529 w 230483"/>
                                            <a:gd name="connsiteY10" fmla="*/ 75 h 122425"/>
                                            <a:gd name="connsiteX11" fmla="*/ 103135 w 230483"/>
                                            <a:gd name="connsiteY11" fmla="*/ 6515 h 122425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230483" h="122425">
                                              <a:moveTo>
                                                <a:pt x="103135" y="6515"/>
                                              </a:moveTo>
                                              <a:cubicBezTo>
                                                <a:pt x="78450" y="12955"/>
                                                <a:pt x="19422" y="38712"/>
                                                <a:pt x="19422" y="38712"/>
                                              </a:cubicBezTo>
                                              <a:cubicBezTo>
                                                <a:pt x="4397" y="47298"/>
                                                <a:pt x="16203" y="49444"/>
                                                <a:pt x="12983" y="58030"/>
                                              </a:cubicBezTo>
                                              <a:cubicBezTo>
                                                <a:pt x="9763" y="66616"/>
                                                <a:pt x="104" y="90228"/>
                                                <a:pt x="104" y="90228"/>
                                              </a:cubicBezTo>
                                              <a:cubicBezTo>
                                                <a:pt x="-969" y="100961"/>
                                                <a:pt x="6543" y="122425"/>
                                                <a:pt x="6543" y="122425"/>
                                              </a:cubicBezTo>
                                              <a:lnTo>
                                                <a:pt x="6543" y="122425"/>
                                              </a:lnTo>
                                              <a:cubicBezTo>
                                                <a:pt x="17275" y="120279"/>
                                                <a:pt x="55912" y="117059"/>
                                                <a:pt x="70937" y="109546"/>
                                              </a:cubicBezTo>
                                              <a:cubicBezTo>
                                                <a:pt x="85962" y="102033"/>
                                                <a:pt x="70937" y="92374"/>
                                                <a:pt x="96695" y="77349"/>
                                              </a:cubicBezTo>
                                              <a:cubicBezTo>
                                                <a:pt x="122453" y="62324"/>
                                                <a:pt x="225484" y="19394"/>
                                                <a:pt x="225484" y="19394"/>
                                              </a:cubicBezTo>
                                              <a:cubicBezTo>
                                                <a:pt x="243729" y="8662"/>
                                                <a:pt x="206166" y="12954"/>
                                                <a:pt x="206166" y="12954"/>
                                              </a:cubicBezTo>
                                              <a:cubicBezTo>
                                                <a:pt x="196507" y="9734"/>
                                                <a:pt x="182554" y="-998"/>
                                                <a:pt x="167529" y="75"/>
                                              </a:cubicBezTo>
                                              <a:cubicBezTo>
                                                <a:pt x="152504" y="1148"/>
                                                <a:pt x="127820" y="75"/>
                                                <a:pt x="103135" y="6515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BA6D4E"/>
                                        </a:solidFill>
                                        <a:ln w="12700" cap="flat" cmpd="sng" algn="ctr">
                                          <a:solidFill>
                                            <a:srgbClr val="672F09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508" name="Freeform 507"/>
                                        <p:cNvSpPr/>
                                        <p:nvPr/>
                                      </p:nvSpPr>
                                      <p:spPr>
                                        <a:xfrm rot="12182371" flipH="1" flipV="1">
                                          <a:off x="1706507" y="237553"/>
                                          <a:ext cx="229870" cy="12192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03135 w 230483"/>
                                            <a:gd name="connsiteY0" fmla="*/ 6515 h 122425"/>
                                            <a:gd name="connsiteX1" fmla="*/ 19422 w 230483"/>
                                            <a:gd name="connsiteY1" fmla="*/ 38712 h 122425"/>
                                            <a:gd name="connsiteX2" fmla="*/ 12983 w 230483"/>
                                            <a:gd name="connsiteY2" fmla="*/ 58030 h 122425"/>
                                            <a:gd name="connsiteX3" fmla="*/ 104 w 230483"/>
                                            <a:gd name="connsiteY3" fmla="*/ 90228 h 122425"/>
                                            <a:gd name="connsiteX4" fmla="*/ 6543 w 230483"/>
                                            <a:gd name="connsiteY4" fmla="*/ 122425 h 122425"/>
                                            <a:gd name="connsiteX5" fmla="*/ 6543 w 230483"/>
                                            <a:gd name="connsiteY5" fmla="*/ 122425 h 122425"/>
                                            <a:gd name="connsiteX6" fmla="*/ 70937 w 230483"/>
                                            <a:gd name="connsiteY6" fmla="*/ 109546 h 122425"/>
                                            <a:gd name="connsiteX7" fmla="*/ 96695 w 230483"/>
                                            <a:gd name="connsiteY7" fmla="*/ 77349 h 122425"/>
                                            <a:gd name="connsiteX8" fmla="*/ 225484 w 230483"/>
                                            <a:gd name="connsiteY8" fmla="*/ 19394 h 122425"/>
                                            <a:gd name="connsiteX9" fmla="*/ 206166 w 230483"/>
                                            <a:gd name="connsiteY9" fmla="*/ 12954 h 122425"/>
                                            <a:gd name="connsiteX10" fmla="*/ 167529 w 230483"/>
                                            <a:gd name="connsiteY10" fmla="*/ 75 h 122425"/>
                                            <a:gd name="connsiteX11" fmla="*/ 103135 w 230483"/>
                                            <a:gd name="connsiteY11" fmla="*/ 6515 h 122425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230483" h="122425">
                                              <a:moveTo>
                                                <a:pt x="103135" y="6515"/>
                                              </a:moveTo>
                                              <a:cubicBezTo>
                                                <a:pt x="78450" y="12955"/>
                                                <a:pt x="19422" y="38712"/>
                                                <a:pt x="19422" y="38712"/>
                                              </a:cubicBezTo>
                                              <a:cubicBezTo>
                                                <a:pt x="4397" y="47298"/>
                                                <a:pt x="16203" y="49444"/>
                                                <a:pt x="12983" y="58030"/>
                                              </a:cubicBezTo>
                                              <a:cubicBezTo>
                                                <a:pt x="9763" y="66616"/>
                                                <a:pt x="104" y="90228"/>
                                                <a:pt x="104" y="90228"/>
                                              </a:cubicBezTo>
                                              <a:cubicBezTo>
                                                <a:pt x="-969" y="100961"/>
                                                <a:pt x="6543" y="122425"/>
                                                <a:pt x="6543" y="122425"/>
                                              </a:cubicBezTo>
                                              <a:lnTo>
                                                <a:pt x="6543" y="122425"/>
                                              </a:lnTo>
                                              <a:cubicBezTo>
                                                <a:pt x="17275" y="120279"/>
                                                <a:pt x="55912" y="117059"/>
                                                <a:pt x="70937" y="109546"/>
                                              </a:cubicBezTo>
                                              <a:cubicBezTo>
                                                <a:pt x="85962" y="102033"/>
                                                <a:pt x="70937" y="92374"/>
                                                <a:pt x="96695" y="77349"/>
                                              </a:cubicBezTo>
                                              <a:cubicBezTo>
                                                <a:pt x="122453" y="62324"/>
                                                <a:pt x="225484" y="19394"/>
                                                <a:pt x="225484" y="19394"/>
                                              </a:cubicBezTo>
                                              <a:cubicBezTo>
                                                <a:pt x="243729" y="8662"/>
                                                <a:pt x="206166" y="12954"/>
                                                <a:pt x="206166" y="12954"/>
                                              </a:cubicBezTo>
                                              <a:cubicBezTo>
                                                <a:pt x="196507" y="9734"/>
                                                <a:pt x="182554" y="-998"/>
                                                <a:pt x="167529" y="75"/>
                                              </a:cubicBezTo>
                                              <a:cubicBezTo>
                                                <a:pt x="152504" y="1148"/>
                                                <a:pt x="127820" y="75"/>
                                                <a:pt x="103135" y="6515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BA6D4E"/>
                                        </a:solidFill>
                                        <a:ln w="12700" cap="flat" cmpd="sng" algn="ctr">
                                          <a:solidFill>
                                            <a:sysClr val="windowText" lastClr="0000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  <p:grpSp>
                                      <p:nvGrpSpPr>
                                        <p:cNvPr id="509" name="Group 508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1159155" y="153841"/>
                                          <a:ext cx="1850059" cy="1076256"/>
                                          <a:chOff x="1159155" y="153841"/>
                                          <a:chExt cx="1850059" cy="1076256"/>
                                        </a:xfrm>
                                      </p:grpSpPr>
                                      <p:sp>
                                        <p:nvSpPr>
                                          <p:cNvPr id="516" name="Freeform 515"/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159155" y="160280"/>
                                            <a:ext cx="1850059" cy="1069817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420012 w 1850059"/>
                                              <a:gd name="connsiteY0" fmla="*/ 13242 h 1069817"/>
                                              <a:gd name="connsiteX1" fmla="*/ 355618 w 1850059"/>
                                              <a:gd name="connsiteY1" fmla="*/ 51878 h 1069817"/>
                                              <a:gd name="connsiteX2" fmla="*/ 278345 w 1850059"/>
                                              <a:gd name="connsiteY2" fmla="*/ 109833 h 1069817"/>
                                              <a:gd name="connsiteX3" fmla="*/ 233269 w 1850059"/>
                                              <a:gd name="connsiteY3" fmla="*/ 135591 h 1069817"/>
                                              <a:gd name="connsiteX4" fmla="*/ 130238 w 1850059"/>
                                              <a:gd name="connsiteY4" fmla="*/ 238622 h 1069817"/>
                                              <a:gd name="connsiteX5" fmla="*/ 78722 w 1850059"/>
                                              <a:gd name="connsiteY5" fmla="*/ 315895 h 1069817"/>
                                              <a:gd name="connsiteX6" fmla="*/ 46525 w 1850059"/>
                                              <a:gd name="connsiteY6" fmla="*/ 386729 h 1069817"/>
                                              <a:gd name="connsiteX7" fmla="*/ 7888 w 1850059"/>
                                              <a:gd name="connsiteY7" fmla="*/ 438244 h 1069817"/>
                                              <a:gd name="connsiteX8" fmla="*/ 1449 w 1850059"/>
                                              <a:gd name="connsiteY8" fmla="*/ 489760 h 1069817"/>
                                              <a:gd name="connsiteX9" fmla="*/ 27207 w 1850059"/>
                                              <a:gd name="connsiteY9" fmla="*/ 541275 h 1069817"/>
                                              <a:gd name="connsiteX10" fmla="*/ 65843 w 1850059"/>
                                              <a:gd name="connsiteY10" fmla="*/ 586351 h 1069817"/>
                                              <a:gd name="connsiteX11" fmla="*/ 98040 w 1850059"/>
                                              <a:gd name="connsiteY11" fmla="*/ 605670 h 1069817"/>
                                              <a:gd name="connsiteX12" fmla="*/ 136677 w 1850059"/>
                                              <a:gd name="connsiteY12" fmla="*/ 592791 h 1069817"/>
                                              <a:gd name="connsiteX13" fmla="*/ 246147 w 1850059"/>
                                              <a:gd name="connsiteY13" fmla="*/ 560594 h 1069817"/>
                                              <a:gd name="connsiteX14" fmla="*/ 349178 w 1850059"/>
                                              <a:gd name="connsiteY14" fmla="*/ 528397 h 1069817"/>
                                              <a:gd name="connsiteX15" fmla="*/ 426452 w 1850059"/>
                                              <a:gd name="connsiteY15" fmla="*/ 489760 h 1069817"/>
                                              <a:gd name="connsiteX16" fmla="*/ 465088 w 1850059"/>
                                              <a:gd name="connsiteY16" fmla="*/ 431805 h 1069817"/>
                                              <a:gd name="connsiteX17" fmla="*/ 490846 w 1850059"/>
                                              <a:gd name="connsiteY17" fmla="*/ 354532 h 1069817"/>
                                              <a:gd name="connsiteX18" fmla="*/ 497285 w 1850059"/>
                                              <a:gd name="connsiteY18" fmla="*/ 431805 h 1069817"/>
                                              <a:gd name="connsiteX19" fmla="*/ 516604 w 1850059"/>
                                              <a:gd name="connsiteY19" fmla="*/ 476881 h 1069817"/>
                                              <a:gd name="connsiteX20" fmla="*/ 542362 w 1850059"/>
                                              <a:gd name="connsiteY20" fmla="*/ 592791 h 1069817"/>
                                              <a:gd name="connsiteX21" fmla="*/ 535922 w 1850059"/>
                                              <a:gd name="connsiteY21" fmla="*/ 689382 h 1069817"/>
                                              <a:gd name="connsiteX22" fmla="*/ 535922 w 1850059"/>
                                              <a:gd name="connsiteY22" fmla="*/ 747337 h 1069817"/>
                                              <a:gd name="connsiteX23" fmla="*/ 529483 w 1850059"/>
                                              <a:gd name="connsiteY23" fmla="*/ 798853 h 1069817"/>
                                              <a:gd name="connsiteX24" fmla="*/ 548801 w 1850059"/>
                                              <a:gd name="connsiteY24" fmla="*/ 856808 h 1069817"/>
                                              <a:gd name="connsiteX25" fmla="*/ 580998 w 1850059"/>
                                              <a:gd name="connsiteY25" fmla="*/ 934081 h 1069817"/>
                                              <a:gd name="connsiteX26" fmla="*/ 626074 w 1850059"/>
                                              <a:gd name="connsiteY26" fmla="*/ 985597 h 1069817"/>
                                              <a:gd name="connsiteX27" fmla="*/ 684029 w 1850059"/>
                                              <a:gd name="connsiteY27" fmla="*/ 1024233 h 1069817"/>
                                              <a:gd name="connsiteX28" fmla="*/ 761302 w 1850059"/>
                                              <a:gd name="connsiteY28" fmla="*/ 1062870 h 1069817"/>
                                              <a:gd name="connsiteX29" fmla="*/ 838576 w 1850059"/>
                                              <a:gd name="connsiteY29" fmla="*/ 1069309 h 1069817"/>
                                              <a:gd name="connsiteX30" fmla="*/ 1006001 w 1850059"/>
                                              <a:gd name="connsiteY30" fmla="*/ 1056430 h 1069817"/>
                                              <a:gd name="connsiteX31" fmla="*/ 1115471 w 1850059"/>
                                              <a:gd name="connsiteY31" fmla="*/ 1030673 h 1069817"/>
                                              <a:gd name="connsiteX32" fmla="*/ 1250700 w 1850059"/>
                                              <a:gd name="connsiteY32" fmla="*/ 1024233 h 1069817"/>
                                              <a:gd name="connsiteX33" fmla="*/ 1327973 w 1850059"/>
                                              <a:gd name="connsiteY33" fmla="*/ 1024233 h 1069817"/>
                                              <a:gd name="connsiteX34" fmla="*/ 1437443 w 1850059"/>
                                              <a:gd name="connsiteY34" fmla="*/ 1037112 h 1069817"/>
                                              <a:gd name="connsiteX35" fmla="*/ 1495398 w 1850059"/>
                                              <a:gd name="connsiteY35" fmla="*/ 1049991 h 1069817"/>
                                              <a:gd name="connsiteX36" fmla="*/ 1598429 w 1850059"/>
                                              <a:gd name="connsiteY36" fmla="*/ 1069309 h 1069817"/>
                                              <a:gd name="connsiteX37" fmla="*/ 1695021 w 1850059"/>
                                              <a:gd name="connsiteY37" fmla="*/ 1056430 h 1069817"/>
                                              <a:gd name="connsiteX38" fmla="*/ 1785173 w 1850059"/>
                                              <a:gd name="connsiteY38" fmla="*/ 1004915 h 1069817"/>
                                              <a:gd name="connsiteX39" fmla="*/ 1804491 w 1850059"/>
                                              <a:gd name="connsiteY39" fmla="*/ 934081 h 1069817"/>
                                              <a:gd name="connsiteX40" fmla="*/ 1830249 w 1850059"/>
                                              <a:gd name="connsiteY40" fmla="*/ 921202 h 1069817"/>
                                              <a:gd name="connsiteX41" fmla="*/ 1849567 w 1850059"/>
                                              <a:gd name="connsiteY41" fmla="*/ 850368 h 1069817"/>
                                              <a:gd name="connsiteX42" fmla="*/ 1843128 w 1850059"/>
                                              <a:gd name="connsiteY42" fmla="*/ 753777 h 1069817"/>
                                              <a:gd name="connsiteX43" fmla="*/ 1830249 w 1850059"/>
                                              <a:gd name="connsiteY43" fmla="*/ 702261 h 1069817"/>
                                              <a:gd name="connsiteX44" fmla="*/ 1804491 w 1850059"/>
                                              <a:gd name="connsiteY44" fmla="*/ 637867 h 1069817"/>
                                              <a:gd name="connsiteX45" fmla="*/ 1778733 w 1850059"/>
                                              <a:gd name="connsiteY45" fmla="*/ 586351 h 1069817"/>
                                              <a:gd name="connsiteX46" fmla="*/ 1727218 w 1850059"/>
                                              <a:gd name="connsiteY46" fmla="*/ 528397 h 1069817"/>
                                              <a:gd name="connsiteX47" fmla="*/ 1643505 w 1850059"/>
                                              <a:gd name="connsiteY47" fmla="*/ 489760 h 1069817"/>
                                              <a:gd name="connsiteX48" fmla="*/ 1521156 w 1850059"/>
                                              <a:gd name="connsiteY48" fmla="*/ 509078 h 1069817"/>
                                              <a:gd name="connsiteX49" fmla="*/ 1431004 w 1850059"/>
                                              <a:gd name="connsiteY49" fmla="*/ 534836 h 1069817"/>
                                              <a:gd name="connsiteX50" fmla="*/ 1321533 w 1850059"/>
                                              <a:gd name="connsiteY50" fmla="*/ 567033 h 1069817"/>
                                              <a:gd name="connsiteX51" fmla="*/ 1141229 w 1850059"/>
                                              <a:gd name="connsiteY51" fmla="*/ 554154 h 1069817"/>
                                              <a:gd name="connsiteX52" fmla="*/ 1089714 w 1850059"/>
                                              <a:gd name="connsiteY52" fmla="*/ 547715 h 1069817"/>
                                              <a:gd name="connsiteX53" fmla="*/ 909409 w 1850059"/>
                                              <a:gd name="connsiteY53" fmla="*/ 528397 h 1069817"/>
                                              <a:gd name="connsiteX54" fmla="*/ 845015 w 1850059"/>
                                              <a:gd name="connsiteY54" fmla="*/ 509078 h 1069817"/>
                                              <a:gd name="connsiteX55" fmla="*/ 767742 w 1850059"/>
                                              <a:gd name="connsiteY55" fmla="*/ 470442 h 1069817"/>
                                              <a:gd name="connsiteX56" fmla="*/ 709787 w 1850059"/>
                                              <a:gd name="connsiteY56" fmla="*/ 386729 h 1069817"/>
                                              <a:gd name="connsiteX57" fmla="*/ 658271 w 1850059"/>
                                              <a:gd name="connsiteY57" fmla="*/ 283698 h 1069817"/>
                                              <a:gd name="connsiteX58" fmla="*/ 619635 w 1850059"/>
                                              <a:gd name="connsiteY58" fmla="*/ 193546 h 1069817"/>
                                              <a:gd name="connsiteX59" fmla="*/ 580998 w 1850059"/>
                                              <a:gd name="connsiteY59" fmla="*/ 116273 h 1069817"/>
                                              <a:gd name="connsiteX60" fmla="*/ 561680 w 1850059"/>
                                              <a:gd name="connsiteY60" fmla="*/ 84075 h 1069817"/>
                                              <a:gd name="connsiteX61" fmla="*/ 497285 w 1850059"/>
                                              <a:gd name="connsiteY61" fmla="*/ 6802 h 1069817"/>
                                              <a:gd name="connsiteX62" fmla="*/ 368497 w 1850059"/>
                                              <a:gd name="connsiteY62" fmla="*/ 6802 h 1069817"/>
                                              <a:gd name="connsiteX63" fmla="*/ 420012 w 1850059"/>
                                              <a:gd name="connsiteY63" fmla="*/ 13242 h 1069817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  <a:cxn ang="0">
                                                <a:pos x="connsiteX16" y="connsiteY16"/>
                                              </a:cxn>
                                              <a:cxn ang="0">
                                                <a:pos x="connsiteX17" y="connsiteY17"/>
                                              </a:cxn>
                                              <a:cxn ang="0">
                                                <a:pos x="connsiteX18" y="connsiteY18"/>
                                              </a:cxn>
                                              <a:cxn ang="0">
                                                <a:pos x="connsiteX19" y="connsiteY19"/>
                                              </a:cxn>
                                              <a:cxn ang="0">
                                                <a:pos x="connsiteX20" y="connsiteY20"/>
                                              </a:cxn>
                                              <a:cxn ang="0">
                                                <a:pos x="connsiteX21" y="connsiteY21"/>
                                              </a:cxn>
                                              <a:cxn ang="0">
                                                <a:pos x="connsiteX22" y="connsiteY22"/>
                                              </a:cxn>
                                              <a:cxn ang="0">
                                                <a:pos x="connsiteX23" y="connsiteY23"/>
                                              </a:cxn>
                                              <a:cxn ang="0">
                                                <a:pos x="connsiteX24" y="connsiteY24"/>
                                              </a:cxn>
                                              <a:cxn ang="0">
                                                <a:pos x="connsiteX25" y="connsiteY25"/>
                                              </a:cxn>
                                              <a:cxn ang="0">
                                                <a:pos x="connsiteX26" y="connsiteY26"/>
                                              </a:cxn>
                                              <a:cxn ang="0">
                                                <a:pos x="connsiteX27" y="connsiteY27"/>
                                              </a:cxn>
                                              <a:cxn ang="0">
                                                <a:pos x="connsiteX28" y="connsiteY28"/>
                                              </a:cxn>
                                              <a:cxn ang="0">
                                                <a:pos x="connsiteX29" y="connsiteY29"/>
                                              </a:cxn>
                                              <a:cxn ang="0">
                                                <a:pos x="connsiteX30" y="connsiteY30"/>
                                              </a:cxn>
                                              <a:cxn ang="0">
                                                <a:pos x="connsiteX31" y="connsiteY31"/>
                                              </a:cxn>
                                              <a:cxn ang="0">
                                                <a:pos x="connsiteX32" y="connsiteY32"/>
                                              </a:cxn>
                                              <a:cxn ang="0">
                                                <a:pos x="connsiteX33" y="connsiteY33"/>
                                              </a:cxn>
                                              <a:cxn ang="0">
                                                <a:pos x="connsiteX34" y="connsiteY34"/>
                                              </a:cxn>
                                              <a:cxn ang="0">
                                                <a:pos x="connsiteX35" y="connsiteY35"/>
                                              </a:cxn>
                                              <a:cxn ang="0">
                                                <a:pos x="connsiteX36" y="connsiteY36"/>
                                              </a:cxn>
                                              <a:cxn ang="0">
                                                <a:pos x="connsiteX37" y="connsiteY37"/>
                                              </a:cxn>
                                              <a:cxn ang="0">
                                                <a:pos x="connsiteX38" y="connsiteY38"/>
                                              </a:cxn>
                                              <a:cxn ang="0">
                                                <a:pos x="connsiteX39" y="connsiteY39"/>
                                              </a:cxn>
                                              <a:cxn ang="0">
                                                <a:pos x="connsiteX40" y="connsiteY40"/>
                                              </a:cxn>
                                              <a:cxn ang="0">
                                                <a:pos x="connsiteX41" y="connsiteY41"/>
                                              </a:cxn>
                                              <a:cxn ang="0">
                                                <a:pos x="connsiteX42" y="connsiteY42"/>
                                              </a:cxn>
                                              <a:cxn ang="0">
                                                <a:pos x="connsiteX43" y="connsiteY43"/>
                                              </a:cxn>
                                              <a:cxn ang="0">
                                                <a:pos x="connsiteX44" y="connsiteY44"/>
                                              </a:cxn>
                                              <a:cxn ang="0">
                                                <a:pos x="connsiteX45" y="connsiteY45"/>
                                              </a:cxn>
                                              <a:cxn ang="0">
                                                <a:pos x="connsiteX46" y="connsiteY46"/>
                                              </a:cxn>
                                              <a:cxn ang="0">
                                                <a:pos x="connsiteX47" y="connsiteY47"/>
                                              </a:cxn>
                                              <a:cxn ang="0">
                                                <a:pos x="connsiteX48" y="connsiteY48"/>
                                              </a:cxn>
                                              <a:cxn ang="0">
                                                <a:pos x="connsiteX49" y="connsiteY49"/>
                                              </a:cxn>
                                              <a:cxn ang="0">
                                                <a:pos x="connsiteX50" y="connsiteY50"/>
                                              </a:cxn>
                                              <a:cxn ang="0">
                                                <a:pos x="connsiteX51" y="connsiteY51"/>
                                              </a:cxn>
                                              <a:cxn ang="0">
                                                <a:pos x="connsiteX52" y="connsiteY52"/>
                                              </a:cxn>
                                              <a:cxn ang="0">
                                                <a:pos x="connsiteX53" y="connsiteY53"/>
                                              </a:cxn>
                                              <a:cxn ang="0">
                                                <a:pos x="connsiteX54" y="connsiteY54"/>
                                              </a:cxn>
                                              <a:cxn ang="0">
                                                <a:pos x="connsiteX55" y="connsiteY55"/>
                                              </a:cxn>
                                              <a:cxn ang="0">
                                                <a:pos x="connsiteX56" y="connsiteY56"/>
                                              </a:cxn>
                                              <a:cxn ang="0">
                                                <a:pos x="connsiteX57" y="connsiteY57"/>
                                              </a:cxn>
                                              <a:cxn ang="0">
                                                <a:pos x="connsiteX58" y="connsiteY58"/>
                                              </a:cxn>
                                              <a:cxn ang="0">
                                                <a:pos x="connsiteX59" y="connsiteY59"/>
                                              </a:cxn>
                                              <a:cxn ang="0">
                                                <a:pos x="connsiteX60" y="connsiteY60"/>
                                              </a:cxn>
                                              <a:cxn ang="0">
                                                <a:pos x="connsiteX61" y="connsiteY61"/>
                                              </a:cxn>
                                              <a:cxn ang="0">
                                                <a:pos x="connsiteX62" y="connsiteY62"/>
                                              </a:cxn>
                                              <a:cxn ang="0">
                                                <a:pos x="connsiteX63" y="connsiteY6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850059" h="1069817">
                                                <a:moveTo>
                                                  <a:pt x="420012" y="13242"/>
                                                </a:moveTo>
                                                <a:cubicBezTo>
                                                  <a:pt x="417866" y="20755"/>
                                                  <a:pt x="379229" y="35780"/>
                                                  <a:pt x="355618" y="51878"/>
                                                </a:cubicBezTo>
                                                <a:cubicBezTo>
                                                  <a:pt x="332007" y="67976"/>
                                                  <a:pt x="298736" y="95881"/>
                                                  <a:pt x="278345" y="109833"/>
                                                </a:cubicBezTo>
                                                <a:cubicBezTo>
                                                  <a:pt x="257953" y="123785"/>
                                                  <a:pt x="257953" y="114126"/>
                                                  <a:pt x="233269" y="135591"/>
                                                </a:cubicBezTo>
                                                <a:cubicBezTo>
                                                  <a:pt x="208585" y="157056"/>
                                                  <a:pt x="155996" y="208571"/>
                                                  <a:pt x="130238" y="238622"/>
                                                </a:cubicBezTo>
                                                <a:cubicBezTo>
                                                  <a:pt x="104480" y="268673"/>
                                                  <a:pt x="92674" y="291211"/>
                                                  <a:pt x="78722" y="315895"/>
                                                </a:cubicBezTo>
                                                <a:cubicBezTo>
                                                  <a:pt x="64770" y="340579"/>
                                                  <a:pt x="58331" y="366338"/>
                                                  <a:pt x="46525" y="386729"/>
                                                </a:cubicBezTo>
                                                <a:cubicBezTo>
                                                  <a:pt x="34719" y="407120"/>
                                                  <a:pt x="15401" y="421072"/>
                                                  <a:pt x="7888" y="438244"/>
                                                </a:cubicBezTo>
                                                <a:cubicBezTo>
                                                  <a:pt x="375" y="455416"/>
                                                  <a:pt x="-1771" y="472588"/>
                                                  <a:pt x="1449" y="489760"/>
                                                </a:cubicBezTo>
                                                <a:cubicBezTo>
                                                  <a:pt x="4669" y="506932"/>
                                                  <a:pt x="16475" y="525177"/>
                                                  <a:pt x="27207" y="541275"/>
                                                </a:cubicBezTo>
                                                <a:cubicBezTo>
                                                  <a:pt x="37939" y="557374"/>
                                                  <a:pt x="54038" y="575619"/>
                                                  <a:pt x="65843" y="586351"/>
                                                </a:cubicBezTo>
                                                <a:cubicBezTo>
                                                  <a:pt x="77648" y="597083"/>
                                                  <a:pt x="86234" y="604597"/>
                                                  <a:pt x="98040" y="605670"/>
                                                </a:cubicBezTo>
                                                <a:cubicBezTo>
                                                  <a:pt x="109846" y="606743"/>
                                                  <a:pt x="111992" y="600304"/>
                                                  <a:pt x="136677" y="592791"/>
                                                </a:cubicBezTo>
                                                <a:cubicBezTo>
                                                  <a:pt x="161361" y="585278"/>
                                                  <a:pt x="246147" y="560594"/>
                                                  <a:pt x="246147" y="560594"/>
                                                </a:cubicBezTo>
                                                <a:cubicBezTo>
                                                  <a:pt x="281564" y="549862"/>
                                                  <a:pt x="319127" y="540203"/>
                                                  <a:pt x="349178" y="528397"/>
                                                </a:cubicBezTo>
                                                <a:cubicBezTo>
                                                  <a:pt x="379229" y="516591"/>
                                                  <a:pt x="407134" y="505859"/>
                                                  <a:pt x="426452" y="489760"/>
                                                </a:cubicBezTo>
                                                <a:cubicBezTo>
                                                  <a:pt x="445770" y="473661"/>
                                                  <a:pt x="454356" y="454343"/>
                                                  <a:pt x="465088" y="431805"/>
                                                </a:cubicBezTo>
                                                <a:cubicBezTo>
                                                  <a:pt x="475820" y="409267"/>
                                                  <a:pt x="485480" y="354532"/>
                                                  <a:pt x="490846" y="354532"/>
                                                </a:cubicBezTo>
                                                <a:cubicBezTo>
                                                  <a:pt x="496212" y="354532"/>
                                                  <a:pt x="492992" y="411414"/>
                                                  <a:pt x="497285" y="431805"/>
                                                </a:cubicBezTo>
                                                <a:cubicBezTo>
                                                  <a:pt x="501578" y="452196"/>
                                                  <a:pt x="509091" y="450050"/>
                                                  <a:pt x="516604" y="476881"/>
                                                </a:cubicBezTo>
                                                <a:cubicBezTo>
                                                  <a:pt x="524117" y="503712"/>
                                                  <a:pt x="539142" y="557374"/>
                                                  <a:pt x="542362" y="592791"/>
                                                </a:cubicBezTo>
                                                <a:cubicBezTo>
                                                  <a:pt x="545582" y="628208"/>
                                                  <a:pt x="536995" y="663624"/>
                                                  <a:pt x="535922" y="689382"/>
                                                </a:cubicBezTo>
                                                <a:cubicBezTo>
                                                  <a:pt x="534849" y="715140"/>
                                                  <a:pt x="536995" y="729092"/>
                                                  <a:pt x="535922" y="747337"/>
                                                </a:cubicBezTo>
                                                <a:cubicBezTo>
                                                  <a:pt x="534849" y="765582"/>
                                                  <a:pt x="527337" y="780608"/>
                                                  <a:pt x="529483" y="798853"/>
                                                </a:cubicBezTo>
                                                <a:cubicBezTo>
                                                  <a:pt x="531629" y="817098"/>
                                                  <a:pt x="540215" y="834270"/>
                                                  <a:pt x="548801" y="856808"/>
                                                </a:cubicBezTo>
                                                <a:cubicBezTo>
                                                  <a:pt x="557387" y="879346"/>
                                                  <a:pt x="568119" y="912616"/>
                                                  <a:pt x="580998" y="934081"/>
                                                </a:cubicBezTo>
                                                <a:cubicBezTo>
                                                  <a:pt x="593877" y="955546"/>
                                                  <a:pt x="608902" y="970572"/>
                                                  <a:pt x="626074" y="985597"/>
                                                </a:cubicBezTo>
                                                <a:cubicBezTo>
                                                  <a:pt x="643246" y="1000622"/>
                                                  <a:pt x="661491" y="1011354"/>
                                                  <a:pt x="684029" y="1024233"/>
                                                </a:cubicBezTo>
                                                <a:cubicBezTo>
                                                  <a:pt x="706567" y="1037112"/>
                                                  <a:pt x="735544" y="1055357"/>
                                                  <a:pt x="761302" y="1062870"/>
                                                </a:cubicBezTo>
                                                <a:cubicBezTo>
                                                  <a:pt x="787060" y="1070383"/>
                                                  <a:pt x="797793" y="1070382"/>
                                                  <a:pt x="838576" y="1069309"/>
                                                </a:cubicBezTo>
                                                <a:cubicBezTo>
                                                  <a:pt x="879359" y="1068236"/>
                                                  <a:pt x="959852" y="1062869"/>
                                                  <a:pt x="1006001" y="1056430"/>
                                                </a:cubicBezTo>
                                                <a:cubicBezTo>
                                                  <a:pt x="1052150" y="1049991"/>
                                                  <a:pt x="1074688" y="1036039"/>
                                                  <a:pt x="1115471" y="1030673"/>
                                                </a:cubicBezTo>
                                                <a:cubicBezTo>
                                                  <a:pt x="1156254" y="1025307"/>
                                                  <a:pt x="1215283" y="1025306"/>
                                                  <a:pt x="1250700" y="1024233"/>
                                                </a:cubicBezTo>
                                                <a:cubicBezTo>
                                                  <a:pt x="1286117" y="1023160"/>
                                                  <a:pt x="1296849" y="1022087"/>
                                                  <a:pt x="1327973" y="1024233"/>
                                                </a:cubicBezTo>
                                                <a:cubicBezTo>
                                                  <a:pt x="1359097" y="1026379"/>
                                                  <a:pt x="1409539" y="1032819"/>
                                                  <a:pt x="1437443" y="1037112"/>
                                                </a:cubicBezTo>
                                                <a:cubicBezTo>
                                                  <a:pt x="1465347" y="1041405"/>
                                                  <a:pt x="1468567" y="1044625"/>
                                                  <a:pt x="1495398" y="1049991"/>
                                                </a:cubicBezTo>
                                                <a:cubicBezTo>
                                                  <a:pt x="1522229" y="1055357"/>
                                                  <a:pt x="1565159" y="1068236"/>
                                                  <a:pt x="1598429" y="1069309"/>
                                                </a:cubicBezTo>
                                                <a:cubicBezTo>
                                                  <a:pt x="1631700" y="1070382"/>
                                                  <a:pt x="1663897" y="1067162"/>
                                                  <a:pt x="1695021" y="1056430"/>
                                                </a:cubicBezTo>
                                                <a:cubicBezTo>
                                                  <a:pt x="1726145" y="1045698"/>
                                                  <a:pt x="1766928" y="1025306"/>
                                                  <a:pt x="1785173" y="1004915"/>
                                                </a:cubicBezTo>
                                                <a:cubicBezTo>
                                                  <a:pt x="1803418" y="984524"/>
                                                  <a:pt x="1796978" y="948033"/>
                                                  <a:pt x="1804491" y="934081"/>
                                                </a:cubicBezTo>
                                                <a:cubicBezTo>
                                                  <a:pt x="1812004" y="920129"/>
                                                  <a:pt x="1822736" y="935154"/>
                                                  <a:pt x="1830249" y="921202"/>
                                                </a:cubicBezTo>
                                                <a:cubicBezTo>
                                                  <a:pt x="1837762" y="907250"/>
                                                  <a:pt x="1847421" y="878272"/>
                                                  <a:pt x="1849567" y="850368"/>
                                                </a:cubicBezTo>
                                                <a:cubicBezTo>
                                                  <a:pt x="1851713" y="822464"/>
                                                  <a:pt x="1846348" y="778462"/>
                                                  <a:pt x="1843128" y="753777"/>
                                                </a:cubicBezTo>
                                                <a:cubicBezTo>
                                                  <a:pt x="1839908" y="729093"/>
                                                  <a:pt x="1836688" y="721579"/>
                                                  <a:pt x="1830249" y="702261"/>
                                                </a:cubicBezTo>
                                                <a:cubicBezTo>
                                                  <a:pt x="1823810" y="682943"/>
                                                  <a:pt x="1813077" y="657185"/>
                                                  <a:pt x="1804491" y="637867"/>
                                                </a:cubicBezTo>
                                                <a:cubicBezTo>
                                                  <a:pt x="1795905" y="618549"/>
                                                  <a:pt x="1791612" y="604596"/>
                                                  <a:pt x="1778733" y="586351"/>
                                                </a:cubicBezTo>
                                                <a:cubicBezTo>
                                                  <a:pt x="1765854" y="568106"/>
                                                  <a:pt x="1749756" y="544495"/>
                                                  <a:pt x="1727218" y="528397"/>
                                                </a:cubicBezTo>
                                                <a:cubicBezTo>
                                                  <a:pt x="1704680" y="512299"/>
                                                  <a:pt x="1677849" y="492980"/>
                                                  <a:pt x="1643505" y="489760"/>
                                                </a:cubicBezTo>
                                                <a:cubicBezTo>
                                                  <a:pt x="1609161" y="486540"/>
                                                  <a:pt x="1556573" y="501565"/>
                                                  <a:pt x="1521156" y="509078"/>
                                                </a:cubicBezTo>
                                                <a:cubicBezTo>
                                                  <a:pt x="1485739" y="516591"/>
                                                  <a:pt x="1431004" y="534836"/>
                                                  <a:pt x="1431004" y="534836"/>
                                                </a:cubicBezTo>
                                                <a:cubicBezTo>
                                                  <a:pt x="1397734" y="544495"/>
                                                  <a:pt x="1369829" y="563813"/>
                                                  <a:pt x="1321533" y="567033"/>
                                                </a:cubicBezTo>
                                                <a:lnTo>
                                                  <a:pt x="1141229" y="554154"/>
                                                </a:lnTo>
                                                <a:cubicBezTo>
                                                  <a:pt x="1102593" y="550934"/>
                                                  <a:pt x="1089714" y="547715"/>
                                                  <a:pt x="1089714" y="547715"/>
                                                </a:cubicBezTo>
                                                <a:cubicBezTo>
                                                  <a:pt x="1051077" y="543422"/>
                                                  <a:pt x="950192" y="534837"/>
                                                  <a:pt x="909409" y="528397"/>
                                                </a:cubicBezTo>
                                                <a:cubicBezTo>
                                                  <a:pt x="868626" y="521957"/>
                                                  <a:pt x="868626" y="518737"/>
                                                  <a:pt x="845015" y="509078"/>
                                                </a:cubicBezTo>
                                                <a:cubicBezTo>
                                                  <a:pt x="821404" y="499419"/>
                                                  <a:pt x="790280" y="490834"/>
                                                  <a:pt x="767742" y="470442"/>
                                                </a:cubicBezTo>
                                                <a:cubicBezTo>
                                                  <a:pt x="745204" y="450050"/>
                                                  <a:pt x="728032" y="417853"/>
                                                  <a:pt x="709787" y="386729"/>
                                                </a:cubicBezTo>
                                                <a:cubicBezTo>
                                                  <a:pt x="691542" y="355605"/>
                                                  <a:pt x="673296" y="315895"/>
                                                  <a:pt x="658271" y="283698"/>
                                                </a:cubicBezTo>
                                                <a:cubicBezTo>
                                                  <a:pt x="643246" y="251501"/>
                                                  <a:pt x="632514" y="221450"/>
                                                  <a:pt x="619635" y="193546"/>
                                                </a:cubicBezTo>
                                                <a:cubicBezTo>
                                                  <a:pt x="606756" y="165642"/>
                                                  <a:pt x="590657" y="134518"/>
                                                  <a:pt x="580998" y="116273"/>
                                                </a:cubicBezTo>
                                                <a:cubicBezTo>
                                                  <a:pt x="571339" y="98028"/>
                                                  <a:pt x="575632" y="102320"/>
                                                  <a:pt x="561680" y="84075"/>
                                                </a:cubicBezTo>
                                                <a:cubicBezTo>
                                                  <a:pt x="547728" y="65830"/>
                                                  <a:pt x="529482" y="19681"/>
                                                  <a:pt x="497285" y="6802"/>
                                                </a:cubicBezTo>
                                                <a:cubicBezTo>
                                                  <a:pt x="465088" y="-6077"/>
                                                  <a:pt x="382449" y="2509"/>
                                                  <a:pt x="368497" y="6802"/>
                                                </a:cubicBezTo>
                                                <a:cubicBezTo>
                                                  <a:pt x="354545" y="11095"/>
                                                  <a:pt x="422158" y="5729"/>
                                                  <a:pt x="420012" y="13242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rgbClr val="8E410C">
                                                  <a:shade val="30000"/>
                                                  <a:satMod val="115000"/>
                                                </a:srgbClr>
                                              </a:gs>
                                              <a:gs pos="50000">
                                                <a:srgbClr val="8E410C">
                                                  <a:shade val="67500"/>
                                                  <a:satMod val="115000"/>
                                                </a:srgbClr>
                                              </a:gs>
                                              <a:gs pos="100000">
                                                <a:srgbClr val="8E410C">
                                                  <a:shade val="100000"/>
                                                  <a:satMod val="115000"/>
                                                </a:srgbClr>
                                              </a:gs>
                                            </a:gsLst>
                                            <a:path path="circle">
                                              <a:fillToRect l="100000" b="100000"/>
                                            </a:path>
                                            <a:tileRect t="-100000" r="-100000"/>
                                          </a:gradFill>
                                          <a:ln w="12700" cap="flat" cmpd="sng" algn="ctr">
                                            <a:solidFill>
                                              <a:srgbClr val="672F09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  <p:grpSp>
                                        <p:nvGrpSpPr>
                                          <p:cNvPr id="517" name="Group 516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1307262" y="153841"/>
                                            <a:ext cx="468742" cy="257151"/>
                                            <a:chOff x="1307262" y="153841"/>
                                            <a:chExt cx="468742" cy="257151"/>
                                          </a:xfrm>
                                        </p:grpSpPr>
                                        <p:grpSp>
                                          <p:nvGrpSpPr>
                                            <p:cNvPr id="518" name="Group 517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1307262" y="153841"/>
                                              <a:ext cx="430105" cy="205633"/>
                                              <a:chOff x="1307262" y="153841"/>
                                              <a:chExt cx="430105" cy="205633"/>
                                            </a:xfrm>
                                          </p:grpSpPr>
                                          <p:sp>
                                            <p:nvSpPr>
                                              <p:cNvPr id="525" name="Freeform 524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016" flipV="1">
                                                <a:off x="1423172" y="153841"/>
                                                <a:ext cx="229870" cy="12192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ysClr val="windowText" lastClr="0000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  <p:grpSp>
                                            <p:nvGrpSpPr>
                                              <p:cNvPr id="526" name="Group 525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1307262" y="153841"/>
                                                <a:ext cx="429492" cy="205633"/>
                                                <a:chOff x="1307262" y="153841"/>
                                                <a:chExt cx="429492" cy="205633"/>
                                              </a:xfrm>
                                            </p:grpSpPr>
                                            <p:sp>
                                              <p:nvSpPr>
                                                <p:cNvPr id="528" name="Freeform 527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8924609" flipV="1">
                                                  <a:off x="1307262" y="237554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sp>
                                              <p:nvSpPr>
                                                <p:cNvPr id="529" name="Freeform 528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13067983" flipV="1">
                                                  <a:off x="1506884" y="153841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527" name="Freeform 526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134" flipV="1">
                                                <a:off x="1506884" y="198917"/>
                                                <a:ext cx="230483" cy="122425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rgbClr val="672F09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grpSp>
                                          <p:nvGrpSpPr>
                                            <p:cNvPr id="519" name="Group 518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 rot="21099567">
                                              <a:off x="1345899" y="205359"/>
                                              <a:ext cx="430105" cy="205633"/>
                                              <a:chOff x="1345899" y="205357"/>
                                              <a:chExt cx="430105" cy="205633"/>
                                            </a:xfrm>
                                          </p:grpSpPr>
                                          <p:sp>
                                            <p:nvSpPr>
                                              <p:cNvPr id="520" name="Freeform 519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016" flipV="1">
                                                <a:off x="1461809" y="205357"/>
                                                <a:ext cx="229870" cy="12192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rgbClr val="672F09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  <p:grpSp>
                                            <p:nvGrpSpPr>
                                              <p:cNvPr id="521" name="Group 520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1345899" y="205357"/>
                                                <a:ext cx="429492" cy="205633"/>
                                                <a:chOff x="1345899" y="205357"/>
                                                <a:chExt cx="429492" cy="205633"/>
                                              </a:xfrm>
                                            </p:grpSpPr>
                                            <p:sp>
                                              <p:nvSpPr>
                                                <p:cNvPr id="523" name="Freeform 522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8924609" flipV="1">
                                                  <a:off x="1345899" y="289070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sp>
                                              <p:nvSpPr>
                                                <p:cNvPr id="524" name="Freeform 523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13067983" flipV="1">
                                                  <a:off x="1545521" y="205357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522" name="Freeform 521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134" flipV="1">
                                                <a:off x="1545521" y="250433"/>
                                                <a:ext cx="230483" cy="122425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rgbClr val="672F09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</p:grpSp>
                                    </p:grpSp>
                                    <p:grpSp>
                                      <p:nvGrpSpPr>
                                        <p:cNvPr id="510" name="Group 509"/>
                                        <p:cNvGrpSpPr/>
                                        <p:nvPr/>
                                      </p:nvGrpSpPr>
                                      <p:grpSpPr>
                                        <a:xfrm rot="4246671" flipH="1">
                                          <a:off x="1609916" y="372782"/>
                                          <a:ext cx="429896" cy="205105"/>
                                          <a:chOff x="1609916" y="372782"/>
                                          <a:chExt cx="430105" cy="205633"/>
                                        </a:xfrm>
                                      </p:grpSpPr>
                                      <p:sp>
                                        <p:nvSpPr>
                                          <p:cNvPr id="511" name="Freeform 510"/>
                                          <p:cNvSpPr/>
                                          <p:nvPr/>
                                        </p:nvSpPr>
                                        <p:spPr>
                                          <a:xfrm rot="9615016" flipV="1">
                                            <a:off x="1725826" y="372782"/>
                                            <a:ext cx="229870" cy="12192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03135 w 230483"/>
                                              <a:gd name="connsiteY0" fmla="*/ 6515 h 122425"/>
                                              <a:gd name="connsiteX1" fmla="*/ 19422 w 230483"/>
                                              <a:gd name="connsiteY1" fmla="*/ 38712 h 122425"/>
                                              <a:gd name="connsiteX2" fmla="*/ 12983 w 230483"/>
                                              <a:gd name="connsiteY2" fmla="*/ 58030 h 122425"/>
                                              <a:gd name="connsiteX3" fmla="*/ 104 w 230483"/>
                                              <a:gd name="connsiteY3" fmla="*/ 90228 h 122425"/>
                                              <a:gd name="connsiteX4" fmla="*/ 6543 w 230483"/>
                                              <a:gd name="connsiteY4" fmla="*/ 122425 h 122425"/>
                                              <a:gd name="connsiteX5" fmla="*/ 6543 w 230483"/>
                                              <a:gd name="connsiteY5" fmla="*/ 122425 h 122425"/>
                                              <a:gd name="connsiteX6" fmla="*/ 70937 w 230483"/>
                                              <a:gd name="connsiteY6" fmla="*/ 109546 h 122425"/>
                                              <a:gd name="connsiteX7" fmla="*/ 96695 w 230483"/>
                                              <a:gd name="connsiteY7" fmla="*/ 77349 h 122425"/>
                                              <a:gd name="connsiteX8" fmla="*/ 225484 w 230483"/>
                                              <a:gd name="connsiteY8" fmla="*/ 19394 h 122425"/>
                                              <a:gd name="connsiteX9" fmla="*/ 206166 w 230483"/>
                                              <a:gd name="connsiteY9" fmla="*/ 12954 h 122425"/>
                                              <a:gd name="connsiteX10" fmla="*/ 167529 w 230483"/>
                                              <a:gd name="connsiteY10" fmla="*/ 75 h 122425"/>
                                              <a:gd name="connsiteX11" fmla="*/ 103135 w 230483"/>
                                              <a:gd name="connsiteY11" fmla="*/ 6515 h 122425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230483" h="122425">
                                                <a:moveTo>
                                                  <a:pt x="103135" y="6515"/>
                                                </a:moveTo>
                                                <a:cubicBezTo>
                                                  <a:pt x="78450" y="12955"/>
                                                  <a:pt x="19422" y="38712"/>
                                                  <a:pt x="19422" y="38712"/>
                                                </a:cubicBezTo>
                                                <a:cubicBezTo>
                                                  <a:pt x="4397" y="47298"/>
                                                  <a:pt x="16203" y="49444"/>
                                                  <a:pt x="12983" y="58030"/>
                                                </a:cubicBezTo>
                                                <a:cubicBezTo>
                                                  <a:pt x="9763" y="66616"/>
                                                  <a:pt x="104" y="90228"/>
                                                  <a:pt x="104" y="90228"/>
                                                </a:cubicBezTo>
                                                <a:cubicBezTo>
                                                  <a:pt x="-969" y="100961"/>
                                                  <a:pt x="6543" y="122425"/>
                                                  <a:pt x="6543" y="122425"/>
                                                </a:cubicBezTo>
                                                <a:lnTo>
                                                  <a:pt x="6543" y="122425"/>
                                                </a:lnTo>
                                                <a:cubicBezTo>
                                                  <a:pt x="17275" y="120279"/>
                                                  <a:pt x="55912" y="117059"/>
                                                  <a:pt x="70937" y="109546"/>
                                                </a:cubicBezTo>
                                                <a:cubicBezTo>
                                                  <a:pt x="85962" y="102033"/>
                                                  <a:pt x="70937" y="92374"/>
                                                  <a:pt x="96695" y="77349"/>
                                                </a:cubicBezTo>
                                                <a:cubicBezTo>
                                                  <a:pt x="122453" y="62324"/>
                                                  <a:pt x="225484" y="19394"/>
                                                  <a:pt x="225484" y="19394"/>
                                                </a:cubicBezTo>
                                                <a:cubicBezTo>
                                                  <a:pt x="243729" y="8662"/>
                                                  <a:pt x="206166" y="12954"/>
                                                  <a:pt x="206166" y="12954"/>
                                                </a:cubicBezTo>
                                                <a:cubicBezTo>
                                                  <a:pt x="196507" y="9734"/>
                                                  <a:pt x="182554" y="-998"/>
                                                  <a:pt x="167529" y="75"/>
                                                </a:cubicBezTo>
                                                <a:cubicBezTo>
                                                  <a:pt x="152504" y="1148"/>
                                                  <a:pt x="127820" y="75"/>
                                                  <a:pt x="103135" y="6515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 cap="flat" cmpd="sng" algn="ctr">
                                            <a:solidFill>
                                              <a:sysClr val="windowText" lastClr="0000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  <p:grpSp>
                                        <p:nvGrpSpPr>
                                          <p:cNvPr id="512" name="Group 511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1609916" y="372782"/>
                                            <a:ext cx="429492" cy="205633"/>
                                            <a:chOff x="1609916" y="372782"/>
                                            <a:chExt cx="429492" cy="205633"/>
                                          </a:xfrm>
                                        </p:grpSpPr>
                                        <p:sp>
                                          <p:nvSpPr>
                                            <p:cNvPr id="514" name="Freeform 513"/>
                                            <p:cNvSpPr/>
                                            <p:nvPr/>
                                          </p:nvSpPr>
                                          <p:spPr>
                                            <a:xfrm rot="8924609" flipV="1">
                                              <a:off x="1609916" y="456495"/>
                                              <a:ext cx="229870" cy="12192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03135 w 230483"/>
                                                <a:gd name="connsiteY0" fmla="*/ 6515 h 122425"/>
                                                <a:gd name="connsiteX1" fmla="*/ 19422 w 230483"/>
                                                <a:gd name="connsiteY1" fmla="*/ 38712 h 122425"/>
                                                <a:gd name="connsiteX2" fmla="*/ 12983 w 230483"/>
                                                <a:gd name="connsiteY2" fmla="*/ 58030 h 122425"/>
                                                <a:gd name="connsiteX3" fmla="*/ 104 w 230483"/>
                                                <a:gd name="connsiteY3" fmla="*/ 90228 h 122425"/>
                                                <a:gd name="connsiteX4" fmla="*/ 6543 w 230483"/>
                                                <a:gd name="connsiteY4" fmla="*/ 122425 h 122425"/>
                                                <a:gd name="connsiteX5" fmla="*/ 6543 w 230483"/>
                                                <a:gd name="connsiteY5" fmla="*/ 122425 h 122425"/>
                                                <a:gd name="connsiteX6" fmla="*/ 70937 w 230483"/>
                                                <a:gd name="connsiteY6" fmla="*/ 109546 h 122425"/>
                                                <a:gd name="connsiteX7" fmla="*/ 96695 w 230483"/>
                                                <a:gd name="connsiteY7" fmla="*/ 77349 h 122425"/>
                                                <a:gd name="connsiteX8" fmla="*/ 225484 w 230483"/>
                                                <a:gd name="connsiteY8" fmla="*/ 19394 h 122425"/>
                                                <a:gd name="connsiteX9" fmla="*/ 206166 w 230483"/>
                                                <a:gd name="connsiteY9" fmla="*/ 12954 h 122425"/>
                                                <a:gd name="connsiteX10" fmla="*/ 167529 w 230483"/>
                                                <a:gd name="connsiteY10" fmla="*/ 75 h 122425"/>
                                                <a:gd name="connsiteX11" fmla="*/ 103135 w 230483"/>
                                                <a:gd name="connsiteY11" fmla="*/ 6515 h 122425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230483" h="122425">
                                                  <a:moveTo>
                                                    <a:pt x="103135" y="6515"/>
                                                  </a:moveTo>
                                                  <a:cubicBezTo>
                                                    <a:pt x="78450" y="12955"/>
                                                    <a:pt x="19422" y="38712"/>
                                                    <a:pt x="19422" y="38712"/>
                                                  </a:cubicBezTo>
                                                  <a:cubicBezTo>
                                                    <a:pt x="4397" y="47298"/>
                                                    <a:pt x="16203" y="49444"/>
                                                    <a:pt x="12983" y="58030"/>
                                                  </a:cubicBezTo>
                                                  <a:cubicBezTo>
                                                    <a:pt x="9763" y="66616"/>
                                                    <a:pt x="104" y="90228"/>
                                                    <a:pt x="104" y="90228"/>
                                                  </a:cubicBezTo>
                                                  <a:cubicBezTo>
                                                    <a:pt x="-969" y="100961"/>
                                                    <a:pt x="6543" y="122425"/>
                                                    <a:pt x="6543" y="122425"/>
                                                  </a:cubicBezTo>
                                                  <a:lnTo>
                                                    <a:pt x="6543" y="122425"/>
                                                  </a:lnTo>
                                                  <a:cubicBezTo>
                                                    <a:pt x="17275" y="120279"/>
                                                    <a:pt x="55912" y="117059"/>
                                                    <a:pt x="70937" y="109546"/>
                                                  </a:cubicBezTo>
                                                  <a:cubicBezTo>
                                                    <a:pt x="85962" y="102033"/>
                                                    <a:pt x="70937" y="92374"/>
                                                    <a:pt x="96695" y="77349"/>
                                                  </a:cubicBezTo>
                                                  <a:cubicBezTo>
                                                    <a:pt x="122453" y="62324"/>
                                                    <a:pt x="225484" y="19394"/>
                                                    <a:pt x="225484" y="19394"/>
                                                  </a:cubicBezTo>
                                                  <a:cubicBezTo>
                                                    <a:pt x="243729" y="8662"/>
                                                    <a:pt x="206166" y="12954"/>
                                                    <a:pt x="206166" y="12954"/>
                                                  </a:cubicBezTo>
                                                  <a:cubicBezTo>
                                                    <a:pt x="196507" y="9734"/>
                                                    <a:pt x="182554" y="-998"/>
                                                    <a:pt x="167529" y="75"/>
                                                  </a:cubicBezTo>
                                                  <a:cubicBezTo>
                                                    <a:pt x="152504" y="1148"/>
                                                    <a:pt x="127820" y="75"/>
                                                    <a:pt x="103135" y="6515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 cap="flat" cmpd="sng" algn="ctr">
                                              <a:solidFill>
                                                <a:srgbClr val="672F09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515" name="Freeform 514"/>
                                            <p:cNvSpPr/>
                                            <p:nvPr/>
                                          </p:nvSpPr>
                                          <p:spPr>
                                            <a:xfrm rot="13067983" flipV="1">
                                              <a:off x="1809538" y="372782"/>
                                              <a:ext cx="229870" cy="12192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03135 w 230483"/>
                                                <a:gd name="connsiteY0" fmla="*/ 6515 h 122425"/>
                                                <a:gd name="connsiteX1" fmla="*/ 19422 w 230483"/>
                                                <a:gd name="connsiteY1" fmla="*/ 38712 h 122425"/>
                                                <a:gd name="connsiteX2" fmla="*/ 12983 w 230483"/>
                                                <a:gd name="connsiteY2" fmla="*/ 58030 h 122425"/>
                                                <a:gd name="connsiteX3" fmla="*/ 104 w 230483"/>
                                                <a:gd name="connsiteY3" fmla="*/ 90228 h 122425"/>
                                                <a:gd name="connsiteX4" fmla="*/ 6543 w 230483"/>
                                                <a:gd name="connsiteY4" fmla="*/ 122425 h 122425"/>
                                                <a:gd name="connsiteX5" fmla="*/ 6543 w 230483"/>
                                                <a:gd name="connsiteY5" fmla="*/ 122425 h 122425"/>
                                                <a:gd name="connsiteX6" fmla="*/ 70937 w 230483"/>
                                                <a:gd name="connsiteY6" fmla="*/ 109546 h 122425"/>
                                                <a:gd name="connsiteX7" fmla="*/ 96695 w 230483"/>
                                                <a:gd name="connsiteY7" fmla="*/ 77349 h 122425"/>
                                                <a:gd name="connsiteX8" fmla="*/ 225484 w 230483"/>
                                                <a:gd name="connsiteY8" fmla="*/ 19394 h 122425"/>
                                                <a:gd name="connsiteX9" fmla="*/ 206166 w 230483"/>
                                                <a:gd name="connsiteY9" fmla="*/ 12954 h 122425"/>
                                                <a:gd name="connsiteX10" fmla="*/ 167529 w 230483"/>
                                                <a:gd name="connsiteY10" fmla="*/ 75 h 122425"/>
                                                <a:gd name="connsiteX11" fmla="*/ 103135 w 230483"/>
                                                <a:gd name="connsiteY11" fmla="*/ 6515 h 122425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230483" h="122425">
                                                  <a:moveTo>
                                                    <a:pt x="103135" y="6515"/>
                                                  </a:moveTo>
                                                  <a:cubicBezTo>
                                                    <a:pt x="78450" y="12955"/>
                                                    <a:pt x="19422" y="38712"/>
                                                    <a:pt x="19422" y="38712"/>
                                                  </a:cubicBezTo>
                                                  <a:cubicBezTo>
                                                    <a:pt x="4397" y="47298"/>
                                                    <a:pt x="16203" y="49444"/>
                                                    <a:pt x="12983" y="58030"/>
                                                  </a:cubicBezTo>
                                                  <a:cubicBezTo>
                                                    <a:pt x="9763" y="66616"/>
                                                    <a:pt x="104" y="90228"/>
                                                    <a:pt x="104" y="90228"/>
                                                  </a:cubicBezTo>
                                                  <a:cubicBezTo>
                                                    <a:pt x="-969" y="100961"/>
                                                    <a:pt x="6543" y="122425"/>
                                                    <a:pt x="6543" y="122425"/>
                                                  </a:cubicBezTo>
                                                  <a:lnTo>
                                                    <a:pt x="6543" y="122425"/>
                                                  </a:lnTo>
                                                  <a:cubicBezTo>
                                                    <a:pt x="17275" y="120279"/>
                                                    <a:pt x="55912" y="117059"/>
                                                    <a:pt x="70937" y="109546"/>
                                                  </a:cubicBezTo>
                                                  <a:cubicBezTo>
                                                    <a:pt x="85962" y="102033"/>
                                                    <a:pt x="70937" y="92374"/>
                                                    <a:pt x="96695" y="77349"/>
                                                  </a:cubicBezTo>
                                                  <a:cubicBezTo>
                                                    <a:pt x="122453" y="62324"/>
                                                    <a:pt x="225484" y="19394"/>
                                                    <a:pt x="225484" y="19394"/>
                                                  </a:cubicBezTo>
                                                  <a:cubicBezTo>
                                                    <a:pt x="243729" y="8662"/>
                                                    <a:pt x="206166" y="12954"/>
                                                    <a:pt x="206166" y="12954"/>
                                                  </a:cubicBezTo>
                                                  <a:cubicBezTo>
                                                    <a:pt x="196507" y="9734"/>
                                                    <a:pt x="182554" y="-998"/>
                                                    <a:pt x="167529" y="75"/>
                                                  </a:cubicBezTo>
                                                  <a:cubicBezTo>
                                                    <a:pt x="152504" y="1148"/>
                                                    <a:pt x="127820" y="75"/>
                                                    <a:pt x="103135" y="6515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 cap="flat" cmpd="sng" algn="ctr">
                                              <a:solidFill>
                                                <a:srgbClr val="672F09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513" name="Freeform 512"/>
                                          <p:cNvSpPr/>
                                          <p:nvPr/>
                                        </p:nvSpPr>
                                        <p:spPr>
                                          <a:xfrm rot="9615134" flipV="1">
                                            <a:off x="1809538" y="417858"/>
                                            <a:ext cx="230483" cy="122425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03135 w 230483"/>
                                              <a:gd name="connsiteY0" fmla="*/ 6515 h 122425"/>
                                              <a:gd name="connsiteX1" fmla="*/ 19422 w 230483"/>
                                              <a:gd name="connsiteY1" fmla="*/ 38712 h 122425"/>
                                              <a:gd name="connsiteX2" fmla="*/ 12983 w 230483"/>
                                              <a:gd name="connsiteY2" fmla="*/ 58030 h 122425"/>
                                              <a:gd name="connsiteX3" fmla="*/ 104 w 230483"/>
                                              <a:gd name="connsiteY3" fmla="*/ 90228 h 122425"/>
                                              <a:gd name="connsiteX4" fmla="*/ 6543 w 230483"/>
                                              <a:gd name="connsiteY4" fmla="*/ 122425 h 122425"/>
                                              <a:gd name="connsiteX5" fmla="*/ 6543 w 230483"/>
                                              <a:gd name="connsiteY5" fmla="*/ 122425 h 122425"/>
                                              <a:gd name="connsiteX6" fmla="*/ 70937 w 230483"/>
                                              <a:gd name="connsiteY6" fmla="*/ 109546 h 122425"/>
                                              <a:gd name="connsiteX7" fmla="*/ 96695 w 230483"/>
                                              <a:gd name="connsiteY7" fmla="*/ 77349 h 122425"/>
                                              <a:gd name="connsiteX8" fmla="*/ 225484 w 230483"/>
                                              <a:gd name="connsiteY8" fmla="*/ 19394 h 122425"/>
                                              <a:gd name="connsiteX9" fmla="*/ 206166 w 230483"/>
                                              <a:gd name="connsiteY9" fmla="*/ 12954 h 122425"/>
                                              <a:gd name="connsiteX10" fmla="*/ 167529 w 230483"/>
                                              <a:gd name="connsiteY10" fmla="*/ 75 h 122425"/>
                                              <a:gd name="connsiteX11" fmla="*/ 103135 w 230483"/>
                                              <a:gd name="connsiteY11" fmla="*/ 6515 h 122425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230483" h="122425">
                                                <a:moveTo>
                                                  <a:pt x="103135" y="6515"/>
                                                </a:moveTo>
                                                <a:cubicBezTo>
                                                  <a:pt x="78450" y="12955"/>
                                                  <a:pt x="19422" y="38712"/>
                                                  <a:pt x="19422" y="38712"/>
                                                </a:cubicBezTo>
                                                <a:cubicBezTo>
                                                  <a:pt x="4397" y="47298"/>
                                                  <a:pt x="16203" y="49444"/>
                                                  <a:pt x="12983" y="58030"/>
                                                </a:cubicBezTo>
                                                <a:cubicBezTo>
                                                  <a:pt x="9763" y="66616"/>
                                                  <a:pt x="104" y="90228"/>
                                                  <a:pt x="104" y="90228"/>
                                                </a:cubicBezTo>
                                                <a:cubicBezTo>
                                                  <a:pt x="-969" y="100961"/>
                                                  <a:pt x="6543" y="122425"/>
                                                  <a:pt x="6543" y="122425"/>
                                                </a:cubicBezTo>
                                                <a:lnTo>
                                                  <a:pt x="6543" y="122425"/>
                                                </a:lnTo>
                                                <a:cubicBezTo>
                                                  <a:pt x="17275" y="120279"/>
                                                  <a:pt x="55912" y="117059"/>
                                                  <a:pt x="70937" y="109546"/>
                                                </a:cubicBezTo>
                                                <a:cubicBezTo>
                                                  <a:pt x="85962" y="102033"/>
                                                  <a:pt x="70937" y="92374"/>
                                                  <a:pt x="96695" y="77349"/>
                                                </a:cubicBezTo>
                                                <a:cubicBezTo>
                                                  <a:pt x="122453" y="62324"/>
                                                  <a:pt x="225484" y="19394"/>
                                                  <a:pt x="225484" y="19394"/>
                                                </a:cubicBezTo>
                                                <a:cubicBezTo>
                                                  <a:pt x="243729" y="8662"/>
                                                  <a:pt x="206166" y="12954"/>
                                                  <a:pt x="206166" y="12954"/>
                                                </a:cubicBezTo>
                                                <a:cubicBezTo>
                                                  <a:pt x="196507" y="9734"/>
                                                  <a:pt x="182554" y="-998"/>
                                                  <a:pt x="167529" y="75"/>
                                                </a:cubicBezTo>
                                                <a:cubicBezTo>
                                                  <a:pt x="152504" y="1148"/>
                                                  <a:pt x="127820" y="75"/>
                                                  <a:pt x="103135" y="6515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 cap="flat" cmpd="sng" algn="ctr">
                                            <a:solidFill>
                                              <a:srgbClr val="672F09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</p:grpSp>
                                </p:grpSp>
                                <p:sp>
                                  <p:nvSpPr>
                                    <p:cNvPr id="504" name="Freeform 503"/>
                                    <p:cNvSpPr/>
                                    <p:nvPr/>
                                  </p:nvSpPr>
                                  <p:spPr>
                                    <a:xfrm rot="3704343" flipV="1">
                                      <a:off x="1690409" y="421783"/>
                                      <a:ext cx="184150" cy="107950"/>
                                    </a:xfrm>
                                    <a:custGeom>
                                      <a:avLst/>
                                      <a:gdLst>
                                        <a:gd name="connsiteX0" fmla="*/ 103135 w 230483"/>
                                        <a:gd name="connsiteY0" fmla="*/ 6515 h 122425"/>
                                        <a:gd name="connsiteX1" fmla="*/ 19422 w 230483"/>
                                        <a:gd name="connsiteY1" fmla="*/ 38712 h 122425"/>
                                        <a:gd name="connsiteX2" fmla="*/ 12983 w 230483"/>
                                        <a:gd name="connsiteY2" fmla="*/ 58030 h 122425"/>
                                        <a:gd name="connsiteX3" fmla="*/ 104 w 230483"/>
                                        <a:gd name="connsiteY3" fmla="*/ 90228 h 122425"/>
                                        <a:gd name="connsiteX4" fmla="*/ 6543 w 230483"/>
                                        <a:gd name="connsiteY4" fmla="*/ 122425 h 122425"/>
                                        <a:gd name="connsiteX5" fmla="*/ 6543 w 230483"/>
                                        <a:gd name="connsiteY5" fmla="*/ 122425 h 122425"/>
                                        <a:gd name="connsiteX6" fmla="*/ 70937 w 230483"/>
                                        <a:gd name="connsiteY6" fmla="*/ 109546 h 122425"/>
                                        <a:gd name="connsiteX7" fmla="*/ 96695 w 230483"/>
                                        <a:gd name="connsiteY7" fmla="*/ 77349 h 122425"/>
                                        <a:gd name="connsiteX8" fmla="*/ 225484 w 230483"/>
                                        <a:gd name="connsiteY8" fmla="*/ 19394 h 122425"/>
                                        <a:gd name="connsiteX9" fmla="*/ 206166 w 230483"/>
                                        <a:gd name="connsiteY9" fmla="*/ 12954 h 122425"/>
                                        <a:gd name="connsiteX10" fmla="*/ 167529 w 230483"/>
                                        <a:gd name="connsiteY10" fmla="*/ 75 h 122425"/>
                                        <a:gd name="connsiteX11" fmla="*/ 103135 w 230483"/>
                                        <a:gd name="connsiteY11" fmla="*/ 6515 h 122425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</a:cxnLst>
                                      <a:rect l="l" t="t" r="r" b="b"/>
                                      <a:pathLst>
                                        <a:path w="230483" h="122425">
                                          <a:moveTo>
                                            <a:pt x="103135" y="6515"/>
                                          </a:moveTo>
                                          <a:cubicBezTo>
                                            <a:pt x="78450" y="12955"/>
                                            <a:pt x="19422" y="38712"/>
                                            <a:pt x="19422" y="38712"/>
                                          </a:cubicBezTo>
                                          <a:cubicBezTo>
                                            <a:pt x="4397" y="47298"/>
                                            <a:pt x="16203" y="49444"/>
                                            <a:pt x="12983" y="58030"/>
                                          </a:cubicBezTo>
                                          <a:cubicBezTo>
                                            <a:pt x="9763" y="66616"/>
                                            <a:pt x="104" y="90228"/>
                                            <a:pt x="104" y="90228"/>
                                          </a:cubicBezTo>
                                          <a:cubicBezTo>
                                            <a:pt x="-969" y="100961"/>
                                            <a:pt x="6543" y="122425"/>
                                            <a:pt x="6543" y="122425"/>
                                          </a:cubicBezTo>
                                          <a:lnTo>
                                            <a:pt x="6543" y="122425"/>
                                          </a:lnTo>
                                          <a:cubicBezTo>
                                            <a:pt x="17275" y="120279"/>
                                            <a:pt x="55912" y="117059"/>
                                            <a:pt x="70937" y="109546"/>
                                          </a:cubicBezTo>
                                          <a:cubicBezTo>
                                            <a:pt x="85962" y="102033"/>
                                            <a:pt x="70937" y="92374"/>
                                            <a:pt x="96695" y="77349"/>
                                          </a:cubicBezTo>
                                          <a:cubicBezTo>
                                            <a:pt x="122453" y="62324"/>
                                            <a:pt x="225484" y="19394"/>
                                            <a:pt x="225484" y="19394"/>
                                          </a:cubicBezTo>
                                          <a:cubicBezTo>
                                            <a:pt x="243729" y="8662"/>
                                            <a:pt x="206166" y="12954"/>
                                            <a:pt x="206166" y="12954"/>
                                          </a:cubicBezTo>
                                          <a:cubicBezTo>
                                            <a:pt x="196507" y="9734"/>
                                            <a:pt x="182554" y="-998"/>
                                            <a:pt x="167529" y="75"/>
                                          </a:cubicBezTo>
                                          <a:cubicBezTo>
                                            <a:pt x="152504" y="1148"/>
                                            <a:pt x="127820" y="75"/>
                                            <a:pt x="103135" y="6515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BA6D4E"/>
                                    </a:solidFill>
                                    <a:ln w="12700" cap="flat" cmpd="sng" algn="ctr">
                                      <a:solidFill>
                                        <a:srgbClr val="672F09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502" name="Freeform 501"/>
                                  <p:cNvSpPr/>
                                  <p:nvPr/>
                                </p:nvSpPr>
                                <p:spPr>
                                  <a:xfrm rot="15250856" flipH="1" flipV="1">
                                    <a:off x="1812759" y="653602"/>
                                    <a:ext cx="229235" cy="63500"/>
                                  </a:xfrm>
                                  <a:custGeom>
                                    <a:avLst/>
                                    <a:gdLst>
                                      <a:gd name="connsiteX0" fmla="*/ 103135 w 230483"/>
                                      <a:gd name="connsiteY0" fmla="*/ 6515 h 122425"/>
                                      <a:gd name="connsiteX1" fmla="*/ 19422 w 230483"/>
                                      <a:gd name="connsiteY1" fmla="*/ 38712 h 122425"/>
                                      <a:gd name="connsiteX2" fmla="*/ 12983 w 230483"/>
                                      <a:gd name="connsiteY2" fmla="*/ 58030 h 122425"/>
                                      <a:gd name="connsiteX3" fmla="*/ 104 w 230483"/>
                                      <a:gd name="connsiteY3" fmla="*/ 90228 h 122425"/>
                                      <a:gd name="connsiteX4" fmla="*/ 6543 w 230483"/>
                                      <a:gd name="connsiteY4" fmla="*/ 122425 h 122425"/>
                                      <a:gd name="connsiteX5" fmla="*/ 6543 w 230483"/>
                                      <a:gd name="connsiteY5" fmla="*/ 122425 h 122425"/>
                                      <a:gd name="connsiteX6" fmla="*/ 70937 w 230483"/>
                                      <a:gd name="connsiteY6" fmla="*/ 109546 h 122425"/>
                                      <a:gd name="connsiteX7" fmla="*/ 96695 w 230483"/>
                                      <a:gd name="connsiteY7" fmla="*/ 77349 h 122425"/>
                                      <a:gd name="connsiteX8" fmla="*/ 225484 w 230483"/>
                                      <a:gd name="connsiteY8" fmla="*/ 19394 h 122425"/>
                                      <a:gd name="connsiteX9" fmla="*/ 206166 w 230483"/>
                                      <a:gd name="connsiteY9" fmla="*/ 12954 h 122425"/>
                                      <a:gd name="connsiteX10" fmla="*/ 167529 w 230483"/>
                                      <a:gd name="connsiteY10" fmla="*/ 75 h 122425"/>
                                      <a:gd name="connsiteX11" fmla="*/ 103135 w 230483"/>
                                      <a:gd name="connsiteY11" fmla="*/ 6515 h 122425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</a:cxnLst>
                                    <a:rect l="l" t="t" r="r" b="b"/>
                                    <a:pathLst>
                                      <a:path w="230483" h="122425">
                                        <a:moveTo>
                                          <a:pt x="103135" y="6515"/>
                                        </a:moveTo>
                                        <a:cubicBezTo>
                                          <a:pt x="78450" y="12955"/>
                                          <a:pt x="19422" y="38712"/>
                                          <a:pt x="19422" y="38712"/>
                                        </a:cubicBezTo>
                                        <a:cubicBezTo>
                                          <a:pt x="4397" y="47298"/>
                                          <a:pt x="16203" y="49444"/>
                                          <a:pt x="12983" y="58030"/>
                                        </a:cubicBezTo>
                                        <a:cubicBezTo>
                                          <a:pt x="9763" y="66616"/>
                                          <a:pt x="104" y="90228"/>
                                          <a:pt x="104" y="90228"/>
                                        </a:cubicBezTo>
                                        <a:cubicBezTo>
                                          <a:pt x="-969" y="100961"/>
                                          <a:pt x="6543" y="122425"/>
                                          <a:pt x="6543" y="122425"/>
                                        </a:cubicBezTo>
                                        <a:lnTo>
                                          <a:pt x="6543" y="122425"/>
                                        </a:lnTo>
                                        <a:cubicBezTo>
                                          <a:pt x="17275" y="120279"/>
                                          <a:pt x="55912" y="117059"/>
                                          <a:pt x="70937" y="109546"/>
                                        </a:cubicBezTo>
                                        <a:cubicBezTo>
                                          <a:pt x="85962" y="102033"/>
                                          <a:pt x="70937" y="92374"/>
                                          <a:pt x="96695" y="77349"/>
                                        </a:cubicBezTo>
                                        <a:cubicBezTo>
                                          <a:pt x="122453" y="62324"/>
                                          <a:pt x="225484" y="19394"/>
                                          <a:pt x="225484" y="19394"/>
                                        </a:cubicBezTo>
                                        <a:cubicBezTo>
                                          <a:pt x="243729" y="8662"/>
                                          <a:pt x="206166" y="12954"/>
                                          <a:pt x="206166" y="12954"/>
                                        </a:cubicBezTo>
                                        <a:cubicBezTo>
                                          <a:pt x="196507" y="9734"/>
                                          <a:pt x="182554" y="-998"/>
                                          <a:pt x="167529" y="75"/>
                                        </a:cubicBezTo>
                                        <a:cubicBezTo>
                                          <a:pt x="152504" y="1148"/>
                                          <a:pt x="127820" y="75"/>
                                          <a:pt x="103135" y="6515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BA6D4E"/>
                                  </a:solidFill>
                                  <a:ln w="1270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495" name="Freeform 494"/>
                                <p:cNvSpPr/>
                                <p:nvPr/>
                              </p:nvSpPr>
                              <p:spPr>
                                <a:xfrm rot="212886" flipV="1">
                                  <a:off x="1925448" y="618186"/>
                                  <a:ext cx="187477" cy="94780"/>
                                </a:xfrm>
                                <a:custGeom>
                                  <a:avLst/>
                                  <a:gdLst>
                                    <a:gd name="connsiteX0" fmla="*/ 103135 w 230483"/>
                                    <a:gd name="connsiteY0" fmla="*/ 6515 h 122425"/>
                                    <a:gd name="connsiteX1" fmla="*/ 19422 w 230483"/>
                                    <a:gd name="connsiteY1" fmla="*/ 38712 h 122425"/>
                                    <a:gd name="connsiteX2" fmla="*/ 12983 w 230483"/>
                                    <a:gd name="connsiteY2" fmla="*/ 58030 h 122425"/>
                                    <a:gd name="connsiteX3" fmla="*/ 104 w 230483"/>
                                    <a:gd name="connsiteY3" fmla="*/ 90228 h 122425"/>
                                    <a:gd name="connsiteX4" fmla="*/ 6543 w 230483"/>
                                    <a:gd name="connsiteY4" fmla="*/ 122425 h 122425"/>
                                    <a:gd name="connsiteX5" fmla="*/ 6543 w 230483"/>
                                    <a:gd name="connsiteY5" fmla="*/ 122425 h 122425"/>
                                    <a:gd name="connsiteX6" fmla="*/ 70937 w 230483"/>
                                    <a:gd name="connsiteY6" fmla="*/ 109546 h 122425"/>
                                    <a:gd name="connsiteX7" fmla="*/ 96695 w 230483"/>
                                    <a:gd name="connsiteY7" fmla="*/ 77349 h 122425"/>
                                    <a:gd name="connsiteX8" fmla="*/ 225484 w 230483"/>
                                    <a:gd name="connsiteY8" fmla="*/ 19394 h 122425"/>
                                    <a:gd name="connsiteX9" fmla="*/ 206166 w 230483"/>
                                    <a:gd name="connsiteY9" fmla="*/ 12954 h 122425"/>
                                    <a:gd name="connsiteX10" fmla="*/ 167529 w 230483"/>
                                    <a:gd name="connsiteY10" fmla="*/ 75 h 122425"/>
                                    <a:gd name="connsiteX11" fmla="*/ 103135 w 230483"/>
                                    <a:gd name="connsiteY11" fmla="*/ 6515 h 122425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  <a:cxn ang="0">
                                      <a:pos x="connsiteX7" y="connsiteY7"/>
                                    </a:cxn>
                                    <a:cxn ang="0">
                                      <a:pos x="connsiteX8" y="connsiteY8"/>
                                    </a:cxn>
                                    <a:cxn ang="0">
                                      <a:pos x="connsiteX9" y="connsiteY9"/>
                                    </a:cxn>
                                    <a:cxn ang="0">
                                      <a:pos x="connsiteX10" y="connsiteY10"/>
                                    </a:cxn>
                                    <a:cxn ang="0">
                                      <a:pos x="connsiteX11" y="connsiteY11"/>
                                    </a:cxn>
                                  </a:cxnLst>
                                  <a:rect l="l" t="t" r="r" b="b"/>
                                  <a:pathLst>
                                    <a:path w="230483" h="122425">
                                      <a:moveTo>
                                        <a:pt x="103135" y="6515"/>
                                      </a:moveTo>
                                      <a:cubicBezTo>
                                        <a:pt x="78450" y="12955"/>
                                        <a:pt x="19422" y="38712"/>
                                        <a:pt x="19422" y="38712"/>
                                      </a:cubicBezTo>
                                      <a:cubicBezTo>
                                        <a:pt x="4397" y="47298"/>
                                        <a:pt x="16203" y="49444"/>
                                        <a:pt x="12983" y="58030"/>
                                      </a:cubicBezTo>
                                      <a:cubicBezTo>
                                        <a:pt x="9763" y="66616"/>
                                        <a:pt x="104" y="90228"/>
                                        <a:pt x="104" y="90228"/>
                                      </a:cubicBezTo>
                                      <a:cubicBezTo>
                                        <a:pt x="-969" y="100961"/>
                                        <a:pt x="6543" y="122425"/>
                                        <a:pt x="6543" y="122425"/>
                                      </a:cubicBezTo>
                                      <a:lnTo>
                                        <a:pt x="6543" y="122425"/>
                                      </a:lnTo>
                                      <a:cubicBezTo>
                                        <a:pt x="17275" y="120279"/>
                                        <a:pt x="55912" y="117059"/>
                                        <a:pt x="70937" y="109546"/>
                                      </a:cubicBezTo>
                                      <a:cubicBezTo>
                                        <a:pt x="85962" y="102033"/>
                                        <a:pt x="70937" y="92374"/>
                                        <a:pt x="96695" y="77349"/>
                                      </a:cubicBezTo>
                                      <a:cubicBezTo>
                                        <a:pt x="122453" y="62324"/>
                                        <a:pt x="225484" y="19394"/>
                                        <a:pt x="225484" y="19394"/>
                                      </a:cubicBezTo>
                                      <a:cubicBezTo>
                                        <a:pt x="243729" y="8662"/>
                                        <a:pt x="206166" y="12954"/>
                                        <a:pt x="206166" y="12954"/>
                                      </a:cubicBezTo>
                                      <a:cubicBezTo>
                                        <a:pt x="196507" y="9734"/>
                                        <a:pt x="182554" y="-998"/>
                                        <a:pt x="167529" y="75"/>
                                      </a:cubicBezTo>
                                      <a:cubicBezTo>
                                        <a:pt x="152504" y="1148"/>
                                        <a:pt x="127820" y="75"/>
                                        <a:pt x="103135" y="6515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BA6D4E"/>
                                </a:solidFill>
                                <a:ln w="12700" cap="flat" cmpd="sng" algn="ctr">
                                  <a:solidFill>
                                    <a:srgbClr val="672F09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grpSp>
                              <p:nvGrpSpPr>
                                <p:cNvPr id="496" name="Group 495"/>
                                <p:cNvGrpSpPr/>
                                <p:nvPr/>
                              </p:nvGrpSpPr>
                              <p:grpSpPr>
                                <a:xfrm>
                                  <a:off x="1616354" y="57955"/>
                                  <a:ext cx="141606" cy="339090"/>
                                  <a:chOff x="1616354" y="57955"/>
                                  <a:chExt cx="192600" cy="359410"/>
                                </a:xfrm>
                              </p:grpSpPr>
                              <p:grpSp>
                                <p:nvGrpSpPr>
                                  <p:cNvPr id="497" name="Group 496"/>
                                  <p:cNvGrpSpPr/>
                                  <p:nvPr/>
                                </p:nvGrpSpPr>
                                <p:grpSpPr>
                                  <a:xfrm>
                                    <a:off x="1649966" y="57955"/>
                                    <a:ext cx="158988" cy="359410"/>
                                    <a:chOff x="1649966" y="57955"/>
                                    <a:chExt cx="158988" cy="359410"/>
                                  </a:xfrm>
                                </p:grpSpPr>
                                <p:sp>
                                  <p:nvSpPr>
                                    <p:cNvPr id="499" name="Freeform 498"/>
                                    <p:cNvSpPr/>
                                    <p:nvPr/>
                                  </p:nvSpPr>
                                  <p:spPr>
                                    <a:xfrm rot="1304777" flipH="1">
                                      <a:off x="1649966" y="57955"/>
                                      <a:ext cx="158988" cy="359410"/>
                                    </a:xfrm>
                                    <a:custGeom>
                                      <a:avLst/>
                                      <a:gdLst>
                                        <a:gd name="connsiteX0" fmla="*/ 33210 w 97772"/>
                                        <a:gd name="connsiteY0" fmla="*/ 264512 h 309624"/>
                                        <a:gd name="connsiteX1" fmla="*/ 1013 w 97772"/>
                                        <a:gd name="connsiteY1" fmla="*/ 167921 h 309624"/>
                                        <a:gd name="connsiteX2" fmla="*/ 7452 w 97772"/>
                                        <a:gd name="connsiteY2" fmla="*/ 148602 h 309624"/>
                                        <a:gd name="connsiteX3" fmla="*/ 33210 w 97772"/>
                                        <a:gd name="connsiteY3" fmla="*/ 71329 h 309624"/>
                                        <a:gd name="connsiteX4" fmla="*/ 46089 w 97772"/>
                                        <a:gd name="connsiteY4" fmla="*/ 32692 h 309624"/>
                                        <a:gd name="connsiteX5" fmla="*/ 58968 w 97772"/>
                                        <a:gd name="connsiteY5" fmla="*/ 495 h 309624"/>
                                        <a:gd name="connsiteX6" fmla="*/ 71847 w 97772"/>
                                        <a:gd name="connsiteY6" fmla="*/ 58450 h 309624"/>
                                        <a:gd name="connsiteX7" fmla="*/ 78286 w 97772"/>
                                        <a:gd name="connsiteY7" fmla="*/ 90647 h 309624"/>
                                        <a:gd name="connsiteX8" fmla="*/ 91165 w 97772"/>
                                        <a:gd name="connsiteY8" fmla="*/ 142163 h 309624"/>
                                        <a:gd name="connsiteX9" fmla="*/ 97604 w 97772"/>
                                        <a:gd name="connsiteY9" fmla="*/ 193678 h 309624"/>
                                        <a:gd name="connsiteX10" fmla="*/ 84726 w 97772"/>
                                        <a:gd name="connsiteY10" fmla="*/ 270952 h 309624"/>
                                        <a:gd name="connsiteX11" fmla="*/ 84726 w 97772"/>
                                        <a:gd name="connsiteY11" fmla="*/ 283830 h 309624"/>
                                        <a:gd name="connsiteX12" fmla="*/ 58968 w 97772"/>
                                        <a:gd name="connsiteY12" fmla="*/ 309588 h 309624"/>
                                        <a:gd name="connsiteX13" fmla="*/ 33210 w 97772"/>
                                        <a:gd name="connsiteY13" fmla="*/ 264512 h 30962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  <a:cxn ang="0">
                                          <a:pos x="connsiteX12" y="connsiteY12"/>
                                        </a:cxn>
                                        <a:cxn ang="0">
                                          <a:pos x="connsiteX13" y="connsiteY13"/>
                                        </a:cxn>
                                      </a:cxnLst>
                                      <a:rect l="l" t="t" r="r" b="b"/>
                                      <a:pathLst>
                                        <a:path w="97772" h="309624">
                                          <a:moveTo>
                                            <a:pt x="33210" y="264512"/>
                                          </a:moveTo>
                                          <a:cubicBezTo>
                                            <a:pt x="23551" y="240901"/>
                                            <a:pt x="5306" y="187239"/>
                                            <a:pt x="1013" y="167921"/>
                                          </a:cubicBezTo>
                                          <a:cubicBezTo>
                                            <a:pt x="-3280" y="148603"/>
                                            <a:pt x="7452" y="148602"/>
                                            <a:pt x="7452" y="148602"/>
                                          </a:cubicBezTo>
                                          <a:lnTo>
                                            <a:pt x="33210" y="71329"/>
                                          </a:lnTo>
                                          <a:cubicBezTo>
                                            <a:pt x="39649" y="52011"/>
                                            <a:pt x="41796" y="44498"/>
                                            <a:pt x="46089" y="32692"/>
                                          </a:cubicBezTo>
                                          <a:cubicBezTo>
                                            <a:pt x="50382" y="20886"/>
                                            <a:pt x="54675" y="-3798"/>
                                            <a:pt x="58968" y="495"/>
                                          </a:cubicBezTo>
                                          <a:cubicBezTo>
                                            <a:pt x="63261" y="4788"/>
                                            <a:pt x="68627" y="43425"/>
                                            <a:pt x="71847" y="58450"/>
                                          </a:cubicBezTo>
                                          <a:cubicBezTo>
                                            <a:pt x="75067" y="73475"/>
                                            <a:pt x="75066" y="76695"/>
                                            <a:pt x="78286" y="90647"/>
                                          </a:cubicBezTo>
                                          <a:cubicBezTo>
                                            <a:pt x="81506" y="104599"/>
                                            <a:pt x="87945" y="124991"/>
                                            <a:pt x="91165" y="142163"/>
                                          </a:cubicBezTo>
                                          <a:cubicBezTo>
                                            <a:pt x="94385" y="159335"/>
                                            <a:pt x="98677" y="172213"/>
                                            <a:pt x="97604" y="193678"/>
                                          </a:cubicBezTo>
                                          <a:cubicBezTo>
                                            <a:pt x="96531" y="215143"/>
                                            <a:pt x="84726" y="270952"/>
                                            <a:pt x="84726" y="270952"/>
                                          </a:cubicBezTo>
                                          <a:cubicBezTo>
                                            <a:pt x="82580" y="285977"/>
                                            <a:pt x="89019" y="277391"/>
                                            <a:pt x="84726" y="283830"/>
                                          </a:cubicBezTo>
                                          <a:cubicBezTo>
                                            <a:pt x="80433" y="290269"/>
                                            <a:pt x="67554" y="308515"/>
                                            <a:pt x="58968" y="309588"/>
                                          </a:cubicBezTo>
                                          <a:cubicBezTo>
                                            <a:pt x="50382" y="310661"/>
                                            <a:pt x="42869" y="288123"/>
                                            <a:pt x="33210" y="264512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8E410C"/>
                                    </a:solidFill>
                                    <a:ln w="12700" cap="flat" cmpd="sng" algn="ctr">
                                      <a:solidFill>
                                        <a:srgbClr val="672F09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  <p:sp>
                                  <p:nvSpPr>
                                    <p:cNvPr id="500" name="Freeform 499"/>
                                    <p:cNvSpPr/>
                                    <p:nvPr/>
                                  </p:nvSpPr>
                                  <p:spPr>
                                    <a:xfrm rot="1686700" flipH="1">
                                      <a:off x="1669284" y="122349"/>
                                      <a:ext cx="86360" cy="273050"/>
                                    </a:xfrm>
                                    <a:custGeom>
                                      <a:avLst/>
                                      <a:gdLst>
                                        <a:gd name="connsiteX0" fmla="*/ 33210 w 97772"/>
                                        <a:gd name="connsiteY0" fmla="*/ 264512 h 309624"/>
                                        <a:gd name="connsiteX1" fmla="*/ 1013 w 97772"/>
                                        <a:gd name="connsiteY1" fmla="*/ 167921 h 309624"/>
                                        <a:gd name="connsiteX2" fmla="*/ 7452 w 97772"/>
                                        <a:gd name="connsiteY2" fmla="*/ 148602 h 309624"/>
                                        <a:gd name="connsiteX3" fmla="*/ 33210 w 97772"/>
                                        <a:gd name="connsiteY3" fmla="*/ 71329 h 309624"/>
                                        <a:gd name="connsiteX4" fmla="*/ 46089 w 97772"/>
                                        <a:gd name="connsiteY4" fmla="*/ 32692 h 309624"/>
                                        <a:gd name="connsiteX5" fmla="*/ 58968 w 97772"/>
                                        <a:gd name="connsiteY5" fmla="*/ 495 h 309624"/>
                                        <a:gd name="connsiteX6" fmla="*/ 71847 w 97772"/>
                                        <a:gd name="connsiteY6" fmla="*/ 58450 h 309624"/>
                                        <a:gd name="connsiteX7" fmla="*/ 78286 w 97772"/>
                                        <a:gd name="connsiteY7" fmla="*/ 90647 h 309624"/>
                                        <a:gd name="connsiteX8" fmla="*/ 91165 w 97772"/>
                                        <a:gd name="connsiteY8" fmla="*/ 142163 h 309624"/>
                                        <a:gd name="connsiteX9" fmla="*/ 97604 w 97772"/>
                                        <a:gd name="connsiteY9" fmla="*/ 193678 h 309624"/>
                                        <a:gd name="connsiteX10" fmla="*/ 84726 w 97772"/>
                                        <a:gd name="connsiteY10" fmla="*/ 270952 h 309624"/>
                                        <a:gd name="connsiteX11" fmla="*/ 84726 w 97772"/>
                                        <a:gd name="connsiteY11" fmla="*/ 283830 h 309624"/>
                                        <a:gd name="connsiteX12" fmla="*/ 58968 w 97772"/>
                                        <a:gd name="connsiteY12" fmla="*/ 309588 h 309624"/>
                                        <a:gd name="connsiteX13" fmla="*/ 33210 w 97772"/>
                                        <a:gd name="connsiteY13" fmla="*/ 264512 h 30962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  <a:cxn ang="0">
                                          <a:pos x="connsiteX12" y="connsiteY12"/>
                                        </a:cxn>
                                        <a:cxn ang="0">
                                          <a:pos x="connsiteX13" y="connsiteY13"/>
                                        </a:cxn>
                                      </a:cxnLst>
                                      <a:rect l="l" t="t" r="r" b="b"/>
                                      <a:pathLst>
                                        <a:path w="97772" h="309624">
                                          <a:moveTo>
                                            <a:pt x="33210" y="264512"/>
                                          </a:moveTo>
                                          <a:cubicBezTo>
                                            <a:pt x="23551" y="240901"/>
                                            <a:pt x="5306" y="187239"/>
                                            <a:pt x="1013" y="167921"/>
                                          </a:cubicBezTo>
                                          <a:cubicBezTo>
                                            <a:pt x="-3280" y="148603"/>
                                            <a:pt x="7452" y="148602"/>
                                            <a:pt x="7452" y="148602"/>
                                          </a:cubicBezTo>
                                          <a:lnTo>
                                            <a:pt x="33210" y="71329"/>
                                          </a:lnTo>
                                          <a:cubicBezTo>
                                            <a:pt x="39649" y="52011"/>
                                            <a:pt x="41796" y="44498"/>
                                            <a:pt x="46089" y="32692"/>
                                          </a:cubicBezTo>
                                          <a:cubicBezTo>
                                            <a:pt x="50382" y="20886"/>
                                            <a:pt x="54675" y="-3798"/>
                                            <a:pt x="58968" y="495"/>
                                          </a:cubicBezTo>
                                          <a:cubicBezTo>
                                            <a:pt x="63261" y="4788"/>
                                            <a:pt x="68627" y="43425"/>
                                            <a:pt x="71847" y="58450"/>
                                          </a:cubicBezTo>
                                          <a:cubicBezTo>
                                            <a:pt x="75067" y="73475"/>
                                            <a:pt x="75066" y="76695"/>
                                            <a:pt x="78286" y="90647"/>
                                          </a:cubicBezTo>
                                          <a:cubicBezTo>
                                            <a:pt x="81506" y="104599"/>
                                            <a:pt x="87945" y="124991"/>
                                            <a:pt x="91165" y="142163"/>
                                          </a:cubicBezTo>
                                          <a:cubicBezTo>
                                            <a:pt x="94385" y="159335"/>
                                            <a:pt x="98677" y="172213"/>
                                            <a:pt x="97604" y="193678"/>
                                          </a:cubicBezTo>
                                          <a:cubicBezTo>
                                            <a:pt x="96531" y="215143"/>
                                            <a:pt x="84726" y="270952"/>
                                            <a:pt x="84726" y="270952"/>
                                          </a:cubicBezTo>
                                          <a:cubicBezTo>
                                            <a:pt x="82580" y="285977"/>
                                            <a:pt x="89019" y="277391"/>
                                            <a:pt x="84726" y="283830"/>
                                          </a:cubicBezTo>
                                          <a:cubicBezTo>
                                            <a:pt x="80433" y="290269"/>
                                            <a:pt x="67554" y="308515"/>
                                            <a:pt x="58968" y="309588"/>
                                          </a:cubicBezTo>
                                          <a:cubicBezTo>
                                            <a:pt x="50382" y="310661"/>
                                            <a:pt x="42869" y="288123"/>
                                            <a:pt x="33210" y="264512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BA6D4E"/>
                                    </a:solidFill>
                                    <a:ln w="12700" cap="flat" cmpd="sng" algn="ctr">
                                      <a:solidFill>
                                        <a:srgbClr val="672F09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cxnSp>
                                <p:nvCxnSpPr>
                                  <p:cNvPr id="498" name="Straight Connector 497"/>
                                  <p:cNvCxnSpPr/>
                                  <p:nvPr/>
                                </p:nvCxnSpPr>
                                <p:spPr>
                                  <a:xfrm flipV="1">
                                    <a:off x="1616354" y="199941"/>
                                    <a:ext cx="109392" cy="176028"/>
                                  </a:xfrm>
                                  <a:prstGeom prst="line">
                                    <a:avLst/>
                                  </a:prstGeom>
                                  <a:noFill/>
                                  <a:ln w="635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</p:cxnSp>
                            </p:grpSp>
                          </p:grpSp>
                          <p:sp>
                            <p:nvSpPr>
                              <p:cNvPr id="492" name="Freeform 491"/>
                              <p:cNvSpPr/>
                              <p:nvPr/>
                            </p:nvSpPr>
                            <p:spPr>
                              <a:xfrm rot="419018">
                                <a:off x="2413781" y="974158"/>
                                <a:ext cx="549671" cy="786341"/>
                              </a:xfrm>
                              <a:custGeom>
                                <a:avLst/>
                                <a:gdLst>
                                  <a:gd name="connsiteX0" fmla="*/ 143576 w 479256"/>
                                  <a:gd name="connsiteY0" fmla="*/ 90999 h 773676"/>
                                  <a:gd name="connsiteX1" fmla="*/ 27666 w 479256"/>
                                  <a:gd name="connsiteY1" fmla="*/ 264864 h 773676"/>
                                  <a:gd name="connsiteX2" fmla="*/ 1908 w 479256"/>
                                  <a:gd name="connsiteY2" fmla="*/ 316380 h 773676"/>
                                  <a:gd name="connsiteX3" fmla="*/ 1908 w 479256"/>
                                  <a:gd name="connsiteY3" fmla="*/ 348577 h 773676"/>
                                  <a:gd name="connsiteX4" fmla="*/ 14787 w 479256"/>
                                  <a:gd name="connsiteY4" fmla="*/ 367895 h 773676"/>
                                  <a:gd name="connsiteX5" fmla="*/ 34106 w 479256"/>
                                  <a:gd name="connsiteY5" fmla="*/ 406532 h 773676"/>
                                  <a:gd name="connsiteX6" fmla="*/ 53424 w 479256"/>
                                  <a:gd name="connsiteY6" fmla="*/ 412971 h 773676"/>
                                  <a:gd name="connsiteX7" fmla="*/ 92060 w 479256"/>
                                  <a:gd name="connsiteY7" fmla="*/ 432290 h 773676"/>
                                  <a:gd name="connsiteX8" fmla="*/ 143576 w 479256"/>
                                  <a:gd name="connsiteY8" fmla="*/ 458047 h 773676"/>
                                  <a:gd name="connsiteX9" fmla="*/ 182213 w 479256"/>
                                  <a:gd name="connsiteY9" fmla="*/ 470926 h 773676"/>
                                  <a:gd name="connsiteX10" fmla="*/ 246607 w 479256"/>
                                  <a:gd name="connsiteY10" fmla="*/ 490245 h 773676"/>
                                  <a:gd name="connsiteX11" fmla="*/ 253046 w 479256"/>
                                  <a:gd name="connsiteY11" fmla="*/ 503123 h 773676"/>
                                  <a:gd name="connsiteX12" fmla="*/ 220849 w 479256"/>
                                  <a:gd name="connsiteY12" fmla="*/ 541760 h 773676"/>
                                  <a:gd name="connsiteX13" fmla="*/ 188652 w 479256"/>
                                  <a:gd name="connsiteY13" fmla="*/ 593276 h 773676"/>
                                  <a:gd name="connsiteX14" fmla="*/ 150015 w 479256"/>
                                  <a:gd name="connsiteY14" fmla="*/ 638352 h 773676"/>
                                  <a:gd name="connsiteX15" fmla="*/ 130697 w 479256"/>
                                  <a:gd name="connsiteY15" fmla="*/ 676988 h 773676"/>
                                  <a:gd name="connsiteX16" fmla="*/ 92060 w 479256"/>
                                  <a:gd name="connsiteY16" fmla="*/ 734943 h 773676"/>
                                  <a:gd name="connsiteX17" fmla="*/ 150015 w 479256"/>
                                  <a:gd name="connsiteY17" fmla="*/ 696307 h 773676"/>
                                  <a:gd name="connsiteX18" fmla="*/ 124258 w 479256"/>
                                  <a:gd name="connsiteY18" fmla="*/ 747822 h 773676"/>
                                  <a:gd name="connsiteX19" fmla="*/ 169334 w 479256"/>
                                  <a:gd name="connsiteY19" fmla="*/ 728504 h 773676"/>
                                  <a:gd name="connsiteX20" fmla="*/ 156455 w 479256"/>
                                  <a:gd name="connsiteY20" fmla="*/ 773580 h 773676"/>
                                  <a:gd name="connsiteX21" fmla="*/ 188652 w 479256"/>
                                  <a:gd name="connsiteY21" fmla="*/ 741383 h 773676"/>
                                  <a:gd name="connsiteX22" fmla="*/ 214410 w 479256"/>
                                  <a:gd name="connsiteY22" fmla="*/ 715625 h 773676"/>
                                  <a:gd name="connsiteX23" fmla="*/ 253046 w 479256"/>
                                  <a:gd name="connsiteY23" fmla="*/ 651230 h 773676"/>
                                  <a:gd name="connsiteX24" fmla="*/ 291683 w 479256"/>
                                  <a:gd name="connsiteY24" fmla="*/ 593276 h 773676"/>
                                  <a:gd name="connsiteX25" fmla="*/ 317441 w 479256"/>
                                  <a:gd name="connsiteY25" fmla="*/ 567518 h 773676"/>
                                  <a:gd name="connsiteX26" fmla="*/ 323880 w 479256"/>
                                  <a:gd name="connsiteY26" fmla="*/ 554639 h 773676"/>
                                  <a:gd name="connsiteX27" fmla="*/ 368956 w 479256"/>
                                  <a:gd name="connsiteY27" fmla="*/ 503123 h 773676"/>
                                  <a:gd name="connsiteX28" fmla="*/ 401153 w 479256"/>
                                  <a:gd name="connsiteY28" fmla="*/ 458047 h 773676"/>
                                  <a:gd name="connsiteX29" fmla="*/ 368956 w 479256"/>
                                  <a:gd name="connsiteY29" fmla="*/ 432290 h 773676"/>
                                  <a:gd name="connsiteX30" fmla="*/ 311001 w 479256"/>
                                  <a:gd name="connsiteY30" fmla="*/ 406532 h 773676"/>
                                  <a:gd name="connsiteX31" fmla="*/ 285244 w 479256"/>
                                  <a:gd name="connsiteY31" fmla="*/ 380774 h 773676"/>
                                  <a:gd name="connsiteX32" fmla="*/ 278804 w 479256"/>
                                  <a:gd name="connsiteY32" fmla="*/ 361456 h 773676"/>
                                  <a:gd name="connsiteX33" fmla="*/ 291683 w 479256"/>
                                  <a:gd name="connsiteY33" fmla="*/ 303501 h 773676"/>
                                  <a:gd name="connsiteX34" fmla="*/ 298122 w 479256"/>
                                  <a:gd name="connsiteY34" fmla="*/ 284183 h 773676"/>
                                  <a:gd name="connsiteX35" fmla="*/ 323880 w 479256"/>
                                  <a:gd name="connsiteY35" fmla="*/ 277743 h 773676"/>
                                  <a:gd name="connsiteX36" fmla="*/ 343198 w 479256"/>
                                  <a:gd name="connsiteY36" fmla="*/ 251985 h 773676"/>
                                  <a:gd name="connsiteX37" fmla="*/ 394714 w 479256"/>
                                  <a:gd name="connsiteY37" fmla="*/ 206909 h 773676"/>
                                  <a:gd name="connsiteX38" fmla="*/ 426911 w 479256"/>
                                  <a:gd name="connsiteY38" fmla="*/ 161833 h 773676"/>
                                  <a:gd name="connsiteX39" fmla="*/ 446229 w 479256"/>
                                  <a:gd name="connsiteY39" fmla="*/ 123197 h 773676"/>
                                  <a:gd name="connsiteX40" fmla="*/ 471987 w 479256"/>
                                  <a:gd name="connsiteY40" fmla="*/ 45923 h 773676"/>
                                  <a:gd name="connsiteX41" fmla="*/ 471987 w 479256"/>
                                  <a:gd name="connsiteY41" fmla="*/ 847 h 773676"/>
                                  <a:gd name="connsiteX42" fmla="*/ 388275 w 479256"/>
                                  <a:gd name="connsiteY42" fmla="*/ 20166 h 773676"/>
                                  <a:gd name="connsiteX43" fmla="*/ 330320 w 479256"/>
                                  <a:gd name="connsiteY43" fmla="*/ 65242 h 773676"/>
                                  <a:gd name="connsiteX44" fmla="*/ 233728 w 479256"/>
                                  <a:gd name="connsiteY44" fmla="*/ 71681 h 773676"/>
                                  <a:gd name="connsiteX45" fmla="*/ 143576 w 479256"/>
                                  <a:gd name="connsiteY45" fmla="*/ 90999 h 77367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  <a:cxn ang="0">
                                    <a:pos x="connsiteX7" y="connsiteY7"/>
                                  </a:cxn>
                                  <a:cxn ang="0">
                                    <a:pos x="connsiteX8" y="connsiteY8"/>
                                  </a:cxn>
                                  <a:cxn ang="0">
                                    <a:pos x="connsiteX9" y="connsiteY9"/>
                                  </a:cxn>
                                  <a:cxn ang="0">
                                    <a:pos x="connsiteX10" y="connsiteY10"/>
                                  </a:cxn>
                                  <a:cxn ang="0">
                                    <a:pos x="connsiteX11" y="connsiteY11"/>
                                  </a:cxn>
                                  <a:cxn ang="0">
                                    <a:pos x="connsiteX12" y="connsiteY12"/>
                                  </a:cxn>
                                  <a:cxn ang="0">
                                    <a:pos x="connsiteX13" y="connsiteY13"/>
                                  </a:cxn>
                                  <a:cxn ang="0">
                                    <a:pos x="connsiteX14" y="connsiteY14"/>
                                  </a:cxn>
                                  <a:cxn ang="0">
                                    <a:pos x="connsiteX15" y="connsiteY15"/>
                                  </a:cxn>
                                  <a:cxn ang="0">
                                    <a:pos x="connsiteX16" y="connsiteY16"/>
                                  </a:cxn>
                                  <a:cxn ang="0">
                                    <a:pos x="connsiteX17" y="connsiteY17"/>
                                  </a:cxn>
                                  <a:cxn ang="0">
                                    <a:pos x="connsiteX18" y="connsiteY18"/>
                                  </a:cxn>
                                  <a:cxn ang="0">
                                    <a:pos x="connsiteX19" y="connsiteY19"/>
                                  </a:cxn>
                                  <a:cxn ang="0">
                                    <a:pos x="connsiteX20" y="connsiteY20"/>
                                  </a:cxn>
                                  <a:cxn ang="0">
                                    <a:pos x="connsiteX21" y="connsiteY21"/>
                                  </a:cxn>
                                  <a:cxn ang="0">
                                    <a:pos x="connsiteX22" y="connsiteY22"/>
                                  </a:cxn>
                                  <a:cxn ang="0">
                                    <a:pos x="connsiteX23" y="connsiteY23"/>
                                  </a:cxn>
                                  <a:cxn ang="0">
                                    <a:pos x="connsiteX24" y="connsiteY24"/>
                                  </a:cxn>
                                  <a:cxn ang="0">
                                    <a:pos x="connsiteX25" y="connsiteY25"/>
                                  </a:cxn>
                                  <a:cxn ang="0">
                                    <a:pos x="connsiteX26" y="connsiteY26"/>
                                  </a:cxn>
                                  <a:cxn ang="0">
                                    <a:pos x="connsiteX27" y="connsiteY27"/>
                                  </a:cxn>
                                  <a:cxn ang="0">
                                    <a:pos x="connsiteX28" y="connsiteY28"/>
                                  </a:cxn>
                                  <a:cxn ang="0">
                                    <a:pos x="connsiteX29" y="connsiteY29"/>
                                  </a:cxn>
                                  <a:cxn ang="0">
                                    <a:pos x="connsiteX30" y="connsiteY30"/>
                                  </a:cxn>
                                  <a:cxn ang="0">
                                    <a:pos x="connsiteX31" y="connsiteY31"/>
                                  </a:cxn>
                                  <a:cxn ang="0">
                                    <a:pos x="connsiteX32" y="connsiteY32"/>
                                  </a:cxn>
                                  <a:cxn ang="0">
                                    <a:pos x="connsiteX33" y="connsiteY33"/>
                                  </a:cxn>
                                  <a:cxn ang="0">
                                    <a:pos x="connsiteX34" y="connsiteY34"/>
                                  </a:cxn>
                                  <a:cxn ang="0">
                                    <a:pos x="connsiteX35" y="connsiteY35"/>
                                  </a:cxn>
                                  <a:cxn ang="0">
                                    <a:pos x="connsiteX36" y="connsiteY36"/>
                                  </a:cxn>
                                  <a:cxn ang="0">
                                    <a:pos x="connsiteX37" y="connsiteY37"/>
                                  </a:cxn>
                                  <a:cxn ang="0">
                                    <a:pos x="connsiteX38" y="connsiteY38"/>
                                  </a:cxn>
                                  <a:cxn ang="0">
                                    <a:pos x="connsiteX39" y="connsiteY39"/>
                                  </a:cxn>
                                  <a:cxn ang="0">
                                    <a:pos x="connsiteX40" y="connsiteY40"/>
                                  </a:cxn>
                                  <a:cxn ang="0">
                                    <a:pos x="connsiteX41" y="connsiteY41"/>
                                  </a:cxn>
                                  <a:cxn ang="0">
                                    <a:pos x="connsiteX42" y="connsiteY42"/>
                                  </a:cxn>
                                  <a:cxn ang="0">
                                    <a:pos x="connsiteX43" y="connsiteY43"/>
                                  </a:cxn>
                                  <a:cxn ang="0">
                                    <a:pos x="connsiteX44" y="connsiteY44"/>
                                  </a:cxn>
                                  <a:cxn ang="0">
                                    <a:pos x="connsiteX45" y="connsiteY45"/>
                                  </a:cxn>
                                </a:cxnLst>
                                <a:rect l="l" t="t" r="r" b="b"/>
                                <a:pathLst>
                                  <a:path w="479256" h="773676">
                                    <a:moveTo>
                                      <a:pt x="143576" y="90999"/>
                                    </a:moveTo>
                                    <a:cubicBezTo>
                                      <a:pt x="109232" y="123196"/>
                                      <a:pt x="51277" y="227301"/>
                                      <a:pt x="27666" y="264864"/>
                                    </a:cubicBezTo>
                                    <a:cubicBezTo>
                                      <a:pt x="4055" y="302427"/>
                                      <a:pt x="1908" y="316380"/>
                                      <a:pt x="1908" y="316380"/>
                                    </a:cubicBezTo>
                                    <a:cubicBezTo>
                                      <a:pt x="-2385" y="330332"/>
                                      <a:pt x="1908" y="348577"/>
                                      <a:pt x="1908" y="348577"/>
                                    </a:cubicBezTo>
                                    <a:cubicBezTo>
                                      <a:pt x="4054" y="357163"/>
                                      <a:pt x="9421" y="358236"/>
                                      <a:pt x="14787" y="367895"/>
                                    </a:cubicBezTo>
                                    <a:cubicBezTo>
                                      <a:pt x="20153" y="377554"/>
                                      <a:pt x="34106" y="406532"/>
                                      <a:pt x="34106" y="406532"/>
                                    </a:cubicBezTo>
                                    <a:cubicBezTo>
                                      <a:pt x="40545" y="414045"/>
                                      <a:pt x="43765" y="408678"/>
                                      <a:pt x="53424" y="412971"/>
                                    </a:cubicBezTo>
                                    <a:cubicBezTo>
                                      <a:pt x="63083" y="417264"/>
                                      <a:pt x="92060" y="432290"/>
                                      <a:pt x="92060" y="432290"/>
                                    </a:cubicBezTo>
                                    <a:cubicBezTo>
                                      <a:pt x="107085" y="439803"/>
                                      <a:pt x="128551" y="451608"/>
                                      <a:pt x="143576" y="458047"/>
                                    </a:cubicBezTo>
                                    <a:cubicBezTo>
                                      <a:pt x="158601" y="464486"/>
                                      <a:pt x="165041" y="465560"/>
                                      <a:pt x="182213" y="470926"/>
                                    </a:cubicBezTo>
                                    <a:cubicBezTo>
                                      <a:pt x="199385" y="476292"/>
                                      <a:pt x="246607" y="490245"/>
                                      <a:pt x="246607" y="490245"/>
                                    </a:cubicBezTo>
                                    <a:cubicBezTo>
                                      <a:pt x="258413" y="495611"/>
                                      <a:pt x="257339" y="494537"/>
                                      <a:pt x="253046" y="503123"/>
                                    </a:cubicBezTo>
                                    <a:cubicBezTo>
                                      <a:pt x="248753" y="511709"/>
                                      <a:pt x="231581" y="526735"/>
                                      <a:pt x="220849" y="541760"/>
                                    </a:cubicBezTo>
                                    <a:cubicBezTo>
                                      <a:pt x="210117" y="556785"/>
                                      <a:pt x="200458" y="577177"/>
                                      <a:pt x="188652" y="593276"/>
                                    </a:cubicBezTo>
                                    <a:cubicBezTo>
                                      <a:pt x="176846" y="609375"/>
                                      <a:pt x="159674" y="624400"/>
                                      <a:pt x="150015" y="638352"/>
                                    </a:cubicBezTo>
                                    <a:cubicBezTo>
                                      <a:pt x="140356" y="652304"/>
                                      <a:pt x="140356" y="660890"/>
                                      <a:pt x="130697" y="676988"/>
                                    </a:cubicBezTo>
                                    <a:cubicBezTo>
                                      <a:pt x="121038" y="693087"/>
                                      <a:pt x="88840" y="731723"/>
                                      <a:pt x="92060" y="734943"/>
                                    </a:cubicBezTo>
                                    <a:cubicBezTo>
                                      <a:pt x="95280" y="738163"/>
                                      <a:pt x="144649" y="694161"/>
                                      <a:pt x="150015" y="696307"/>
                                    </a:cubicBezTo>
                                    <a:cubicBezTo>
                                      <a:pt x="155381" y="698454"/>
                                      <a:pt x="121038" y="742456"/>
                                      <a:pt x="124258" y="747822"/>
                                    </a:cubicBezTo>
                                    <a:cubicBezTo>
                                      <a:pt x="127478" y="753188"/>
                                      <a:pt x="163968" y="724211"/>
                                      <a:pt x="169334" y="728504"/>
                                    </a:cubicBezTo>
                                    <a:cubicBezTo>
                                      <a:pt x="174700" y="732797"/>
                                      <a:pt x="153235" y="771434"/>
                                      <a:pt x="156455" y="773580"/>
                                    </a:cubicBezTo>
                                    <a:cubicBezTo>
                                      <a:pt x="159675" y="775726"/>
                                      <a:pt x="188652" y="741383"/>
                                      <a:pt x="188652" y="741383"/>
                                    </a:cubicBezTo>
                                    <a:cubicBezTo>
                                      <a:pt x="198311" y="731724"/>
                                      <a:pt x="203678" y="730650"/>
                                      <a:pt x="214410" y="715625"/>
                                    </a:cubicBezTo>
                                    <a:cubicBezTo>
                                      <a:pt x="225142" y="700600"/>
                                      <a:pt x="240167" y="671621"/>
                                      <a:pt x="253046" y="651230"/>
                                    </a:cubicBezTo>
                                    <a:cubicBezTo>
                                      <a:pt x="265925" y="630839"/>
                                      <a:pt x="291683" y="593276"/>
                                      <a:pt x="291683" y="593276"/>
                                    </a:cubicBezTo>
                                    <a:cubicBezTo>
                                      <a:pt x="302416" y="579324"/>
                                      <a:pt x="317441" y="567518"/>
                                      <a:pt x="317441" y="567518"/>
                                    </a:cubicBezTo>
                                    <a:cubicBezTo>
                                      <a:pt x="322807" y="561079"/>
                                      <a:pt x="315294" y="565371"/>
                                      <a:pt x="323880" y="554639"/>
                                    </a:cubicBezTo>
                                    <a:cubicBezTo>
                                      <a:pt x="332466" y="543907"/>
                                      <a:pt x="356077" y="519222"/>
                                      <a:pt x="368956" y="503123"/>
                                    </a:cubicBezTo>
                                    <a:cubicBezTo>
                                      <a:pt x="381835" y="487024"/>
                                      <a:pt x="401153" y="458047"/>
                                      <a:pt x="401153" y="458047"/>
                                    </a:cubicBezTo>
                                    <a:cubicBezTo>
                                      <a:pt x="401153" y="446242"/>
                                      <a:pt x="383981" y="440876"/>
                                      <a:pt x="368956" y="432290"/>
                                    </a:cubicBezTo>
                                    <a:cubicBezTo>
                                      <a:pt x="353931" y="423704"/>
                                      <a:pt x="311001" y="406532"/>
                                      <a:pt x="311001" y="406532"/>
                                    </a:cubicBezTo>
                                    <a:cubicBezTo>
                                      <a:pt x="297049" y="397946"/>
                                      <a:pt x="285244" y="380774"/>
                                      <a:pt x="285244" y="380774"/>
                                    </a:cubicBezTo>
                                    <a:cubicBezTo>
                                      <a:pt x="279878" y="373261"/>
                                      <a:pt x="277731" y="374335"/>
                                      <a:pt x="278804" y="361456"/>
                                    </a:cubicBezTo>
                                    <a:cubicBezTo>
                                      <a:pt x="279877" y="348577"/>
                                      <a:pt x="288463" y="316380"/>
                                      <a:pt x="291683" y="303501"/>
                                    </a:cubicBezTo>
                                    <a:cubicBezTo>
                                      <a:pt x="294903" y="290622"/>
                                      <a:pt x="298122" y="284183"/>
                                      <a:pt x="298122" y="284183"/>
                                    </a:cubicBezTo>
                                    <a:cubicBezTo>
                                      <a:pt x="303488" y="279890"/>
                                      <a:pt x="323880" y="277743"/>
                                      <a:pt x="323880" y="277743"/>
                                    </a:cubicBezTo>
                                    <a:cubicBezTo>
                                      <a:pt x="331393" y="272377"/>
                                      <a:pt x="331392" y="263791"/>
                                      <a:pt x="343198" y="251985"/>
                                    </a:cubicBezTo>
                                    <a:cubicBezTo>
                                      <a:pt x="355004" y="240179"/>
                                      <a:pt x="380762" y="221934"/>
                                      <a:pt x="394714" y="206909"/>
                                    </a:cubicBezTo>
                                    <a:cubicBezTo>
                                      <a:pt x="408666" y="191884"/>
                                      <a:pt x="418325" y="175785"/>
                                      <a:pt x="426911" y="161833"/>
                                    </a:cubicBezTo>
                                    <a:cubicBezTo>
                                      <a:pt x="435497" y="147881"/>
                                      <a:pt x="438716" y="142515"/>
                                      <a:pt x="446229" y="123197"/>
                                    </a:cubicBezTo>
                                    <a:cubicBezTo>
                                      <a:pt x="453742" y="103879"/>
                                      <a:pt x="467694" y="66315"/>
                                      <a:pt x="471987" y="45923"/>
                                    </a:cubicBezTo>
                                    <a:cubicBezTo>
                                      <a:pt x="476280" y="25531"/>
                                      <a:pt x="485939" y="5140"/>
                                      <a:pt x="471987" y="847"/>
                                    </a:cubicBezTo>
                                    <a:cubicBezTo>
                                      <a:pt x="458035" y="-3446"/>
                                      <a:pt x="411886" y="9434"/>
                                      <a:pt x="388275" y="20166"/>
                                    </a:cubicBezTo>
                                    <a:cubicBezTo>
                                      <a:pt x="364664" y="30898"/>
                                      <a:pt x="356078" y="56656"/>
                                      <a:pt x="330320" y="65242"/>
                                    </a:cubicBezTo>
                                    <a:cubicBezTo>
                                      <a:pt x="304562" y="73828"/>
                                      <a:pt x="268072" y="67388"/>
                                      <a:pt x="233728" y="71681"/>
                                    </a:cubicBezTo>
                                    <a:cubicBezTo>
                                      <a:pt x="199384" y="75974"/>
                                      <a:pt x="177920" y="58802"/>
                                      <a:pt x="143576" y="90999"/>
                                    </a:cubicBezTo>
                                    <a:close/>
                                  </a:path>
                                </a:pathLst>
                              </a:custGeom>
                              <a:gradFill flip="none" rotWithShape="1">
                                <a:gsLst>
                                  <a:gs pos="0">
                                    <a:srgbClr val="8E410C">
                                      <a:shade val="30000"/>
                                      <a:satMod val="115000"/>
                                    </a:srgbClr>
                                  </a:gs>
                                  <a:gs pos="50000">
                                    <a:srgbClr val="8E410C">
                                      <a:shade val="67500"/>
                                      <a:satMod val="115000"/>
                                    </a:srgbClr>
                                  </a:gs>
                                  <a:gs pos="100000">
                                    <a:srgbClr val="8E410C">
                                      <a:shade val="100000"/>
                                      <a:satMod val="115000"/>
                                    </a:srgbClr>
                                  </a:gs>
                                </a:gsLst>
                                <a:lin ang="10800000" scaled="1"/>
                                <a:tileRect/>
                              </a:gradFill>
                              <a:ln w="12700" cap="flat" cmpd="sng" algn="ctr">
                                <a:noFill/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490" name="Freeform 489"/>
                            <p:cNvSpPr/>
                            <p:nvPr/>
                          </p:nvSpPr>
                          <p:spPr>
                            <a:xfrm rot="21424292">
                              <a:off x="1873932" y="1023870"/>
                              <a:ext cx="191069" cy="782725"/>
                            </a:xfrm>
                            <a:custGeom>
                              <a:avLst/>
                              <a:gdLst>
                                <a:gd name="connsiteX0" fmla="*/ 26452 w 191069"/>
                                <a:gd name="connsiteY0" fmla="*/ 3520 h 782725"/>
                                <a:gd name="connsiteX1" fmla="*/ 52210 w 191069"/>
                                <a:gd name="connsiteY1" fmla="*/ 151627 h 782725"/>
                                <a:gd name="connsiteX2" fmla="*/ 39331 w 191069"/>
                                <a:gd name="connsiteY2" fmla="*/ 267537 h 782725"/>
                                <a:gd name="connsiteX3" fmla="*/ 39331 w 191069"/>
                                <a:gd name="connsiteY3" fmla="*/ 351250 h 782725"/>
                                <a:gd name="connsiteX4" fmla="*/ 26452 w 191069"/>
                                <a:gd name="connsiteY4" fmla="*/ 389886 h 782725"/>
                                <a:gd name="connsiteX5" fmla="*/ 45771 w 191069"/>
                                <a:gd name="connsiteY5" fmla="*/ 415644 h 782725"/>
                                <a:gd name="connsiteX6" fmla="*/ 45771 w 191069"/>
                                <a:gd name="connsiteY6" fmla="*/ 460720 h 782725"/>
                                <a:gd name="connsiteX7" fmla="*/ 13574 w 191069"/>
                                <a:gd name="connsiteY7" fmla="*/ 615267 h 782725"/>
                                <a:gd name="connsiteX8" fmla="*/ 695 w 191069"/>
                                <a:gd name="connsiteY8" fmla="*/ 731177 h 782725"/>
                                <a:gd name="connsiteX9" fmla="*/ 32892 w 191069"/>
                                <a:gd name="connsiteY9" fmla="*/ 692540 h 782725"/>
                                <a:gd name="connsiteX10" fmla="*/ 32892 w 191069"/>
                                <a:gd name="connsiteY10" fmla="*/ 763374 h 782725"/>
                                <a:gd name="connsiteX11" fmla="*/ 58650 w 191069"/>
                                <a:gd name="connsiteY11" fmla="*/ 724737 h 782725"/>
                                <a:gd name="connsiteX12" fmla="*/ 77968 w 191069"/>
                                <a:gd name="connsiteY12" fmla="*/ 782692 h 782725"/>
                                <a:gd name="connsiteX13" fmla="*/ 97286 w 191069"/>
                                <a:gd name="connsiteY13" fmla="*/ 731177 h 782725"/>
                                <a:gd name="connsiteX14" fmla="*/ 110165 w 191069"/>
                                <a:gd name="connsiteY14" fmla="*/ 782692 h 782725"/>
                                <a:gd name="connsiteX15" fmla="*/ 129483 w 191069"/>
                                <a:gd name="connsiteY15" fmla="*/ 737616 h 782725"/>
                                <a:gd name="connsiteX16" fmla="*/ 135923 w 191069"/>
                                <a:gd name="connsiteY16" fmla="*/ 653903 h 782725"/>
                                <a:gd name="connsiteX17" fmla="*/ 129483 w 191069"/>
                                <a:gd name="connsiteY17" fmla="*/ 621706 h 782725"/>
                                <a:gd name="connsiteX18" fmla="*/ 129483 w 191069"/>
                                <a:gd name="connsiteY18" fmla="*/ 563751 h 782725"/>
                                <a:gd name="connsiteX19" fmla="*/ 129483 w 191069"/>
                                <a:gd name="connsiteY19" fmla="*/ 480039 h 782725"/>
                                <a:gd name="connsiteX20" fmla="*/ 142362 w 191069"/>
                                <a:gd name="connsiteY20" fmla="*/ 402765 h 782725"/>
                                <a:gd name="connsiteX21" fmla="*/ 161681 w 191069"/>
                                <a:gd name="connsiteY21" fmla="*/ 377008 h 782725"/>
                                <a:gd name="connsiteX22" fmla="*/ 174559 w 191069"/>
                                <a:gd name="connsiteY22" fmla="*/ 273977 h 782725"/>
                                <a:gd name="connsiteX23" fmla="*/ 187438 w 191069"/>
                                <a:gd name="connsiteY23" fmla="*/ 196703 h 782725"/>
                                <a:gd name="connsiteX24" fmla="*/ 103726 w 191069"/>
                                <a:gd name="connsiteY24" fmla="*/ 132309 h 782725"/>
                                <a:gd name="connsiteX25" fmla="*/ 58650 w 191069"/>
                                <a:gd name="connsiteY25" fmla="*/ 55036 h 782725"/>
                                <a:gd name="connsiteX26" fmla="*/ 26452 w 191069"/>
                                <a:gd name="connsiteY26" fmla="*/ 3520 h 78272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</a:cxnLst>
                              <a:rect l="l" t="t" r="r" b="b"/>
                              <a:pathLst>
                                <a:path w="191069" h="782725">
                                  <a:moveTo>
                                    <a:pt x="26452" y="3520"/>
                                  </a:moveTo>
                                  <a:cubicBezTo>
                                    <a:pt x="25379" y="19618"/>
                                    <a:pt x="50064" y="107624"/>
                                    <a:pt x="52210" y="151627"/>
                                  </a:cubicBezTo>
                                  <a:cubicBezTo>
                                    <a:pt x="54356" y="195630"/>
                                    <a:pt x="41477" y="234267"/>
                                    <a:pt x="39331" y="267537"/>
                                  </a:cubicBezTo>
                                  <a:cubicBezTo>
                                    <a:pt x="37185" y="300807"/>
                                    <a:pt x="41478" y="330858"/>
                                    <a:pt x="39331" y="351250"/>
                                  </a:cubicBezTo>
                                  <a:cubicBezTo>
                                    <a:pt x="37184" y="371642"/>
                                    <a:pt x="25379" y="379154"/>
                                    <a:pt x="26452" y="389886"/>
                                  </a:cubicBezTo>
                                  <a:cubicBezTo>
                                    <a:pt x="27525" y="400618"/>
                                    <a:pt x="42551" y="403838"/>
                                    <a:pt x="45771" y="415644"/>
                                  </a:cubicBezTo>
                                  <a:cubicBezTo>
                                    <a:pt x="48991" y="427450"/>
                                    <a:pt x="51137" y="427450"/>
                                    <a:pt x="45771" y="460720"/>
                                  </a:cubicBezTo>
                                  <a:cubicBezTo>
                                    <a:pt x="40405" y="493990"/>
                                    <a:pt x="21087" y="570191"/>
                                    <a:pt x="13574" y="615267"/>
                                  </a:cubicBezTo>
                                  <a:cubicBezTo>
                                    <a:pt x="6061" y="660343"/>
                                    <a:pt x="-2525" y="718298"/>
                                    <a:pt x="695" y="731177"/>
                                  </a:cubicBezTo>
                                  <a:cubicBezTo>
                                    <a:pt x="3915" y="744056"/>
                                    <a:pt x="27526" y="687174"/>
                                    <a:pt x="32892" y="692540"/>
                                  </a:cubicBezTo>
                                  <a:cubicBezTo>
                                    <a:pt x="38258" y="697906"/>
                                    <a:pt x="28599" y="758008"/>
                                    <a:pt x="32892" y="763374"/>
                                  </a:cubicBezTo>
                                  <a:cubicBezTo>
                                    <a:pt x="37185" y="768740"/>
                                    <a:pt x="51137" y="721517"/>
                                    <a:pt x="58650" y="724737"/>
                                  </a:cubicBezTo>
                                  <a:cubicBezTo>
                                    <a:pt x="66163" y="727957"/>
                                    <a:pt x="71529" y="781619"/>
                                    <a:pt x="77968" y="782692"/>
                                  </a:cubicBezTo>
                                  <a:cubicBezTo>
                                    <a:pt x="84407" y="783765"/>
                                    <a:pt x="91920" y="731177"/>
                                    <a:pt x="97286" y="731177"/>
                                  </a:cubicBezTo>
                                  <a:cubicBezTo>
                                    <a:pt x="102652" y="731177"/>
                                    <a:pt x="104799" y="781619"/>
                                    <a:pt x="110165" y="782692"/>
                                  </a:cubicBezTo>
                                  <a:cubicBezTo>
                                    <a:pt x="115531" y="783765"/>
                                    <a:pt x="125190" y="759081"/>
                                    <a:pt x="129483" y="737616"/>
                                  </a:cubicBezTo>
                                  <a:cubicBezTo>
                                    <a:pt x="133776" y="716151"/>
                                    <a:pt x="135923" y="673221"/>
                                    <a:pt x="135923" y="653903"/>
                                  </a:cubicBezTo>
                                  <a:cubicBezTo>
                                    <a:pt x="135923" y="634585"/>
                                    <a:pt x="130556" y="636731"/>
                                    <a:pt x="129483" y="621706"/>
                                  </a:cubicBezTo>
                                  <a:cubicBezTo>
                                    <a:pt x="128410" y="606681"/>
                                    <a:pt x="129483" y="563751"/>
                                    <a:pt x="129483" y="563751"/>
                                  </a:cubicBezTo>
                                  <a:cubicBezTo>
                                    <a:pt x="129483" y="540140"/>
                                    <a:pt x="127337" y="506870"/>
                                    <a:pt x="129483" y="480039"/>
                                  </a:cubicBezTo>
                                  <a:cubicBezTo>
                                    <a:pt x="131629" y="453208"/>
                                    <a:pt x="142362" y="402765"/>
                                    <a:pt x="142362" y="402765"/>
                                  </a:cubicBezTo>
                                  <a:cubicBezTo>
                                    <a:pt x="147728" y="385593"/>
                                    <a:pt x="156315" y="398473"/>
                                    <a:pt x="161681" y="377008"/>
                                  </a:cubicBezTo>
                                  <a:cubicBezTo>
                                    <a:pt x="167047" y="355543"/>
                                    <a:pt x="170266" y="304028"/>
                                    <a:pt x="174559" y="273977"/>
                                  </a:cubicBezTo>
                                  <a:cubicBezTo>
                                    <a:pt x="178852" y="243926"/>
                                    <a:pt x="199244" y="220314"/>
                                    <a:pt x="187438" y="196703"/>
                                  </a:cubicBezTo>
                                  <a:cubicBezTo>
                                    <a:pt x="175633" y="173092"/>
                                    <a:pt x="125191" y="155920"/>
                                    <a:pt x="103726" y="132309"/>
                                  </a:cubicBezTo>
                                  <a:cubicBezTo>
                                    <a:pt x="82261" y="108698"/>
                                    <a:pt x="70456" y="79721"/>
                                    <a:pt x="58650" y="55036"/>
                                  </a:cubicBezTo>
                                  <a:cubicBezTo>
                                    <a:pt x="46844" y="30352"/>
                                    <a:pt x="27525" y="-12578"/>
                                    <a:pt x="26452" y="3520"/>
                                  </a:cubicBezTo>
                                  <a:close/>
                                </a:path>
                              </a:pathLst>
                            </a:custGeom>
                            <a:gradFill flip="none" rotWithShape="1">
                              <a:gsLst>
                                <a:gs pos="0">
                                  <a:srgbClr val="8E410C">
                                    <a:shade val="30000"/>
                                    <a:satMod val="115000"/>
                                  </a:srgbClr>
                                </a:gs>
                                <a:gs pos="50000">
                                  <a:srgbClr val="8E410C">
                                    <a:shade val="67500"/>
                                    <a:satMod val="115000"/>
                                  </a:srgbClr>
                                </a:gs>
                                <a:gs pos="100000">
                                  <a:srgbClr val="8E410C">
                                    <a:shade val="100000"/>
                                    <a:satMod val="115000"/>
                                  </a:srgbClr>
                                </a:gs>
                              </a:gsLst>
                              <a:lin ang="10800000" scaled="1"/>
                              <a:tileRect/>
                            </a:gradFill>
                            <a:ln w="12700" cap="flat" cmpd="sng" algn="ctr">
                              <a:noFill/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</p:grpSp>
                  </p:grpSp>
                </p:grpSp>
              </p:grpSp>
              <p:sp>
                <p:nvSpPr>
                  <p:cNvPr id="476" name="Freeform 475"/>
                  <p:cNvSpPr/>
                  <p:nvPr/>
                </p:nvSpPr>
                <p:spPr>
                  <a:xfrm rot="12320522">
                    <a:off x="3200456" y="1043188"/>
                    <a:ext cx="348972" cy="77131"/>
                  </a:xfrm>
                  <a:custGeom>
                    <a:avLst/>
                    <a:gdLst>
                      <a:gd name="connsiteX0" fmla="*/ 199 w 244897"/>
                      <a:gd name="connsiteY0" fmla="*/ 10981 h 140530"/>
                      <a:gd name="connsiteX1" fmla="*/ 71033 w 244897"/>
                      <a:gd name="connsiteY1" fmla="*/ 4541 h 140530"/>
                      <a:gd name="connsiteX2" fmla="*/ 128988 w 244897"/>
                      <a:gd name="connsiteY2" fmla="*/ 4541 h 140530"/>
                      <a:gd name="connsiteX3" fmla="*/ 193382 w 244897"/>
                      <a:gd name="connsiteY3" fmla="*/ 62496 h 140530"/>
                      <a:gd name="connsiteX4" fmla="*/ 219140 w 244897"/>
                      <a:gd name="connsiteY4" fmla="*/ 107572 h 140530"/>
                      <a:gd name="connsiteX5" fmla="*/ 244897 w 244897"/>
                      <a:gd name="connsiteY5" fmla="*/ 139769 h 140530"/>
                      <a:gd name="connsiteX6" fmla="*/ 212700 w 244897"/>
                      <a:gd name="connsiteY6" fmla="*/ 126891 h 140530"/>
                      <a:gd name="connsiteX7" fmla="*/ 174064 w 244897"/>
                      <a:gd name="connsiteY7" fmla="*/ 88254 h 140530"/>
                      <a:gd name="connsiteX8" fmla="*/ 154745 w 244897"/>
                      <a:gd name="connsiteY8" fmla="*/ 62496 h 140530"/>
                      <a:gd name="connsiteX9" fmla="*/ 109669 w 244897"/>
                      <a:gd name="connsiteY9" fmla="*/ 49617 h 140530"/>
                      <a:gd name="connsiteX10" fmla="*/ 103230 w 244897"/>
                      <a:gd name="connsiteY10" fmla="*/ 49617 h 140530"/>
                      <a:gd name="connsiteX11" fmla="*/ 51714 w 244897"/>
                      <a:gd name="connsiteY11" fmla="*/ 36738 h 140530"/>
                      <a:gd name="connsiteX12" fmla="*/ 199 w 244897"/>
                      <a:gd name="connsiteY12" fmla="*/ 10981 h 14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897" h="140530">
                        <a:moveTo>
                          <a:pt x="199" y="10981"/>
                        </a:moveTo>
                        <a:cubicBezTo>
                          <a:pt x="3419" y="5615"/>
                          <a:pt x="49568" y="5614"/>
                          <a:pt x="71033" y="4541"/>
                        </a:cubicBezTo>
                        <a:cubicBezTo>
                          <a:pt x="92498" y="3468"/>
                          <a:pt x="108597" y="-5118"/>
                          <a:pt x="128988" y="4541"/>
                        </a:cubicBezTo>
                        <a:cubicBezTo>
                          <a:pt x="149379" y="14200"/>
                          <a:pt x="178357" y="45324"/>
                          <a:pt x="193382" y="62496"/>
                        </a:cubicBezTo>
                        <a:cubicBezTo>
                          <a:pt x="208407" y="79668"/>
                          <a:pt x="210554" y="94693"/>
                          <a:pt x="219140" y="107572"/>
                        </a:cubicBezTo>
                        <a:cubicBezTo>
                          <a:pt x="227726" y="120451"/>
                          <a:pt x="244897" y="139769"/>
                          <a:pt x="244897" y="139769"/>
                        </a:cubicBezTo>
                        <a:cubicBezTo>
                          <a:pt x="243824" y="142989"/>
                          <a:pt x="224506" y="135477"/>
                          <a:pt x="212700" y="126891"/>
                        </a:cubicBezTo>
                        <a:cubicBezTo>
                          <a:pt x="200895" y="118305"/>
                          <a:pt x="183723" y="98986"/>
                          <a:pt x="174064" y="88254"/>
                        </a:cubicBezTo>
                        <a:cubicBezTo>
                          <a:pt x="164405" y="77522"/>
                          <a:pt x="165477" y="68935"/>
                          <a:pt x="154745" y="62496"/>
                        </a:cubicBezTo>
                        <a:cubicBezTo>
                          <a:pt x="144013" y="56057"/>
                          <a:pt x="109669" y="49617"/>
                          <a:pt x="109669" y="49617"/>
                        </a:cubicBezTo>
                        <a:cubicBezTo>
                          <a:pt x="101083" y="47471"/>
                          <a:pt x="112889" y="51763"/>
                          <a:pt x="103230" y="49617"/>
                        </a:cubicBezTo>
                        <a:cubicBezTo>
                          <a:pt x="93571" y="47471"/>
                          <a:pt x="69959" y="39958"/>
                          <a:pt x="51714" y="36738"/>
                        </a:cubicBezTo>
                        <a:cubicBezTo>
                          <a:pt x="33469" y="33518"/>
                          <a:pt x="-3021" y="16347"/>
                          <a:pt x="199" y="10981"/>
                        </a:cubicBezTo>
                        <a:close/>
                      </a:path>
                    </a:pathLst>
                  </a:custGeom>
                  <a:solidFill>
                    <a:srgbClr val="BA6D4E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77" name="Freeform 476"/>
                  <p:cNvSpPr/>
                  <p:nvPr/>
                </p:nvSpPr>
                <p:spPr>
                  <a:xfrm rot="13583459">
                    <a:off x="3029811" y="943377"/>
                    <a:ext cx="244475" cy="90018"/>
                  </a:xfrm>
                  <a:custGeom>
                    <a:avLst/>
                    <a:gdLst>
                      <a:gd name="connsiteX0" fmla="*/ 199 w 244897"/>
                      <a:gd name="connsiteY0" fmla="*/ 10981 h 140530"/>
                      <a:gd name="connsiteX1" fmla="*/ 71033 w 244897"/>
                      <a:gd name="connsiteY1" fmla="*/ 4541 h 140530"/>
                      <a:gd name="connsiteX2" fmla="*/ 128988 w 244897"/>
                      <a:gd name="connsiteY2" fmla="*/ 4541 h 140530"/>
                      <a:gd name="connsiteX3" fmla="*/ 193382 w 244897"/>
                      <a:gd name="connsiteY3" fmla="*/ 62496 h 140530"/>
                      <a:gd name="connsiteX4" fmla="*/ 219140 w 244897"/>
                      <a:gd name="connsiteY4" fmla="*/ 107572 h 140530"/>
                      <a:gd name="connsiteX5" fmla="*/ 244897 w 244897"/>
                      <a:gd name="connsiteY5" fmla="*/ 139769 h 140530"/>
                      <a:gd name="connsiteX6" fmla="*/ 212700 w 244897"/>
                      <a:gd name="connsiteY6" fmla="*/ 126891 h 140530"/>
                      <a:gd name="connsiteX7" fmla="*/ 174064 w 244897"/>
                      <a:gd name="connsiteY7" fmla="*/ 88254 h 140530"/>
                      <a:gd name="connsiteX8" fmla="*/ 154745 w 244897"/>
                      <a:gd name="connsiteY8" fmla="*/ 62496 h 140530"/>
                      <a:gd name="connsiteX9" fmla="*/ 109669 w 244897"/>
                      <a:gd name="connsiteY9" fmla="*/ 49617 h 140530"/>
                      <a:gd name="connsiteX10" fmla="*/ 103230 w 244897"/>
                      <a:gd name="connsiteY10" fmla="*/ 49617 h 140530"/>
                      <a:gd name="connsiteX11" fmla="*/ 51714 w 244897"/>
                      <a:gd name="connsiteY11" fmla="*/ 36738 h 140530"/>
                      <a:gd name="connsiteX12" fmla="*/ 199 w 244897"/>
                      <a:gd name="connsiteY12" fmla="*/ 10981 h 14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897" h="140530">
                        <a:moveTo>
                          <a:pt x="199" y="10981"/>
                        </a:moveTo>
                        <a:cubicBezTo>
                          <a:pt x="3419" y="5615"/>
                          <a:pt x="49568" y="5614"/>
                          <a:pt x="71033" y="4541"/>
                        </a:cubicBezTo>
                        <a:cubicBezTo>
                          <a:pt x="92498" y="3468"/>
                          <a:pt x="108597" y="-5118"/>
                          <a:pt x="128988" y="4541"/>
                        </a:cubicBezTo>
                        <a:cubicBezTo>
                          <a:pt x="149379" y="14200"/>
                          <a:pt x="178357" y="45324"/>
                          <a:pt x="193382" y="62496"/>
                        </a:cubicBezTo>
                        <a:cubicBezTo>
                          <a:pt x="208407" y="79668"/>
                          <a:pt x="210554" y="94693"/>
                          <a:pt x="219140" y="107572"/>
                        </a:cubicBezTo>
                        <a:cubicBezTo>
                          <a:pt x="227726" y="120451"/>
                          <a:pt x="244897" y="139769"/>
                          <a:pt x="244897" y="139769"/>
                        </a:cubicBezTo>
                        <a:cubicBezTo>
                          <a:pt x="243824" y="142989"/>
                          <a:pt x="224506" y="135477"/>
                          <a:pt x="212700" y="126891"/>
                        </a:cubicBezTo>
                        <a:cubicBezTo>
                          <a:pt x="200895" y="118305"/>
                          <a:pt x="183723" y="98986"/>
                          <a:pt x="174064" y="88254"/>
                        </a:cubicBezTo>
                        <a:cubicBezTo>
                          <a:pt x="164405" y="77522"/>
                          <a:pt x="165477" y="68935"/>
                          <a:pt x="154745" y="62496"/>
                        </a:cubicBezTo>
                        <a:cubicBezTo>
                          <a:pt x="144013" y="56057"/>
                          <a:pt x="109669" y="49617"/>
                          <a:pt x="109669" y="49617"/>
                        </a:cubicBezTo>
                        <a:cubicBezTo>
                          <a:pt x="101083" y="47471"/>
                          <a:pt x="112889" y="51763"/>
                          <a:pt x="103230" y="49617"/>
                        </a:cubicBezTo>
                        <a:cubicBezTo>
                          <a:pt x="93571" y="47471"/>
                          <a:pt x="69959" y="39958"/>
                          <a:pt x="51714" y="36738"/>
                        </a:cubicBezTo>
                        <a:cubicBezTo>
                          <a:pt x="33469" y="33518"/>
                          <a:pt x="-3021" y="16347"/>
                          <a:pt x="199" y="10981"/>
                        </a:cubicBezTo>
                        <a:close/>
                      </a:path>
                    </a:pathLst>
                  </a:custGeom>
                  <a:solidFill>
                    <a:srgbClr val="BA6D4E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78" name="Freeform 477"/>
                  <p:cNvSpPr/>
                  <p:nvPr/>
                </p:nvSpPr>
                <p:spPr>
                  <a:xfrm rot="1532529">
                    <a:off x="2846287" y="740535"/>
                    <a:ext cx="374966" cy="103833"/>
                  </a:xfrm>
                  <a:custGeom>
                    <a:avLst/>
                    <a:gdLst>
                      <a:gd name="connsiteX0" fmla="*/ 199 w 244897"/>
                      <a:gd name="connsiteY0" fmla="*/ 10981 h 140530"/>
                      <a:gd name="connsiteX1" fmla="*/ 71033 w 244897"/>
                      <a:gd name="connsiteY1" fmla="*/ 4541 h 140530"/>
                      <a:gd name="connsiteX2" fmla="*/ 128988 w 244897"/>
                      <a:gd name="connsiteY2" fmla="*/ 4541 h 140530"/>
                      <a:gd name="connsiteX3" fmla="*/ 193382 w 244897"/>
                      <a:gd name="connsiteY3" fmla="*/ 62496 h 140530"/>
                      <a:gd name="connsiteX4" fmla="*/ 219140 w 244897"/>
                      <a:gd name="connsiteY4" fmla="*/ 107572 h 140530"/>
                      <a:gd name="connsiteX5" fmla="*/ 244897 w 244897"/>
                      <a:gd name="connsiteY5" fmla="*/ 139769 h 140530"/>
                      <a:gd name="connsiteX6" fmla="*/ 212700 w 244897"/>
                      <a:gd name="connsiteY6" fmla="*/ 126891 h 140530"/>
                      <a:gd name="connsiteX7" fmla="*/ 174064 w 244897"/>
                      <a:gd name="connsiteY7" fmla="*/ 88254 h 140530"/>
                      <a:gd name="connsiteX8" fmla="*/ 154745 w 244897"/>
                      <a:gd name="connsiteY8" fmla="*/ 62496 h 140530"/>
                      <a:gd name="connsiteX9" fmla="*/ 109669 w 244897"/>
                      <a:gd name="connsiteY9" fmla="*/ 49617 h 140530"/>
                      <a:gd name="connsiteX10" fmla="*/ 103230 w 244897"/>
                      <a:gd name="connsiteY10" fmla="*/ 49617 h 140530"/>
                      <a:gd name="connsiteX11" fmla="*/ 51714 w 244897"/>
                      <a:gd name="connsiteY11" fmla="*/ 36738 h 140530"/>
                      <a:gd name="connsiteX12" fmla="*/ 199 w 244897"/>
                      <a:gd name="connsiteY12" fmla="*/ 10981 h 14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897" h="140530">
                        <a:moveTo>
                          <a:pt x="199" y="10981"/>
                        </a:moveTo>
                        <a:cubicBezTo>
                          <a:pt x="3419" y="5615"/>
                          <a:pt x="49568" y="5614"/>
                          <a:pt x="71033" y="4541"/>
                        </a:cubicBezTo>
                        <a:cubicBezTo>
                          <a:pt x="92498" y="3468"/>
                          <a:pt x="108597" y="-5118"/>
                          <a:pt x="128988" y="4541"/>
                        </a:cubicBezTo>
                        <a:cubicBezTo>
                          <a:pt x="149379" y="14200"/>
                          <a:pt x="178357" y="45324"/>
                          <a:pt x="193382" y="62496"/>
                        </a:cubicBezTo>
                        <a:cubicBezTo>
                          <a:pt x="208407" y="79668"/>
                          <a:pt x="210554" y="94693"/>
                          <a:pt x="219140" y="107572"/>
                        </a:cubicBezTo>
                        <a:cubicBezTo>
                          <a:pt x="227726" y="120451"/>
                          <a:pt x="244897" y="139769"/>
                          <a:pt x="244897" y="139769"/>
                        </a:cubicBezTo>
                        <a:cubicBezTo>
                          <a:pt x="243824" y="142989"/>
                          <a:pt x="224506" y="135477"/>
                          <a:pt x="212700" y="126891"/>
                        </a:cubicBezTo>
                        <a:cubicBezTo>
                          <a:pt x="200895" y="118305"/>
                          <a:pt x="183723" y="98986"/>
                          <a:pt x="174064" y="88254"/>
                        </a:cubicBezTo>
                        <a:cubicBezTo>
                          <a:pt x="164405" y="77522"/>
                          <a:pt x="165477" y="68935"/>
                          <a:pt x="154745" y="62496"/>
                        </a:cubicBezTo>
                        <a:cubicBezTo>
                          <a:pt x="144013" y="56057"/>
                          <a:pt x="109669" y="49617"/>
                          <a:pt x="109669" y="49617"/>
                        </a:cubicBezTo>
                        <a:cubicBezTo>
                          <a:pt x="101083" y="47471"/>
                          <a:pt x="112889" y="51763"/>
                          <a:pt x="103230" y="49617"/>
                        </a:cubicBezTo>
                        <a:cubicBezTo>
                          <a:pt x="93571" y="47471"/>
                          <a:pt x="69959" y="39958"/>
                          <a:pt x="51714" y="36738"/>
                        </a:cubicBezTo>
                        <a:cubicBezTo>
                          <a:pt x="33469" y="33518"/>
                          <a:pt x="-3021" y="16347"/>
                          <a:pt x="199" y="10981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474" name="Freeform 473"/>
                <p:cNvSpPr/>
                <p:nvPr/>
              </p:nvSpPr>
              <p:spPr>
                <a:xfrm rot="1336882">
                  <a:off x="2904242" y="753414"/>
                  <a:ext cx="244475" cy="97309"/>
                </a:xfrm>
                <a:custGeom>
                  <a:avLst/>
                  <a:gdLst>
                    <a:gd name="connsiteX0" fmla="*/ 199 w 244897"/>
                    <a:gd name="connsiteY0" fmla="*/ 10981 h 140530"/>
                    <a:gd name="connsiteX1" fmla="*/ 71033 w 244897"/>
                    <a:gd name="connsiteY1" fmla="*/ 4541 h 140530"/>
                    <a:gd name="connsiteX2" fmla="*/ 128988 w 244897"/>
                    <a:gd name="connsiteY2" fmla="*/ 4541 h 140530"/>
                    <a:gd name="connsiteX3" fmla="*/ 193382 w 244897"/>
                    <a:gd name="connsiteY3" fmla="*/ 62496 h 140530"/>
                    <a:gd name="connsiteX4" fmla="*/ 219140 w 244897"/>
                    <a:gd name="connsiteY4" fmla="*/ 107572 h 140530"/>
                    <a:gd name="connsiteX5" fmla="*/ 244897 w 244897"/>
                    <a:gd name="connsiteY5" fmla="*/ 139769 h 140530"/>
                    <a:gd name="connsiteX6" fmla="*/ 212700 w 244897"/>
                    <a:gd name="connsiteY6" fmla="*/ 126891 h 140530"/>
                    <a:gd name="connsiteX7" fmla="*/ 174064 w 244897"/>
                    <a:gd name="connsiteY7" fmla="*/ 88254 h 140530"/>
                    <a:gd name="connsiteX8" fmla="*/ 154745 w 244897"/>
                    <a:gd name="connsiteY8" fmla="*/ 62496 h 140530"/>
                    <a:gd name="connsiteX9" fmla="*/ 109669 w 244897"/>
                    <a:gd name="connsiteY9" fmla="*/ 49617 h 140530"/>
                    <a:gd name="connsiteX10" fmla="*/ 103230 w 244897"/>
                    <a:gd name="connsiteY10" fmla="*/ 49617 h 140530"/>
                    <a:gd name="connsiteX11" fmla="*/ 51714 w 244897"/>
                    <a:gd name="connsiteY11" fmla="*/ 36738 h 140530"/>
                    <a:gd name="connsiteX12" fmla="*/ 199 w 244897"/>
                    <a:gd name="connsiteY12" fmla="*/ 10981 h 14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4897" h="140530">
                      <a:moveTo>
                        <a:pt x="199" y="10981"/>
                      </a:moveTo>
                      <a:cubicBezTo>
                        <a:pt x="3419" y="5615"/>
                        <a:pt x="49568" y="5614"/>
                        <a:pt x="71033" y="4541"/>
                      </a:cubicBezTo>
                      <a:cubicBezTo>
                        <a:pt x="92498" y="3468"/>
                        <a:pt x="108597" y="-5118"/>
                        <a:pt x="128988" y="4541"/>
                      </a:cubicBezTo>
                      <a:cubicBezTo>
                        <a:pt x="149379" y="14200"/>
                        <a:pt x="178357" y="45324"/>
                        <a:pt x="193382" y="62496"/>
                      </a:cubicBezTo>
                      <a:cubicBezTo>
                        <a:pt x="208407" y="79668"/>
                        <a:pt x="210554" y="94693"/>
                        <a:pt x="219140" y="107572"/>
                      </a:cubicBezTo>
                      <a:cubicBezTo>
                        <a:pt x="227726" y="120451"/>
                        <a:pt x="244897" y="139769"/>
                        <a:pt x="244897" y="139769"/>
                      </a:cubicBezTo>
                      <a:cubicBezTo>
                        <a:pt x="243824" y="142989"/>
                        <a:pt x="224506" y="135477"/>
                        <a:pt x="212700" y="126891"/>
                      </a:cubicBezTo>
                      <a:cubicBezTo>
                        <a:pt x="200895" y="118305"/>
                        <a:pt x="183723" y="98986"/>
                        <a:pt x="174064" y="88254"/>
                      </a:cubicBezTo>
                      <a:cubicBezTo>
                        <a:pt x="164405" y="77522"/>
                        <a:pt x="165477" y="68935"/>
                        <a:pt x="154745" y="62496"/>
                      </a:cubicBezTo>
                      <a:cubicBezTo>
                        <a:pt x="144013" y="56057"/>
                        <a:pt x="109669" y="49617"/>
                        <a:pt x="109669" y="49617"/>
                      </a:cubicBezTo>
                      <a:cubicBezTo>
                        <a:pt x="101083" y="47471"/>
                        <a:pt x="112889" y="51763"/>
                        <a:pt x="103230" y="49617"/>
                      </a:cubicBezTo>
                      <a:cubicBezTo>
                        <a:pt x="93571" y="47471"/>
                        <a:pt x="69959" y="39958"/>
                        <a:pt x="51714" y="36738"/>
                      </a:cubicBezTo>
                      <a:cubicBezTo>
                        <a:pt x="33469" y="33518"/>
                        <a:pt x="-3021" y="16347"/>
                        <a:pt x="199" y="10981"/>
                      </a:cubicBezTo>
                      <a:close/>
                    </a:path>
                  </a:pathLst>
                </a:custGeom>
                <a:solidFill>
                  <a:srgbClr val="BA6D4E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sp>
            <p:nvSpPr>
              <p:cNvPr id="472" name="Freeform 471"/>
              <p:cNvSpPr/>
              <p:nvPr/>
            </p:nvSpPr>
            <p:spPr>
              <a:xfrm rot="736421">
                <a:off x="3155380" y="888642"/>
                <a:ext cx="244475" cy="86046"/>
              </a:xfrm>
              <a:custGeom>
                <a:avLst/>
                <a:gdLst>
                  <a:gd name="connsiteX0" fmla="*/ 199 w 244897"/>
                  <a:gd name="connsiteY0" fmla="*/ 10981 h 140530"/>
                  <a:gd name="connsiteX1" fmla="*/ 71033 w 244897"/>
                  <a:gd name="connsiteY1" fmla="*/ 4541 h 140530"/>
                  <a:gd name="connsiteX2" fmla="*/ 128988 w 244897"/>
                  <a:gd name="connsiteY2" fmla="*/ 4541 h 140530"/>
                  <a:gd name="connsiteX3" fmla="*/ 193382 w 244897"/>
                  <a:gd name="connsiteY3" fmla="*/ 62496 h 140530"/>
                  <a:gd name="connsiteX4" fmla="*/ 219140 w 244897"/>
                  <a:gd name="connsiteY4" fmla="*/ 107572 h 140530"/>
                  <a:gd name="connsiteX5" fmla="*/ 244897 w 244897"/>
                  <a:gd name="connsiteY5" fmla="*/ 139769 h 140530"/>
                  <a:gd name="connsiteX6" fmla="*/ 212700 w 244897"/>
                  <a:gd name="connsiteY6" fmla="*/ 126891 h 140530"/>
                  <a:gd name="connsiteX7" fmla="*/ 174064 w 244897"/>
                  <a:gd name="connsiteY7" fmla="*/ 88254 h 140530"/>
                  <a:gd name="connsiteX8" fmla="*/ 154745 w 244897"/>
                  <a:gd name="connsiteY8" fmla="*/ 62496 h 140530"/>
                  <a:gd name="connsiteX9" fmla="*/ 109669 w 244897"/>
                  <a:gd name="connsiteY9" fmla="*/ 49617 h 140530"/>
                  <a:gd name="connsiteX10" fmla="*/ 103230 w 244897"/>
                  <a:gd name="connsiteY10" fmla="*/ 49617 h 140530"/>
                  <a:gd name="connsiteX11" fmla="*/ 51714 w 244897"/>
                  <a:gd name="connsiteY11" fmla="*/ 36738 h 140530"/>
                  <a:gd name="connsiteX12" fmla="*/ 199 w 244897"/>
                  <a:gd name="connsiteY12" fmla="*/ 10981 h 140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4897" h="140530">
                    <a:moveTo>
                      <a:pt x="199" y="10981"/>
                    </a:moveTo>
                    <a:cubicBezTo>
                      <a:pt x="3419" y="5615"/>
                      <a:pt x="49568" y="5614"/>
                      <a:pt x="71033" y="4541"/>
                    </a:cubicBezTo>
                    <a:cubicBezTo>
                      <a:pt x="92498" y="3468"/>
                      <a:pt x="108597" y="-5118"/>
                      <a:pt x="128988" y="4541"/>
                    </a:cubicBezTo>
                    <a:cubicBezTo>
                      <a:pt x="149379" y="14200"/>
                      <a:pt x="178357" y="45324"/>
                      <a:pt x="193382" y="62496"/>
                    </a:cubicBezTo>
                    <a:cubicBezTo>
                      <a:pt x="208407" y="79668"/>
                      <a:pt x="210554" y="94693"/>
                      <a:pt x="219140" y="107572"/>
                    </a:cubicBezTo>
                    <a:cubicBezTo>
                      <a:pt x="227726" y="120451"/>
                      <a:pt x="244897" y="139769"/>
                      <a:pt x="244897" y="139769"/>
                    </a:cubicBezTo>
                    <a:cubicBezTo>
                      <a:pt x="243824" y="142989"/>
                      <a:pt x="224506" y="135477"/>
                      <a:pt x="212700" y="126891"/>
                    </a:cubicBezTo>
                    <a:cubicBezTo>
                      <a:pt x="200895" y="118305"/>
                      <a:pt x="183723" y="98986"/>
                      <a:pt x="174064" y="88254"/>
                    </a:cubicBezTo>
                    <a:cubicBezTo>
                      <a:pt x="164405" y="77522"/>
                      <a:pt x="165477" y="68935"/>
                      <a:pt x="154745" y="62496"/>
                    </a:cubicBezTo>
                    <a:cubicBezTo>
                      <a:pt x="144013" y="56057"/>
                      <a:pt x="109669" y="49617"/>
                      <a:pt x="109669" y="49617"/>
                    </a:cubicBezTo>
                    <a:cubicBezTo>
                      <a:pt x="101083" y="47471"/>
                      <a:pt x="112889" y="51763"/>
                      <a:pt x="103230" y="49617"/>
                    </a:cubicBezTo>
                    <a:cubicBezTo>
                      <a:pt x="93571" y="47471"/>
                      <a:pt x="69959" y="39958"/>
                      <a:pt x="51714" y="36738"/>
                    </a:cubicBezTo>
                    <a:cubicBezTo>
                      <a:pt x="33469" y="33518"/>
                      <a:pt x="-3021" y="16347"/>
                      <a:pt x="199" y="10981"/>
                    </a:cubicBezTo>
                    <a:close/>
                  </a:path>
                </a:pathLst>
              </a:custGeom>
              <a:solidFill>
                <a:srgbClr val="BA6D4E"/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456" name="Group 455"/>
            <p:cNvGrpSpPr/>
            <p:nvPr/>
          </p:nvGrpSpPr>
          <p:grpSpPr>
            <a:xfrm rot="987185">
              <a:off x="1275065" y="341290"/>
              <a:ext cx="86360" cy="151130"/>
              <a:chOff x="1275065" y="341290"/>
              <a:chExt cx="265430" cy="466725"/>
            </a:xfrm>
          </p:grpSpPr>
          <p:sp>
            <p:nvSpPr>
              <p:cNvPr id="468" name="Oval 467"/>
              <p:cNvSpPr/>
              <p:nvPr/>
            </p:nvSpPr>
            <p:spPr>
              <a:xfrm rot="990106">
                <a:off x="1275065" y="341290"/>
                <a:ext cx="265430" cy="466725"/>
              </a:xfrm>
              <a:prstGeom prst="ellipse">
                <a:avLst/>
              </a:prstGeom>
              <a:solidFill>
                <a:srgbClr val="A5A5A5">
                  <a:lumMod val="20000"/>
                  <a:lumOff val="80000"/>
                </a:srgbClr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69" name="Oval 468"/>
              <p:cNvSpPr/>
              <p:nvPr/>
            </p:nvSpPr>
            <p:spPr>
              <a:xfrm rot="772979">
                <a:off x="1275065" y="515154"/>
                <a:ext cx="213995" cy="283210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70" name="Oval 469"/>
              <p:cNvSpPr/>
              <p:nvPr/>
            </p:nvSpPr>
            <p:spPr>
              <a:xfrm rot="997361">
                <a:off x="1281504" y="521594"/>
                <a:ext cx="105410" cy="2419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457" name="Group 456"/>
            <p:cNvGrpSpPr/>
            <p:nvPr/>
          </p:nvGrpSpPr>
          <p:grpSpPr>
            <a:xfrm rot="987185">
              <a:off x="1416733" y="367047"/>
              <a:ext cx="86360" cy="151130"/>
              <a:chOff x="1416733" y="367047"/>
              <a:chExt cx="265430" cy="466725"/>
            </a:xfrm>
          </p:grpSpPr>
          <p:sp>
            <p:nvSpPr>
              <p:cNvPr id="465" name="Oval 464"/>
              <p:cNvSpPr/>
              <p:nvPr/>
            </p:nvSpPr>
            <p:spPr>
              <a:xfrm rot="990106">
                <a:off x="1416733" y="367047"/>
                <a:ext cx="265430" cy="466725"/>
              </a:xfrm>
              <a:prstGeom prst="ellipse">
                <a:avLst/>
              </a:prstGeom>
              <a:solidFill>
                <a:srgbClr val="A5A5A5">
                  <a:lumMod val="20000"/>
                  <a:lumOff val="80000"/>
                </a:srgbClr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66" name="Oval 465"/>
              <p:cNvSpPr/>
              <p:nvPr/>
            </p:nvSpPr>
            <p:spPr>
              <a:xfrm rot="772979">
                <a:off x="1416733" y="540911"/>
                <a:ext cx="213995" cy="283210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67" name="Oval 466"/>
              <p:cNvSpPr/>
              <p:nvPr/>
            </p:nvSpPr>
            <p:spPr>
              <a:xfrm rot="997361">
                <a:off x="1423172" y="547351"/>
                <a:ext cx="105410" cy="2419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458" name="Group 457"/>
            <p:cNvGrpSpPr/>
            <p:nvPr/>
          </p:nvGrpSpPr>
          <p:grpSpPr>
            <a:xfrm rot="397196">
              <a:off x="1159156" y="585987"/>
              <a:ext cx="111128" cy="85089"/>
              <a:chOff x="1159156" y="585989"/>
              <a:chExt cx="423418" cy="394043"/>
            </a:xfrm>
          </p:grpSpPr>
          <p:sp>
            <p:nvSpPr>
              <p:cNvPr id="461" name="Oval 460"/>
              <p:cNvSpPr/>
              <p:nvPr/>
            </p:nvSpPr>
            <p:spPr>
              <a:xfrm rot="20350447">
                <a:off x="1254280" y="782249"/>
                <a:ext cx="115351" cy="197783"/>
              </a:xfrm>
              <a:prstGeom prst="ellipse">
                <a:avLst/>
              </a:prstGeom>
              <a:solidFill>
                <a:srgbClr val="672F09"/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62" name="Oval 461"/>
              <p:cNvSpPr/>
              <p:nvPr/>
            </p:nvSpPr>
            <p:spPr>
              <a:xfrm rot="20134001">
                <a:off x="1436109" y="714470"/>
                <a:ext cx="115162" cy="194875"/>
              </a:xfrm>
              <a:prstGeom prst="ellipse">
                <a:avLst/>
              </a:prstGeom>
              <a:solidFill>
                <a:srgbClr val="672F09"/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63" name="Arc 462"/>
              <p:cNvSpPr/>
              <p:nvPr/>
            </p:nvSpPr>
            <p:spPr>
              <a:xfrm rot="19029815">
                <a:off x="1159156" y="643944"/>
                <a:ext cx="217981" cy="285416"/>
              </a:xfrm>
              <a:prstGeom prst="arc">
                <a:avLst>
                  <a:gd name="adj1" fmla="val 13697362"/>
                  <a:gd name="adj2" fmla="val 0"/>
                </a:avLst>
              </a:prstGeom>
              <a:noFill/>
              <a:ln w="1905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64" name="Arc 463"/>
              <p:cNvSpPr/>
              <p:nvPr/>
            </p:nvSpPr>
            <p:spPr>
              <a:xfrm rot="19029815">
                <a:off x="1365218" y="585989"/>
                <a:ext cx="217356" cy="305435"/>
              </a:xfrm>
              <a:prstGeom prst="arc">
                <a:avLst>
                  <a:gd name="adj1" fmla="val 13697362"/>
                  <a:gd name="adj2" fmla="val 0"/>
                </a:avLst>
              </a:prstGeom>
              <a:noFill/>
              <a:ln w="1905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sp>
          <p:nvSpPr>
            <p:cNvPr id="459" name="Freeform 458"/>
            <p:cNvSpPr/>
            <p:nvPr/>
          </p:nvSpPr>
          <p:spPr>
            <a:xfrm>
              <a:off x="1275065" y="598867"/>
              <a:ext cx="203835" cy="153035"/>
            </a:xfrm>
            <a:custGeom>
              <a:avLst/>
              <a:gdLst>
                <a:gd name="connsiteX0" fmla="*/ 224 w 203910"/>
                <a:gd name="connsiteY0" fmla="*/ 151740 h 153463"/>
                <a:gd name="connsiteX1" fmla="*/ 45300 w 203910"/>
                <a:gd name="connsiteY1" fmla="*/ 113103 h 153463"/>
                <a:gd name="connsiteX2" fmla="*/ 96816 w 203910"/>
                <a:gd name="connsiteY2" fmla="*/ 87346 h 153463"/>
                <a:gd name="connsiteX3" fmla="*/ 129013 w 203910"/>
                <a:gd name="connsiteY3" fmla="*/ 61588 h 153463"/>
                <a:gd name="connsiteX4" fmla="*/ 148331 w 203910"/>
                <a:gd name="connsiteY4" fmla="*/ 35830 h 153463"/>
                <a:gd name="connsiteX5" fmla="*/ 161210 w 203910"/>
                <a:gd name="connsiteY5" fmla="*/ 3633 h 153463"/>
                <a:gd name="connsiteX6" fmla="*/ 199847 w 203910"/>
                <a:gd name="connsiteY6" fmla="*/ 3633 h 153463"/>
                <a:gd name="connsiteX7" fmla="*/ 199847 w 203910"/>
                <a:gd name="connsiteY7" fmla="*/ 29391 h 153463"/>
                <a:gd name="connsiteX8" fmla="*/ 174089 w 203910"/>
                <a:gd name="connsiteY8" fmla="*/ 74467 h 153463"/>
                <a:gd name="connsiteX9" fmla="*/ 154771 w 203910"/>
                <a:gd name="connsiteY9" fmla="*/ 93785 h 153463"/>
                <a:gd name="connsiteX10" fmla="*/ 109695 w 203910"/>
                <a:gd name="connsiteY10" fmla="*/ 119543 h 153463"/>
                <a:gd name="connsiteX11" fmla="*/ 103255 w 203910"/>
                <a:gd name="connsiteY11" fmla="*/ 132422 h 153463"/>
                <a:gd name="connsiteX12" fmla="*/ 64619 w 203910"/>
                <a:gd name="connsiteY12" fmla="*/ 145301 h 153463"/>
                <a:gd name="connsiteX13" fmla="*/ 224 w 203910"/>
                <a:gd name="connsiteY13" fmla="*/ 151740 h 15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910" h="153463">
                  <a:moveTo>
                    <a:pt x="224" y="151740"/>
                  </a:moveTo>
                  <a:cubicBezTo>
                    <a:pt x="-2996" y="146374"/>
                    <a:pt x="29201" y="123835"/>
                    <a:pt x="45300" y="113103"/>
                  </a:cubicBezTo>
                  <a:cubicBezTo>
                    <a:pt x="61399" y="102371"/>
                    <a:pt x="82864" y="95932"/>
                    <a:pt x="96816" y="87346"/>
                  </a:cubicBezTo>
                  <a:cubicBezTo>
                    <a:pt x="110768" y="78760"/>
                    <a:pt x="129013" y="61588"/>
                    <a:pt x="129013" y="61588"/>
                  </a:cubicBezTo>
                  <a:cubicBezTo>
                    <a:pt x="137599" y="53002"/>
                    <a:pt x="142965" y="45489"/>
                    <a:pt x="148331" y="35830"/>
                  </a:cubicBezTo>
                  <a:cubicBezTo>
                    <a:pt x="153697" y="26171"/>
                    <a:pt x="152624" y="8999"/>
                    <a:pt x="161210" y="3633"/>
                  </a:cubicBezTo>
                  <a:cubicBezTo>
                    <a:pt x="169796" y="-1733"/>
                    <a:pt x="193408" y="-660"/>
                    <a:pt x="199847" y="3633"/>
                  </a:cubicBezTo>
                  <a:cubicBezTo>
                    <a:pt x="206286" y="7926"/>
                    <a:pt x="204140" y="17585"/>
                    <a:pt x="199847" y="29391"/>
                  </a:cubicBezTo>
                  <a:cubicBezTo>
                    <a:pt x="195554" y="41197"/>
                    <a:pt x="174089" y="74467"/>
                    <a:pt x="174089" y="74467"/>
                  </a:cubicBezTo>
                  <a:cubicBezTo>
                    <a:pt x="166576" y="85199"/>
                    <a:pt x="154771" y="93785"/>
                    <a:pt x="154771" y="93785"/>
                  </a:cubicBezTo>
                  <a:cubicBezTo>
                    <a:pt x="144039" y="101298"/>
                    <a:pt x="109695" y="119543"/>
                    <a:pt x="109695" y="119543"/>
                  </a:cubicBezTo>
                  <a:cubicBezTo>
                    <a:pt x="101109" y="125982"/>
                    <a:pt x="103255" y="132422"/>
                    <a:pt x="103255" y="132422"/>
                  </a:cubicBezTo>
                  <a:cubicBezTo>
                    <a:pt x="95742" y="136715"/>
                    <a:pt x="75351" y="142081"/>
                    <a:pt x="64619" y="145301"/>
                  </a:cubicBezTo>
                  <a:cubicBezTo>
                    <a:pt x="53887" y="148521"/>
                    <a:pt x="3444" y="157106"/>
                    <a:pt x="224" y="15174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solidFill>
                <a:srgbClr val="672F09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460" name="Arc 459"/>
            <p:cNvSpPr/>
            <p:nvPr/>
          </p:nvSpPr>
          <p:spPr>
            <a:xfrm rot="1923841">
              <a:off x="1410293" y="553791"/>
              <a:ext cx="109262" cy="116224"/>
            </a:xfrm>
            <a:prstGeom prst="arc">
              <a:avLst>
                <a:gd name="adj1" fmla="val 13697362"/>
                <a:gd name="adj2" fmla="val 0"/>
              </a:avLst>
            </a:prstGeom>
            <a:noFill/>
            <a:ln w="19050" cap="flat" cmpd="sng" algn="ctr">
              <a:solidFill>
                <a:srgbClr val="672F09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315" name="Group 314"/>
          <p:cNvGrpSpPr/>
          <p:nvPr/>
        </p:nvGrpSpPr>
        <p:grpSpPr>
          <a:xfrm rot="152697">
            <a:off x="6006237" y="2776840"/>
            <a:ext cx="2411093" cy="3885568"/>
            <a:chOff x="4109844" y="1062164"/>
            <a:chExt cx="1889273" cy="3188112"/>
          </a:xfrm>
        </p:grpSpPr>
        <p:grpSp>
          <p:nvGrpSpPr>
            <p:cNvPr id="421" name="Group 420"/>
            <p:cNvGrpSpPr/>
            <p:nvPr/>
          </p:nvGrpSpPr>
          <p:grpSpPr>
            <a:xfrm>
              <a:off x="4698497" y="2525469"/>
              <a:ext cx="704216" cy="1680845"/>
              <a:chOff x="4698497" y="2525469"/>
              <a:chExt cx="704324" cy="1681232"/>
            </a:xfrm>
          </p:grpSpPr>
          <p:sp>
            <p:nvSpPr>
              <p:cNvPr id="453" name="Freeform 452"/>
              <p:cNvSpPr/>
              <p:nvPr/>
            </p:nvSpPr>
            <p:spPr>
              <a:xfrm>
                <a:off x="4698497" y="2525469"/>
                <a:ext cx="331969" cy="1487265"/>
              </a:xfrm>
              <a:custGeom>
                <a:avLst/>
                <a:gdLst>
                  <a:gd name="connsiteX0" fmla="*/ 268486 w 331969"/>
                  <a:gd name="connsiteY0" fmla="*/ 27810 h 1487265"/>
                  <a:gd name="connsiteX1" fmla="*/ 171209 w 331969"/>
                  <a:gd name="connsiteY1" fmla="*/ 3491 h 1487265"/>
                  <a:gd name="connsiteX2" fmla="*/ 20430 w 331969"/>
                  <a:gd name="connsiteY2" fmla="*/ 52130 h 1487265"/>
                  <a:gd name="connsiteX3" fmla="*/ 975 w 331969"/>
                  <a:gd name="connsiteY3" fmla="*/ 139678 h 1487265"/>
                  <a:gd name="connsiteX4" fmla="*/ 15567 w 331969"/>
                  <a:gd name="connsiteY4" fmla="*/ 309913 h 1487265"/>
                  <a:gd name="connsiteX5" fmla="*/ 30158 w 331969"/>
                  <a:gd name="connsiteY5" fmla="*/ 450964 h 1487265"/>
                  <a:gd name="connsiteX6" fmla="*/ 49613 w 331969"/>
                  <a:gd name="connsiteY6" fmla="*/ 572559 h 1487265"/>
                  <a:gd name="connsiteX7" fmla="*/ 73933 w 331969"/>
                  <a:gd name="connsiteY7" fmla="*/ 757385 h 1487265"/>
                  <a:gd name="connsiteX8" fmla="*/ 88524 w 331969"/>
                  <a:gd name="connsiteY8" fmla="*/ 791432 h 1487265"/>
                  <a:gd name="connsiteX9" fmla="*/ 93388 w 331969"/>
                  <a:gd name="connsiteY9" fmla="*/ 835206 h 1487265"/>
                  <a:gd name="connsiteX10" fmla="*/ 83660 w 331969"/>
                  <a:gd name="connsiteY10" fmla="*/ 942210 h 1487265"/>
                  <a:gd name="connsiteX11" fmla="*/ 83660 w 331969"/>
                  <a:gd name="connsiteY11" fmla="*/ 1078398 h 1487265"/>
                  <a:gd name="connsiteX12" fmla="*/ 83660 w 331969"/>
                  <a:gd name="connsiteY12" fmla="*/ 1112444 h 1487265"/>
                  <a:gd name="connsiteX13" fmla="*/ 132299 w 331969"/>
                  <a:gd name="connsiteY13" fmla="*/ 1258359 h 1487265"/>
                  <a:gd name="connsiteX14" fmla="*/ 151754 w 331969"/>
                  <a:gd name="connsiteY14" fmla="*/ 1394547 h 1487265"/>
                  <a:gd name="connsiteX15" fmla="*/ 195528 w 331969"/>
                  <a:gd name="connsiteY15" fmla="*/ 1477232 h 1487265"/>
                  <a:gd name="connsiteX16" fmla="*/ 249030 w 331969"/>
                  <a:gd name="connsiteY16" fmla="*/ 1477232 h 1487265"/>
                  <a:gd name="connsiteX17" fmla="*/ 263622 w 331969"/>
                  <a:gd name="connsiteY17" fmla="*/ 1399410 h 1487265"/>
                  <a:gd name="connsiteX18" fmla="*/ 263622 w 331969"/>
                  <a:gd name="connsiteY18" fmla="*/ 1253495 h 1487265"/>
                  <a:gd name="connsiteX19" fmla="*/ 292805 w 331969"/>
                  <a:gd name="connsiteY19" fmla="*/ 1092989 h 1487265"/>
                  <a:gd name="connsiteX20" fmla="*/ 297669 w 331969"/>
                  <a:gd name="connsiteY20" fmla="*/ 966530 h 1487265"/>
                  <a:gd name="connsiteX21" fmla="*/ 297669 w 331969"/>
                  <a:gd name="connsiteY21" fmla="*/ 878981 h 1487265"/>
                  <a:gd name="connsiteX22" fmla="*/ 278213 w 331969"/>
                  <a:gd name="connsiteY22" fmla="*/ 806023 h 1487265"/>
                  <a:gd name="connsiteX23" fmla="*/ 278213 w 331969"/>
                  <a:gd name="connsiteY23" fmla="*/ 708747 h 1487265"/>
                  <a:gd name="connsiteX24" fmla="*/ 302533 w 331969"/>
                  <a:gd name="connsiteY24" fmla="*/ 611470 h 1487265"/>
                  <a:gd name="connsiteX25" fmla="*/ 312260 w 331969"/>
                  <a:gd name="connsiteY25" fmla="*/ 485010 h 1487265"/>
                  <a:gd name="connsiteX26" fmla="*/ 331716 w 331969"/>
                  <a:gd name="connsiteY26" fmla="*/ 290457 h 1487265"/>
                  <a:gd name="connsiteX27" fmla="*/ 321988 w 331969"/>
                  <a:gd name="connsiteY27" fmla="*/ 217500 h 1487265"/>
                  <a:gd name="connsiteX28" fmla="*/ 268486 w 331969"/>
                  <a:gd name="connsiteY28" fmla="*/ 27810 h 1487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31969" h="1487265">
                    <a:moveTo>
                      <a:pt x="268486" y="27810"/>
                    </a:moveTo>
                    <a:cubicBezTo>
                      <a:pt x="243356" y="-7858"/>
                      <a:pt x="212552" y="-562"/>
                      <a:pt x="171209" y="3491"/>
                    </a:cubicBezTo>
                    <a:cubicBezTo>
                      <a:pt x="129866" y="7544"/>
                      <a:pt x="48802" y="29432"/>
                      <a:pt x="20430" y="52130"/>
                    </a:cubicBezTo>
                    <a:cubicBezTo>
                      <a:pt x="-7942" y="74828"/>
                      <a:pt x="1785" y="96714"/>
                      <a:pt x="975" y="139678"/>
                    </a:cubicBezTo>
                    <a:cubicBezTo>
                      <a:pt x="164" y="182642"/>
                      <a:pt x="10703" y="258032"/>
                      <a:pt x="15567" y="309913"/>
                    </a:cubicBezTo>
                    <a:cubicBezTo>
                      <a:pt x="20431" y="361794"/>
                      <a:pt x="24484" y="407190"/>
                      <a:pt x="30158" y="450964"/>
                    </a:cubicBezTo>
                    <a:cubicBezTo>
                      <a:pt x="35832" y="494738"/>
                      <a:pt x="42317" y="521489"/>
                      <a:pt x="49613" y="572559"/>
                    </a:cubicBezTo>
                    <a:cubicBezTo>
                      <a:pt x="56909" y="623629"/>
                      <a:pt x="67448" y="720906"/>
                      <a:pt x="73933" y="757385"/>
                    </a:cubicBezTo>
                    <a:cubicBezTo>
                      <a:pt x="80418" y="793864"/>
                      <a:pt x="85281" y="778462"/>
                      <a:pt x="88524" y="791432"/>
                    </a:cubicBezTo>
                    <a:cubicBezTo>
                      <a:pt x="91767" y="804402"/>
                      <a:pt x="94199" y="810076"/>
                      <a:pt x="93388" y="835206"/>
                    </a:cubicBezTo>
                    <a:cubicBezTo>
                      <a:pt x="92577" y="860336"/>
                      <a:pt x="85281" y="901678"/>
                      <a:pt x="83660" y="942210"/>
                    </a:cubicBezTo>
                    <a:cubicBezTo>
                      <a:pt x="82039" y="982742"/>
                      <a:pt x="83660" y="1078398"/>
                      <a:pt x="83660" y="1078398"/>
                    </a:cubicBezTo>
                    <a:cubicBezTo>
                      <a:pt x="83660" y="1106770"/>
                      <a:pt x="75554" y="1082451"/>
                      <a:pt x="83660" y="1112444"/>
                    </a:cubicBezTo>
                    <a:cubicBezTo>
                      <a:pt x="91766" y="1142437"/>
                      <a:pt x="120950" y="1211342"/>
                      <a:pt x="132299" y="1258359"/>
                    </a:cubicBezTo>
                    <a:cubicBezTo>
                      <a:pt x="143648" y="1305376"/>
                      <a:pt x="141216" y="1358068"/>
                      <a:pt x="151754" y="1394547"/>
                    </a:cubicBezTo>
                    <a:cubicBezTo>
                      <a:pt x="162292" y="1431026"/>
                      <a:pt x="179316" y="1463451"/>
                      <a:pt x="195528" y="1477232"/>
                    </a:cubicBezTo>
                    <a:cubicBezTo>
                      <a:pt x="211740" y="1491013"/>
                      <a:pt x="237681" y="1490202"/>
                      <a:pt x="249030" y="1477232"/>
                    </a:cubicBezTo>
                    <a:cubicBezTo>
                      <a:pt x="260379" y="1464262"/>
                      <a:pt x="261190" y="1436700"/>
                      <a:pt x="263622" y="1399410"/>
                    </a:cubicBezTo>
                    <a:cubicBezTo>
                      <a:pt x="266054" y="1362120"/>
                      <a:pt x="258758" y="1304565"/>
                      <a:pt x="263622" y="1253495"/>
                    </a:cubicBezTo>
                    <a:cubicBezTo>
                      <a:pt x="268486" y="1202425"/>
                      <a:pt x="287131" y="1140817"/>
                      <a:pt x="292805" y="1092989"/>
                    </a:cubicBezTo>
                    <a:cubicBezTo>
                      <a:pt x="298480" y="1045162"/>
                      <a:pt x="296858" y="1002198"/>
                      <a:pt x="297669" y="966530"/>
                    </a:cubicBezTo>
                    <a:cubicBezTo>
                      <a:pt x="298480" y="930862"/>
                      <a:pt x="300912" y="905732"/>
                      <a:pt x="297669" y="878981"/>
                    </a:cubicBezTo>
                    <a:cubicBezTo>
                      <a:pt x="294426" y="852230"/>
                      <a:pt x="281456" y="834395"/>
                      <a:pt x="278213" y="806023"/>
                    </a:cubicBezTo>
                    <a:cubicBezTo>
                      <a:pt x="274970" y="777651"/>
                      <a:pt x="274160" y="741173"/>
                      <a:pt x="278213" y="708747"/>
                    </a:cubicBezTo>
                    <a:cubicBezTo>
                      <a:pt x="282266" y="676322"/>
                      <a:pt x="296858" y="648760"/>
                      <a:pt x="302533" y="611470"/>
                    </a:cubicBezTo>
                    <a:cubicBezTo>
                      <a:pt x="308208" y="574180"/>
                      <a:pt x="307396" y="538512"/>
                      <a:pt x="312260" y="485010"/>
                    </a:cubicBezTo>
                    <a:cubicBezTo>
                      <a:pt x="317124" y="431508"/>
                      <a:pt x="330095" y="335042"/>
                      <a:pt x="331716" y="290457"/>
                    </a:cubicBezTo>
                    <a:cubicBezTo>
                      <a:pt x="333337" y="245872"/>
                      <a:pt x="326852" y="255600"/>
                      <a:pt x="321988" y="217500"/>
                    </a:cubicBezTo>
                    <a:cubicBezTo>
                      <a:pt x="317124" y="179400"/>
                      <a:pt x="293616" y="63478"/>
                      <a:pt x="268486" y="27810"/>
                    </a:cubicBezTo>
                    <a:close/>
                  </a:path>
                </a:pathLst>
              </a:custGeom>
              <a:solidFill>
                <a:srgbClr val="E7E6E6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54" name="Freeform 453"/>
              <p:cNvSpPr/>
              <p:nvPr/>
            </p:nvSpPr>
            <p:spPr>
              <a:xfrm rot="227925" flipH="1">
                <a:off x="4810366" y="3901933"/>
                <a:ext cx="592455" cy="304768"/>
              </a:xfrm>
              <a:custGeom>
                <a:avLst/>
                <a:gdLst>
                  <a:gd name="connsiteX0" fmla="*/ 187885 w 299576"/>
                  <a:gd name="connsiteY0" fmla="*/ 26710 h 129909"/>
                  <a:gd name="connsiteX1" fmla="*/ 84854 w 299576"/>
                  <a:gd name="connsiteY1" fmla="*/ 58907 h 129909"/>
                  <a:gd name="connsiteX2" fmla="*/ 39778 w 299576"/>
                  <a:gd name="connsiteY2" fmla="*/ 65347 h 129909"/>
                  <a:gd name="connsiteX3" fmla="*/ 1141 w 299576"/>
                  <a:gd name="connsiteY3" fmla="*/ 84665 h 129909"/>
                  <a:gd name="connsiteX4" fmla="*/ 14020 w 299576"/>
                  <a:gd name="connsiteY4" fmla="*/ 110423 h 129909"/>
                  <a:gd name="connsiteX5" fmla="*/ 52657 w 299576"/>
                  <a:gd name="connsiteY5" fmla="*/ 123302 h 129909"/>
                  <a:gd name="connsiteX6" fmla="*/ 91294 w 299576"/>
                  <a:gd name="connsiteY6" fmla="*/ 129741 h 129909"/>
                  <a:gd name="connsiteX7" fmla="*/ 194324 w 299576"/>
                  <a:gd name="connsiteY7" fmla="*/ 116862 h 129909"/>
                  <a:gd name="connsiteX8" fmla="*/ 245840 w 299576"/>
                  <a:gd name="connsiteY8" fmla="*/ 116862 h 129909"/>
                  <a:gd name="connsiteX9" fmla="*/ 297355 w 299576"/>
                  <a:gd name="connsiteY9" fmla="*/ 110423 h 129909"/>
                  <a:gd name="connsiteX10" fmla="*/ 290916 w 299576"/>
                  <a:gd name="connsiteY10" fmla="*/ 78226 h 129909"/>
                  <a:gd name="connsiteX11" fmla="*/ 284477 w 299576"/>
                  <a:gd name="connsiteY11" fmla="*/ 58907 h 129909"/>
                  <a:gd name="connsiteX12" fmla="*/ 284477 w 299576"/>
                  <a:gd name="connsiteY12" fmla="*/ 39589 h 129909"/>
                  <a:gd name="connsiteX13" fmla="*/ 290916 w 299576"/>
                  <a:gd name="connsiteY13" fmla="*/ 13831 h 129909"/>
                  <a:gd name="connsiteX14" fmla="*/ 297355 w 299576"/>
                  <a:gd name="connsiteY14" fmla="*/ 953 h 129909"/>
                  <a:gd name="connsiteX15" fmla="*/ 284477 w 299576"/>
                  <a:gd name="connsiteY15" fmla="*/ 953 h 129909"/>
                  <a:gd name="connsiteX16" fmla="*/ 245840 w 299576"/>
                  <a:gd name="connsiteY16" fmla="*/ 953 h 129909"/>
                  <a:gd name="connsiteX17" fmla="*/ 187885 w 299576"/>
                  <a:gd name="connsiteY17" fmla="*/ 26710 h 129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9576" h="129909">
                    <a:moveTo>
                      <a:pt x="187885" y="26710"/>
                    </a:moveTo>
                    <a:cubicBezTo>
                      <a:pt x="161054" y="36369"/>
                      <a:pt x="109538" y="52468"/>
                      <a:pt x="84854" y="58907"/>
                    </a:cubicBezTo>
                    <a:cubicBezTo>
                      <a:pt x="60169" y="65347"/>
                      <a:pt x="53730" y="61054"/>
                      <a:pt x="39778" y="65347"/>
                    </a:cubicBezTo>
                    <a:cubicBezTo>
                      <a:pt x="25826" y="69640"/>
                      <a:pt x="1141" y="84665"/>
                      <a:pt x="1141" y="84665"/>
                    </a:cubicBezTo>
                    <a:cubicBezTo>
                      <a:pt x="-3152" y="92178"/>
                      <a:pt x="5434" y="103984"/>
                      <a:pt x="14020" y="110423"/>
                    </a:cubicBezTo>
                    <a:cubicBezTo>
                      <a:pt x="22606" y="116863"/>
                      <a:pt x="39778" y="120082"/>
                      <a:pt x="52657" y="123302"/>
                    </a:cubicBezTo>
                    <a:cubicBezTo>
                      <a:pt x="65536" y="126522"/>
                      <a:pt x="67683" y="130814"/>
                      <a:pt x="91294" y="129741"/>
                    </a:cubicBezTo>
                    <a:cubicBezTo>
                      <a:pt x="114905" y="128668"/>
                      <a:pt x="168566" y="119009"/>
                      <a:pt x="194324" y="116862"/>
                    </a:cubicBezTo>
                    <a:cubicBezTo>
                      <a:pt x="220082" y="114715"/>
                      <a:pt x="228668" y="117935"/>
                      <a:pt x="245840" y="116862"/>
                    </a:cubicBezTo>
                    <a:cubicBezTo>
                      <a:pt x="263012" y="115789"/>
                      <a:pt x="297355" y="110423"/>
                      <a:pt x="297355" y="110423"/>
                    </a:cubicBezTo>
                    <a:cubicBezTo>
                      <a:pt x="304868" y="103984"/>
                      <a:pt x="290916" y="78226"/>
                      <a:pt x="290916" y="78226"/>
                    </a:cubicBezTo>
                    <a:cubicBezTo>
                      <a:pt x="288770" y="69640"/>
                      <a:pt x="284477" y="58907"/>
                      <a:pt x="284477" y="58907"/>
                    </a:cubicBezTo>
                    <a:cubicBezTo>
                      <a:pt x="283404" y="52468"/>
                      <a:pt x="284477" y="39589"/>
                      <a:pt x="284477" y="39589"/>
                    </a:cubicBezTo>
                    <a:cubicBezTo>
                      <a:pt x="285550" y="32076"/>
                      <a:pt x="290916" y="13831"/>
                      <a:pt x="290916" y="13831"/>
                    </a:cubicBezTo>
                    <a:cubicBezTo>
                      <a:pt x="293062" y="7392"/>
                      <a:pt x="297355" y="953"/>
                      <a:pt x="297355" y="953"/>
                    </a:cubicBezTo>
                    <a:cubicBezTo>
                      <a:pt x="296282" y="-1193"/>
                      <a:pt x="284477" y="953"/>
                      <a:pt x="284477" y="953"/>
                    </a:cubicBezTo>
                    <a:cubicBezTo>
                      <a:pt x="275891" y="953"/>
                      <a:pt x="259792" y="-1193"/>
                      <a:pt x="245840" y="953"/>
                    </a:cubicBezTo>
                    <a:cubicBezTo>
                      <a:pt x="231888" y="3099"/>
                      <a:pt x="214716" y="17051"/>
                      <a:pt x="187885" y="26710"/>
                    </a:cubicBez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422" name="Group 421"/>
            <p:cNvGrpSpPr/>
            <p:nvPr/>
          </p:nvGrpSpPr>
          <p:grpSpPr>
            <a:xfrm>
              <a:off x="4109844" y="1062164"/>
              <a:ext cx="1889273" cy="3188112"/>
              <a:chOff x="4109844" y="1062164"/>
              <a:chExt cx="1889273" cy="3188112"/>
            </a:xfrm>
          </p:grpSpPr>
          <p:grpSp>
            <p:nvGrpSpPr>
              <p:cNvPr id="423" name="Group 422"/>
              <p:cNvGrpSpPr/>
              <p:nvPr/>
            </p:nvGrpSpPr>
            <p:grpSpPr>
              <a:xfrm>
                <a:off x="4434728" y="2569431"/>
                <a:ext cx="704216" cy="1680845"/>
                <a:chOff x="4434728" y="2569431"/>
                <a:chExt cx="704324" cy="1681232"/>
              </a:xfrm>
            </p:grpSpPr>
            <p:sp>
              <p:nvSpPr>
                <p:cNvPr id="451" name="Freeform 450"/>
                <p:cNvSpPr/>
                <p:nvPr/>
              </p:nvSpPr>
              <p:spPr>
                <a:xfrm>
                  <a:off x="4434728" y="2569431"/>
                  <a:ext cx="331969" cy="1487265"/>
                </a:xfrm>
                <a:custGeom>
                  <a:avLst/>
                  <a:gdLst>
                    <a:gd name="connsiteX0" fmla="*/ 268486 w 331969"/>
                    <a:gd name="connsiteY0" fmla="*/ 27810 h 1487265"/>
                    <a:gd name="connsiteX1" fmla="*/ 171209 w 331969"/>
                    <a:gd name="connsiteY1" fmla="*/ 3491 h 1487265"/>
                    <a:gd name="connsiteX2" fmla="*/ 20430 w 331969"/>
                    <a:gd name="connsiteY2" fmla="*/ 52130 h 1487265"/>
                    <a:gd name="connsiteX3" fmla="*/ 975 w 331969"/>
                    <a:gd name="connsiteY3" fmla="*/ 139678 h 1487265"/>
                    <a:gd name="connsiteX4" fmla="*/ 15567 w 331969"/>
                    <a:gd name="connsiteY4" fmla="*/ 309913 h 1487265"/>
                    <a:gd name="connsiteX5" fmla="*/ 30158 w 331969"/>
                    <a:gd name="connsiteY5" fmla="*/ 450964 h 1487265"/>
                    <a:gd name="connsiteX6" fmla="*/ 49613 w 331969"/>
                    <a:gd name="connsiteY6" fmla="*/ 572559 h 1487265"/>
                    <a:gd name="connsiteX7" fmla="*/ 73933 w 331969"/>
                    <a:gd name="connsiteY7" fmla="*/ 757385 h 1487265"/>
                    <a:gd name="connsiteX8" fmla="*/ 88524 w 331969"/>
                    <a:gd name="connsiteY8" fmla="*/ 791432 h 1487265"/>
                    <a:gd name="connsiteX9" fmla="*/ 93388 w 331969"/>
                    <a:gd name="connsiteY9" fmla="*/ 835206 h 1487265"/>
                    <a:gd name="connsiteX10" fmla="*/ 83660 w 331969"/>
                    <a:gd name="connsiteY10" fmla="*/ 942210 h 1487265"/>
                    <a:gd name="connsiteX11" fmla="*/ 83660 w 331969"/>
                    <a:gd name="connsiteY11" fmla="*/ 1078398 h 1487265"/>
                    <a:gd name="connsiteX12" fmla="*/ 83660 w 331969"/>
                    <a:gd name="connsiteY12" fmla="*/ 1112444 h 1487265"/>
                    <a:gd name="connsiteX13" fmla="*/ 132299 w 331969"/>
                    <a:gd name="connsiteY13" fmla="*/ 1258359 h 1487265"/>
                    <a:gd name="connsiteX14" fmla="*/ 151754 w 331969"/>
                    <a:gd name="connsiteY14" fmla="*/ 1394547 h 1487265"/>
                    <a:gd name="connsiteX15" fmla="*/ 195528 w 331969"/>
                    <a:gd name="connsiteY15" fmla="*/ 1477232 h 1487265"/>
                    <a:gd name="connsiteX16" fmla="*/ 249030 w 331969"/>
                    <a:gd name="connsiteY16" fmla="*/ 1477232 h 1487265"/>
                    <a:gd name="connsiteX17" fmla="*/ 263622 w 331969"/>
                    <a:gd name="connsiteY17" fmla="*/ 1399410 h 1487265"/>
                    <a:gd name="connsiteX18" fmla="*/ 263622 w 331969"/>
                    <a:gd name="connsiteY18" fmla="*/ 1253495 h 1487265"/>
                    <a:gd name="connsiteX19" fmla="*/ 292805 w 331969"/>
                    <a:gd name="connsiteY19" fmla="*/ 1092989 h 1487265"/>
                    <a:gd name="connsiteX20" fmla="*/ 297669 w 331969"/>
                    <a:gd name="connsiteY20" fmla="*/ 966530 h 1487265"/>
                    <a:gd name="connsiteX21" fmla="*/ 297669 w 331969"/>
                    <a:gd name="connsiteY21" fmla="*/ 878981 h 1487265"/>
                    <a:gd name="connsiteX22" fmla="*/ 278213 w 331969"/>
                    <a:gd name="connsiteY22" fmla="*/ 806023 h 1487265"/>
                    <a:gd name="connsiteX23" fmla="*/ 278213 w 331969"/>
                    <a:gd name="connsiteY23" fmla="*/ 708747 h 1487265"/>
                    <a:gd name="connsiteX24" fmla="*/ 302533 w 331969"/>
                    <a:gd name="connsiteY24" fmla="*/ 611470 h 1487265"/>
                    <a:gd name="connsiteX25" fmla="*/ 312260 w 331969"/>
                    <a:gd name="connsiteY25" fmla="*/ 485010 h 1487265"/>
                    <a:gd name="connsiteX26" fmla="*/ 331716 w 331969"/>
                    <a:gd name="connsiteY26" fmla="*/ 290457 h 1487265"/>
                    <a:gd name="connsiteX27" fmla="*/ 321988 w 331969"/>
                    <a:gd name="connsiteY27" fmla="*/ 217500 h 1487265"/>
                    <a:gd name="connsiteX28" fmla="*/ 268486 w 331969"/>
                    <a:gd name="connsiteY28" fmla="*/ 27810 h 1487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31969" h="1487265">
                      <a:moveTo>
                        <a:pt x="268486" y="27810"/>
                      </a:moveTo>
                      <a:cubicBezTo>
                        <a:pt x="243356" y="-7858"/>
                        <a:pt x="212552" y="-562"/>
                        <a:pt x="171209" y="3491"/>
                      </a:cubicBezTo>
                      <a:cubicBezTo>
                        <a:pt x="129866" y="7544"/>
                        <a:pt x="48802" y="29432"/>
                        <a:pt x="20430" y="52130"/>
                      </a:cubicBezTo>
                      <a:cubicBezTo>
                        <a:pt x="-7942" y="74828"/>
                        <a:pt x="1785" y="96714"/>
                        <a:pt x="975" y="139678"/>
                      </a:cubicBezTo>
                      <a:cubicBezTo>
                        <a:pt x="164" y="182642"/>
                        <a:pt x="10703" y="258032"/>
                        <a:pt x="15567" y="309913"/>
                      </a:cubicBezTo>
                      <a:cubicBezTo>
                        <a:pt x="20431" y="361794"/>
                        <a:pt x="24484" y="407190"/>
                        <a:pt x="30158" y="450964"/>
                      </a:cubicBezTo>
                      <a:cubicBezTo>
                        <a:pt x="35832" y="494738"/>
                        <a:pt x="42317" y="521489"/>
                        <a:pt x="49613" y="572559"/>
                      </a:cubicBezTo>
                      <a:cubicBezTo>
                        <a:pt x="56909" y="623629"/>
                        <a:pt x="67448" y="720906"/>
                        <a:pt x="73933" y="757385"/>
                      </a:cubicBezTo>
                      <a:cubicBezTo>
                        <a:pt x="80418" y="793864"/>
                        <a:pt x="85281" y="778462"/>
                        <a:pt x="88524" y="791432"/>
                      </a:cubicBezTo>
                      <a:cubicBezTo>
                        <a:pt x="91767" y="804402"/>
                        <a:pt x="94199" y="810076"/>
                        <a:pt x="93388" y="835206"/>
                      </a:cubicBezTo>
                      <a:cubicBezTo>
                        <a:pt x="92577" y="860336"/>
                        <a:pt x="85281" y="901678"/>
                        <a:pt x="83660" y="942210"/>
                      </a:cubicBezTo>
                      <a:cubicBezTo>
                        <a:pt x="82039" y="982742"/>
                        <a:pt x="83660" y="1078398"/>
                        <a:pt x="83660" y="1078398"/>
                      </a:cubicBezTo>
                      <a:cubicBezTo>
                        <a:pt x="83660" y="1106770"/>
                        <a:pt x="75554" y="1082451"/>
                        <a:pt x="83660" y="1112444"/>
                      </a:cubicBezTo>
                      <a:cubicBezTo>
                        <a:pt x="91766" y="1142437"/>
                        <a:pt x="120950" y="1211342"/>
                        <a:pt x="132299" y="1258359"/>
                      </a:cubicBezTo>
                      <a:cubicBezTo>
                        <a:pt x="143648" y="1305376"/>
                        <a:pt x="141216" y="1358068"/>
                        <a:pt x="151754" y="1394547"/>
                      </a:cubicBezTo>
                      <a:cubicBezTo>
                        <a:pt x="162292" y="1431026"/>
                        <a:pt x="179316" y="1463451"/>
                        <a:pt x="195528" y="1477232"/>
                      </a:cubicBezTo>
                      <a:cubicBezTo>
                        <a:pt x="211740" y="1491013"/>
                        <a:pt x="237681" y="1490202"/>
                        <a:pt x="249030" y="1477232"/>
                      </a:cubicBezTo>
                      <a:cubicBezTo>
                        <a:pt x="260379" y="1464262"/>
                        <a:pt x="261190" y="1436700"/>
                        <a:pt x="263622" y="1399410"/>
                      </a:cubicBezTo>
                      <a:cubicBezTo>
                        <a:pt x="266054" y="1362120"/>
                        <a:pt x="258758" y="1304565"/>
                        <a:pt x="263622" y="1253495"/>
                      </a:cubicBezTo>
                      <a:cubicBezTo>
                        <a:pt x="268486" y="1202425"/>
                        <a:pt x="287131" y="1140817"/>
                        <a:pt x="292805" y="1092989"/>
                      </a:cubicBezTo>
                      <a:cubicBezTo>
                        <a:pt x="298480" y="1045162"/>
                        <a:pt x="296858" y="1002198"/>
                        <a:pt x="297669" y="966530"/>
                      </a:cubicBezTo>
                      <a:cubicBezTo>
                        <a:pt x="298480" y="930862"/>
                        <a:pt x="300912" y="905732"/>
                        <a:pt x="297669" y="878981"/>
                      </a:cubicBezTo>
                      <a:cubicBezTo>
                        <a:pt x="294426" y="852230"/>
                        <a:pt x="281456" y="834395"/>
                        <a:pt x="278213" y="806023"/>
                      </a:cubicBezTo>
                      <a:cubicBezTo>
                        <a:pt x="274970" y="777651"/>
                        <a:pt x="274160" y="741173"/>
                        <a:pt x="278213" y="708747"/>
                      </a:cubicBezTo>
                      <a:cubicBezTo>
                        <a:pt x="282266" y="676322"/>
                        <a:pt x="296858" y="648760"/>
                        <a:pt x="302533" y="611470"/>
                      </a:cubicBezTo>
                      <a:cubicBezTo>
                        <a:pt x="308208" y="574180"/>
                        <a:pt x="307396" y="538512"/>
                        <a:pt x="312260" y="485010"/>
                      </a:cubicBezTo>
                      <a:cubicBezTo>
                        <a:pt x="317124" y="431508"/>
                        <a:pt x="330095" y="335042"/>
                        <a:pt x="331716" y="290457"/>
                      </a:cubicBezTo>
                      <a:cubicBezTo>
                        <a:pt x="333337" y="245872"/>
                        <a:pt x="326852" y="255600"/>
                        <a:pt x="321988" y="217500"/>
                      </a:cubicBezTo>
                      <a:cubicBezTo>
                        <a:pt x="317124" y="179400"/>
                        <a:pt x="293616" y="63478"/>
                        <a:pt x="268486" y="27810"/>
                      </a:cubicBezTo>
                      <a:close/>
                    </a:path>
                  </a:pathLst>
                </a:custGeom>
                <a:solidFill>
                  <a:srgbClr val="E7E6E6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452" name="Freeform 451"/>
                <p:cNvSpPr/>
                <p:nvPr/>
              </p:nvSpPr>
              <p:spPr>
                <a:xfrm rot="227925" flipH="1">
                  <a:off x="4546597" y="3945895"/>
                  <a:ext cx="592455" cy="304768"/>
                </a:xfrm>
                <a:custGeom>
                  <a:avLst/>
                  <a:gdLst>
                    <a:gd name="connsiteX0" fmla="*/ 187885 w 299576"/>
                    <a:gd name="connsiteY0" fmla="*/ 26710 h 129909"/>
                    <a:gd name="connsiteX1" fmla="*/ 84854 w 299576"/>
                    <a:gd name="connsiteY1" fmla="*/ 58907 h 129909"/>
                    <a:gd name="connsiteX2" fmla="*/ 39778 w 299576"/>
                    <a:gd name="connsiteY2" fmla="*/ 65347 h 129909"/>
                    <a:gd name="connsiteX3" fmla="*/ 1141 w 299576"/>
                    <a:gd name="connsiteY3" fmla="*/ 84665 h 129909"/>
                    <a:gd name="connsiteX4" fmla="*/ 14020 w 299576"/>
                    <a:gd name="connsiteY4" fmla="*/ 110423 h 129909"/>
                    <a:gd name="connsiteX5" fmla="*/ 52657 w 299576"/>
                    <a:gd name="connsiteY5" fmla="*/ 123302 h 129909"/>
                    <a:gd name="connsiteX6" fmla="*/ 91294 w 299576"/>
                    <a:gd name="connsiteY6" fmla="*/ 129741 h 129909"/>
                    <a:gd name="connsiteX7" fmla="*/ 194324 w 299576"/>
                    <a:gd name="connsiteY7" fmla="*/ 116862 h 129909"/>
                    <a:gd name="connsiteX8" fmla="*/ 245840 w 299576"/>
                    <a:gd name="connsiteY8" fmla="*/ 116862 h 129909"/>
                    <a:gd name="connsiteX9" fmla="*/ 297355 w 299576"/>
                    <a:gd name="connsiteY9" fmla="*/ 110423 h 129909"/>
                    <a:gd name="connsiteX10" fmla="*/ 290916 w 299576"/>
                    <a:gd name="connsiteY10" fmla="*/ 78226 h 129909"/>
                    <a:gd name="connsiteX11" fmla="*/ 284477 w 299576"/>
                    <a:gd name="connsiteY11" fmla="*/ 58907 h 129909"/>
                    <a:gd name="connsiteX12" fmla="*/ 284477 w 299576"/>
                    <a:gd name="connsiteY12" fmla="*/ 39589 h 129909"/>
                    <a:gd name="connsiteX13" fmla="*/ 290916 w 299576"/>
                    <a:gd name="connsiteY13" fmla="*/ 13831 h 129909"/>
                    <a:gd name="connsiteX14" fmla="*/ 297355 w 299576"/>
                    <a:gd name="connsiteY14" fmla="*/ 953 h 129909"/>
                    <a:gd name="connsiteX15" fmla="*/ 284477 w 299576"/>
                    <a:gd name="connsiteY15" fmla="*/ 953 h 129909"/>
                    <a:gd name="connsiteX16" fmla="*/ 245840 w 299576"/>
                    <a:gd name="connsiteY16" fmla="*/ 953 h 129909"/>
                    <a:gd name="connsiteX17" fmla="*/ 187885 w 299576"/>
                    <a:gd name="connsiteY17" fmla="*/ 26710 h 129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9576" h="129909">
                      <a:moveTo>
                        <a:pt x="187885" y="26710"/>
                      </a:moveTo>
                      <a:cubicBezTo>
                        <a:pt x="161054" y="36369"/>
                        <a:pt x="109538" y="52468"/>
                        <a:pt x="84854" y="58907"/>
                      </a:cubicBezTo>
                      <a:cubicBezTo>
                        <a:pt x="60169" y="65347"/>
                        <a:pt x="53730" y="61054"/>
                        <a:pt x="39778" y="65347"/>
                      </a:cubicBezTo>
                      <a:cubicBezTo>
                        <a:pt x="25826" y="69640"/>
                        <a:pt x="1141" y="84665"/>
                        <a:pt x="1141" y="84665"/>
                      </a:cubicBezTo>
                      <a:cubicBezTo>
                        <a:pt x="-3152" y="92178"/>
                        <a:pt x="5434" y="103984"/>
                        <a:pt x="14020" y="110423"/>
                      </a:cubicBezTo>
                      <a:cubicBezTo>
                        <a:pt x="22606" y="116863"/>
                        <a:pt x="39778" y="120082"/>
                        <a:pt x="52657" y="123302"/>
                      </a:cubicBezTo>
                      <a:cubicBezTo>
                        <a:pt x="65536" y="126522"/>
                        <a:pt x="67683" y="130814"/>
                        <a:pt x="91294" y="129741"/>
                      </a:cubicBezTo>
                      <a:cubicBezTo>
                        <a:pt x="114905" y="128668"/>
                        <a:pt x="168566" y="119009"/>
                        <a:pt x="194324" y="116862"/>
                      </a:cubicBezTo>
                      <a:cubicBezTo>
                        <a:pt x="220082" y="114715"/>
                        <a:pt x="228668" y="117935"/>
                        <a:pt x="245840" y="116862"/>
                      </a:cubicBezTo>
                      <a:cubicBezTo>
                        <a:pt x="263012" y="115789"/>
                        <a:pt x="297355" y="110423"/>
                        <a:pt x="297355" y="110423"/>
                      </a:cubicBezTo>
                      <a:cubicBezTo>
                        <a:pt x="304868" y="103984"/>
                        <a:pt x="290916" y="78226"/>
                        <a:pt x="290916" y="78226"/>
                      </a:cubicBezTo>
                      <a:cubicBezTo>
                        <a:pt x="288770" y="69640"/>
                        <a:pt x="284477" y="58907"/>
                        <a:pt x="284477" y="58907"/>
                      </a:cubicBezTo>
                      <a:cubicBezTo>
                        <a:pt x="283404" y="52468"/>
                        <a:pt x="284477" y="39589"/>
                        <a:pt x="284477" y="39589"/>
                      </a:cubicBezTo>
                      <a:cubicBezTo>
                        <a:pt x="285550" y="32076"/>
                        <a:pt x="290916" y="13831"/>
                        <a:pt x="290916" y="13831"/>
                      </a:cubicBezTo>
                      <a:cubicBezTo>
                        <a:pt x="293062" y="7392"/>
                        <a:pt x="297355" y="953"/>
                        <a:pt x="297355" y="953"/>
                      </a:cubicBezTo>
                      <a:cubicBezTo>
                        <a:pt x="296282" y="-1193"/>
                        <a:pt x="284477" y="953"/>
                        <a:pt x="284477" y="953"/>
                      </a:cubicBezTo>
                      <a:cubicBezTo>
                        <a:pt x="275891" y="953"/>
                        <a:pt x="259792" y="-1193"/>
                        <a:pt x="245840" y="953"/>
                      </a:cubicBezTo>
                      <a:cubicBezTo>
                        <a:pt x="231888" y="3099"/>
                        <a:pt x="214716" y="17051"/>
                        <a:pt x="187885" y="2671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424" name="Group 423"/>
              <p:cNvGrpSpPr/>
              <p:nvPr/>
            </p:nvGrpSpPr>
            <p:grpSpPr>
              <a:xfrm rot="773830" flipH="1">
                <a:off x="4109844" y="1062164"/>
                <a:ext cx="1889273" cy="1950063"/>
                <a:chOff x="4143308" y="1065947"/>
                <a:chExt cx="1889899" cy="1950124"/>
              </a:xfrm>
            </p:grpSpPr>
            <p:grpSp>
              <p:nvGrpSpPr>
                <p:cNvPr id="425" name="Group 424"/>
                <p:cNvGrpSpPr/>
                <p:nvPr/>
              </p:nvGrpSpPr>
              <p:grpSpPr>
                <a:xfrm rot="2690130">
                  <a:off x="4143308" y="1675485"/>
                  <a:ext cx="957884" cy="868061"/>
                  <a:chOff x="4395191" y="1602536"/>
                  <a:chExt cx="957884" cy="868061"/>
                </a:xfrm>
              </p:grpSpPr>
              <p:sp>
                <p:nvSpPr>
                  <p:cNvPr id="449" name="Freeform 448"/>
                  <p:cNvSpPr/>
                  <p:nvPr/>
                </p:nvSpPr>
                <p:spPr>
                  <a:xfrm rot="19836397">
                    <a:off x="4395191" y="2210867"/>
                    <a:ext cx="408132" cy="259730"/>
                  </a:xfrm>
                  <a:custGeom>
                    <a:avLst/>
                    <a:gdLst>
                      <a:gd name="connsiteX0" fmla="*/ 1702204 w 1780281"/>
                      <a:gd name="connsiteY0" fmla="*/ 624843 h 1062815"/>
                      <a:gd name="connsiteX1" fmla="*/ 1554097 w 1780281"/>
                      <a:gd name="connsiteY1" fmla="*/ 624843 h 1062815"/>
                      <a:gd name="connsiteX2" fmla="*/ 1496142 w 1780281"/>
                      <a:gd name="connsiteY2" fmla="*/ 618403 h 1062815"/>
                      <a:gd name="connsiteX3" fmla="*/ 1463945 w 1780281"/>
                      <a:gd name="connsiteY3" fmla="*/ 592645 h 1062815"/>
                      <a:gd name="connsiteX4" fmla="*/ 1425308 w 1780281"/>
                      <a:gd name="connsiteY4" fmla="*/ 541130 h 1062815"/>
                      <a:gd name="connsiteX5" fmla="*/ 1380232 w 1780281"/>
                      <a:gd name="connsiteY5" fmla="*/ 476736 h 1062815"/>
                      <a:gd name="connsiteX6" fmla="*/ 1348035 w 1780281"/>
                      <a:gd name="connsiteY6" fmla="*/ 405902 h 1062815"/>
                      <a:gd name="connsiteX7" fmla="*/ 1309399 w 1780281"/>
                      <a:gd name="connsiteY7" fmla="*/ 341507 h 1062815"/>
                      <a:gd name="connsiteX8" fmla="*/ 1232125 w 1780281"/>
                      <a:gd name="connsiteY8" fmla="*/ 296431 h 1062815"/>
                      <a:gd name="connsiteX9" fmla="*/ 1129094 w 1780281"/>
                      <a:gd name="connsiteY9" fmla="*/ 244916 h 1062815"/>
                      <a:gd name="connsiteX10" fmla="*/ 1032503 w 1780281"/>
                      <a:gd name="connsiteY10" fmla="*/ 199840 h 1062815"/>
                      <a:gd name="connsiteX11" fmla="*/ 993866 w 1780281"/>
                      <a:gd name="connsiteY11" fmla="*/ 180521 h 1062815"/>
                      <a:gd name="connsiteX12" fmla="*/ 890835 w 1780281"/>
                      <a:gd name="connsiteY12" fmla="*/ 129006 h 1062815"/>
                      <a:gd name="connsiteX13" fmla="*/ 820001 w 1780281"/>
                      <a:gd name="connsiteY13" fmla="*/ 51733 h 1062815"/>
                      <a:gd name="connsiteX14" fmla="*/ 710531 w 1780281"/>
                      <a:gd name="connsiteY14" fmla="*/ 217 h 1062815"/>
                      <a:gd name="connsiteX15" fmla="*/ 613939 w 1780281"/>
                      <a:gd name="connsiteY15" fmla="*/ 71051 h 1062815"/>
                      <a:gd name="connsiteX16" fmla="*/ 659016 w 1780281"/>
                      <a:gd name="connsiteY16" fmla="*/ 141885 h 1062815"/>
                      <a:gd name="connsiteX17" fmla="*/ 762047 w 1780281"/>
                      <a:gd name="connsiteY17" fmla="*/ 199840 h 1062815"/>
                      <a:gd name="connsiteX18" fmla="*/ 877956 w 1780281"/>
                      <a:gd name="connsiteY18" fmla="*/ 283552 h 1062815"/>
                      <a:gd name="connsiteX19" fmla="*/ 955230 w 1780281"/>
                      <a:gd name="connsiteY19" fmla="*/ 386583 h 1062815"/>
                      <a:gd name="connsiteX20" fmla="*/ 980987 w 1780281"/>
                      <a:gd name="connsiteY20" fmla="*/ 450978 h 1062815"/>
                      <a:gd name="connsiteX21" fmla="*/ 961669 w 1780281"/>
                      <a:gd name="connsiteY21" fmla="*/ 438099 h 1062815"/>
                      <a:gd name="connsiteX22" fmla="*/ 826441 w 1780281"/>
                      <a:gd name="connsiteY22" fmla="*/ 354386 h 1062815"/>
                      <a:gd name="connsiteX23" fmla="*/ 755607 w 1780281"/>
                      <a:gd name="connsiteY23" fmla="*/ 309310 h 1062815"/>
                      <a:gd name="connsiteX24" fmla="*/ 671894 w 1780281"/>
                      <a:gd name="connsiteY24" fmla="*/ 238476 h 1062815"/>
                      <a:gd name="connsiteX25" fmla="*/ 568863 w 1780281"/>
                      <a:gd name="connsiteY25" fmla="*/ 180521 h 1062815"/>
                      <a:gd name="connsiteX26" fmla="*/ 414317 w 1780281"/>
                      <a:gd name="connsiteY26" fmla="*/ 83930 h 1062815"/>
                      <a:gd name="connsiteX27" fmla="*/ 291968 w 1780281"/>
                      <a:gd name="connsiteY27" fmla="*/ 25975 h 1062815"/>
                      <a:gd name="connsiteX28" fmla="*/ 163179 w 1780281"/>
                      <a:gd name="connsiteY28" fmla="*/ 38854 h 1062815"/>
                      <a:gd name="connsiteX29" fmla="*/ 163179 w 1780281"/>
                      <a:gd name="connsiteY29" fmla="*/ 90369 h 1062815"/>
                      <a:gd name="connsiteX30" fmla="*/ 234013 w 1780281"/>
                      <a:gd name="connsiteY30" fmla="*/ 135445 h 1062815"/>
                      <a:gd name="connsiteX31" fmla="*/ 298407 w 1780281"/>
                      <a:gd name="connsiteY31" fmla="*/ 161203 h 1062815"/>
                      <a:gd name="connsiteX32" fmla="*/ 394999 w 1780281"/>
                      <a:gd name="connsiteY32" fmla="*/ 206279 h 1062815"/>
                      <a:gd name="connsiteX33" fmla="*/ 555985 w 1780281"/>
                      <a:gd name="connsiteY33" fmla="*/ 283552 h 1062815"/>
                      <a:gd name="connsiteX34" fmla="*/ 684773 w 1780281"/>
                      <a:gd name="connsiteY34" fmla="*/ 405902 h 1062815"/>
                      <a:gd name="connsiteX35" fmla="*/ 774925 w 1780281"/>
                      <a:gd name="connsiteY35" fmla="*/ 470296 h 1062815"/>
                      <a:gd name="connsiteX36" fmla="*/ 865077 w 1780281"/>
                      <a:gd name="connsiteY36" fmla="*/ 521812 h 1062815"/>
                      <a:gd name="connsiteX37" fmla="*/ 845759 w 1780281"/>
                      <a:gd name="connsiteY37" fmla="*/ 528251 h 1062815"/>
                      <a:gd name="connsiteX38" fmla="*/ 781365 w 1780281"/>
                      <a:gd name="connsiteY38" fmla="*/ 489614 h 1062815"/>
                      <a:gd name="connsiteX39" fmla="*/ 613939 w 1780281"/>
                      <a:gd name="connsiteY39" fmla="*/ 399462 h 1062815"/>
                      <a:gd name="connsiteX40" fmla="*/ 536666 w 1780281"/>
                      <a:gd name="connsiteY40" fmla="*/ 322189 h 1062815"/>
                      <a:gd name="connsiteX41" fmla="*/ 343483 w 1780281"/>
                      <a:gd name="connsiteY41" fmla="*/ 232037 h 1062815"/>
                      <a:gd name="connsiteX42" fmla="*/ 253331 w 1780281"/>
                      <a:gd name="connsiteY42" fmla="*/ 186961 h 1062815"/>
                      <a:gd name="connsiteX43" fmla="*/ 156739 w 1780281"/>
                      <a:gd name="connsiteY43" fmla="*/ 167643 h 1062815"/>
                      <a:gd name="connsiteX44" fmla="*/ 15072 w 1780281"/>
                      <a:gd name="connsiteY44" fmla="*/ 135445 h 1062815"/>
                      <a:gd name="connsiteX45" fmla="*/ 21511 w 1780281"/>
                      <a:gd name="connsiteY45" fmla="*/ 232037 h 1062815"/>
                      <a:gd name="connsiteX46" fmla="*/ 169618 w 1780281"/>
                      <a:gd name="connsiteY46" fmla="*/ 277113 h 1062815"/>
                      <a:gd name="connsiteX47" fmla="*/ 330604 w 1780281"/>
                      <a:gd name="connsiteY47" fmla="*/ 347947 h 1062815"/>
                      <a:gd name="connsiteX48" fmla="*/ 452954 w 1780281"/>
                      <a:gd name="connsiteY48" fmla="*/ 399462 h 1062815"/>
                      <a:gd name="connsiteX49" fmla="*/ 543106 w 1780281"/>
                      <a:gd name="connsiteY49" fmla="*/ 450978 h 1062815"/>
                      <a:gd name="connsiteX50" fmla="*/ 659016 w 1780281"/>
                      <a:gd name="connsiteY50" fmla="*/ 528251 h 1062815"/>
                      <a:gd name="connsiteX51" fmla="*/ 710531 w 1780281"/>
                      <a:gd name="connsiteY51" fmla="*/ 586206 h 1062815"/>
                      <a:gd name="connsiteX52" fmla="*/ 762047 w 1780281"/>
                      <a:gd name="connsiteY52" fmla="*/ 657040 h 1062815"/>
                      <a:gd name="connsiteX53" fmla="*/ 684773 w 1780281"/>
                      <a:gd name="connsiteY53" fmla="*/ 573327 h 1062815"/>
                      <a:gd name="connsiteX54" fmla="*/ 575303 w 1780281"/>
                      <a:gd name="connsiteY54" fmla="*/ 508933 h 1062815"/>
                      <a:gd name="connsiteX55" fmla="*/ 465832 w 1780281"/>
                      <a:gd name="connsiteY55" fmla="*/ 450978 h 1062815"/>
                      <a:gd name="connsiteX56" fmla="*/ 246892 w 1780281"/>
                      <a:gd name="connsiteY56" fmla="*/ 354386 h 1062815"/>
                      <a:gd name="connsiteX57" fmla="*/ 137421 w 1780281"/>
                      <a:gd name="connsiteY57" fmla="*/ 315750 h 1062815"/>
                      <a:gd name="connsiteX58" fmla="*/ 47269 w 1780281"/>
                      <a:gd name="connsiteY58" fmla="*/ 354386 h 1062815"/>
                      <a:gd name="connsiteX59" fmla="*/ 66587 w 1780281"/>
                      <a:gd name="connsiteY59" fmla="*/ 412341 h 1062815"/>
                      <a:gd name="connsiteX60" fmla="*/ 105224 w 1780281"/>
                      <a:gd name="connsiteY60" fmla="*/ 438099 h 1062815"/>
                      <a:gd name="connsiteX61" fmla="*/ 195376 w 1780281"/>
                      <a:gd name="connsiteY61" fmla="*/ 457417 h 1062815"/>
                      <a:gd name="connsiteX62" fmla="*/ 272649 w 1780281"/>
                      <a:gd name="connsiteY62" fmla="*/ 476736 h 1062815"/>
                      <a:gd name="connsiteX63" fmla="*/ 382120 w 1780281"/>
                      <a:gd name="connsiteY63" fmla="*/ 541130 h 1062815"/>
                      <a:gd name="connsiteX64" fmla="*/ 478711 w 1780281"/>
                      <a:gd name="connsiteY64" fmla="*/ 592645 h 1062815"/>
                      <a:gd name="connsiteX65" fmla="*/ 575303 w 1780281"/>
                      <a:gd name="connsiteY65" fmla="*/ 631282 h 1062815"/>
                      <a:gd name="connsiteX66" fmla="*/ 652576 w 1780281"/>
                      <a:gd name="connsiteY66" fmla="*/ 676358 h 1062815"/>
                      <a:gd name="connsiteX67" fmla="*/ 684773 w 1780281"/>
                      <a:gd name="connsiteY67" fmla="*/ 702116 h 1062815"/>
                      <a:gd name="connsiteX68" fmla="*/ 697652 w 1780281"/>
                      <a:gd name="connsiteY68" fmla="*/ 747192 h 1062815"/>
                      <a:gd name="connsiteX69" fmla="*/ 639697 w 1780281"/>
                      <a:gd name="connsiteY69" fmla="*/ 702116 h 1062815"/>
                      <a:gd name="connsiteX70" fmla="*/ 562424 w 1780281"/>
                      <a:gd name="connsiteY70" fmla="*/ 650600 h 1062815"/>
                      <a:gd name="connsiteX71" fmla="*/ 452954 w 1780281"/>
                      <a:gd name="connsiteY71" fmla="*/ 605524 h 1062815"/>
                      <a:gd name="connsiteX72" fmla="*/ 375680 w 1780281"/>
                      <a:gd name="connsiteY72" fmla="*/ 579767 h 1062815"/>
                      <a:gd name="connsiteX73" fmla="*/ 259770 w 1780281"/>
                      <a:gd name="connsiteY73" fmla="*/ 560448 h 1062815"/>
                      <a:gd name="connsiteX74" fmla="*/ 266210 w 1780281"/>
                      <a:gd name="connsiteY74" fmla="*/ 599085 h 1062815"/>
                      <a:gd name="connsiteX75" fmla="*/ 304847 w 1780281"/>
                      <a:gd name="connsiteY75" fmla="*/ 637721 h 1062815"/>
                      <a:gd name="connsiteX76" fmla="*/ 394999 w 1780281"/>
                      <a:gd name="connsiteY76" fmla="*/ 676358 h 1062815"/>
                      <a:gd name="connsiteX77" fmla="*/ 452954 w 1780281"/>
                      <a:gd name="connsiteY77" fmla="*/ 708555 h 1062815"/>
                      <a:gd name="connsiteX78" fmla="*/ 536666 w 1780281"/>
                      <a:gd name="connsiteY78" fmla="*/ 740752 h 1062815"/>
                      <a:gd name="connsiteX79" fmla="*/ 697652 w 1780281"/>
                      <a:gd name="connsiteY79" fmla="*/ 824465 h 1062815"/>
                      <a:gd name="connsiteX80" fmla="*/ 716970 w 1780281"/>
                      <a:gd name="connsiteY80" fmla="*/ 856662 h 1062815"/>
                      <a:gd name="connsiteX81" fmla="*/ 774925 w 1780281"/>
                      <a:gd name="connsiteY81" fmla="*/ 908178 h 1062815"/>
                      <a:gd name="connsiteX82" fmla="*/ 865077 w 1780281"/>
                      <a:gd name="connsiteY82" fmla="*/ 959693 h 1062815"/>
                      <a:gd name="connsiteX83" fmla="*/ 935911 w 1780281"/>
                      <a:gd name="connsiteY83" fmla="*/ 985451 h 1062815"/>
                      <a:gd name="connsiteX84" fmla="*/ 974548 w 1780281"/>
                      <a:gd name="connsiteY84" fmla="*/ 998330 h 1062815"/>
                      <a:gd name="connsiteX85" fmla="*/ 1019624 w 1780281"/>
                      <a:gd name="connsiteY85" fmla="*/ 1024088 h 1062815"/>
                      <a:gd name="connsiteX86" fmla="*/ 1051821 w 1780281"/>
                      <a:gd name="connsiteY86" fmla="*/ 1043406 h 1062815"/>
                      <a:gd name="connsiteX87" fmla="*/ 1180610 w 1780281"/>
                      <a:gd name="connsiteY87" fmla="*/ 1062724 h 1062815"/>
                      <a:gd name="connsiteX88" fmla="*/ 1257883 w 1780281"/>
                      <a:gd name="connsiteY88" fmla="*/ 1049845 h 1062815"/>
                      <a:gd name="connsiteX89" fmla="*/ 1354475 w 1780281"/>
                      <a:gd name="connsiteY89" fmla="*/ 1030527 h 1062815"/>
                      <a:gd name="connsiteX90" fmla="*/ 1554097 w 1780281"/>
                      <a:gd name="connsiteY90" fmla="*/ 985451 h 1062815"/>
                      <a:gd name="connsiteX91" fmla="*/ 1579855 w 1780281"/>
                      <a:gd name="connsiteY91" fmla="*/ 979012 h 1062815"/>
                      <a:gd name="connsiteX92" fmla="*/ 1682886 w 1780281"/>
                      <a:gd name="connsiteY92" fmla="*/ 966133 h 1062815"/>
                      <a:gd name="connsiteX93" fmla="*/ 1734401 w 1780281"/>
                      <a:gd name="connsiteY93" fmla="*/ 972572 h 1062815"/>
                      <a:gd name="connsiteX94" fmla="*/ 1773038 w 1780281"/>
                      <a:gd name="connsiteY94" fmla="*/ 959693 h 1062815"/>
                      <a:gd name="connsiteX95" fmla="*/ 1779477 w 1780281"/>
                      <a:gd name="connsiteY95" fmla="*/ 940375 h 1062815"/>
                      <a:gd name="connsiteX96" fmla="*/ 1779477 w 1780281"/>
                      <a:gd name="connsiteY96" fmla="*/ 863102 h 1062815"/>
                      <a:gd name="connsiteX97" fmla="*/ 1773038 w 1780281"/>
                      <a:gd name="connsiteY97" fmla="*/ 779389 h 1062815"/>
                      <a:gd name="connsiteX98" fmla="*/ 1766599 w 1780281"/>
                      <a:gd name="connsiteY98" fmla="*/ 708555 h 1062815"/>
                      <a:gd name="connsiteX99" fmla="*/ 1702204 w 1780281"/>
                      <a:gd name="connsiteY99" fmla="*/ 624843 h 1062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</a:cxnLst>
                    <a:rect l="l" t="t" r="r" b="b"/>
                    <a:pathLst>
                      <a:path w="1780281" h="1062815">
                        <a:moveTo>
                          <a:pt x="1702204" y="624843"/>
                        </a:moveTo>
                        <a:cubicBezTo>
                          <a:pt x="1666787" y="610891"/>
                          <a:pt x="1588441" y="625916"/>
                          <a:pt x="1554097" y="624843"/>
                        </a:cubicBezTo>
                        <a:cubicBezTo>
                          <a:pt x="1519753" y="623770"/>
                          <a:pt x="1511167" y="623769"/>
                          <a:pt x="1496142" y="618403"/>
                        </a:cubicBezTo>
                        <a:cubicBezTo>
                          <a:pt x="1481117" y="613037"/>
                          <a:pt x="1475751" y="605524"/>
                          <a:pt x="1463945" y="592645"/>
                        </a:cubicBezTo>
                        <a:cubicBezTo>
                          <a:pt x="1452139" y="579766"/>
                          <a:pt x="1439260" y="560448"/>
                          <a:pt x="1425308" y="541130"/>
                        </a:cubicBezTo>
                        <a:cubicBezTo>
                          <a:pt x="1411356" y="521812"/>
                          <a:pt x="1393111" y="499274"/>
                          <a:pt x="1380232" y="476736"/>
                        </a:cubicBezTo>
                        <a:cubicBezTo>
                          <a:pt x="1367353" y="454198"/>
                          <a:pt x="1359840" y="428440"/>
                          <a:pt x="1348035" y="405902"/>
                        </a:cubicBezTo>
                        <a:cubicBezTo>
                          <a:pt x="1336230" y="383364"/>
                          <a:pt x="1328717" y="359752"/>
                          <a:pt x="1309399" y="341507"/>
                        </a:cubicBezTo>
                        <a:cubicBezTo>
                          <a:pt x="1290081" y="323262"/>
                          <a:pt x="1262176" y="312530"/>
                          <a:pt x="1232125" y="296431"/>
                        </a:cubicBezTo>
                        <a:cubicBezTo>
                          <a:pt x="1202074" y="280332"/>
                          <a:pt x="1162364" y="261015"/>
                          <a:pt x="1129094" y="244916"/>
                        </a:cubicBezTo>
                        <a:cubicBezTo>
                          <a:pt x="1095824" y="228817"/>
                          <a:pt x="1055041" y="210572"/>
                          <a:pt x="1032503" y="199840"/>
                        </a:cubicBezTo>
                        <a:cubicBezTo>
                          <a:pt x="1009965" y="189108"/>
                          <a:pt x="993866" y="180521"/>
                          <a:pt x="993866" y="180521"/>
                        </a:cubicBezTo>
                        <a:cubicBezTo>
                          <a:pt x="970255" y="168715"/>
                          <a:pt x="919812" y="150471"/>
                          <a:pt x="890835" y="129006"/>
                        </a:cubicBezTo>
                        <a:cubicBezTo>
                          <a:pt x="861858" y="107541"/>
                          <a:pt x="850052" y="73198"/>
                          <a:pt x="820001" y="51733"/>
                        </a:cubicBezTo>
                        <a:cubicBezTo>
                          <a:pt x="789950" y="30268"/>
                          <a:pt x="744875" y="-3003"/>
                          <a:pt x="710531" y="217"/>
                        </a:cubicBezTo>
                        <a:cubicBezTo>
                          <a:pt x="676187" y="3437"/>
                          <a:pt x="622525" y="47440"/>
                          <a:pt x="613939" y="71051"/>
                        </a:cubicBezTo>
                        <a:cubicBezTo>
                          <a:pt x="605353" y="94662"/>
                          <a:pt x="634331" y="120420"/>
                          <a:pt x="659016" y="141885"/>
                        </a:cubicBezTo>
                        <a:cubicBezTo>
                          <a:pt x="683701" y="163350"/>
                          <a:pt x="725557" y="176229"/>
                          <a:pt x="762047" y="199840"/>
                        </a:cubicBezTo>
                        <a:cubicBezTo>
                          <a:pt x="798537" y="223451"/>
                          <a:pt x="845759" y="252428"/>
                          <a:pt x="877956" y="283552"/>
                        </a:cubicBezTo>
                        <a:cubicBezTo>
                          <a:pt x="910153" y="314676"/>
                          <a:pt x="938058" y="358679"/>
                          <a:pt x="955230" y="386583"/>
                        </a:cubicBezTo>
                        <a:cubicBezTo>
                          <a:pt x="972402" y="414487"/>
                          <a:pt x="980987" y="450978"/>
                          <a:pt x="980987" y="450978"/>
                        </a:cubicBezTo>
                        <a:cubicBezTo>
                          <a:pt x="982060" y="459564"/>
                          <a:pt x="961669" y="438099"/>
                          <a:pt x="961669" y="438099"/>
                        </a:cubicBezTo>
                        <a:lnTo>
                          <a:pt x="826441" y="354386"/>
                        </a:lnTo>
                        <a:cubicBezTo>
                          <a:pt x="792097" y="332921"/>
                          <a:pt x="781365" y="328628"/>
                          <a:pt x="755607" y="309310"/>
                        </a:cubicBezTo>
                        <a:cubicBezTo>
                          <a:pt x="729849" y="289992"/>
                          <a:pt x="703018" y="259941"/>
                          <a:pt x="671894" y="238476"/>
                        </a:cubicBezTo>
                        <a:cubicBezTo>
                          <a:pt x="640770" y="217011"/>
                          <a:pt x="611792" y="206279"/>
                          <a:pt x="568863" y="180521"/>
                        </a:cubicBezTo>
                        <a:cubicBezTo>
                          <a:pt x="525934" y="154763"/>
                          <a:pt x="460466" y="109688"/>
                          <a:pt x="414317" y="83930"/>
                        </a:cubicBezTo>
                        <a:cubicBezTo>
                          <a:pt x="368168" y="58172"/>
                          <a:pt x="333824" y="33488"/>
                          <a:pt x="291968" y="25975"/>
                        </a:cubicBezTo>
                        <a:cubicBezTo>
                          <a:pt x="250112" y="18462"/>
                          <a:pt x="184644" y="28122"/>
                          <a:pt x="163179" y="38854"/>
                        </a:cubicBezTo>
                        <a:cubicBezTo>
                          <a:pt x="141714" y="49586"/>
                          <a:pt x="151373" y="74270"/>
                          <a:pt x="163179" y="90369"/>
                        </a:cubicBezTo>
                        <a:cubicBezTo>
                          <a:pt x="174985" y="106467"/>
                          <a:pt x="211475" y="123639"/>
                          <a:pt x="234013" y="135445"/>
                        </a:cubicBezTo>
                        <a:cubicBezTo>
                          <a:pt x="256551" y="147251"/>
                          <a:pt x="271576" y="149397"/>
                          <a:pt x="298407" y="161203"/>
                        </a:cubicBezTo>
                        <a:cubicBezTo>
                          <a:pt x="325238" y="173009"/>
                          <a:pt x="394999" y="206279"/>
                          <a:pt x="394999" y="206279"/>
                        </a:cubicBezTo>
                        <a:cubicBezTo>
                          <a:pt x="437929" y="226671"/>
                          <a:pt x="507689" y="250281"/>
                          <a:pt x="555985" y="283552"/>
                        </a:cubicBezTo>
                        <a:cubicBezTo>
                          <a:pt x="604281" y="316823"/>
                          <a:pt x="648283" y="374778"/>
                          <a:pt x="684773" y="405902"/>
                        </a:cubicBezTo>
                        <a:cubicBezTo>
                          <a:pt x="721263" y="437026"/>
                          <a:pt x="744875" y="450978"/>
                          <a:pt x="774925" y="470296"/>
                        </a:cubicBezTo>
                        <a:cubicBezTo>
                          <a:pt x="804975" y="489614"/>
                          <a:pt x="865077" y="521812"/>
                          <a:pt x="865077" y="521812"/>
                        </a:cubicBezTo>
                        <a:cubicBezTo>
                          <a:pt x="876883" y="531471"/>
                          <a:pt x="859711" y="533617"/>
                          <a:pt x="845759" y="528251"/>
                        </a:cubicBezTo>
                        <a:cubicBezTo>
                          <a:pt x="831807" y="522885"/>
                          <a:pt x="820002" y="511079"/>
                          <a:pt x="781365" y="489614"/>
                        </a:cubicBezTo>
                        <a:cubicBezTo>
                          <a:pt x="742728" y="468149"/>
                          <a:pt x="654722" y="427366"/>
                          <a:pt x="613939" y="399462"/>
                        </a:cubicBezTo>
                        <a:cubicBezTo>
                          <a:pt x="573156" y="371558"/>
                          <a:pt x="581742" y="350093"/>
                          <a:pt x="536666" y="322189"/>
                        </a:cubicBezTo>
                        <a:cubicBezTo>
                          <a:pt x="491590" y="294285"/>
                          <a:pt x="390705" y="254575"/>
                          <a:pt x="343483" y="232037"/>
                        </a:cubicBezTo>
                        <a:cubicBezTo>
                          <a:pt x="296260" y="209499"/>
                          <a:pt x="284455" y="197693"/>
                          <a:pt x="253331" y="186961"/>
                        </a:cubicBezTo>
                        <a:cubicBezTo>
                          <a:pt x="222207" y="176229"/>
                          <a:pt x="196449" y="176229"/>
                          <a:pt x="156739" y="167643"/>
                        </a:cubicBezTo>
                        <a:cubicBezTo>
                          <a:pt x="117029" y="159057"/>
                          <a:pt x="37610" y="124713"/>
                          <a:pt x="15072" y="135445"/>
                        </a:cubicBezTo>
                        <a:cubicBezTo>
                          <a:pt x="-7466" y="146177"/>
                          <a:pt x="-4247" y="208426"/>
                          <a:pt x="21511" y="232037"/>
                        </a:cubicBezTo>
                        <a:cubicBezTo>
                          <a:pt x="47269" y="255648"/>
                          <a:pt x="118103" y="257795"/>
                          <a:pt x="169618" y="277113"/>
                        </a:cubicBezTo>
                        <a:cubicBezTo>
                          <a:pt x="221133" y="296431"/>
                          <a:pt x="283381" y="327556"/>
                          <a:pt x="330604" y="347947"/>
                        </a:cubicBezTo>
                        <a:cubicBezTo>
                          <a:pt x="377827" y="368338"/>
                          <a:pt x="417537" y="382290"/>
                          <a:pt x="452954" y="399462"/>
                        </a:cubicBezTo>
                        <a:cubicBezTo>
                          <a:pt x="488371" y="416634"/>
                          <a:pt x="508762" y="429513"/>
                          <a:pt x="543106" y="450978"/>
                        </a:cubicBezTo>
                        <a:cubicBezTo>
                          <a:pt x="577450" y="472443"/>
                          <a:pt x="631112" y="505713"/>
                          <a:pt x="659016" y="528251"/>
                        </a:cubicBezTo>
                        <a:cubicBezTo>
                          <a:pt x="686920" y="550789"/>
                          <a:pt x="693359" y="564741"/>
                          <a:pt x="710531" y="586206"/>
                        </a:cubicBezTo>
                        <a:cubicBezTo>
                          <a:pt x="727703" y="607671"/>
                          <a:pt x="766340" y="659187"/>
                          <a:pt x="762047" y="657040"/>
                        </a:cubicBezTo>
                        <a:cubicBezTo>
                          <a:pt x="757754" y="654893"/>
                          <a:pt x="715897" y="598011"/>
                          <a:pt x="684773" y="573327"/>
                        </a:cubicBezTo>
                        <a:cubicBezTo>
                          <a:pt x="653649" y="548642"/>
                          <a:pt x="611793" y="529324"/>
                          <a:pt x="575303" y="508933"/>
                        </a:cubicBezTo>
                        <a:cubicBezTo>
                          <a:pt x="538813" y="488542"/>
                          <a:pt x="520567" y="476736"/>
                          <a:pt x="465832" y="450978"/>
                        </a:cubicBezTo>
                        <a:cubicBezTo>
                          <a:pt x="411097" y="425220"/>
                          <a:pt x="301627" y="376924"/>
                          <a:pt x="246892" y="354386"/>
                        </a:cubicBezTo>
                        <a:cubicBezTo>
                          <a:pt x="192157" y="331848"/>
                          <a:pt x="170691" y="315750"/>
                          <a:pt x="137421" y="315750"/>
                        </a:cubicBezTo>
                        <a:cubicBezTo>
                          <a:pt x="104151" y="315750"/>
                          <a:pt x="59075" y="338287"/>
                          <a:pt x="47269" y="354386"/>
                        </a:cubicBezTo>
                        <a:cubicBezTo>
                          <a:pt x="35463" y="370484"/>
                          <a:pt x="56928" y="398389"/>
                          <a:pt x="66587" y="412341"/>
                        </a:cubicBezTo>
                        <a:cubicBezTo>
                          <a:pt x="76246" y="426293"/>
                          <a:pt x="83759" y="430586"/>
                          <a:pt x="105224" y="438099"/>
                        </a:cubicBezTo>
                        <a:cubicBezTo>
                          <a:pt x="126689" y="445612"/>
                          <a:pt x="167472" y="450977"/>
                          <a:pt x="195376" y="457417"/>
                        </a:cubicBezTo>
                        <a:cubicBezTo>
                          <a:pt x="223280" y="463856"/>
                          <a:pt x="241525" y="462784"/>
                          <a:pt x="272649" y="476736"/>
                        </a:cubicBezTo>
                        <a:cubicBezTo>
                          <a:pt x="303773" y="490688"/>
                          <a:pt x="347776" y="521812"/>
                          <a:pt x="382120" y="541130"/>
                        </a:cubicBezTo>
                        <a:cubicBezTo>
                          <a:pt x="416464" y="560448"/>
                          <a:pt x="446514" y="577620"/>
                          <a:pt x="478711" y="592645"/>
                        </a:cubicBezTo>
                        <a:cubicBezTo>
                          <a:pt x="510908" y="607670"/>
                          <a:pt x="546325" y="617330"/>
                          <a:pt x="575303" y="631282"/>
                        </a:cubicBezTo>
                        <a:cubicBezTo>
                          <a:pt x="604280" y="645234"/>
                          <a:pt x="634331" y="664552"/>
                          <a:pt x="652576" y="676358"/>
                        </a:cubicBezTo>
                        <a:cubicBezTo>
                          <a:pt x="670821" y="688164"/>
                          <a:pt x="677260" y="690310"/>
                          <a:pt x="684773" y="702116"/>
                        </a:cubicBezTo>
                        <a:cubicBezTo>
                          <a:pt x="692286" y="713922"/>
                          <a:pt x="705165" y="747192"/>
                          <a:pt x="697652" y="747192"/>
                        </a:cubicBezTo>
                        <a:cubicBezTo>
                          <a:pt x="690139" y="747192"/>
                          <a:pt x="662235" y="718215"/>
                          <a:pt x="639697" y="702116"/>
                        </a:cubicBezTo>
                        <a:cubicBezTo>
                          <a:pt x="617159" y="686017"/>
                          <a:pt x="593548" y="666699"/>
                          <a:pt x="562424" y="650600"/>
                        </a:cubicBezTo>
                        <a:cubicBezTo>
                          <a:pt x="531300" y="634501"/>
                          <a:pt x="484078" y="617329"/>
                          <a:pt x="452954" y="605524"/>
                        </a:cubicBezTo>
                        <a:cubicBezTo>
                          <a:pt x="421830" y="593719"/>
                          <a:pt x="407877" y="587280"/>
                          <a:pt x="375680" y="579767"/>
                        </a:cubicBezTo>
                        <a:cubicBezTo>
                          <a:pt x="343483" y="572254"/>
                          <a:pt x="278015" y="557228"/>
                          <a:pt x="259770" y="560448"/>
                        </a:cubicBezTo>
                        <a:cubicBezTo>
                          <a:pt x="241525" y="563668"/>
                          <a:pt x="258697" y="586206"/>
                          <a:pt x="266210" y="599085"/>
                        </a:cubicBezTo>
                        <a:cubicBezTo>
                          <a:pt x="273723" y="611964"/>
                          <a:pt x="283382" y="624842"/>
                          <a:pt x="304847" y="637721"/>
                        </a:cubicBezTo>
                        <a:cubicBezTo>
                          <a:pt x="326312" y="650600"/>
                          <a:pt x="370314" y="664552"/>
                          <a:pt x="394999" y="676358"/>
                        </a:cubicBezTo>
                        <a:cubicBezTo>
                          <a:pt x="419683" y="688164"/>
                          <a:pt x="429343" y="697823"/>
                          <a:pt x="452954" y="708555"/>
                        </a:cubicBezTo>
                        <a:cubicBezTo>
                          <a:pt x="476565" y="719287"/>
                          <a:pt x="495883" y="721434"/>
                          <a:pt x="536666" y="740752"/>
                        </a:cubicBezTo>
                        <a:cubicBezTo>
                          <a:pt x="577449" y="760070"/>
                          <a:pt x="667602" y="805147"/>
                          <a:pt x="697652" y="824465"/>
                        </a:cubicBezTo>
                        <a:cubicBezTo>
                          <a:pt x="727702" y="843783"/>
                          <a:pt x="704091" y="842710"/>
                          <a:pt x="716970" y="856662"/>
                        </a:cubicBezTo>
                        <a:cubicBezTo>
                          <a:pt x="729849" y="870614"/>
                          <a:pt x="750241" y="891006"/>
                          <a:pt x="774925" y="908178"/>
                        </a:cubicBezTo>
                        <a:cubicBezTo>
                          <a:pt x="799609" y="925350"/>
                          <a:pt x="838246" y="946814"/>
                          <a:pt x="865077" y="959693"/>
                        </a:cubicBezTo>
                        <a:cubicBezTo>
                          <a:pt x="891908" y="972572"/>
                          <a:pt x="917666" y="979012"/>
                          <a:pt x="935911" y="985451"/>
                        </a:cubicBezTo>
                        <a:cubicBezTo>
                          <a:pt x="954156" y="991891"/>
                          <a:pt x="960596" y="991891"/>
                          <a:pt x="974548" y="998330"/>
                        </a:cubicBezTo>
                        <a:cubicBezTo>
                          <a:pt x="988500" y="1004770"/>
                          <a:pt x="1019624" y="1024088"/>
                          <a:pt x="1019624" y="1024088"/>
                        </a:cubicBezTo>
                        <a:cubicBezTo>
                          <a:pt x="1032503" y="1031601"/>
                          <a:pt x="1024990" y="1036967"/>
                          <a:pt x="1051821" y="1043406"/>
                        </a:cubicBezTo>
                        <a:cubicBezTo>
                          <a:pt x="1078652" y="1049845"/>
                          <a:pt x="1146266" y="1061651"/>
                          <a:pt x="1180610" y="1062724"/>
                        </a:cubicBezTo>
                        <a:cubicBezTo>
                          <a:pt x="1214954" y="1063797"/>
                          <a:pt x="1228906" y="1055211"/>
                          <a:pt x="1257883" y="1049845"/>
                        </a:cubicBezTo>
                        <a:cubicBezTo>
                          <a:pt x="1286860" y="1044479"/>
                          <a:pt x="1354475" y="1030527"/>
                          <a:pt x="1354475" y="1030527"/>
                        </a:cubicBezTo>
                        <a:lnTo>
                          <a:pt x="1554097" y="985451"/>
                        </a:lnTo>
                        <a:cubicBezTo>
                          <a:pt x="1591660" y="976865"/>
                          <a:pt x="1558390" y="982232"/>
                          <a:pt x="1579855" y="979012"/>
                        </a:cubicBezTo>
                        <a:cubicBezTo>
                          <a:pt x="1601320" y="975792"/>
                          <a:pt x="1657128" y="967206"/>
                          <a:pt x="1682886" y="966133"/>
                        </a:cubicBezTo>
                        <a:cubicBezTo>
                          <a:pt x="1708644" y="965060"/>
                          <a:pt x="1719376" y="973645"/>
                          <a:pt x="1734401" y="972572"/>
                        </a:cubicBezTo>
                        <a:cubicBezTo>
                          <a:pt x="1749426" y="971499"/>
                          <a:pt x="1773038" y="959693"/>
                          <a:pt x="1773038" y="959693"/>
                        </a:cubicBezTo>
                        <a:cubicBezTo>
                          <a:pt x="1780551" y="954327"/>
                          <a:pt x="1778404" y="956473"/>
                          <a:pt x="1779477" y="940375"/>
                        </a:cubicBezTo>
                        <a:cubicBezTo>
                          <a:pt x="1780550" y="924277"/>
                          <a:pt x="1780550" y="889933"/>
                          <a:pt x="1779477" y="863102"/>
                        </a:cubicBezTo>
                        <a:cubicBezTo>
                          <a:pt x="1778404" y="836271"/>
                          <a:pt x="1775184" y="805147"/>
                          <a:pt x="1773038" y="779389"/>
                        </a:cubicBezTo>
                        <a:cubicBezTo>
                          <a:pt x="1770892" y="753631"/>
                          <a:pt x="1770892" y="732166"/>
                          <a:pt x="1766599" y="708555"/>
                        </a:cubicBezTo>
                        <a:cubicBezTo>
                          <a:pt x="1762306" y="684944"/>
                          <a:pt x="1737621" y="638795"/>
                          <a:pt x="1702204" y="624843"/>
                        </a:cubicBezTo>
                        <a:close/>
                      </a:path>
                    </a:pathLst>
                  </a:custGeom>
                  <a:solidFill>
                    <a:srgbClr val="E2C4A6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50" name="Freeform 449"/>
                  <p:cNvSpPr/>
                  <p:nvPr/>
                </p:nvSpPr>
                <p:spPr>
                  <a:xfrm rot="21022542">
                    <a:off x="4687778" y="1602536"/>
                    <a:ext cx="665297" cy="719481"/>
                  </a:xfrm>
                  <a:custGeom>
                    <a:avLst/>
                    <a:gdLst>
                      <a:gd name="connsiteX0" fmla="*/ 335276 w 406249"/>
                      <a:gd name="connsiteY0" fmla="*/ 1550 h 459422"/>
                      <a:gd name="connsiteX1" fmla="*/ 283760 w 406249"/>
                      <a:gd name="connsiteY1" fmla="*/ 20868 h 459422"/>
                      <a:gd name="connsiteX2" fmla="*/ 264442 w 406249"/>
                      <a:gd name="connsiteY2" fmla="*/ 65944 h 459422"/>
                      <a:gd name="connsiteX3" fmla="*/ 258002 w 406249"/>
                      <a:gd name="connsiteY3" fmla="*/ 130339 h 459422"/>
                      <a:gd name="connsiteX4" fmla="*/ 264442 w 406249"/>
                      <a:gd name="connsiteY4" fmla="*/ 207612 h 459422"/>
                      <a:gd name="connsiteX5" fmla="*/ 270881 w 406249"/>
                      <a:gd name="connsiteY5" fmla="*/ 278446 h 459422"/>
                      <a:gd name="connsiteX6" fmla="*/ 283760 w 406249"/>
                      <a:gd name="connsiteY6" fmla="*/ 291325 h 459422"/>
                      <a:gd name="connsiteX7" fmla="*/ 283760 w 406249"/>
                      <a:gd name="connsiteY7" fmla="*/ 297764 h 459422"/>
                      <a:gd name="connsiteX8" fmla="*/ 232245 w 406249"/>
                      <a:gd name="connsiteY8" fmla="*/ 304204 h 459422"/>
                      <a:gd name="connsiteX9" fmla="*/ 180729 w 406249"/>
                      <a:gd name="connsiteY9" fmla="*/ 310643 h 459422"/>
                      <a:gd name="connsiteX10" fmla="*/ 109895 w 406249"/>
                      <a:gd name="connsiteY10" fmla="*/ 329961 h 459422"/>
                      <a:gd name="connsiteX11" fmla="*/ 71259 w 406249"/>
                      <a:gd name="connsiteY11" fmla="*/ 349280 h 459422"/>
                      <a:gd name="connsiteX12" fmla="*/ 32622 w 406249"/>
                      <a:gd name="connsiteY12" fmla="*/ 381477 h 459422"/>
                      <a:gd name="connsiteX13" fmla="*/ 425 w 406249"/>
                      <a:gd name="connsiteY13" fmla="*/ 407235 h 459422"/>
                      <a:gd name="connsiteX14" fmla="*/ 13304 w 406249"/>
                      <a:gd name="connsiteY14" fmla="*/ 439432 h 459422"/>
                      <a:gd name="connsiteX15" fmla="*/ 13304 w 406249"/>
                      <a:gd name="connsiteY15" fmla="*/ 458750 h 459422"/>
                      <a:gd name="connsiteX16" fmla="*/ 39062 w 406249"/>
                      <a:gd name="connsiteY16" fmla="*/ 452311 h 459422"/>
                      <a:gd name="connsiteX17" fmla="*/ 122774 w 406249"/>
                      <a:gd name="connsiteY17" fmla="*/ 426553 h 459422"/>
                      <a:gd name="connsiteX18" fmla="*/ 225805 w 406249"/>
                      <a:gd name="connsiteY18" fmla="*/ 407235 h 459422"/>
                      <a:gd name="connsiteX19" fmla="*/ 328836 w 406249"/>
                      <a:gd name="connsiteY19" fmla="*/ 387916 h 459422"/>
                      <a:gd name="connsiteX20" fmla="*/ 386791 w 406249"/>
                      <a:gd name="connsiteY20" fmla="*/ 368598 h 459422"/>
                      <a:gd name="connsiteX21" fmla="*/ 406109 w 406249"/>
                      <a:gd name="connsiteY21" fmla="*/ 317082 h 459422"/>
                      <a:gd name="connsiteX22" fmla="*/ 393231 w 406249"/>
                      <a:gd name="connsiteY22" fmla="*/ 310643 h 459422"/>
                      <a:gd name="connsiteX23" fmla="*/ 406109 w 406249"/>
                      <a:gd name="connsiteY23" fmla="*/ 207612 h 459422"/>
                      <a:gd name="connsiteX24" fmla="*/ 399670 w 406249"/>
                      <a:gd name="connsiteY24" fmla="*/ 123899 h 459422"/>
                      <a:gd name="connsiteX25" fmla="*/ 393231 w 406249"/>
                      <a:gd name="connsiteY25" fmla="*/ 59505 h 459422"/>
                      <a:gd name="connsiteX26" fmla="*/ 335276 w 406249"/>
                      <a:gd name="connsiteY26" fmla="*/ 1550 h 45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406249" h="459422">
                        <a:moveTo>
                          <a:pt x="335276" y="1550"/>
                        </a:moveTo>
                        <a:cubicBezTo>
                          <a:pt x="317031" y="-4890"/>
                          <a:pt x="295566" y="10136"/>
                          <a:pt x="283760" y="20868"/>
                        </a:cubicBezTo>
                        <a:cubicBezTo>
                          <a:pt x="271954" y="31600"/>
                          <a:pt x="268735" y="47699"/>
                          <a:pt x="264442" y="65944"/>
                        </a:cubicBezTo>
                        <a:cubicBezTo>
                          <a:pt x="260149" y="84189"/>
                          <a:pt x="258002" y="106728"/>
                          <a:pt x="258002" y="130339"/>
                        </a:cubicBezTo>
                        <a:cubicBezTo>
                          <a:pt x="258002" y="153950"/>
                          <a:pt x="262295" y="182927"/>
                          <a:pt x="264442" y="207612"/>
                        </a:cubicBezTo>
                        <a:cubicBezTo>
                          <a:pt x="266589" y="232297"/>
                          <a:pt x="267661" y="264494"/>
                          <a:pt x="270881" y="278446"/>
                        </a:cubicBezTo>
                        <a:cubicBezTo>
                          <a:pt x="274101" y="292398"/>
                          <a:pt x="283760" y="291325"/>
                          <a:pt x="283760" y="291325"/>
                        </a:cubicBezTo>
                        <a:cubicBezTo>
                          <a:pt x="285906" y="294545"/>
                          <a:pt x="292346" y="295618"/>
                          <a:pt x="283760" y="297764"/>
                        </a:cubicBezTo>
                        <a:cubicBezTo>
                          <a:pt x="275174" y="299910"/>
                          <a:pt x="232245" y="304204"/>
                          <a:pt x="232245" y="304204"/>
                        </a:cubicBezTo>
                        <a:cubicBezTo>
                          <a:pt x="215073" y="306350"/>
                          <a:pt x="201121" y="306350"/>
                          <a:pt x="180729" y="310643"/>
                        </a:cubicBezTo>
                        <a:cubicBezTo>
                          <a:pt x="160337" y="314936"/>
                          <a:pt x="128140" y="323522"/>
                          <a:pt x="109895" y="329961"/>
                        </a:cubicBezTo>
                        <a:cubicBezTo>
                          <a:pt x="91650" y="336401"/>
                          <a:pt x="84138" y="340694"/>
                          <a:pt x="71259" y="349280"/>
                        </a:cubicBezTo>
                        <a:cubicBezTo>
                          <a:pt x="58380" y="357866"/>
                          <a:pt x="44428" y="371818"/>
                          <a:pt x="32622" y="381477"/>
                        </a:cubicBezTo>
                        <a:cubicBezTo>
                          <a:pt x="20816" y="391136"/>
                          <a:pt x="3645" y="397576"/>
                          <a:pt x="425" y="407235"/>
                        </a:cubicBezTo>
                        <a:cubicBezTo>
                          <a:pt x="-2795" y="416894"/>
                          <a:pt x="13304" y="439432"/>
                          <a:pt x="13304" y="439432"/>
                        </a:cubicBezTo>
                        <a:cubicBezTo>
                          <a:pt x="15450" y="448018"/>
                          <a:pt x="13304" y="458750"/>
                          <a:pt x="13304" y="458750"/>
                        </a:cubicBezTo>
                        <a:cubicBezTo>
                          <a:pt x="17597" y="460897"/>
                          <a:pt x="20817" y="457677"/>
                          <a:pt x="39062" y="452311"/>
                        </a:cubicBezTo>
                        <a:cubicBezTo>
                          <a:pt x="57307" y="446945"/>
                          <a:pt x="91650" y="434066"/>
                          <a:pt x="122774" y="426553"/>
                        </a:cubicBezTo>
                        <a:cubicBezTo>
                          <a:pt x="153898" y="419040"/>
                          <a:pt x="225805" y="407235"/>
                          <a:pt x="225805" y="407235"/>
                        </a:cubicBezTo>
                        <a:cubicBezTo>
                          <a:pt x="260149" y="400796"/>
                          <a:pt x="302005" y="394356"/>
                          <a:pt x="328836" y="387916"/>
                        </a:cubicBezTo>
                        <a:cubicBezTo>
                          <a:pt x="355667" y="381477"/>
                          <a:pt x="373912" y="380404"/>
                          <a:pt x="386791" y="368598"/>
                        </a:cubicBezTo>
                        <a:cubicBezTo>
                          <a:pt x="399670" y="356792"/>
                          <a:pt x="405036" y="326741"/>
                          <a:pt x="406109" y="317082"/>
                        </a:cubicBezTo>
                        <a:cubicBezTo>
                          <a:pt x="407182" y="307423"/>
                          <a:pt x="393231" y="328888"/>
                          <a:pt x="393231" y="310643"/>
                        </a:cubicBezTo>
                        <a:cubicBezTo>
                          <a:pt x="393231" y="292398"/>
                          <a:pt x="405036" y="238736"/>
                          <a:pt x="406109" y="207612"/>
                        </a:cubicBezTo>
                        <a:cubicBezTo>
                          <a:pt x="407182" y="176488"/>
                          <a:pt x="401816" y="148584"/>
                          <a:pt x="399670" y="123899"/>
                        </a:cubicBezTo>
                        <a:cubicBezTo>
                          <a:pt x="397524" y="99214"/>
                          <a:pt x="396451" y="78823"/>
                          <a:pt x="393231" y="59505"/>
                        </a:cubicBezTo>
                        <a:cubicBezTo>
                          <a:pt x="390011" y="40187"/>
                          <a:pt x="353521" y="7990"/>
                          <a:pt x="335276" y="155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426" name="Group 425"/>
                <p:cNvGrpSpPr/>
                <p:nvPr/>
              </p:nvGrpSpPr>
              <p:grpSpPr>
                <a:xfrm>
                  <a:off x="4702829" y="1065947"/>
                  <a:ext cx="1330378" cy="1950124"/>
                  <a:chOff x="4702829" y="1065947"/>
                  <a:chExt cx="1330378" cy="1950124"/>
                </a:xfrm>
              </p:grpSpPr>
              <p:grpSp>
                <p:nvGrpSpPr>
                  <p:cNvPr id="427" name="Group 426"/>
                  <p:cNvGrpSpPr>
                    <a:grpSpLocks/>
                  </p:cNvGrpSpPr>
                  <p:nvPr/>
                </p:nvGrpSpPr>
                <p:grpSpPr>
                  <a:xfrm rot="1030660">
                    <a:off x="4963841" y="1065947"/>
                    <a:ext cx="1069366" cy="1950124"/>
                    <a:chOff x="4963841" y="1065947"/>
                    <a:chExt cx="652233" cy="1244386"/>
                  </a:xfrm>
                </p:grpSpPr>
                <p:sp>
                  <p:nvSpPr>
                    <p:cNvPr id="431" name="Freeform 430"/>
                    <p:cNvSpPr/>
                    <p:nvPr/>
                  </p:nvSpPr>
                  <p:spPr>
                    <a:xfrm>
                      <a:off x="5041114" y="1690573"/>
                      <a:ext cx="482600" cy="619760"/>
                    </a:xfrm>
                    <a:custGeom>
                      <a:avLst/>
                      <a:gdLst>
                        <a:gd name="connsiteX0" fmla="*/ 163132 w 483225"/>
                        <a:gd name="connsiteY0" fmla="*/ 7871 h 620049"/>
                        <a:gd name="connsiteX1" fmla="*/ 79420 w 483225"/>
                        <a:gd name="connsiteY1" fmla="*/ 40068 h 620049"/>
                        <a:gd name="connsiteX2" fmla="*/ 53662 w 483225"/>
                        <a:gd name="connsiteY2" fmla="*/ 40068 h 620049"/>
                        <a:gd name="connsiteX3" fmla="*/ 40783 w 483225"/>
                        <a:gd name="connsiteY3" fmla="*/ 72265 h 620049"/>
                        <a:gd name="connsiteX4" fmla="*/ 40783 w 483225"/>
                        <a:gd name="connsiteY4" fmla="*/ 136659 h 620049"/>
                        <a:gd name="connsiteX5" fmla="*/ 40783 w 483225"/>
                        <a:gd name="connsiteY5" fmla="*/ 201054 h 620049"/>
                        <a:gd name="connsiteX6" fmla="*/ 60101 w 483225"/>
                        <a:gd name="connsiteY6" fmla="*/ 297645 h 620049"/>
                        <a:gd name="connsiteX7" fmla="*/ 72980 w 483225"/>
                        <a:gd name="connsiteY7" fmla="*/ 368479 h 620049"/>
                        <a:gd name="connsiteX8" fmla="*/ 34344 w 483225"/>
                        <a:gd name="connsiteY8" fmla="*/ 439313 h 620049"/>
                        <a:gd name="connsiteX9" fmla="*/ 2146 w 483225"/>
                        <a:gd name="connsiteY9" fmla="*/ 535904 h 620049"/>
                        <a:gd name="connsiteX10" fmla="*/ 8586 w 483225"/>
                        <a:gd name="connsiteY10" fmla="*/ 555223 h 620049"/>
                        <a:gd name="connsiteX11" fmla="*/ 53662 w 483225"/>
                        <a:gd name="connsiteY11" fmla="*/ 568102 h 620049"/>
                        <a:gd name="connsiteX12" fmla="*/ 163132 w 483225"/>
                        <a:gd name="connsiteY12" fmla="*/ 587420 h 620049"/>
                        <a:gd name="connsiteX13" fmla="*/ 233966 w 483225"/>
                        <a:gd name="connsiteY13" fmla="*/ 593859 h 620049"/>
                        <a:gd name="connsiteX14" fmla="*/ 266163 w 483225"/>
                        <a:gd name="connsiteY14" fmla="*/ 606738 h 620049"/>
                        <a:gd name="connsiteX15" fmla="*/ 356315 w 483225"/>
                        <a:gd name="connsiteY15" fmla="*/ 613178 h 620049"/>
                        <a:gd name="connsiteX16" fmla="*/ 407831 w 483225"/>
                        <a:gd name="connsiteY16" fmla="*/ 619617 h 620049"/>
                        <a:gd name="connsiteX17" fmla="*/ 478665 w 483225"/>
                        <a:gd name="connsiteY17" fmla="*/ 600299 h 620049"/>
                        <a:gd name="connsiteX18" fmla="*/ 472225 w 483225"/>
                        <a:gd name="connsiteY18" fmla="*/ 555223 h 620049"/>
                        <a:gd name="connsiteX19" fmla="*/ 440028 w 483225"/>
                        <a:gd name="connsiteY19" fmla="*/ 439313 h 620049"/>
                        <a:gd name="connsiteX20" fmla="*/ 414270 w 483225"/>
                        <a:gd name="connsiteY20" fmla="*/ 342721 h 620049"/>
                        <a:gd name="connsiteX21" fmla="*/ 427149 w 483225"/>
                        <a:gd name="connsiteY21" fmla="*/ 246130 h 620049"/>
                        <a:gd name="connsiteX22" fmla="*/ 459346 w 483225"/>
                        <a:gd name="connsiteY22" fmla="*/ 123780 h 620049"/>
                        <a:gd name="connsiteX23" fmla="*/ 465786 w 483225"/>
                        <a:gd name="connsiteY23" fmla="*/ 59386 h 620049"/>
                        <a:gd name="connsiteX24" fmla="*/ 465786 w 483225"/>
                        <a:gd name="connsiteY24" fmla="*/ 52947 h 620049"/>
                        <a:gd name="connsiteX25" fmla="*/ 459346 w 483225"/>
                        <a:gd name="connsiteY25" fmla="*/ 33628 h 620049"/>
                        <a:gd name="connsiteX26" fmla="*/ 440028 w 483225"/>
                        <a:gd name="connsiteY26" fmla="*/ 33628 h 620049"/>
                        <a:gd name="connsiteX27" fmla="*/ 388513 w 483225"/>
                        <a:gd name="connsiteY27" fmla="*/ 27189 h 620049"/>
                        <a:gd name="connsiteX28" fmla="*/ 343437 w 483225"/>
                        <a:gd name="connsiteY28" fmla="*/ 27189 h 620049"/>
                        <a:gd name="connsiteX29" fmla="*/ 336997 w 483225"/>
                        <a:gd name="connsiteY29" fmla="*/ 20749 h 620049"/>
                        <a:gd name="connsiteX30" fmla="*/ 336997 w 483225"/>
                        <a:gd name="connsiteY30" fmla="*/ 1431 h 620049"/>
                        <a:gd name="connsiteX31" fmla="*/ 317679 w 483225"/>
                        <a:gd name="connsiteY31" fmla="*/ 1431 h 620049"/>
                        <a:gd name="connsiteX32" fmla="*/ 285482 w 483225"/>
                        <a:gd name="connsiteY32" fmla="*/ 1431 h 620049"/>
                        <a:gd name="connsiteX33" fmla="*/ 163132 w 483225"/>
                        <a:gd name="connsiteY33" fmla="*/ 7871 h 6200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</a:cxnLst>
                      <a:rect l="l" t="t" r="r" b="b"/>
                      <a:pathLst>
                        <a:path w="483225" h="620049">
                          <a:moveTo>
                            <a:pt x="163132" y="7871"/>
                          </a:moveTo>
                          <a:cubicBezTo>
                            <a:pt x="128788" y="14310"/>
                            <a:pt x="97665" y="34702"/>
                            <a:pt x="79420" y="40068"/>
                          </a:cubicBezTo>
                          <a:cubicBezTo>
                            <a:pt x="61175" y="45434"/>
                            <a:pt x="53662" y="40068"/>
                            <a:pt x="53662" y="40068"/>
                          </a:cubicBezTo>
                          <a:cubicBezTo>
                            <a:pt x="47222" y="45434"/>
                            <a:pt x="42930" y="56166"/>
                            <a:pt x="40783" y="72265"/>
                          </a:cubicBezTo>
                          <a:cubicBezTo>
                            <a:pt x="38636" y="88364"/>
                            <a:pt x="40783" y="136659"/>
                            <a:pt x="40783" y="136659"/>
                          </a:cubicBezTo>
                          <a:cubicBezTo>
                            <a:pt x="40783" y="158124"/>
                            <a:pt x="37563" y="174223"/>
                            <a:pt x="40783" y="201054"/>
                          </a:cubicBezTo>
                          <a:cubicBezTo>
                            <a:pt x="44003" y="227885"/>
                            <a:pt x="54735" y="269741"/>
                            <a:pt x="60101" y="297645"/>
                          </a:cubicBezTo>
                          <a:cubicBezTo>
                            <a:pt x="65467" y="325549"/>
                            <a:pt x="77273" y="344868"/>
                            <a:pt x="72980" y="368479"/>
                          </a:cubicBezTo>
                          <a:cubicBezTo>
                            <a:pt x="68687" y="392090"/>
                            <a:pt x="46150" y="411409"/>
                            <a:pt x="34344" y="439313"/>
                          </a:cubicBezTo>
                          <a:cubicBezTo>
                            <a:pt x="22538" y="467217"/>
                            <a:pt x="6439" y="516586"/>
                            <a:pt x="2146" y="535904"/>
                          </a:cubicBezTo>
                          <a:cubicBezTo>
                            <a:pt x="-2147" y="555222"/>
                            <a:pt x="0" y="549857"/>
                            <a:pt x="8586" y="555223"/>
                          </a:cubicBezTo>
                          <a:cubicBezTo>
                            <a:pt x="17172" y="560589"/>
                            <a:pt x="27904" y="562736"/>
                            <a:pt x="53662" y="568102"/>
                          </a:cubicBezTo>
                          <a:cubicBezTo>
                            <a:pt x="79420" y="573468"/>
                            <a:pt x="133081" y="583127"/>
                            <a:pt x="163132" y="587420"/>
                          </a:cubicBezTo>
                          <a:cubicBezTo>
                            <a:pt x="193183" y="591713"/>
                            <a:pt x="233966" y="593859"/>
                            <a:pt x="233966" y="593859"/>
                          </a:cubicBezTo>
                          <a:cubicBezTo>
                            <a:pt x="251138" y="597079"/>
                            <a:pt x="245772" y="603518"/>
                            <a:pt x="266163" y="606738"/>
                          </a:cubicBezTo>
                          <a:cubicBezTo>
                            <a:pt x="286554" y="609958"/>
                            <a:pt x="332704" y="611032"/>
                            <a:pt x="356315" y="613178"/>
                          </a:cubicBezTo>
                          <a:cubicBezTo>
                            <a:pt x="379926" y="615324"/>
                            <a:pt x="387439" y="621764"/>
                            <a:pt x="407831" y="619617"/>
                          </a:cubicBezTo>
                          <a:cubicBezTo>
                            <a:pt x="428223" y="617470"/>
                            <a:pt x="467933" y="611031"/>
                            <a:pt x="478665" y="600299"/>
                          </a:cubicBezTo>
                          <a:cubicBezTo>
                            <a:pt x="489397" y="589567"/>
                            <a:pt x="478665" y="582054"/>
                            <a:pt x="472225" y="555223"/>
                          </a:cubicBezTo>
                          <a:cubicBezTo>
                            <a:pt x="465786" y="528392"/>
                            <a:pt x="449687" y="474730"/>
                            <a:pt x="440028" y="439313"/>
                          </a:cubicBezTo>
                          <a:cubicBezTo>
                            <a:pt x="430369" y="403896"/>
                            <a:pt x="416416" y="374918"/>
                            <a:pt x="414270" y="342721"/>
                          </a:cubicBezTo>
                          <a:cubicBezTo>
                            <a:pt x="412124" y="310524"/>
                            <a:pt x="419636" y="282620"/>
                            <a:pt x="427149" y="246130"/>
                          </a:cubicBezTo>
                          <a:cubicBezTo>
                            <a:pt x="434662" y="209640"/>
                            <a:pt x="452907" y="154904"/>
                            <a:pt x="459346" y="123780"/>
                          </a:cubicBezTo>
                          <a:cubicBezTo>
                            <a:pt x="465785" y="92656"/>
                            <a:pt x="464713" y="71191"/>
                            <a:pt x="465786" y="59386"/>
                          </a:cubicBezTo>
                          <a:cubicBezTo>
                            <a:pt x="466859" y="47581"/>
                            <a:pt x="465786" y="52947"/>
                            <a:pt x="465786" y="52947"/>
                          </a:cubicBezTo>
                          <a:cubicBezTo>
                            <a:pt x="464713" y="48654"/>
                            <a:pt x="459346" y="33628"/>
                            <a:pt x="459346" y="33628"/>
                          </a:cubicBezTo>
                          <a:cubicBezTo>
                            <a:pt x="455053" y="30408"/>
                            <a:pt x="451833" y="34701"/>
                            <a:pt x="440028" y="33628"/>
                          </a:cubicBezTo>
                          <a:cubicBezTo>
                            <a:pt x="428223" y="32555"/>
                            <a:pt x="404611" y="28262"/>
                            <a:pt x="388513" y="27189"/>
                          </a:cubicBezTo>
                          <a:cubicBezTo>
                            <a:pt x="372415" y="26116"/>
                            <a:pt x="343437" y="27189"/>
                            <a:pt x="343437" y="27189"/>
                          </a:cubicBezTo>
                          <a:cubicBezTo>
                            <a:pt x="334851" y="26116"/>
                            <a:pt x="336997" y="20749"/>
                            <a:pt x="336997" y="20749"/>
                          </a:cubicBezTo>
                          <a:cubicBezTo>
                            <a:pt x="335924" y="16456"/>
                            <a:pt x="336997" y="1431"/>
                            <a:pt x="336997" y="1431"/>
                          </a:cubicBezTo>
                          <a:cubicBezTo>
                            <a:pt x="333777" y="-1789"/>
                            <a:pt x="317679" y="1431"/>
                            <a:pt x="317679" y="1431"/>
                          </a:cubicBezTo>
                          <a:cubicBezTo>
                            <a:pt x="309093" y="1431"/>
                            <a:pt x="309093" y="2504"/>
                            <a:pt x="285482" y="1431"/>
                          </a:cubicBezTo>
                          <a:cubicBezTo>
                            <a:pt x="261871" y="358"/>
                            <a:pt x="197476" y="1432"/>
                            <a:pt x="163132" y="7871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grpSp>
                  <p:nvGrpSpPr>
                    <p:cNvPr id="432" name="Group 431"/>
                    <p:cNvGrpSpPr/>
                    <p:nvPr/>
                  </p:nvGrpSpPr>
                  <p:grpSpPr>
                    <a:xfrm>
                      <a:off x="4963841" y="1065947"/>
                      <a:ext cx="652233" cy="656821"/>
                      <a:chOff x="4963841" y="1065947"/>
                      <a:chExt cx="1390918" cy="1365160"/>
                    </a:xfrm>
                  </p:grpSpPr>
                  <p:grpSp>
                    <p:nvGrpSpPr>
                      <p:cNvPr id="433" name="Group 432"/>
                      <p:cNvGrpSpPr/>
                      <p:nvPr/>
                    </p:nvGrpSpPr>
                    <p:grpSpPr>
                      <a:xfrm>
                        <a:off x="5066872" y="1149659"/>
                        <a:ext cx="1107583" cy="1281448"/>
                        <a:chOff x="5066872" y="1149659"/>
                        <a:chExt cx="1107583" cy="1281448"/>
                      </a:xfrm>
                    </p:grpSpPr>
                    <p:sp>
                      <p:nvSpPr>
                        <p:cNvPr id="435" name="Freeform 434"/>
                        <p:cNvSpPr/>
                        <p:nvPr/>
                      </p:nvSpPr>
                      <p:spPr>
                        <a:xfrm>
                          <a:off x="5066872" y="1149659"/>
                          <a:ext cx="1107583" cy="1281448"/>
                        </a:xfrm>
                        <a:custGeom>
                          <a:avLst/>
                          <a:gdLst>
                            <a:gd name="connsiteX0" fmla="*/ 219149 w 414973"/>
                            <a:gd name="connsiteY0" fmla="*/ 805 h 466054"/>
                            <a:gd name="connsiteX1" fmla="*/ 154754 w 414973"/>
                            <a:gd name="connsiteY1" fmla="*/ 20124 h 466054"/>
                            <a:gd name="connsiteX2" fmla="*/ 116118 w 414973"/>
                            <a:gd name="connsiteY2" fmla="*/ 33002 h 466054"/>
                            <a:gd name="connsiteX3" fmla="*/ 77481 w 414973"/>
                            <a:gd name="connsiteY3" fmla="*/ 97397 h 466054"/>
                            <a:gd name="connsiteX4" fmla="*/ 64602 w 414973"/>
                            <a:gd name="connsiteY4" fmla="*/ 103836 h 466054"/>
                            <a:gd name="connsiteX5" fmla="*/ 38844 w 414973"/>
                            <a:gd name="connsiteY5" fmla="*/ 136033 h 466054"/>
                            <a:gd name="connsiteX6" fmla="*/ 38844 w 414973"/>
                            <a:gd name="connsiteY6" fmla="*/ 181109 h 466054"/>
                            <a:gd name="connsiteX7" fmla="*/ 19526 w 414973"/>
                            <a:gd name="connsiteY7" fmla="*/ 193988 h 466054"/>
                            <a:gd name="connsiteX8" fmla="*/ 208 w 414973"/>
                            <a:gd name="connsiteY8" fmla="*/ 239064 h 466054"/>
                            <a:gd name="connsiteX9" fmla="*/ 32405 w 414973"/>
                            <a:gd name="connsiteY9" fmla="*/ 264822 h 466054"/>
                            <a:gd name="connsiteX10" fmla="*/ 58163 w 414973"/>
                            <a:gd name="connsiteY10" fmla="*/ 316338 h 466054"/>
                            <a:gd name="connsiteX11" fmla="*/ 116118 w 414973"/>
                            <a:gd name="connsiteY11" fmla="*/ 387171 h 466054"/>
                            <a:gd name="connsiteX12" fmla="*/ 154754 w 414973"/>
                            <a:gd name="connsiteY12" fmla="*/ 419369 h 466054"/>
                            <a:gd name="connsiteX13" fmla="*/ 167633 w 414973"/>
                            <a:gd name="connsiteY13" fmla="*/ 451566 h 466054"/>
                            <a:gd name="connsiteX14" fmla="*/ 199830 w 414973"/>
                            <a:gd name="connsiteY14" fmla="*/ 464445 h 466054"/>
                            <a:gd name="connsiteX15" fmla="*/ 219149 w 414973"/>
                            <a:gd name="connsiteY15" fmla="*/ 464445 h 466054"/>
                            <a:gd name="connsiteX16" fmla="*/ 277103 w 414973"/>
                            <a:gd name="connsiteY16" fmla="*/ 451566 h 466054"/>
                            <a:gd name="connsiteX17" fmla="*/ 283543 w 414973"/>
                            <a:gd name="connsiteY17" fmla="*/ 406490 h 466054"/>
                            <a:gd name="connsiteX18" fmla="*/ 309301 w 414973"/>
                            <a:gd name="connsiteY18" fmla="*/ 374293 h 466054"/>
                            <a:gd name="connsiteX19" fmla="*/ 373695 w 414973"/>
                            <a:gd name="connsiteY19" fmla="*/ 297019 h 466054"/>
                            <a:gd name="connsiteX20" fmla="*/ 380134 w 414973"/>
                            <a:gd name="connsiteY20" fmla="*/ 264822 h 466054"/>
                            <a:gd name="connsiteX21" fmla="*/ 405892 w 414973"/>
                            <a:gd name="connsiteY21" fmla="*/ 226186 h 466054"/>
                            <a:gd name="connsiteX22" fmla="*/ 412332 w 414973"/>
                            <a:gd name="connsiteY22" fmla="*/ 213307 h 466054"/>
                            <a:gd name="connsiteX23" fmla="*/ 412332 w 414973"/>
                            <a:gd name="connsiteY23" fmla="*/ 193988 h 466054"/>
                            <a:gd name="connsiteX24" fmla="*/ 380134 w 414973"/>
                            <a:gd name="connsiteY24" fmla="*/ 136033 h 466054"/>
                            <a:gd name="connsiteX25" fmla="*/ 335058 w 414973"/>
                            <a:gd name="connsiteY25" fmla="*/ 71639 h 466054"/>
                            <a:gd name="connsiteX26" fmla="*/ 309301 w 414973"/>
                            <a:gd name="connsiteY26" fmla="*/ 39442 h 466054"/>
                            <a:gd name="connsiteX27" fmla="*/ 277103 w 414973"/>
                            <a:gd name="connsiteY27" fmla="*/ 7245 h 466054"/>
                            <a:gd name="connsiteX28" fmla="*/ 219149 w 414973"/>
                            <a:gd name="connsiteY28" fmla="*/ 805 h 4660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414973" h="466054">
                              <a:moveTo>
                                <a:pt x="219149" y="805"/>
                              </a:moveTo>
                              <a:cubicBezTo>
                                <a:pt x="198757" y="2952"/>
                                <a:pt x="171926" y="14758"/>
                                <a:pt x="154754" y="20124"/>
                              </a:cubicBezTo>
                              <a:cubicBezTo>
                                <a:pt x="137582" y="25490"/>
                                <a:pt x="128997" y="20123"/>
                                <a:pt x="116118" y="33002"/>
                              </a:cubicBezTo>
                              <a:cubicBezTo>
                                <a:pt x="103239" y="45881"/>
                                <a:pt x="77481" y="97397"/>
                                <a:pt x="77481" y="97397"/>
                              </a:cubicBezTo>
                              <a:cubicBezTo>
                                <a:pt x="68895" y="109203"/>
                                <a:pt x="64602" y="103836"/>
                                <a:pt x="64602" y="103836"/>
                              </a:cubicBezTo>
                              <a:cubicBezTo>
                                <a:pt x="58163" y="110275"/>
                                <a:pt x="43137" y="123154"/>
                                <a:pt x="38844" y="136033"/>
                              </a:cubicBezTo>
                              <a:cubicBezTo>
                                <a:pt x="34551" y="148912"/>
                                <a:pt x="38844" y="181109"/>
                                <a:pt x="38844" y="181109"/>
                              </a:cubicBezTo>
                              <a:cubicBezTo>
                                <a:pt x="35624" y="190768"/>
                                <a:pt x="25965" y="184329"/>
                                <a:pt x="19526" y="193988"/>
                              </a:cubicBezTo>
                              <a:cubicBezTo>
                                <a:pt x="13087" y="203647"/>
                                <a:pt x="-1939" y="227258"/>
                                <a:pt x="208" y="239064"/>
                              </a:cubicBezTo>
                              <a:cubicBezTo>
                                <a:pt x="2355" y="250870"/>
                                <a:pt x="22746" y="251943"/>
                                <a:pt x="32405" y="264822"/>
                              </a:cubicBezTo>
                              <a:cubicBezTo>
                                <a:pt x="42064" y="277701"/>
                                <a:pt x="44211" y="295947"/>
                                <a:pt x="58163" y="316338"/>
                              </a:cubicBezTo>
                              <a:cubicBezTo>
                                <a:pt x="72115" y="336730"/>
                                <a:pt x="100020" y="369999"/>
                                <a:pt x="116118" y="387171"/>
                              </a:cubicBezTo>
                              <a:cubicBezTo>
                                <a:pt x="132216" y="404343"/>
                                <a:pt x="146168" y="408637"/>
                                <a:pt x="154754" y="419369"/>
                              </a:cubicBezTo>
                              <a:cubicBezTo>
                                <a:pt x="163340" y="430101"/>
                                <a:pt x="167633" y="451566"/>
                                <a:pt x="167633" y="451566"/>
                              </a:cubicBezTo>
                              <a:cubicBezTo>
                                <a:pt x="175146" y="459079"/>
                                <a:pt x="191244" y="462299"/>
                                <a:pt x="199830" y="464445"/>
                              </a:cubicBezTo>
                              <a:cubicBezTo>
                                <a:pt x="208416" y="466591"/>
                                <a:pt x="206270" y="466591"/>
                                <a:pt x="219149" y="464445"/>
                              </a:cubicBezTo>
                              <a:cubicBezTo>
                                <a:pt x="232028" y="462299"/>
                                <a:pt x="266371" y="461225"/>
                                <a:pt x="277103" y="451566"/>
                              </a:cubicBezTo>
                              <a:cubicBezTo>
                                <a:pt x="287835" y="441907"/>
                                <a:pt x="278177" y="419369"/>
                                <a:pt x="283543" y="406490"/>
                              </a:cubicBezTo>
                              <a:cubicBezTo>
                                <a:pt x="288909" y="393611"/>
                                <a:pt x="294276" y="392538"/>
                                <a:pt x="309301" y="374293"/>
                              </a:cubicBezTo>
                              <a:cubicBezTo>
                                <a:pt x="324326" y="356048"/>
                                <a:pt x="361890" y="315264"/>
                                <a:pt x="373695" y="297019"/>
                              </a:cubicBezTo>
                              <a:cubicBezTo>
                                <a:pt x="385500" y="278774"/>
                                <a:pt x="380134" y="264822"/>
                                <a:pt x="380134" y="264822"/>
                              </a:cubicBezTo>
                              <a:cubicBezTo>
                                <a:pt x="385500" y="253017"/>
                                <a:pt x="400526" y="234772"/>
                                <a:pt x="405892" y="226186"/>
                              </a:cubicBezTo>
                              <a:cubicBezTo>
                                <a:pt x="411258" y="217600"/>
                                <a:pt x="412332" y="213307"/>
                                <a:pt x="412332" y="213307"/>
                              </a:cubicBezTo>
                              <a:cubicBezTo>
                                <a:pt x="413405" y="207941"/>
                                <a:pt x="417698" y="206867"/>
                                <a:pt x="412332" y="193988"/>
                              </a:cubicBezTo>
                              <a:cubicBezTo>
                                <a:pt x="406966" y="181109"/>
                                <a:pt x="393013" y="156425"/>
                                <a:pt x="380134" y="136033"/>
                              </a:cubicBezTo>
                              <a:cubicBezTo>
                                <a:pt x="367255" y="115642"/>
                                <a:pt x="346863" y="87737"/>
                                <a:pt x="335058" y="71639"/>
                              </a:cubicBezTo>
                              <a:cubicBezTo>
                                <a:pt x="323253" y="55541"/>
                                <a:pt x="318960" y="50174"/>
                                <a:pt x="309301" y="39442"/>
                              </a:cubicBezTo>
                              <a:cubicBezTo>
                                <a:pt x="299642" y="28710"/>
                                <a:pt x="298568" y="13684"/>
                                <a:pt x="277103" y="7245"/>
                              </a:cubicBezTo>
                              <a:cubicBezTo>
                                <a:pt x="255638" y="806"/>
                                <a:pt x="239541" y="-1342"/>
                                <a:pt x="219149" y="8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2C4A6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grpSp>
                      <p:nvGrpSpPr>
                        <p:cNvPr id="436" name="Group 435"/>
                        <p:cNvGrpSpPr/>
                        <p:nvPr/>
                      </p:nvGrpSpPr>
                      <p:grpSpPr>
                        <a:xfrm>
                          <a:off x="5375965" y="1362160"/>
                          <a:ext cx="173990" cy="320040"/>
                          <a:chOff x="5375965" y="1362160"/>
                          <a:chExt cx="265430" cy="466725"/>
                        </a:xfrm>
                      </p:grpSpPr>
                      <p:sp>
                        <p:nvSpPr>
                          <p:cNvPr id="446" name="Oval 445"/>
                          <p:cNvSpPr/>
                          <p:nvPr/>
                        </p:nvSpPr>
                        <p:spPr>
                          <a:xfrm rot="990106">
                            <a:off x="5375965" y="1362160"/>
                            <a:ext cx="265430" cy="466725"/>
                          </a:xfrm>
                          <a:prstGeom prst="ellipse">
                            <a:avLst/>
                          </a:prstGeom>
                          <a:solidFill>
                            <a:srgbClr val="A5A5A5">
                              <a:lumMod val="20000"/>
                              <a:lumOff val="80000"/>
                            </a:srgbClr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447" name="Oval 446"/>
                          <p:cNvSpPr/>
                          <p:nvPr/>
                        </p:nvSpPr>
                        <p:spPr>
                          <a:xfrm rot="772979">
                            <a:off x="5375965" y="1536024"/>
                            <a:ext cx="213995" cy="283210"/>
                          </a:xfrm>
                          <a:prstGeom prst="ellipse">
                            <a:avLst/>
                          </a:pr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448" name="Oval 447"/>
                          <p:cNvSpPr/>
                          <p:nvPr/>
                        </p:nvSpPr>
                        <p:spPr>
                          <a:xfrm rot="997361">
                            <a:off x="5382404" y="1542464"/>
                            <a:ext cx="105410" cy="241935"/>
                          </a:xfrm>
                          <a:prstGeom prst="ellipse">
                            <a:avLst/>
                          </a:prstGeom>
                          <a:solidFill>
                            <a:sysClr val="window" lastClr="FFFFFF"/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437" name="Group 436"/>
                        <p:cNvGrpSpPr/>
                        <p:nvPr/>
                      </p:nvGrpSpPr>
                      <p:grpSpPr>
                        <a:xfrm>
                          <a:off x="5633542" y="1362160"/>
                          <a:ext cx="197485" cy="320675"/>
                          <a:chOff x="5633542" y="1362160"/>
                          <a:chExt cx="265430" cy="466725"/>
                        </a:xfrm>
                      </p:grpSpPr>
                      <p:sp>
                        <p:nvSpPr>
                          <p:cNvPr id="443" name="Oval 442"/>
                          <p:cNvSpPr/>
                          <p:nvPr/>
                        </p:nvSpPr>
                        <p:spPr>
                          <a:xfrm rot="990106">
                            <a:off x="5633542" y="1362160"/>
                            <a:ext cx="265430" cy="466725"/>
                          </a:xfrm>
                          <a:prstGeom prst="ellipse">
                            <a:avLst/>
                          </a:prstGeom>
                          <a:solidFill>
                            <a:srgbClr val="A5A5A5">
                              <a:lumMod val="20000"/>
                              <a:lumOff val="80000"/>
                            </a:srgbClr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444" name="Oval 443"/>
                          <p:cNvSpPr/>
                          <p:nvPr/>
                        </p:nvSpPr>
                        <p:spPr>
                          <a:xfrm rot="772979">
                            <a:off x="5633542" y="1536024"/>
                            <a:ext cx="213995" cy="283210"/>
                          </a:xfrm>
                          <a:prstGeom prst="ellipse">
                            <a:avLst/>
                          </a:pr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445" name="Oval 444"/>
                          <p:cNvSpPr/>
                          <p:nvPr/>
                        </p:nvSpPr>
                        <p:spPr>
                          <a:xfrm rot="997361">
                            <a:off x="5639981" y="1542464"/>
                            <a:ext cx="105410" cy="241935"/>
                          </a:xfrm>
                          <a:prstGeom prst="ellipse">
                            <a:avLst/>
                          </a:prstGeom>
                          <a:solidFill>
                            <a:sysClr val="window" lastClr="FFFFFF"/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438" name="Freeform 437"/>
                        <p:cNvSpPr/>
                        <p:nvPr/>
                      </p:nvSpPr>
                      <p:spPr>
                        <a:xfrm>
                          <a:off x="5395283" y="1284887"/>
                          <a:ext cx="196215" cy="45085"/>
                        </a:xfrm>
                        <a:custGeom>
                          <a:avLst/>
                          <a:gdLst>
                            <a:gd name="connsiteX0" fmla="*/ 634 w 206696"/>
                            <a:gd name="connsiteY0" fmla="*/ 65686 h 91484"/>
                            <a:gd name="connsiteX1" fmla="*/ 39270 w 206696"/>
                            <a:gd name="connsiteY1" fmla="*/ 20610 h 91484"/>
                            <a:gd name="connsiteX2" fmla="*/ 84347 w 206696"/>
                            <a:gd name="connsiteY2" fmla="*/ 7731 h 91484"/>
                            <a:gd name="connsiteX3" fmla="*/ 168059 w 206696"/>
                            <a:gd name="connsiteY3" fmla="*/ 1292 h 91484"/>
                            <a:gd name="connsiteX4" fmla="*/ 187377 w 206696"/>
                            <a:gd name="connsiteY4" fmla="*/ 33489 h 91484"/>
                            <a:gd name="connsiteX5" fmla="*/ 193817 w 206696"/>
                            <a:gd name="connsiteY5" fmla="*/ 65686 h 91484"/>
                            <a:gd name="connsiteX6" fmla="*/ 206696 w 206696"/>
                            <a:gd name="connsiteY6" fmla="*/ 91444 h 91484"/>
                            <a:gd name="connsiteX7" fmla="*/ 180938 w 206696"/>
                            <a:gd name="connsiteY7" fmla="*/ 72126 h 91484"/>
                            <a:gd name="connsiteX8" fmla="*/ 155180 w 206696"/>
                            <a:gd name="connsiteY8" fmla="*/ 33489 h 91484"/>
                            <a:gd name="connsiteX9" fmla="*/ 155180 w 206696"/>
                            <a:gd name="connsiteY9" fmla="*/ 27050 h 91484"/>
                            <a:gd name="connsiteX10" fmla="*/ 129423 w 206696"/>
                            <a:gd name="connsiteY10" fmla="*/ 27050 h 91484"/>
                            <a:gd name="connsiteX11" fmla="*/ 90786 w 206696"/>
                            <a:gd name="connsiteY11" fmla="*/ 39929 h 91484"/>
                            <a:gd name="connsiteX12" fmla="*/ 71468 w 206696"/>
                            <a:gd name="connsiteY12" fmla="*/ 46368 h 91484"/>
                            <a:gd name="connsiteX13" fmla="*/ 634 w 206696"/>
                            <a:gd name="connsiteY13" fmla="*/ 65686 h 9148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</a:cxnLst>
                          <a:rect l="l" t="t" r="r" b="b"/>
                          <a:pathLst>
                            <a:path w="206696" h="91484">
                              <a:moveTo>
                                <a:pt x="634" y="65686"/>
                              </a:moveTo>
                              <a:cubicBezTo>
                                <a:pt x="-4732" y="61393"/>
                                <a:pt x="25318" y="30269"/>
                                <a:pt x="39270" y="20610"/>
                              </a:cubicBezTo>
                              <a:cubicBezTo>
                                <a:pt x="53222" y="10951"/>
                                <a:pt x="62882" y="10951"/>
                                <a:pt x="84347" y="7731"/>
                              </a:cubicBezTo>
                              <a:cubicBezTo>
                                <a:pt x="105812" y="4511"/>
                                <a:pt x="150887" y="-3001"/>
                                <a:pt x="168059" y="1292"/>
                              </a:cubicBezTo>
                              <a:cubicBezTo>
                                <a:pt x="185231" y="5585"/>
                                <a:pt x="183084" y="22757"/>
                                <a:pt x="187377" y="33489"/>
                              </a:cubicBezTo>
                              <a:cubicBezTo>
                                <a:pt x="191670" y="44221"/>
                                <a:pt x="190597" y="56027"/>
                                <a:pt x="193817" y="65686"/>
                              </a:cubicBezTo>
                              <a:cubicBezTo>
                                <a:pt x="197037" y="75345"/>
                                <a:pt x="206696" y="91444"/>
                                <a:pt x="206696" y="91444"/>
                              </a:cubicBezTo>
                              <a:cubicBezTo>
                                <a:pt x="204550" y="92517"/>
                                <a:pt x="180938" y="72126"/>
                                <a:pt x="180938" y="72126"/>
                              </a:cubicBezTo>
                              <a:cubicBezTo>
                                <a:pt x="172352" y="62467"/>
                                <a:pt x="155180" y="33489"/>
                                <a:pt x="155180" y="33489"/>
                              </a:cubicBezTo>
                              <a:cubicBezTo>
                                <a:pt x="150887" y="25976"/>
                                <a:pt x="155180" y="27050"/>
                                <a:pt x="155180" y="27050"/>
                              </a:cubicBezTo>
                              <a:cubicBezTo>
                                <a:pt x="150887" y="25977"/>
                                <a:pt x="140155" y="24904"/>
                                <a:pt x="129423" y="27050"/>
                              </a:cubicBezTo>
                              <a:cubicBezTo>
                                <a:pt x="118691" y="29196"/>
                                <a:pt x="90786" y="39929"/>
                                <a:pt x="90786" y="39929"/>
                              </a:cubicBezTo>
                              <a:lnTo>
                                <a:pt x="71468" y="46368"/>
                              </a:lnTo>
                              <a:cubicBezTo>
                                <a:pt x="55369" y="53881"/>
                                <a:pt x="6000" y="69979"/>
                                <a:pt x="634" y="656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72F09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39" name="Freeform 438"/>
                        <p:cNvSpPr/>
                        <p:nvPr/>
                      </p:nvSpPr>
                      <p:spPr>
                        <a:xfrm flipH="1">
                          <a:off x="5672179" y="1284887"/>
                          <a:ext cx="196542" cy="45719"/>
                        </a:xfrm>
                        <a:custGeom>
                          <a:avLst/>
                          <a:gdLst>
                            <a:gd name="connsiteX0" fmla="*/ 634 w 206696"/>
                            <a:gd name="connsiteY0" fmla="*/ 65686 h 91484"/>
                            <a:gd name="connsiteX1" fmla="*/ 39270 w 206696"/>
                            <a:gd name="connsiteY1" fmla="*/ 20610 h 91484"/>
                            <a:gd name="connsiteX2" fmla="*/ 84347 w 206696"/>
                            <a:gd name="connsiteY2" fmla="*/ 7731 h 91484"/>
                            <a:gd name="connsiteX3" fmla="*/ 168059 w 206696"/>
                            <a:gd name="connsiteY3" fmla="*/ 1292 h 91484"/>
                            <a:gd name="connsiteX4" fmla="*/ 187377 w 206696"/>
                            <a:gd name="connsiteY4" fmla="*/ 33489 h 91484"/>
                            <a:gd name="connsiteX5" fmla="*/ 193817 w 206696"/>
                            <a:gd name="connsiteY5" fmla="*/ 65686 h 91484"/>
                            <a:gd name="connsiteX6" fmla="*/ 206696 w 206696"/>
                            <a:gd name="connsiteY6" fmla="*/ 91444 h 91484"/>
                            <a:gd name="connsiteX7" fmla="*/ 180938 w 206696"/>
                            <a:gd name="connsiteY7" fmla="*/ 72126 h 91484"/>
                            <a:gd name="connsiteX8" fmla="*/ 155180 w 206696"/>
                            <a:gd name="connsiteY8" fmla="*/ 33489 h 91484"/>
                            <a:gd name="connsiteX9" fmla="*/ 155180 w 206696"/>
                            <a:gd name="connsiteY9" fmla="*/ 27050 h 91484"/>
                            <a:gd name="connsiteX10" fmla="*/ 129423 w 206696"/>
                            <a:gd name="connsiteY10" fmla="*/ 27050 h 91484"/>
                            <a:gd name="connsiteX11" fmla="*/ 90786 w 206696"/>
                            <a:gd name="connsiteY11" fmla="*/ 39929 h 91484"/>
                            <a:gd name="connsiteX12" fmla="*/ 71468 w 206696"/>
                            <a:gd name="connsiteY12" fmla="*/ 46368 h 91484"/>
                            <a:gd name="connsiteX13" fmla="*/ 634 w 206696"/>
                            <a:gd name="connsiteY13" fmla="*/ 65686 h 9148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</a:cxnLst>
                          <a:rect l="l" t="t" r="r" b="b"/>
                          <a:pathLst>
                            <a:path w="206696" h="91484">
                              <a:moveTo>
                                <a:pt x="634" y="65686"/>
                              </a:moveTo>
                              <a:cubicBezTo>
                                <a:pt x="-4732" y="61393"/>
                                <a:pt x="25318" y="30269"/>
                                <a:pt x="39270" y="20610"/>
                              </a:cubicBezTo>
                              <a:cubicBezTo>
                                <a:pt x="53222" y="10951"/>
                                <a:pt x="62882" y="10951"/>
                                <a:pt x="84347" y="7731"/>
                              </a:cubicBezTo>
                              <a:cubicBezTo>
                                <a:pt x="105812" y="4511"/>
                                <a:pt x="150887" y="-3001"/>
                                <a:pt x="168059" y="1292"/>
                              </a:cubicBezTo>
                              <a:cubicBezTo>
                                <a:pt x="185231" y="5585"/>
                                <a:pt x="183084" y="22757"/>
                                <a:pt x="187377" y="33489"/>
                              </a:cubicBezTo>
                              <a:cubicBezTo>
                                <a:pt x="191670" y="44221"/>
                                <a:pt x="190597" y="56027"/>
                                <a:pt x="193817" y="65686"/>
                              </a:cubicBezTo>
                              <a:cubicBezTo>
                                <a:pt x="197037" y="75345"/>
                                <a:pt x="206696" y="91444"/>
                                <a:pt x="206696" y="91444"/>
                              </a:cubicBezTo>
                              <a:cubicBezTo>
                                <a:pt x="204550" y="92517"/>
                                <a:pt x="180938" y="72126"/>
                                <a:pt x="180938" y="72126"/>
                              </a:cubicBezTo>
                              <a:cubicBezTo>
                                <a:pt x="172352" y="62467"/>
                                <a:pt x="155180" y="33489"/>
                                <a:pt x="155180" y="33489"/>
                              </a:cubicBezTo>
                              <a:cubicBezTo>
                                <a:pt x="150887" y="25976"/>
                                <a:pt x="155180" y="27050"/>
                                <a:pt x="155180" y="27050"/>
                              </a:cubicBezTo>
                              <a:cubicBezTo>
                                <a:pt x="150887" y="25977"/>
                                <a:pt x="140155" y="24904"/>
                                <a:pt x="129423" y="27050"/>
                              </a:cubicBezTo>
                              <a:cubicBezTo>
                                <a:pt x="118691" y="29196"/>
                                <a:pt x="90786" y="39929"/>
                                <a:pt x="90786" y="39929"/>
                              </a:cubicBezTo>
                              <a:lnTo>
                                <a:pt x="71468" y="46368"/>
                              </a:lnTo>
                              <a:cubicBezTo>
                                <a:pt x="55369" y="53881"/>
                                <a:pt x="6000" y="69979"/>
                                <a:pt x="634" y="656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72F09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0" name="Freeform 439"/>
                        <p:cNvSpPr/>
                        <p:nvPr/>
                      </p:nvSpPr>
                      <p:spPr>
                        <a:xfrm>
                          <a:off x="5395283" y="1432994"/>
                          <a:ext cx="274081" cy="585989"/>
                        </a:xfrm>
                        <a:custGeom>
                          <a:avLst/>
                          <a:gdLst>
                            <a:gd name="connsiteX0" fmla="*/ 157947 w 274081"/>
                            <a:gd name="connsiteY0" fmla="*/ 0 h 585989"/>
                            <a:gd name="connsiteX1" fmla="*/ 164386 w 274081"/>
                            <a:gd name="connsiteY1" fmla="*/ 83713 h 585989"/>
                            <a:gd name="connsiteX2" fmla="*/ 151507 w 274081"/>
                            <a:gd name="connsiteY2" fmla="*/ 167425 h 585989"/>
                            <a:gd name="connsiteX3" fmla="*/ 119310 w 274081"/>
                            <a:gd name="connsiteY3" fmla="*/ 218941 h 585989"/>
                            <a:gd name="connsiteX4" fmla="*/ 80674 w 274081"/>
                            <a:gd name="connsiteY4" fmla="*/ 244699 h 585989"/>
                            <a:gd name="connsiteX5" fmla="*/ 42037 w 274081"/>
                            <a:gd name="connsiteY5" fmla="*/ 276896 h 585989"/>
                            <a:gd name="connsiteX6" fmla="*/ 3400 w 274081"/>
                            <a:gd name="connsiteY6" fmla="*/ 309093 h 585989"/>
                            <a:gd name="connsiteX7" fmla="*/ 3400 w 274081"/>
                            <a:gd name="connsiteY7" fmla="*/ 373487 h 585989"/>
                            <a:gd name="connsiteX8" fmla="*/ 16279 w 274081"/>
                            <a:gd name="connsiteY8" fmla="*/ 392806 h 585989"/>
                            <a:gd name="connsiteX9" fmla="*/ 48476 w 274081"/>
                            <a:gd name="connsiteY9" fmla="*/ 386366 h 585989"/>
                            <a:gd name="connsiteX10" fmla="*/ 119310 w 274081"/>
                            <a:gd name="connsiteY10" fmla="*/ 379927 h 585989"/>
                            <a:gd name="connsiteX11" fmla="*/ 164386 w 274081"/>
                            <a:gd name="connsiteY11" fmla="*/ 392806 h 585989"/>
                            <a:gd name="connsiteX12" fmla="*/ 170826 w 274081"/>
                            <a:gd name="connsiteY12" fmla="*/ 431442 h 585989"/>
                            <a:gd name="connsiteX13" fmla="*/ 164386 w 274081"/>
                            <a:gd name="connsiteY13" fmla="*/ 476518 h 585989"/>
                            <a:gd name="connsiteX14" fmla="*/ 151507 w 274081"/>
                            <a:gd name="connsiteY14" fmla="*/ 502276 h 585989"/>
                            <a:gd name="connsiteX15" fmla="*/ 106431 w 274081"/>
                            <a:gd name="connsiteY15" fmla="*/ 508716 h 585989"/>
                            <a:gd name="connsiteX16" fmla="*/ 54916 w 274081"/>
                            <a:gd name="connsiteY16" fmla="*/ 515155 h 585989"/>
                            <a:gd name="connsiteX17" fmla="*/ 61355 w 274081"/>
                            <a:gd name="connsiteY17" fmla="*/ 515155 h 585989"/>
                            <a:gd name="connsiteX18" fmla="*/ 42037 w 274081"/>
                            <a:gd name="connsiteY18" fmla="*/ 540913 h 585989"/>
                            <a:gd name="connsiteX19" fmla="*/ 54916 w 274081"/>
                            <a:gd name="connsiteY19" fmla="*/ 553792 h 585989"/>
                            <a:gd name="connsiteX20" fmla="*/ 74234 w 274081"/>
                            <a:gd name="connsiteY20" fmla="*/ 553792 h 585989"/>
                            <a:gd name="connsiteX21" fmla="*/ 106431 w 274081"/>
                            <a:gd name="connsiteY21" fmla="*/ 566671 h 585989"/>
                            <a:gd name="connsiteX22" fmla="*/ 170826 w 274081"/>
                            <a:gd name="connsiteY22" fmla="*/ 585989 h 585989"/>
                            <a:gd name="connsiteX23" fmla="*/ 209462 w 274081"/>
                            <a:gd name="connsiteY23" fmla="*/ 547352 h 585989"/>
                            <a:gd name="connsiteX24" fmla="*/ 273857 w 274081"/>
                            <a:gd name="connsiteY24" fmla="*/ 521594 h 585989"/>
                            <a:gd name="connsiteX25" fmla="*/ 228781 w 274081"/>
                            <a:gd name="connsiteY25" fmla="*/ 508716 h 585989"/>
                            <a:gd name="connsiteX26" fmla="*/ 177265 w 274081"/>
                            <a:gd name="connsiteY26" fmla="*/ 528034 h 585989"/>
                            <a:gd name="connsiteX27" fmla="*/ 164386 w 274081"/>
                            <a:gd name="connsiteY27" fmla="*/ 515155 h 585989"/>
                            <a:gd name="connsiteX28" fmla="*/ 151507 w 274081"/>
                            <a:gd name="connsiteY28" fmla="*/ 489397 h 585989"/>
                            <a:gd name="connsiteX29" fmla="*/ 106431 w 274081"/>
                            <a:gd name="connsiteY29" fmla="*/ 521594 h 585989"/>
                            <a:gd name="connsiteX30" fmla="*/ 80674 w 274081"/>
                            <a:gd name="connsiteY30" fmla="*/ 528034 h 58598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</a:cxnLst>
                          <a:rect l="l" t="t" r="r" b="b"/>
                          <a:pathLst>
                            <a:path w="274081" h="585989">
                              <a:moveTo>
                                <a:pt x="157947" y="0"/>
                              </a:moveTo>
                              <a:cubicBezTo>
                                <a:pt x="161703" y="27904"/>
                                <a:pt x="165459" y="55809"/>
                                <a:pt x="164386" y="83713"/>
                              </a:cubicBezTo>
                              <a:cubicBezTo>
                                <a:pt x="163313" y="111617"/>
                                <a:pt x="159020" y="144887"/>
                                <a:pt x="151507" y="167425"/>
                              </a:cubicBezTo>
                              <a:cubicBezTo>
                                <a:pt x="143994" y="189963"/>
                                <a:pt x="131116" y="206062"/>
                                <a:pt x="119310" y="218941"/>
                              </a:cubicBezTo>
                              <a:cubicBezTo>
                                <a:pt x="107504" y="231820"/>
                                <a:pt x="93553" y="235040"/>
                                <a:pt x="80674" y="244699"/>
                              </a:cubicBezTo>
                              <a:cubicBezTo>
                                <a:pt x="67795" y="254358"/>
                                <a:pt x="42037" y="276896"/>
                                <a:pt x="42037" y="276896"/>
                              </a:cubicBezTo>
                              <a:cubicBezTo>
                                <a:pt x="29158" y="287628"/>
                                <a:pt x="9839" y="292995"/>
                                <a:pt x="3400" y="309093"/>
                              </a:cubicBezTo>
                              <a:cubicBezTo>
                                <a:pt x="-3039" y="325191"/>
                                <a:pt x="1253" y="359535"/>
                                <a:pt x="3400" y="373487"/>
                              </a:cubicBezTo>
                              <a:cubicBezTo>
                                <a:pt x="5547" y="387439"/>
                                <a:pt x="8766" y="390660"/>
                                <a:pt x="16279" y="392806"/>
                              </a:cubicBezTo>
                              <a:cubicBezTo>
                                <a:pt x="23792" y="394952"/>
                                <a:pt x="31304" y="388512"/>
                                <a:pt x="48476" y="386366"/>
                              </a:cubicBezTo>
                              <a:cubicBezTo>
                                <a:pt x="65648" y="384220"/>
                                <a:pt x="99992" y="378854"/>
                                <a:pt x="119310" y="379927"/>
                              </a:cubicBezTo>
                              <a:cubicBezTo>
                                <a:pt x="138628" y="381000"/>
                                <a:pt x="155800" y="384220"/>
                                <a:pt x="164386" y="392806"/>
                              </a:cubicBezTo>
                              <a:cubicBezTo>
                                <a:pt x="172972" y="401392"/>
                                <a:pt x="170826" y="417490"/>
                                <a:pt x="170826" y="431442"/>
                              </a:cubicBezTo>
                              <a:cubicBezTo>
                                <a:pt x="170826" y="445394"/>
                                <a:pt x="164386" y="476518"/>
                                <a:pt x="164386" y="476518"/>
                              </a:cubicBezTo>
                              <a:cubicBezTo>
                                <a:pt x="161166" y="488324"/>
                                <a:pt x="161166" y="496910"/>
                                <a:pt x="151507" y="502276"/>
                              </a:cubicBezTo>
                              <a:cubicBezTo>
                                <a:pt x="141848" y="507642"/>
                                <a:pt x="106431" y="508716"/>
                                <a:pt x="106431" y="508716"/>
                              </a:cubicBezTo>
                              <a:lnTo>
                                <a:pt x="54916" y="515155"/>
                              </a:lnTo>
                              <a:cubicBezTo>
                                <a:pt x="47403" y="516228"/>
                                <a:pt x="61355" y="515155"/>
                                <a:pt x="61355" y="515155"/>
                              </a:cubicBezTo>
                              <a:cubicBezTo>
                                <a:pt x="59208" y="519448"/>
                                <a:pt x="42037" y="540913"/>
                                <a:pt x="42037" y="540913"/>
                              </a:cubicBezTo>
                              <a:cubicBezTo>
                                <a:pt x="40964" y="547352"/>
                                <a:pt x="54916" y="553792"/>
                                <a:pt x="54916" y="553792"/>
                              </a:cubicBezTo>
                              <a:cubicBezTo>
                                <a:pt x="60282" y="555939"/>
                                <a:pt x="65648" y="551646"/>
                                <a:pt x="74234" y="553792"/>
                              </a:cubicBezTo>
                              <a:cubicBezTo>
                                <a:pt x="82820" y="555938"/>
                                <a:pt x="90332" y="561305"/>
                                <a:pt x="106431" y="566671"/>
                              </a:cubicBezTo>
                              <a:cubicBezTo>
                                <a:pt x="122530" y="572037"/>
                                <a:pt x="170826" y="585989"/>
                                <a:pt x="170826" y="585989"/>
                              </a:cubicBezTo>
                              <a:cubicBezTo>
                                <a:pt x="187998" y="582769"/>
                                <a:pt x="192290" y="558084"/>
                                <a:pt x="209462" y="547352"/>
                              </a:cubicBezTo>
                              <a:cubicBezTo>
                                <a:pt x="226634" y="536620"/>
                                <a:pt x="273857" y="521594"/>
                                <a:pt x="273857" y="521594"/>
                              </a:cubicBezTo>
                              <a:cubicBezTo>
                                <a:pt x="277077" y="515155"/>
                                <a:pt x="244880" y="507643"/>
                                <a:pt x="228781" y="508716"/>
                              </a:cubicBezTo>
                              <a:cubicBezTo>
                                <a:pt x="212682" y="509789"/>
                                <a:pt x="177265" y="528034"/>
                                <a:pt x="177265" y="528034"/>
                              </a:cubicBezTo>
                              <a:cubicBezTo>
                                <a:pt x="166532" y="529107"/>
                                <a:pt x="164386" y="515155"/>
                                <a:pt x="164386" y="515155"/>
                              </a:cubicBezTo>
                              <a:cubicBezTo>
                                <a:pt x="160093" y="508716"/>
                                <a:pt x="161166" y="488324"/>
                                <a:pt x="151507" y="489397"/>
                              </a:cubicBezTo>
                              <a:cubicBezTo>
                                <a:pt x="141848" y="490470"/>
                                <a:pt x="118236" y="515155"/>
                                <a:pt x="106431" y="521594"/>
                              </a:cubicBezTo>
                              <a:cubicBezTo>
                                <a:pt x="94626" y="528033"/>
                                <a:pt x="87650" y="528033"/>
                                <a:pt x="80674" y="528034"/>
                              </a:cubicBezTo>
                            </a:path>
                          </a:pathLst>
                        </a:custGeom>
                        <a:noFill/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1" name="Freeform 440"/>
                        <p:cNvSpPr/>
                        <p:nvPr/>
                      </p:nvSpPr>
                      <p:spPr>
                        <a:xfrm>
                          <a:off x="5318010" y="1870876"/>
                          <a:ext cx="259080" cy="111125"/>
                        </a:xfrm>
                        <a:custGeom>
                          <a:avLst/>
                          <a:gdLst>
                            <a:gd name="connsiteX0" fmla="*/ 214923 w 216709"/>
                            <a:gd name="connsiteY0" fmla="*/ 51877 h 86240"/>
                            <a:gd name="connsiteX1" fmla="*/ 182725 w 216709"/>
                            <a:gd name="connsiteY1" fmla="*/ 13241 h 86240"/>
                            <a:gd name="connsiteX2" fmla="*/ 156968 w 216709"/>
                            <a:gd name="connsiteY2" fmla="*/ 362 h 86240"/>
                            <a:gd name="connsiteX3" fmla="*/ 131210 w 216709"/>
                            <a:gd name="connsiteY3" fmla="*/ 6801 h 86240"/>
                            <a:gd name="connsiteX4" fmla="*/ 99013 w 216709"/>
                            <a:gd name="connsiteY4" fmla="*/ 38998 h 86240"/>
                            <a:gd name="connsiteX5" fmla="*/ 73255 w 216709"/>
                            <a:gd name="connsiteY5" fmla="*/ 71196 h 86240"/>
                            <a:gd name="connsiteX6" fmla="*/ 21740 w 216709"/>
                            <a:gd name="connsiteY6" fmla="*/ 58317 h 86240"/>
                            <a:gd name="connsiteX7" fmla="*/ 2421 w 216709"/>
                            <a:gd name="connsiteY7" fmla="*/ 38998 h 86240"/>
                            <a:gd name="connsiteX8" fmla="*/ 73255 w 216709"/>
                            <a:gd name="connsiteY8" fmla="*/ 84074 h 86240"/>
                            <a:gd name="connsiteX9" fmla="*/ 124771 w 216709"/>
                            <a:gd name="connsiteY9" fmla="*/ 77635 h 86240"/>
                            <a:gd name="connsiteX10" fmla="*/ 214923 w 216709"/>
                            <a:gd name="connsiteY10" fmla="*/ 51877 h 86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216709" h="86240">
                              <a:moveTo>
                                <a:pt x="214923" y="51877"/>
                              </a:moveTo>
                              <a:cubicBezTo>
                                <a:pt x="224582" y="41145"/>
                                <a:pt x="192384" y="21827"/>
                                <a:pt x="182725" y="13241"/>
                              </a:cubicBezTo>
                              <a:cubicBezTo>
                                <a:pt x="173066" y="4655"/>
                                <a:pt x="165554" y="1435"/>
                                <a:pt x="156968" y="362"/>
                              </a:cubicBezTo>
                              <a:cubicBezTo>
                                <a:pt x="148382" y="-711"/>
                                <a:pt x="140869" y="362"/>
                                <a:pt x="131210" y="6801"/>
                              </a:cubicBezTo>
                              <a:cubicBezTo>
                                <a:pt x="121551" y="13240"/>
                                <a:pt x="108672" y="28266"/>
                                <a:pt x="99013" y="38998"/>
                              </a:cubicBezTo>
                              <a:cubicBezTo>
                                <a:pt x="89354" y="49730"/>
                                <a:pt x="86134" y="67976"/>
                                <a:pt x="73255" y="71196"/>
                              </a:cubicBezTo>
                              <a:lnTo>
                                <a:pt x="21740" y="58317"/>
                              </a:lnTo>
                              <a:cubicBezTo>
                                <a:pt x="9934" y="52951"/>
                                <a:pt x="-6165" y="34705"/>
                                <a:pt x="2421" y="38998"/>
                              </a:cubicBezTo>
                              <a:cubicBezTo>
                                <a:pt x="11007" y="43291"/>
                                <a:pt x="52863" y="77634"/>
                                <a:pt x="73255" y="84074"/>
                              </a:cubicBezTo>
                              <a:cubicBezTo>
                                <a:pt x="93647" y="90514"/>
                                <a:pt x="107599" y="80855"/>
                                <a:pt x="124771" y="77635"/>
                              </a:cubicBezTo>
                              <a:cubicBezTo>
                                <a:pt x="141943" y="74415"/>
                                <a:pt x="205264" y="62609"/>
                                <a:pt x="214923" y="5187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72F09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2" name="Freeform 441"/>
                        <p:cNvSpPr/>
                        <p:nvPr/>
                      </p:nvSpPr>
                      <p:spPr>
                        <a:xfrm flipH="1">
                          <a:off x="5556269" y="1864436"/>
                          <a:ext cx="257577" cy="111483"/>
                        </a:xfrm>
                        <a:custGeom>
                          <a:avLst/>
                          <a:gdLst>
                            <a:gd name="connsiteX0" fmla="*/ 214923 w 216709"/>
                            <a:gd name="connsiteY0" fmla="*/ 51877 h 86240"/>
                            <a:gd name="connsiteX1" fmla="*/ 182725 w 216709"/>
                            <a:gd name="connsiteY1" fmla="*/ 13241 h 86240"/>
                            <a:gd name="connsiteX2" fmla="*/ 156968 w 216709"/>
                            <a:gd name="connsiteY2" fmla="*/ 362 h 86240"/>
                            <a:gd name="connsiteX3" fmla="*/ 131210 w 216709"/>
                            <a:gd name="connsiteY3" fmla="*/ 6801 h 86240"/>
                            <a:gd name="connsiteX4" fmla="*/ 99013 w 216709"/>
                            <a:gd name="connsiteY4" fmla="*/ 38998 h 86240"/>
                            <a:gd name="connsiteX5" fmla="*/ 73255 w 216709"/>
                            <a:gd name="connsiteY5" fmla="*/ 71196 h 86240"/>
                            <a:gd name="connsiteX6" fmla="*/ 21740 w 216709"/>
                            <a:gd name="connsiteY6" fmla="*/ 58317 h 86240"/>
                            <a:gd name="connsiteX7" fmla="*/ 2421 w 216709"/>
                            <a:gd name="connsiteY7" fmla="*/ 38998 h 86240"/>
                            <a:gd name="connsiteX8" fmla="*/ 73255 w 216709"/>
                            <a:gd name="connsiteY8" fmla="*/ 84074 h 86240"/>
                            <a:gd name="connsiteX9" fmla="*/ 124771 w 216709"/>
                            <a:gd name="connsiteY9" fmla="*/ 77635 h 86240"/>
                            <a:gd name="connsiteX10" fmla="*/ 214923 w 216709"/>
                            <a:gd name="connsiteY10" fmla="*/ 51877 h 86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216709" h="86240">
                              <a:moveTo>
                                <a:pt x="214923" y="51877"/>
                              </a:moveTo>
                              <a:cubicBezTo>
                                <a:pt x="224582" y="41145"/>
                                <a:pt x="192384" y="21827"/>
                                <a:pt x="182725" y="13241"/>
                              </a:cubicBezTo>
                              <a:cubicBezTo>
                                <a:pt x="173066" y="4655"/>
                                <a:pt x="165554" y="1435"/>
                                <a:pt x="156968" y="362"/>
                              </a:cubicBezTo>
                              <a:cubicBezTo>
                                <a:pt x="148382" y="-711"/>
                                <a:pt x="140869" y="362"/>
                                <a:pt x="131210" y="6801"/>
                              </a:cubicBezTo>
                              <a:cubicBezTo>
                                <a:pt x="121551" y="13240"/>
                                <a:pt x="108672" y="28266"/>
                                <a:pt x="99013" y="38998"/>
                              </a:cubicBezTo>
                              <a:cubicBezTo>
                                <a:pt x="89354" y="49730"/>
                                <a:pt x="86134" y="67976"/>
                                <a:pt x="73255" y="71196"/>
                              </a:cubicBezTo>
                              <a:lnTo>
                                <a:pt x="21740" y="58317"/>
                              </a:lnTo>
                              <a:cubicBezTo>
                                <a:pt x="9934" y="52951"/>
                                <a:pt x="-6165" y="34705"/>
                                <a:pt x="2421" y="38998"/>
                              </a:cubicBezTo>
                              <a:cubicBezTo>
                                <a:pt x="11007" y="43291"/>
                                <a:pt x="52863" y="77634"/>
                                <a:pt x="73255" y="84074"/>
                              </a:cubicBezTo>
                              <a:cubicBezTo>
                                <a:pt x="93647" y="90514"/>
                                <a:pt x="107599" y="80855"/>
                                <a:pt x="124771" y="77635"/>
                              </a:cubicBezTo>
                              <a:cubicBezTo>
                                <a:pt x="141943" y="74415"/>
                                <a:pt x="205264" y="62609"/>
                                <a:pt x="214923" y="5187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72F09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434" name="Freeform 433"/>
                      <p:cNvSpPr/>
                      <p:nvPr/>
                    </p:nvSpPr>
                    <p:spPr>
                      <a:xfrm>
                        <a:off x="4963841" y="1065947"/>
                        <a:ext cx="1390918" cy="991673"/>
                      </a:xfrm>
                      <a:custGeom>
                        <a:avLst/>
                        <a:gdLst>
                          <a:gd name="connsiteX0" fmla="*/ 724132 w 1506957"/>
                          <a:gd name="connsiteY0" fmla="*/ 167647 h 1145987"/>
                          <a:gd name="connsiteX1" fmla="*/ 659738 w 1506957"/>
                          <a:gd name="connsiteY1" fmla="*/ 161208 h 1145987"/>
                          <a:gd name="connsiteX2" fmla="*/ 588904 w 1506957"/>
                          <a:gd name="connsiteY2" fmla="*/ 193405 h 1145987"/>
                          <a:gd name="connsiteX3" fmla="*/ 524509 w 1506957"/>
                          <a:gd name="connsiteY3" fmla="*/ 238481 h 1145987"/>
                          <a:gd name="connsiteX4" fmla="*/ 479433 w 1506957"/>
                          <a:gd name="connsiteY4" fmla="*/ 277118 h 1145987"/>
                          <a:gd name="connsiteX5" fmla="*/ 427918 w 1506957"/>
                          <a:gd name="connsiteY5" fmla="*/ 315754 h 1145987"/>
                          <a:gd name="connsiteX6" fmla="*/ 402160 w 1506957"/>
                          <a:gd name="connsiteY6" fmla="*/ 393028 h 1145987"/>
                          <a:gd name="connsiteX7" fmla="*/ 382842 w 1506957"/>
                          <a:gd name="connsiteY7" fmla="*/ 463861 h 1145987"/>
                          <a:gd name="connsiteX8" fmla="*/ 312008 w 1506957"/>
                          <a:gd name="connsiteY8" fmla="*/ 476740 h 1145987"/>
                          <a:gd name="connsiteX9" fmla="*/ 324887 w 1506957"/>
                          <a:gd name="connsiteY9" fmla="*/ 541135 h 1145987"/>
                          <a:gd name="connsiteX10" fmla="*/ 292690 w 1506957"/>
                          <a:gd name="connsiteY10" fmla="*/ 592650 h 1145987"/>
                          <a:gd name="connsiteX11" fmla="*/ 254053 w 1506957"/>
                          <a:gd name="connsiteY11" fmla="*/ 566892 h 1145987"/>
                          <a:gd name="connsiteX12" fmla="*/ 228295 w 1506957"/>
                          <a:gd name="connsiteY12" fmla="*/ 618408 h 1145987"/>
                          <a:gd name="connsiteX13" fmla="*/ 254053 w 1506957"/>
                          <a:gd name="connsiteY13" fmla="*/ 669923 h 1145987"/>
                          <a:gd name="connsiteX14" fmla="*/ 202538 w 1506957"/>
                          <a:gd name="connsiteY14" fmla="*/ 695681 h 1145987"/>
                          <a:gd name="connsiteX15" fmla="*/ 163901 w 1506957"/>
                          <a:gd name="connsiteY15" fmla="*/ 721439 h 1145987"/>
                          <a:gd name="connsiteX16" fmla="*/ 151022 w 1506957"/>
                          <a:gd name="connsiteY16" fmla="*/ 792273 h 1145987"/>
                          <a:gd name="connsiteX17" fmla="*/ 163901 w 1506957"/>
                          <a:gd name="connsiteY17" fmla="*/ 843788 h 1145987"/>
                          <a:gd name="connsiteX18" fmla="*/ 183219 w 1506957"/>
                          <a:gd name="connsiteY18" fmla="*/ 914622 h 1145987"/>
                          <a:gd name="connsiteX19" fmla="*/ 260493 w 1506957"/>
                          <a:gd name="connsiteY19" fmla="*/ 959698 h 1145987"/>
                          <a:gd name="connsiteX20" fmla="*/ 279811 w 1506957"/>
                          <a:gd name="connsiteY20" fmla="*/ 1049850 h 1145987"/>
                          <a:gd name="connsiteX21" fmla="*/ 292690 w 1506957"/>
                          <a:gd name="connsiteY21" fmla="*/ 1140002 h 1145987"/>
                          <a:gd name="connsiteX22" fmla="*/ 241174 w 1506957"/>
                          <a:gd name="connsiteY22" fmla="*/ 1133563 h 1145987"/>
                          <a:gd name="connsiteX23" fmla="*/ 221856 w 1506957"/>
                          <a:gd name="connsiteY23" fmla="*/ 1101366 h 1145987"/>
                          <a:gd name="connsiteX24" fmla="*/ 93067 w 1506957"/>
                          <a:gd name="connsiteY24" fmla="*/ 966137 h 1145987"/>
                          <a:gd name="connsiteX25" fmla="*/ 22233 w 1506957"/>
                          <a:gd name="connsiteY25" fmla="*/ 837349 h 1145987"/>
                          <a:gd name="connsiteX26" fmla="*/ 35112 w 1506957"/>
                          <a:gd name="connsiteY26" fmla="*/ 792273 h 1145987"/>
                          <a:gd name="connsiteX27" fmla="*/ 73749 w 1506957"/>
                          <a:gd name="connsiteY27" fmla="*/ 708560 h 1145987"/>
                          <a:gd name="connsiteX28" fmla="*/ 35112 w 1506957"/>
                          <a:gd name="connsiteY28" fmla="*/ 579771 h 1145987"/>
                          <a:gd name="connsiteX29" fmla="*/ 2915 w 1506957"/>
                          <a:gd name="connsiteY29" fmla="*/ 502498 h 1145987"/>
                          <a:gd name="connsiteX30" fmla="*/ 112386 w 1506957"/>
                          <a:gd name="connsiteY30" fmla="*/ 476740 h 1145987"/>
                          <a:gd name="connsiteX31" fmla="*/ 144583 w 1506957"/>
                          <a:gd name="connsiteY31" fmla="*/ 399467 h 1145987"/>
                          <a:gd name="connsiteX32" fmla="*/ 266932 w 1506957"/>
                          <a:gd name="connsiteY32" fmla="*/ 251360 h 1145987"/>
                          <a:gd name="connsiteX33" fmla="*/ 331326 w 1506957"/>
                          <a:gd name="connsiteY33" fmla="*/ 219163 h 1145987"/>
                          <a:gd name="connsiteX34" fmla="*/ 440797 w 1506957"/>
                          <a:gd name="connsiteY34" fmla="*/ 135450 h 1145987"/>
                          <a:gd name="connsiteX35" fmla="*/ 550267 w 1506957"/>
                          <a:gd name="connsiteY35" fmla="*/ 58177 h 1145987"/>
                          <a:gd name="connsiteX36" fmla="*/ 730571 w 1506957"/>
                          <a:gd name="connsiteY36" fmla="*/ 64616 h 1145987"/>
                          <a:gd name="connsiteX37" fmla="*/ 878679 w 1506957"/>
                          <a:gd name="connsiteY37" fmla="*/ 222 h 1145987"/>
                          <a:gd name="connsiteX38" fmla="*/ 930194 w 1506957"/>
                          <a:gd name="connsiteY38" fmla="*/ 90374 h 1145987"/>
                          <a:gd name="connsiteX39" fmla="*/ 1058983 w 1506957"/>
                          <a:gd name="connsiteY39" fmla="*/ 141890 h 1145987"/>
                          <a:gd name="connsiteX40" fmla="*/ 1123377 w 1506957"/>
                          <a:gd name="connsiteY40" fmla="*/ 264239 h 1145987"/>
                          <a:gd name="connsiteX41" fmla="*/ 1187771 w 1506957"/>
                          <a:gd name="connsiteY41" fmla="*/ 360830 h 1145987"/>
                          <a:gd name="connsiteX42" fmla="*/ 1323000 w 1506957"/>
                          <a:gd name="connsiteY42" fmla="*/ 457422 h 1145987"/>
                          <a:gd name="connsiteX43" fmla="*/ 1316560 w 1506957"/>
                          <a:gd name="connsiteY43" fmla="*/ 586211 h 1145987"/>
                          <a:gd name="connsiteX44" fmla="*/ 1503304 w 1506957"/>
                          <a:gd name="connsiteY44" fmla="*/ 727878 h 1145987"/>
                          <a:gd name="connsiteX45" fmla="*/ 1432470 w 1506957"/>
                          <a:gd name="connsiteY45" fmla="*/ 863106 h 1145987"/>
                          <a:gd name="connsiteX46" fmla="*/ 1335879 w 1506957"/>
                          <a:gd name="connsiteY46" fmla="*/ 1043411 h 1145987"/>
                          <a:gd name="connsiteX47" fmla="*/ 1374515 w 1506957"/>
                          <a:gd name="connsiteY47" fmla="*/ 1101366 h 1145987"/>
                          <a:gd name="connsiteX48" fmla="*/ 1200650 w 1506957"/>
                          <a:gd name="connsiteY48" fmla="*/ 1088487 h 1145987"/>
                          <a:gd name="connsiteX49" fmla="*/ 1136256 w 1506957"/>
                          <a:gd name="connsiteY49" fmla="*/ 1120684 h 1145987"/>
                          <a:gd name="connsiteX50" fmla="*/ 1013907 w 1506957"/>
                          <a:gd name="connsiteY50" fmla="*/ 1101366 h 1145987"/>
                          <a:gd name="connsiteX51" fmla="*/ 1104059 w 1506957"/>
                          <a:gd name="connsiteY51" fmla="*/ 1024092 h 1145987"/>
                          <a:gd name="connsiteX52" fmla="*/ 1084740 w 1506957"/>
                          <a:gd name="connsiteY52" fmla="*/ 895304 h 1145987"/>
                          <a:gd name="connsiteX53" fmla="*/ 1155574 w 1506957"/>
                          <a:gd name="connsiteY53" fmla="*/ 798712 h 1145987"/>
                          <a:gd name="connsiteX54" fmla="*/ 1078301 w 1506957"/>
                          <a:gd name="connsiteY54" fmla="*/ 689242 h 1145987"/>
                          <a:gd name="connsiteX55" fmla="*/ 1187771 w 1506957"/>
                          <a:gd name="connsiteY55" fmla="*/ 650605 h 1145987"/>
                          <a:gd name="connsiteX56" fmla="*/ 1071862 w 1506957"/>
                          <a:gd name="connsiteY56" fmla="*/ 579771 h 1145987"/>
                          <a:gd name="connsiteX57" fmla="*/ 1058983 w 1506957"/>
                          <a:gd name="connsiteY57" fmla="*/ 463861 h 1145987"/>
                          <a:gd name="connsiteX58" fmla="*/ 1078301 w 1506957"/>
                          <a:gd name="connsiteY58" fmla="*/ 418785 h 1145987"/>
                          <a:gd name="connsiteX59" fmla="*/ 994588 w 1506957"/>
                          <a:gd name="connsiteY59" fmla="*/ 373709 h 1145987"/>
                          <a:gd name="connsiteX60" fmla="*/ 1007467 w 1506957"/>
                          <a:gd name="connsiteY60" fmla="*/ 289997 h 1145987"/>
                          <a:gd name="connsiteX61" fmla="*/ 943073 w 1506957"/>
                          <a:gd name="connsiteY61" fmla="*/ 219163 h 1145987"/>
                          <a:gd name="connsiteX62" fmla="*/ 840042 w 1506957"/>
                          <a:gd name="connsiteY62" fmla="*/ 141890 h 1145987"/>
                          <a:gd name="connsiteX63" fmla="*/ 724132 w 1506957"/>
                          <a:gd name="connsiteY63" fmla="*/ 167647 h 11459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</a:cxnLst>
                        <a:rect l="l" t="t" r="r" b="b"/>
                        <a:pathLst>
                          <a:path w="1506957" h="1145987">
                            <a:moveTo>
                              <a:pt x="724132" y="167647"/>
                            </a:moveTo>
                            <a:cubicBezTo>
                              <a:pt x="694081" y="170867"/>
                              <a:pt x="682276" y="156915"/>
                              <a:pt x="659738" y="161208"/>
                            </a:cubicBezTo>
                            <a:cubicBezTo>
                              <a:pt x="637200" y="165501"/>
                              <a:pt x="611442" y="180526"/>
                              <a:pt x="588904" y="193405"/>
                            </a:cubicBezTo>
                            <a:cubicBezTo>
                              <a:pt x="566366" y="206284"/>
                              <a:pt x="542754" y="224529"/>
                              <a:pt x="524509" y="238481"/>
                            </a:cubicBezTo>
                            <a:cubicBezTo>
                              <a:pt x="506264" y="252433"/>
                              <a:pt x="495531" y="264239"/>
                              <a:pt x="479433" y="277118"/>
                            </a:cubicBezTo>
                            <a:cubicBezTo>
                              <a:pt x="463335" y="289997"/>
                              <a:pt x="440797" y="296436"/>
                              <a:pt x="427918" y="315754"/>
                            </a:cubicBezTo>
                            <a:cubicBezTo>
                              <a:pt x="415039" y="335072"/>
                              <a:pt x="409673" y="368344"/>
                              <a:pt x="402160" y="393028"/>
                            </a:cubicBezTo>
                            <a:cubicBezTo>
                              <a:pt x="394647" y="417713"/>
                              <a:pt x="397867" y="449909"/>
                              <a:pt x="382842" y="463861"/>
                            </a:cubicBezTo>
                            <a:cubicBezTo>
                              <a:pt x="367817" y="477813"/>
                              <a:pt x="321667" y="463861"/>
                              <a:pt x="312008" y="476740"/>
                            </a:cubicBezTo>
                            <a:cubicBezTo>
                              <a:pt x="302349" y="489619"/>
                              <a:pt x="328107" y="521817"/>
                              <a:pt x="324887" y="541135"/>
                            </a:cubicBezTo>
                            <a:cubicBezTo>
                              <a:pt x="321667" y="560453"/>
                              <a:pt x="304495" y="588357"/>
                              <a:pt x="292690" y="592650"/>
                            </a:cubicBezTo>
                            <a:cubicBezTo>
                              <a:pt x="280885" y="596943"/>
                              <a:pt x="264785" y="562599"/>
                              <a:pt x="254053" y="566892"/>
                            </a:cubicBezTo>
                            <a:cubicBezTo>
                              <a:pt x="243321" y="571185"/>
                              <a:pt x="228295" y="601236"/>
                              <a:pt x="228295" y="618408"/>
                            </a:cubicBezTo>
                            <a:cubicBezTo>
                              <a:pt x="228295" y="635580"/>
                              <a:pt x="258346" y="657044"/>
                              <a:pt x="254053" y="669923"/>
                            </a:cubicBezTo>
                            <a:cubicBezTo>
                              <a:pt x="249760" y="682802"/>
                              <a:pt x="217563" y="687095"/>
                              <a:pt x="202538" y="695681"/>
                            </a:cubicBezTo>
                            <a:cubicBezTo>
                              <a:pt x="187513" y="704267"/>
                              <a:pt x="172487" y="705340"/>
                              <a:pt x="163901" y="721439"/>
                            </a:cubicBezTo>
                            <a:cubicBezTo>
                              <a:pt x="155315" y="737538"/>
                              <a:pt x="151022" y="771882"/>
                              <a:pt x="151022" y="792273"/>
                            </a:cubicBezTo>
                            <a:cubicBezTo>
                              <a:pt x="151022" y="812664"/>
                              <a:pt x="158535" y="823397"/>
                              <a:pt x="163901" y="843788"/>
                            </a:cubicBezTo>
                            <a:cubicBezTo>
                              <a:pt x="169267" y="864180"/>
                              <a:pt x="167120" y="895304"/>
                              <a:pt x="183219" y="914622"/>
                            </a:cubicBezTo>
                            <a:cubicBezTo>
                              <a:pt x="199318" y="933940"/>
                              <a:pt x="244394" y="937160"/>
                              <a:pt x="260493" y="959698"/>
                            </a:cubicBezTo>
                            <a:cubicBezTo>
                              <a:pt x="276592" y="982236"/>
                              <a:pt x="274445" y="1019799"/>
                              <a:pt x="279811" y="1049850"/>
                            </a:cubicBezTo>
                            <a:cubicBezTo>
                              <a:pt x="285177" y="1079901"/>
                              <a:pt x="299129" y="1126050"/>
                              <a:pt x="292690" y="1140002"/>
                            </a:cubicBezTo>
                            <a:cubicBezTo>
                              <a:pt x="286250" y="1153954"/>
                              <a:pt x="252979" y="1140002"/>
                              <a:pt x="241174" y="1133563"/>
                            </a:cubicBezTo>
                            <a:cubicBezTo>
                              <a:pt x="229369" y="1127124"/>
                              <a:pt x="246540" y="1129270"/>
                              <a:pt x="221856" y="1101366"/>
                            </a:cubicBezTo>
                            <a:cubicBezTo>
                              <a:pt x="197172" y="1073462"/>
                              <a:pt x="126337" y="1010140"/>
                              <a:pt x="93067" y="966137"/>
                            </a:cubicBezTo>
                            <a:cubicBezTo>
                              <a:pt x="59797" y="922134"/>
                              <a:pt x="31892" y="866326"/>
                              <a:pt x="22233" y="837349"/>
                            </a:cubicBezTo>
                            <a:cubicBezTo>
                              <a:pt x="12574" y="808372"/>
                              <a:pt x="26526" y="813738"/>
                              <a:pt x="35112" y="792273"/>
                            </a:cubicBezTo>
                            <a:cubicBezTo>
                              <a:pt x="43698" y="770808"/>
                              <a:pt x="73749" y="743977"/>
                              <a:pt x="73749" y="708560"/>
                            </a:cubicBezTo>
                            <a:cubicBezTo>
                              <a:pt x="73749" y="673143"/>
                              <a:pt x="46918" y="614115"/>
                              <a:pt x="35112" y="579771"/>
                            </a:cubicBezTo>
                            <a:cubicBezTo>
                              <a:pt x="23306" y="545427"/>
                              <a:pt x="-9964" y="519670"/>
                              <a:pt x="2915" y="502498"/>
                            </a:cubicBezTo>
                            <a:cubicBezTo>
                              <a:pt x="15794" y="485326"/>
                              <a:pt x="88775" y="493912"/>
                              <a:pt x="112386" y="476740"/>
                            </a:cubicBezTo>
                            <a:cubicBezTo>
                              <a:pt x="135997" y="459568"/>
                              <a:pt x="118825" y="437030"/>
                              <a:pt x="144583" y="399467"/>
                            </a:cubicBezTo>
                            <a:cubicBezTo>
                              <a:pt x="170341" y="361904"/>
                              <a:pt x="235808" y="281410"/>
                              <a:pt x="266932" y="251360"/>
                            </a:cubicBezTo>
                            <a:cubicBezTo>
                              <a:pt x="298056" y="221310"/>
                              <a:pt x="302348" y="238481"/>
                              <a:pt x="331326" y="219163"/>
                            </a:cubicBezTo>
                            <a:cubicBezTo>
                              <a:pt x="360304" y="199845"/>
                              <a:pt x="404307" y="162281"/>
                              <a:pt x="440797" y="135450"/>
                            </a:cubicBezTo>
                            <a:cubicBezTo>
                              <a:pt x="477287" y="108619"/>
                              <a:pt x="501971" y="69983"/>
                              <a:pt x="550267" y="58177"/>
                            </a:cubicBezTo>
                            <a:cubicBezTo>
                              <a:pt x="598563" y="46371"/>
                              <a:pt x="675836" y="74275"/>
                              <a:pt x="730571" y="64616"/>
                            </a:cubicBezTo>
                            <a:cubicBezTo>
                              <a:pt x="785306" y="54957"/>
                              <a:pt x="845408" y="-4071"/>
                              <a:pt x="878679" y="222"/>
                            </a:cubicBezTo>
                            <a:cubicBezTo>
                              <a:pt x="911950" y="4515"/>
                              <a:pt x="900143" y="66763"/>
                              <a:pt x="930194" y="90374"/>
                            </a:cubicBezTo>
                            <a:cubicBezTo>
                              <a:pt x="960245" y="113985"/>
                              <a:pt x="1026786" y="112913"/>
                              <a:pt x="1058983" y="141890"/>
                            </a:cubicBezTo>
                            <a:cubicBezTo>
                              <a:pt x="1091180" y="170867"/>
                              <a:pt x="1101912" y="227749"/>
                              <a:pt x="1123377" y="264239"/>
                            </a:cubicBezTo>
                            <a:cubicBezTo>
                              <a:pt x="1144842" y="300729"/>
                              <a:pt x="1154501" y="328633"/>
                              <a:pt x="1187771" y="360830"/>
                            </a:cubicBezTo>
                            <a:cubicBezTo>
                              <a:pt x="1221041" y="393027"/>
                              <a:pt x="1301535" y="419859"/>
                              <a:pt x="1323000" y="457422"/>
                            </a:cubicBezTo>
                            <a:cubicBezTo>
                              <a:pt x="1344465" y="494985"/>
                              <a:pt x="1286509" y="541135"/>
                              <a:pt x="1316560" y="586211"/>
                            </a:cubicBezTo>
                            <a:cubicBezTo>
                              <a:pt x="1346611" y="631287"/>
                              <a:pt x="1483986" y="681729"/>
                              <a:pt x="1503304" y="727878"/>
                            </a:cubicBezTo>
                            <a:cubicBezTo>
                              <a:pt x="1522622" y="774027"/>
                              <a:pt x="1460374" y="810517"/>
                              <a:pt x="1432470" y="863106"/>
                            </a:cubicBezTo>
                            <a:cubicBezTo>
                              <a:pt x="1404566" y="915695"/>
                              <a:pt x="1345538" y="1003701"/>
                              <a:pt x="1335879" y="1043411"/>
                            </a:cubicBezTo>
                            <a:cubicBezTo>
                              <a:pt x="1326220" y="1083121"/>
                              <a:pt x="1397053" y="1093853"/>
                              <a:pt x="1374515" y="1101366"/>
                            </a:cubicBezTo>
                            <a:cubicBezTo>
                              <a:pt x="1351977" y="1108879"/>
                              <a:pt x="1240360" y="1085267"/>
                              <a:pt x="1200650" y="1088487"/>
                            </a:cubicBezTo>
                            <a:cubicBezTo>
                              <a:pt x="1160940" y="1091707"/>
                              <a:pt x="1167380" y="1118538"/>
                              <a:pt x="1136256" y="1120684"/>
                            </a:cubicBezTo>
                            <a:cubicBezTo>
                              <a:pt x="1105132" y="1122830"/>
                              <a:pt x="1019273" y="1117465"/>
                              <a:pt x="1013907" y="1101366"/>
                            </a:cubicBezTo>
                            <a:cubicBezTo>
                              <a:pt x="1008541" y="1085267"/>
                              <a:pt x="1092254" y="1058436"/>
                              <a:pt x="1104059" y="1024092"/>
                            </a:cubicBezTo>
                            <a:cubicBezTo>
                              <a:pt x="1115864" y="989748"/>
                              <a:pt x="1076154" y="932867"/>
                              <a:pt x="1084740" y="895304"/>
                            </a:cubicBezTo>
                            <a:cubicBezTo>
                              <a:pt x="1093326" y="857741"/>
                              <a:pt x="1156647" y="833056"/>
                              <a:pt x="1155574" y="798712"/>
                            </a:cubicBezTo>
                            <a:cubicBezTo>
                              <a:pt x="1154501" y="764368"/>
                              <a:pt x="1072935" y="713927"/>
                              <a:pt x="1078301" y="689242"/>
                            </a:cubicBezTo>
                            <a:cubicBezTo>
                              <a:pt x="1083667" y="664557"/>
                              <a:pt x="1188844" y="668850"/>
                              <a:pt x="1187771" y="650605"/>
                            </a:cubicBezTo>
                            <a:cubicBezTo>
                              <a:pt x="1186698" y="632360"/>
                              <a:pt x="1093327" y="610895"/>
                              <a:pt x="1071862" y="579771"/>
                            </a:cubicBezTo>
                            <a:cubicBezTo>
                              <a:pt x="1050397" y="548647"/>
                              <a:pt x="1057910" y="490692"/>
                              <a:pt x="1058983" y="463861"/>
                            </a:cubicBezTo>
                            <a:cubicBezTo>
                              <a:pt x="1060056" y="437030"/>
                              <a:pt x="1089034" y="433810"/>
                              <a:pt x="1078301" y="418785"/>
                            </a:cubicBezTo>
                            <a:cubicBezTo>
                              <a:pt x="1067569" y="403760"/>
                              <a:pt x="1006394" y="395174"/>
                              <a:pt x="994588" y="373709"/>
                            </a:cubicBezTo>
                            <a:cubicBezTo>
                              <a:pt x="982782" y="352244"/>
                              <a:pt x="1016053" y="315755"/>
                              <a:pt x="1007467" y="289997"/>
                            </a:cubicBezTo>
                            <a:cubicBezTo>
                              <a:pt x="998881" y="264239"/>
                              <a:pt x="970977" y="243848"/>
                              <a:pt x="943073" y="219163"/>
                            </a:cubicBezTo>
                            <a:cubicBezTo>
                              <a:pt x="915169" y="194479"/>
                              <a:pt x="881898" y="149403"/>
                              <a:pt x="840042" y="141890"/>
                            </a:cubicBezTo>
                            <a:cubicBezTo>
                              <a:pt x="798186" y="134377"/>
                              <a:pt x="754183" y="164427"/>
                              <a:pt x="724132" y="167647"/>
                            </a:cubicBezTo>
                            <a:close/>
                          </a:path>
                        </a:pathLst>
                      </a:custGeom>
                      <a:solidFill>
                        <a:srgbClr val="672F09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  <p:grpSp>
                <p:nvGrpSpPr>
                  <p:cNvPr id="428" name="Group 427"/>
                  <p:cNvGrpSpPr/>
                  <p:nvPr/>
                </p:nvGrpSpPr>
                <p:grpSpPr>
                  <a:xfrm rot="1739041">
                    <a:off x="4702829" y="1859759"/>
                    <a:ext cx="1091870" cy="719481"/>
                    <a:chOff x="4702829" y="1859759"/>
                    <a:chExt cx="1091870" cy="719481"/>
                  </a:xfrm>
                </p:grpSpPr>
                <p:sp>
                  <p:nvSpPr>
                    <p:cNvPr id="429" name="Freeform 428"/>
                    <p:cNvSpPr/>
                    <p:nvPr/>
                  </p:nvSpPr>
                  <p:spPr>
                    <a:xfrm rot="1030660">
                      <a:off x="5129402" y="1859759"/>
                      <a:ext cx="665297" cy="719481"/>
                    </a:xfrm>
                    <a:custGeom>
                      <a:avLst/>
                      <a:gdLst>
                        <a:gd name="connsiteX0" fmla="*/ 335276 w 406249"/>
                        <a:gd name="connsiteY0" fmla="*/ 1550 h 459422"/>
                        <a:gd name="connsiteX1" fmla="*/ 283760 w 406249"/>
                        <a:gd name="connsiteY1" fmla="*/ 20868 h 459422"/>
                        <a:gd name="connsiteX2" fmla="*/ 264442 w 406249"/>
                        <a:gd name="connsiteY2" fmla="*/ 65944 h 459422"/>
                        <a:gd name="connsiteX3" fmla="*/ 258002 w 406249"/>
                        <a:gd name="connsiteY3" fmla="*/ 130339 h 459422"/>
                        <a:gd name="connsiteX4" fmla="*/ 264442 w 406249"/>
                        <a:gd name="connsiteY4" fmla="*/ 207612 h 459422"/>
                        <a:gd name="connsiteX5" fmla="*/ 270881 w 406249"/>
                        <a:gd name="connsiteY5" fmla="*/ 278446 h 459422"/>
                        <a:gd name="connsiteX6" fmla="*/ 283760 w 406249"/>
                        <a:gd name="connsiteY6" fmla="*/ 291325 h 459422"/>
                        <a:gd name="connsiteX7" fmla="*/ 283760 w 406249"/>
                        <a:gd name="connsiteY7" fmla="*/ 297764 h 459422"/>
                        <a:gd name="connsiteX8" fmla="*/ 232245 w 406249"/>
                        <a:gd name="connsiteY8" fmla="*/ 304204 h 459422"/>
                        <a:gd name="connsiteX9" fmla="*/ 180729 w 406249"/>
                        <a:gd name="connsiteY9" fmla="*/ 310643 h 459422"/>
                        <a:gd name="connsiteX10" fmla="*/ 109895 w 406249"/>
                        <a:gd name="connsiteY10" fmla="*/ 329961 h 459422"/>
                        <a:gd name="connsiteX11" fmla="*/ 71259 w 406249"/>
                        <a:gd name="connsiteY11" fmla="*/ 349280 h 459422"/>
                        <a:gd name="connsiteX12" fmla="*/ 32622 w 406249"/>
                        <a:gd name="connsiteY12" fmla="*/ 381477 h 459422"/>
                        <a:gd name="connsiteX13" fmla="*/ 425 w 406249"/>
                        <a:gd name="connsiteY13" fmla="*/ 407235 h 459422"/>
                        <a:gd name="connsiteX14" fmla="*/ 13304 w 406249"/>
                        <a:gd name="connsiteY14" fmla="*/ 439432 h 459422"/>
                        <a:gd name="connsiteX15" fmla="*/ 13304 w 406249"/>
                        <a:gd name="connsiteY15" fmla="*/ 458750 h 459422"/>
                        <a:gd name="connsiteX16" fmla="*/ 39062 w 406249"/>
                        <a:gd name="connsiteY16" fmla="*/ 452311 h 459422"/>
                        <a:gd name="connsiteX17" fmla="*/ 122774 w 406249"/>
                        <a:gd name="connsiteY17" fmla="*/ 426553 h 459422"/>
                        <a:gd name="connsiteX18" fmla="*/ 225805 w 406249"/>
                        <a:gd name="connsiteY18" fmla="*/ 407235 h 459422"/>
                        <a:gd name="connsiteX19" fmla="*/ 328836 w 406249"/>
                        <a:gd name="connsiteY19" fmla="*/ 387916 h 459422"/>
                        <a:gd name="connsiteX20" fmla="*/ 386791 w 406249"/>
                        <a:gd name="connsiteY20" fmla="*/ 368598 h 459422"/>
                        <a:gd name="connsiteX21" fmla="*/ 406109 w 406249"/>
                        <a:gd name="connsiteY21" fmla="*/ 317082 h 459422"/>
                        <a:gd name="connsiteX22" fmla="*/ 393231 w 406249"/>
                        <a:gd name="connsiteY22" fmla="*/ 310643 h 459422"/>
                        <a:gd name="connsiteX23" fmla="*/ 406109 w 406249"/>
                        <a:gd name="connsiteY23" fmla="*/ 207612 h 459422"/>
                        <a:gd name="connsiteX24" fmla="*/ 399670 w 406249"/>
                        <a:gd name="connsiteY24" fmla="*/ 123899 h 459422"/>
                        <a:gd name="connsiteX25" fmla="*/ 393231 w 406249"/>
                        <a:gd name="connsiteY25" fmla="*/ 59505 h 459422"/>
                        <a:gd name="connsiteX26" fmla="*/ 335276 w 406249"/>
                        <a:gd name="connsiteY26" fmla="*/ 1550 h 4594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406249" h="459422">
                          <a:moveTo>
                            <a:pt x="335276" y="1550"/>
                          </a:moveTo>
                          <a:cubicBezTo>
                            <a:pt x="317031" y="-4890"/>
                            <a:pt x="295566" y="10136"/>
                            <a:pt x="283760" y="20868"/>
                          </a:cubicBezTo>
                          <a:cubicBezTo>
                            <a:pt x="271954" y="31600"/>
                            <a:pt x="268735" y="47699"/>
                            <a:pt x="264442" y="65944"/>
                          </a:cubicBezTo>
                          <a:cubicBezTo>
                            <a:pt x="260149" y="84189"/>
                            <a:pt x="258002" y="106728"/>
                            <a:pt x="258002" y="130339"/>
                          </a:cubicBezTo>
                          <a:cubicBezTo>
                            <a:pt x="258002" y="153950"/>
                            <a:pt x="262295" y="182927"/>
                            <a:pt x="264442" y="207612"/>
                          </a:cubicBezTo>
                          <a:cubicBezTo>
                            <a:pt x="266589" y="232297"/>
                            <a:pt x="267661" y="264494"/>
                            <a:pt x="270881" y="278446"/>
                          </a:cubicBezTo>
                          <a:cubicBezTo>
                            <a:pt x="274101" y="292398"/>
                            <a:pt x="283760" y="291325"/>
                            <a:pt x="283760" y="291325"/>
                          </a:cubicBezTo>
                          <a:cubicBezTo>
                            <a:pt x="285906" y="294545"/>
                            <a:pt x="292346" y="295618"/>
                            <a:pt x="283760" y="297764"/>
                          </a:cubicBezTo>
                          <a:cubicBezTo>
                            <a:pt x="275174" y="299910"/>
                            <a:pt x="232245" y="304204"/>
                            <a:pt x="232245" y="304204"/>
                          </a:cubicBezTo>
                          <a:cubicBezTo>
                            <a:pt x="215073" y="306350"/>
                            <a:pt x="201121" y="306350"/>
                            <a:pt x="180729" y="310643"/>
                          </a:cubicBezTo>
                          <a:cubicBezTo>
                            <a:pt x="160337" y="314936"/>
                            <a:pt x="128140" y="323522"/>
                            <a:pt x="109895" y="329961"/>
                          </a:cubicBezTo>
                          <a:cubicBezTo>
                            <a:pt x="91650" y="336401"/>
                            <a:pt x="84138" y="340694"/>
                            <a:pt x="71259" y="349280"/>
                          </a:cubicBezTo>
                          <a:cubicBezTo>
                            <a:pt x="58380" y="357866"/>
                            <a:pt x="44428" y="371818"/>
                            <a:pt x="32622" y="381477"/>
                          </a:cubicBezTo>
                          <a:cubicBezTo>
                            <a:pt x="20816" y="391136"/>
                            <a:pt x="3645" y="397576"/>
                            <a:pt x="425" y="407235"/>
                          </a:cubicBezTo>
                          <a:cubicBezTo>
                            <a:pt x="-2795" y="416894"/>
                            <a:pt x="13304" y="439432"/>
                            <a:pt x="13304" y="439432"/>
                          </a:cubicBezTo>
                          <a:cubicBezTo>
                            <a:pt x="15450" y="448018"/>
                            <a:pt x="13304" y="458750"/>
                            <a:pt x="13304" y="458750"/>
                          </a:cubicBezTo>
                          <a:cubicBezTo>
                            <a:pt x="17597" y="460897"/>
                            <a:pt x="20817" y="457677"/>
                            <a:pt x="39062" y="452311"/>
                          </a:cubicBezTo>
                          <a:cubicBezTo>
                            <a:pt x="57307" y="446945"/>
                            <a:pt x="91650" y="434066"/>
                            <a:pt x="122774" y="426553"/>
                          </a:cubicBezTo>
                          <a:cubicBezTo>
                            <a:pt x="153898" y="419040"/>
                            <a:pt x="225805" y="407235"/>
                            <a:pt x="225805" y="407235"/>
                          </a:cubicBezTo>
                          <a:cubicBezTo>
                            <a:pt x="260149" y="400796"/>
                            <a:pt x="302005" y="394356"/>
                            <a:pt x="328836" y="387916"/>
                          </a:cubicBezTo>
                          <a:cubicBezTo>
                            <a:pt x="355667" y="381477"/>
                            <a:pt x="373912" y="380404"/>
                            <a:pt x="386791" y="368598"/>
                          </a:cubicBezTo>
                          <a:cubicBezTo>
                            <a:pt x="399670" y="356792"/>
                            <a:pt x="405036" y="326741"/>
                            <a:pt x="406109" y="317082"/>
                          </a:cubicBezTo>
                          <a:cubicBezTo>
                            <a:pt x="407182" y="307423"/>
                            <a:pt x="393231" y="328888"/>
                            <a:pt x="393231" y="310643"/>
                          </a:cubicBezTo>
                          <a:cubicBezTo>
                            <a:pt x="393231" y="292398"/>
                            <a:pt x="405036" y="238736"/>
                            <a:pt x="406109" y="207612"/>
                          </a:cubicBezTo>
                          <a:cubicBezTo>
                            <a:pt x="407182" y="176488"/>
                            <a:pt x="401816" y="148584"/>
                            <a:pt x="399670" y="123899"/>
                          </a:cubicBezTo>
                          <a:cubicBezTo>
                            <a:pt x="397524" y="99214"/>
                            <a:pt x="396451" y="78823"/>
                            <a:pt x="393231" y="59505"/>
                          </a:cubicBezTo>
                          <a:cubicBezTo>
                            <a:pt x="390011" y="40187"/>
                            <a:pt x="353521" y="7990"/>
                            <a:pt x="335276" y="1550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30" name="Freeform 429"/>
                    <p:cNvSpPr/>
                    <p:nvPr/>
                  </p:nvSpPr>
                  <p:spPr>
                    <a:xfrm rot="82774">
                      <a:off x="4702829" y="2182928"/>
                      <a:ext cx="377939" cy="293564"/>
                    </a:xfrm>
                    <a:custGeom>
                      <a:avLst/>
                      <a:gdLst>
                        <a:gd name="connsiteX0" fmla="*/ 1702204 w 1780281"/>
                        <a:gd name="connsiteY0" fmla="*/ 624843 h 1062815"/>
                        <a:gd name="connsiteX1" fmla="*/ 1554097 w 1780281"/>
                        <a:gd name="connsiteY1" fmla="*/ 624843 h 1062815"/>
                        <a:gd name="connsiteX2" fmla="*/ 1496142 w 1780281"/>
                        <a:gd name="connsiteY2" fmla="*/ 618403 h 1062815"/>
                        <a:gd name="connsiteX3" fmla="*/ 1463945 w 1780281"/>
                        <a:gd name="connsiteY3" fmla="*/ 592645 h 1062815"/>
                        <a:gd name="connsiteX4" fmla="*/ 1425308 w 1780281"/>
                        <a:gd name="connsiteY4" fmla="*/ 541130 h 1062815"/>
                        <a:gd name="connsiteX5" fmla="*/ 1380232 w 1780281"/>
                        <a:gd name="connsiteY5" fmla="*/ 476736 h 1062815"/>
                        <a:gd name="connsiteX6" fmla="*/ 1348035 w 1780281"/>
                        <a:gd name="connsiteY6" fmla="*/ 405902 h 1062815"/>
                        <a:gd name="connsiteX7" fmla="*/ 1309399 w 1780281"/>
                        <a:gd name="connsiteY7" fmla="*/ 341507 h 1062815"/>
                        <a:gd name="connsiteX8" fmla="*/ 1232125 w 1780281"/>
                        <a:gd name="connsiteY8" fmla="*/ 296431 h 1062815"/>
                        <a:gd name="connsiteX9" fmla="*/ 1129094 w 1780281"/>
                        <a:gd name="connsiteY9" fmla="*/ 244916 h 1062815"/>
                        <a:gd name="connsiteX10" fmla="*/ 1032503 w 1780281"/>
                        <a:gd name="connsiteY10" fmla="*/ 199840 h 1062815"/>
                        <a:gd name="connsiteX11" fmla="*/ 993866 w 1780281"/>
                        <a:gd name="connsiteY11" fmla="*/ 180521 h 1062815"/>
                        <a:gd name="connsiteX12" fmla="*/ 890835 w 1780281"/>
                        <a:gd name="connsiteY12" fmla="*/ 129006 h 1062815"/>
                        <a:gd name="connsiteX13" fmla="*/ 820001 w 1780281"/>
                        <a:gd name="connsiteY13" fmla="*/ 51733 h 1062815"/>
                        <a:gd name="connsiteX14" fmla="*/ 710531 w 1780281"/>
                        <a:gd name="connsiteY14" fmla="*/ 217 h 1062815"/>
                        <a:gd name="connsiteX15" fmla="*/ 613939 w 1780281"/>
                        <a:gd name="connsiteY15" fmla="*/ 71051 h 1062815"/>
                        <a:gd name="connsiteX16" fmla="*/ 659016 w 1780281"/>
                        <a:gd name="connsiteY16" fmla="*/ 141885 h 1062815"/>
                        <a:gd name="connsiteX17" fmla="*/ 762047 w 1780281"/>
                        <a:gd name="connsiteY17" fmla="*/ 199840 h 1062815"/>
                        <a:gd name="connsiteX18" fmla="*/ 877956 w 1780281"/>
                        <a:gd name="connsiteY18" fmla="*/ 283552 h 1062815"/>
                        <a:gd name="connsiteX19" fmla="*/ 955230 w 1780281"/>
                        <a:gd name="connsiteY19" fmla="*/ 386583 h 1062815"/>
                        <a:gd name="connsiteX20" fmla="*/ 980987 w 1780281"/>
                        <a:gd name="connsiteY20" fmla="*/ 450978 h 1062815"/>
                        <a:gd name="connsiteX21" fmla="*/ 961669 w 1780281"/>
                        <a:gd name="connsiteY21" fmla="*/ 438099 h 1062815"/>
                        <a:gd name="connsiteX22" fmla="*/ 826441 w 1780281"/>
                        <a:gd name="connsiteY22" fmla="*/ 354386 h 1062815"/>
                        <a:gd name="connsiteX23" fmla="*/ 755607 w 1780281"/>
                        <a:gd name="connsiteY23" fmla="*/ 309310 h 1062815"/>
                        <a:gd name="connsiteX24" fmla="*/ 671894 w 1780281"/>
                        <a:gd name="connsiteY24" fmla="*/ 238476 h 1062815"/>
                        <a:gd name="connsiteX25" fmla="*/ 568863 w 1780281"/>
                        <a:gd name="connsiteY25" fmla="*/ 180521 h 1062815"/>
                        <a:gd name="connsiteX26" fmla="*/ 414317 w 1780281"/>
                        <a:gd name="connsiteY26" fmla="*/ 83930 h 1062815"/>
                        <a:gd name="connsiteX27" fmla="*/ 291968 w 1780281"/>
                        <a:gd name="connsiteY27" fmla="*/ 25975 h 1062815"/>
                        <a:gd name="connsiteX28" fmla="*/ 163179 w 1780281"/>
                        <a:gd name="connsiteY28" fmla="*/ 38854 h 1062815"/>
                        <a:gd name="connsiteX29" fmla="*/ 163179 w 1780281"/>
                        <a:gd name="connsiteY29" fmla="*/ 90369 h 1062815"/>
                        <a:gd name="connsiteX30" fmla="*/ 234013 w 1780281"/>
                        <a:gd name="connsiteY30" fmla="*/ 135445 h 1062815"/>
                        <a:gd name="connsiteX31" fmla="*/ 298407 w 1780281"/>
                        <a:gd name="connsiteY31" fmla="*/ 161203 h 1062815"/>
                        <a:gd name="connsiteX32" fmla="*/ 394999 w 1780281"/>
                        <a:gd name="connsiteY32" fmla="*/ 206279 h 1062815"/>
                        <a:gd name="connsiteX33" fmla="*/ 555985 w 1780281"/>
                        <a:gd name="connsiteY33" fmla="*/ 283552 h 1062815"/>
                        <a:gd name="connsiteX34" fmla="*/ 684773 w 1780281"/>
                        <a:gd name="connsiteY34" fmla="*/ 405902 h 1062815"/>
                        <a:gd name="connsiteX35" fmla="*/ 774925 w 1780281"/>
                        <a:gd name="connsiteY35" fmla="*/ 470296 h 1062815"/>
                        <a:gd name="connsiteX36" fmla="*/ 865077 w 1780281"/>
                        <a:gd name="connsiteY36" fmla="*/ 521812 h 1062815"/>
                        <a:gd name="connsiteX37" fmla="*/ 845759 w 1780281"/>
                        <a:gd name="connsiteY37" fmla="*/ 528251 h 1062815"/>
                        <a:gd name="connsiteX38" fmla="*/ 781365 w 1780281"/>
                        <a:gd name="connsiteY38" fmla="*/ 489614 h 1062815"/>
                        <a:gd name="connsiteX39" fmla="*/ 613939 w 1780281"/>
                        <a:gd name="connsiteY39" fmla="*/ 399462 h 1062815"/>
                        <a:gd name="connsiteX40" fmla="*/ 536666 w 1780281"/>
                        <a:gd name="connsiteY40" fmla="*/ 322189 h 1062815"/>
                        <a:gd name="connsiteX41" fmla="*/ 343483 w 1780281"/>
                        <a:gd name="connsiteY41" fmla="*/ 232037 h 1062815"/>
                        <a:gd name="connsiteX42" fmla="*/ 253331 w 1780281"/>
                        <a:gd name="connsiteY42" fmla="*/ 186961 h 1062815"/>
                        <a:gd name="connsiteX43" fmla="*/ 156739 w 1780281"/>
                        <a:gd name="connsiteY43" fmla="*/ 167643 h 1062815"/>
                        <a:gd name="connsiteX44" fmla="*/ 15072 w 1780281"/>
                        <a:gd name="connsiteY44" fmla="*/ 135445 h 1062815"/>
                        <a:gd name="connsiteX45" fmla="*/ 21511 w 1780281"/>
                        <a:gd name="connsiteY45" fmla="*/ 232037 h 1062815"/>
                        <a:gd name="connsiteX46" fmla="*/ 169618 w 1780281"/>
                        <a:gd name="connsiteY46" fmla="*/ 277113 h 1062815"/>
                        <a:gd name="connsiteX47" fmla="*/ 330604 w 1780281"/>
                        <a:gd name="connsiteY47" fmla="*/ 347947 h 1062815"/>
                        <a:gd name="connsiteX48" fmla="*/ 452954 w 1780281"/>
                        <a:gd name="connsiteY48" fmla="*/ 399462 h 1062815"/>
                        <a:gd name="connsiteX49" fmla="*/ 543106 w 1780281"/>
                        <a:gd name="connsiteY49" fmla="*/ 450978 h 1062815"/>
                        <a:gd name="connsiteX50" fmla="*/ 659016 w 1780281"/>
                        <a:gd name="connsiteY50" fmla="*/ 528251 h 1062815"/>
                        <a:gd name="connsiteX51" fmla="*/ 710531 w 1780281"/>
                        <a:gd name="connsiteY51" fmla="*/ 586206 h 1062815"/>
                        <a:gd name="connsiteX52" fmla="*/ 762047 w 1780281"/>
                        <a:gd name="connsiteY52" fmla="*/ 657040 h 1062815"/>
                        <a:gd name="connsiteX53" fmla="*/ 684773 w 1780281"/>
                        <a:gd name="connsiteY53" fmla="*/ 573327 h 1062815"/>
                        <a:gd name="connsiteX54" fmla="*/ 575303 w 1780281"/>
                        <a:gd name="connsiteY54" fmla="*/ 508933 h 1062815"/>
                        <a:gd name="connsiteX55" fmla="*/ 465832 w 1780281"/>
                        <a:gd name="connsiteY55" fmla="*/ 450978 h 1062815"/>
                        <a:gd name="connsiteX56" fmla="*/ 246892 w 1780281"/>
                        <a:gd name="connsiteY56" fmla="*/ 354386 h 1062815"/>
                        <a:gd name="connsiteX57" fmla="*/ 137421 w 1780281"/>
                        <a:gd name="connsiteY57" fmla="*/ 315750 h 1062815"/>
                        <a:gd name="connsiteX58" fmla="*/ 47269 w 1780281"/>
                        <a:gd name="connsiteY58" fmla="*/ 354386 h 1062815"/>
                        <a:gd name="connsiteX59" fmla="*/ 66587 w 1780281"/>
                        <a:gd name="connsiteY59" fmla="*/ 412341 h 1062815"/>
                        <a:gd name="connsiteX60" fmla="*/ 105224 w 1780281"/>
                        <a:gd name="connsiteY60" fmla="*/ 438099 h 1062815"/>
                        <a:gd name="connsiteX61" fmla="*/ 195376 w 1780281"/>
                        <a:gd name="connsiteY61" fmla="*/ 457417 h 1062815"/>
                        <a:gd name="connsiteX62" fmla="*/ 272649 w 1780281"/>
                        <a:gd name="connsiteY62" fmla="*/ 476736 h 1062815"/>
                        <a:gd name="connsiteX63" fmla="*/ 382120 w 1780281"/>
                        <a:gd name="connsiteY63" fmla="*/ 541130 h 1062815"/>
                        <a:gd name="connsiteX64" fmla="*/ 478711 w 1780281"/>
                        <a:gd name="connsiteY64" fmla="*/ 592645 h 1062815"/>
                        <a:gd name="connsiteX65" fmla="*/ 575303 w 1780281"/>
                        <a:gd name="connsiteY65" fmla="*/ 631282 h 1062815"/>
                        <a:gd name="connsiteX66" fmla="*/ 652576 w 1780281"/>
                        <a:gd name="connsiteY66" fmla="*/ 676358 h 1062815"/>
                        <a:gd name="connsiteX67" fmla="*/ 684773 w 1780281"/>
                        <a:gd name="connsiteY67" fmla="*/ 702116 h 1062815"/>
                        <a:gd name="connsiteX68" fmla="*/ 697652 w 1780281"/>
                        <a:gd name="connsiteY68" fmla="*/ 747192 h 1062815"/>
                        <a:gd name="connsiteX69" fmla="*/ 639697 w 1780281"/>
                        <a:gd name="connsiteY69" fmla="*/ 702116 h 1062815"/>
                        <a:gd name="connsiteX70" fmla="*/ 562424 w 1780281"/>
                        <a:gd name="connsiteY70" fmla="*/ 650600 h 1062815"/>
                        <a:gd name="connsiteX71" fmla="*/ 452954 w 1780281"/>
                        <a:gd name="connsiteY71" fmla="*/ 605524 h 1062815"/>
                        <a:gd name="connsiteX72" fmla="*/ 375680 w 1780281"/>
                        <a:gd name="connsiteY72" fmla="*/ 579767 h 1062815"/>
                        <a:gd name="connsiteX73" fmla="*/ 259770 w 1780281"/>
                        <a:gd name="connsiteY73" fmla="*/ 560448 h 1062815"/>
                        <a:gd name="connsiteX74" fmla="*/ 266210 w 1780281"/>
                        <a:gd name="connsiteY74" fmla="*/ 599085 h 1062815"/>
                        <a:gd name="connsiteX75" fmla="*/ 304847 w 1780281"/>
                        <a:gd name="connsiteY75" fmla="*/ 637721 h 1062815"/>
                        <a:gd name="connsiteX76" fmla="*/ 394999 w 1780281"/>
                        <a:gd name="connsiteY76" fmla="*/ 676358 h 1062815"/>
                        <a:gd name="connsiteX77" fmla="*/ 452954 w 1780281"/>
                        <a:gd name="connsiteY77" fmla="*/ 708555 h 1062815"/>
                        <a:gd name="connsiteX78" fmla="*/ 536666 w 1780281"/>
                        <a:gd name="connsiteY78" fmla="*/ 740752 h 1062815"/>
                        <a:gd name="connsiteX79" fmla="*/ 697652 w 1780281"/>
                        <a:gd name="connsiteY79" fmla="*/ 824465 h 1062815"/>
                        <a:gd name="connsiteX80" fmla="*/ 716970 w 1780281"/>
                        <a:gd name="connsiteY80" fmla="*/ 856662 h 1062815"/>
                        <a:gd name="connsiteX81" fmla="*/ 774925 w 1780281"/>
                        <a:gd name="connsiteY81" fmla="*/ 908178 h 1062815"/>
                        <a:gd name="connsiteX82" fmla="*/ 865077 w 1780281"/>
                        <a:gd name="connsiteY82" fmla="*/ 959693 h 1062815"/>
                        <a:gd name="connsiteX83" fmla="*/ 935911 w 1780281"/>
                        <a:gd name="connsiteY83" fmla="*/ 985451 h 1062815"/>
                        <a:gd name="connsiteX84" fmla="*/ 974548 w 1780281"/>
                        <a:gd name="connsiteY84" fmla="*/ 998330 h 1062815"/>
                        <a:gd name="connsiteX85" fmla="*/ 1019624 w 1780281"/>
                        <a:gd name="connsiteY85" fmla="*/ 1024088 h 1062815"/>
                        <a:gd name="connsiteX86" fmla="*/ 1051821 w 1780281"/>
                        <a:gd name="connsiteY86" fmla="*/ 1043406 h 1062815"/>
                        <a:gd name="connsiteX87" fmla="*/ 1180610 w 1780281"/>
                        <a:gd name="connsiteY87" fmla="*/ 1062724 h 1062815"/>
                        <a:gd name="connsiteX88" fmla="*/ 1257883 w 1780281"/>
                        <a:gd name="connsiteY88" fmla="*/ 1049845 h 1062815"/>
                        <a:gd name="connsiteX89" fmla="*/ 1354475 w 1780281"/>
                        <a:gd name="connsiteY89" fmla="*/ 1030527 h 1062815"/>
                        <a:gd name="connsiteX90" fmla="*/ 1554097 w 1780281"/>
                        <a:gd name="connsiteY90" fmla="*/ 985451 h 1062815"/>
                        <a:gd name="connsiteX91" fmla="*/ 1579855 w 1780281"/>
                        <a:gd name="connsiteY91" fmla="*/ 979012 h 1062815"/>
                        <a:gd name="connsiteX92" fmla="*/ 1682886 w 1780281"/>
                        <a:gd name="connsiteY92" fmla="*/ 966133 h 1062815"/>
                        <a:gd name="connsiteX93" fmla="*/ 1734401 w 1780281"/>
                        <a:gd name="connsiteY93" fmla="*/ 972572 h 1062815"/>
                        <a:gd name="connsiteX94" fmla="*/ 1773038 w 1780281"/>
                        <a:gd name="connsiteY94" fmla="*/ 959693 h 1062815"/>
                        <a:gd name="connsiteX95" fmla="*/ 1779477 w 1780281"/>
                        <a:gd name="connsiteY95" fmla="*/ 940375 h 1062815"/>
                        <a:gd name="connsiteX96" fmla="*/ 1779477 w 1780281"/>
                        <a:gd name="connsiteY96" fmla="*/ 863102 h 1062815"/>
                        <a:gd name="connsiteX97" fmla="*/ 1773038 w 1780281"/>
                        <a:gd name="connsiteY97" fmla="*/ 779389 h 1062815"/>
                        <a:gd name="connsiteX98" fmla="*/ 1766599 w 1780281"/>
                        <a:gd name="connsiteY98" fmla="*/ 708555 h 1062815"/>
                        <a:gd name="connsiteX99" fmla="*/ 1702204 w 1780281"/>
                        <a:gd name="connsiteY99" fmla="*/ 624843 h 106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</a:cxnLst>
                      <a:rect l="l" t="t" r="r" b="b"/>
                      <a:pathLst>
                        <a:path w="1780281" h="1062815">
                          <a:moveTo>
                            <a:pt x="1702204" y="624843"/>
                          </a:moveTo>
                          <a:cubicBezTo>
                            <a:pt x="1666787" y="610891"/>
                            <a:pt x="1588441" y="625916"/>
                            <a:pt x="1554097" y="624843"/>
                          </a:cubicBezTo>
                          <a:cubicBezTo>
                            <a:pt x="1519753" y="623770"/>
                            <a:pt x="1511167" y="623769"/>
                            <a:pt x="1496142" y="618403"/>
                          </a:cubicBezTo>
                          <a:cubicBezTo>
                            <a:pt x="1481117" y="613037"/>
                            <a:pt x="1475751" y="605524"/>
                            <a:pt x="1463945" y="592645"/>
                          </a:cubicBezTo>
                          <a:cubicBezTo>
                            <a:pt x="1452139" y="579766"/>
                            <a:pt x="1439260" y="560448"/>
                            <a:pt x="1425308" y="541130"/>
                          </a:cubicBezTo>
                          <a:cubicBezTo>
                            <a:pt x="1411356" y="521812"/>
                            <a:pt x="1393111" y="499274"/>
                            <a:pt x="1380232" y="476736"/>
                          </a:cubicBezTo>
                          <a:cubicBezTo>
                            <a:pt x="1367353" y="454198"/>
                            <a:pt x="1359840" y="428440"/>
                            <a:pt x="1348035" y="405902"/>
                          </a:cubicBezTo>
                          <a:cubicBezTo>
                            <a:pt x="1336230" y="383364"/>
                            <a:pt x="1328717" y="359752"/>
                            <a:pt x="1309399" y="341507"/>
                          </a:cubicBezTo>
                          <a:cubicBezTo>
                            <a:pt x="1290081" y="323262"/>
                            <a:pt x="1262176" y="312530"/>
                            <a:pt x="1232125" y="296431"/>
                          </a:cubicBezTo>
                          <a:cubicBezTo>
                            <a:pt x="1202074" y="280332"/>
                            <a:pt x="1162364" y="261015"/>
                            <a:pt x="1129094" y="244916"/>
                          </a:cubicBezTo>
                          <a:cubicBezTo>
                            <a:pt x="1095824" y="228817"/>
                            <a:pt x="1055041" y="210572"/>
                            <a:pt x="1032503" y="199840"/>
                          </a:cubicBezTo>
                          <a:cubicBezTo>
                            <a:pt x="1009965" y="189108"/>
                            <a:pt x="993866" y="180521"/>
                            <a:pt x="993866" y="180521"/>
                          </a:cubicBezTo>
                          <a:cubicBezTo>
                            <a:pt x="970255" y="168715"/>
                            <a:pt x="919812" y="150471"/>
                            <a:pt x="890835" y="129006"/>
                          </a:cubicBezTo>
                          <a:cubicBezTo>
                            <a:pt x="861858" y="107541"/>
                            <a:pt x="850052" y="73198"/>
                            <a:pt x="820001" y="51733"/>
                          </a:cubicBezTo>
                          <a:cubicBezTo>
                            <a:pt x="789950" y="30268"/>
                            <a:pt x="744875" y="-3003"/>
                            <a:pt x="710531" y="217"/>
                          </a:cubicBezTo>
                          <a:cubicBezTo>
                            <a:pt x="676187" y="3437"/>
                            <a:pt x="622525" y="47440"/>
                            <a:pt x="613939" y="71051"/>
                          </a:cubicBezTo>
                          <a:cubicBezTo>
                            <a:pt x="605353" y="94662"/>
                            <a:pt x="634331" y="120420"/>
                            <a:pt x="659016" y="141885"/>
                          </a:cubicBezTo>
                          <a:cubicBezTo>
                            <a:pt x="683701" y="163350"/>
                            <a:pt x="725557" y="176229"/>
                            <a:pt x="762047" y="199840"/>
                          </a:cubicBezTo>
                          <a:cubicBezTo>
                            <a:pt x="798537" y="223451"/>
                            <a:pt x="845759" y="252428"/>
                            <a:pt x="877956" y="283552"/>
                          </a:cubicBezTo>
                          <a:cubicBezTo>
                            <a:pt x="910153" y="314676"/>
                            <a:pt x="938058" y="358679"/>
                            <a:pt x="955230" y="386583"/>
                          </a:cubicBezTo>
                          <a:cubicBezTo>
                            <a:pt x="972402" y="414487"/>
                            <a:pt x="980987" y="450978"/>
                            <a:pt x="980987" y="450978"/>
                          </a:cubicBezTo>
                          <a:cubicBezTo>
                            <a:pt x="982060" y="459564"/>
                            <a:pt x="961669" y="438099"/>
                            <a:pt x="961669" y="438099"/>
                          </a:cubicBezTo>
                          <a:lnTo>
                            <a:pt x="826441" y="354386"/>
                          </a:lnTo>
                          <a:cubicBezTo>
                            <a:pt x="792097" y="332921"/>
                            <a:pt x="781365" y="328628"/>
                            <a:pt x="755607" y="309310"/>
                          </a:cubicBezTo>
                          <a:cubicBezTo>
                            <a:pt x="729849" y="289992"/>
                            <a:pt x="703018" y="259941"/>
                            <a:pt x="671894" y="238476"/>
                          </a:cubicBezTo>
                          <a:cubicBezTo>
                            <a:pt x="640770" y="217011"/>
                            <a:pt x="611792" y="206279"/>
                            <a:pt x="568863" y="180521"/>
                          </a:cubicBezTo>
                          <a:cubicBezTo>
                            <a:pt x="525934" y="154763"/>
                            <a:pt x="460466" y="109688"/>
                            <a:pt x="414317" y="83930"/>
                          </a:cubicBezTo>
                          <a:cubicBezTo>
                            <a:pt x="368168" y="58172"/>
                            <a:pt x="333824" y="33488"/>
                            <a:pt x="291968" y="25975"/>
                          </a:cubicBezTo>
                          <a:cubicBezTo>
                            <a:pt x="250112" y="18462"/>
                            <a:pt x="184644" y="28122"/>
                            <a:pt x="163179" y="38854"/>
                          </a:cubicBezTo>
                          <a:cubicBezTo>
                            <a:pt x="141714" y="49586"/>
                            <a:pt x="151373" y="74270"/>
                            <a:pt x="163179" y="90369"/>
                          </a:cubicBezTo>
                          <a:cubicBezTo>
                            <a:pt x="174985" y="106467"/>
                            <a:pt x="211475" y="123639"/>
                            <a:pt x="234013" y="135445"/>
                          </a:cubicBezTo>
                          <a:cubicBezTo>
                            <a:pt x="256551" y="147251"/>
                            <a:pt x="271576" y="149397"/>
                            <a:pt x="298407" y="161203"/>
                          </a:cubicBezTo>
                          <a:cubicBezTo>
                            <a:pt x="325238" y="173009"/>
                            <a:pt x="394999" y="206279"/>
                            <a:pt x="394999" y="206279"/>
                          </a:cubicBezTo>
                          <a:cubicBezTo>
                            <a:pt x="437929" y="226671"/>
                            <a:pt x="507689" y="250281"/>
                            <a:pt x="555985" y="283552"/>
                          </a:cubicBezTo>
                          <a:cubicBezTo>
                            <a:pt x="604281" y="316823"/>
                            <a:pt x="648283" y="374778"/>
                            <a:pt x="684773" y="405902"/>
                          </a:cubicBezTo>
                          <a:cubicBezTo>
                            <a:pt x="721263" y="437026"/>
                            <a:pt x="744875" y="450978"/>
                            <a:pt x="774925" y="470296"/>
                          </a:cubicBezTo>
                          <a:cubicBezTo>
                            <a:pt x="804975" y="489614"/>
                            <a:pt x="865077" y="521812"/>
                            <a:pt x="865077" y="521812"/>
                          </a:cubicBezTo>
                          <a:cubicBezTo>
                            <a:pt x="876883" y="531471"/>
                            <a:pt x="859711" y="533617"/>
                            <a:pt x="845759" y="528251"/>
                          </a:cubicBezTo>
                          <a:cubicBezTo>
                            <a:pt x="831807" y="522885"/>
                            <a:pt x="820002" y="511079"/>
                            <a:pt x="781365" y="489614"/>
                          </a:cubicBezTo>
                          <a:cubicBezTo>
                            <a:pt x="742728" y="468149"/>
                            <a:pt x="654722" y="427366"/>
                            <a:pt x="613939" y="399462"/>
                          </a:cubicBezTo>
                          <a:cubicBezTo>
                            <a:pt x="573156" y="371558"/>
                            <a:pt x="581742" y="350093"/>
                            <a:pt x="536666" y="322189"/>
                          </a:cubicBezTo>
                          <a:cubicBezTo>
                            <a:pt x="491590" y="294285"/>
                            <a:pt x="390705" y="254575"/>
                            <a:pt x="343483" y="232037"/>
                          </a:cubicBezTo>
                          <a:cubicBezTo>
                            <a:pt x="296260" y="209499"/>
                            <a:pt x="284455" y="197693"/>
                            <a:pt x="253331" y="186961"/>
                          </a:cubicBezTo>
                          <a:cubicBezTo>
                            <a:pt x="222207" y="176229"/>
                            <a:pt x="196449" y="176229"/>
                            <a:pt x="156739" y="167643"/>
                          </a:cubicBezTo>
                          <a:cubicBezTo>
                            <a:pt x="117029" y="159057"/>
                            <a:pt x="37610" y="124713"/>
                            <a:pt x="15072" y="135445"/>
                          </a:cubicBezTo>
                          <a:cubicBezTo>
                            <a:pt x="-7466" y="146177"/>
                            <a:pt x="-4247" y="208426"/>
                            <a:pt x="21511" y="232037"/>
                          </a:cubicBezTo>
                          <a:cubicBezTo>
                            <a:pt x="47269" y="255648"/>
                            <a:pt x="118103" y="257795"/>
                            <a:pt x="169618" y="277113"/>
                          </a:cubicBezTo>
                          <a:cubicBezTo>
                            <a:pt x="221133" y="296431"/>
                            <a:pt x="283381" y="327556"/>
                            <a:pt x="330604" y="347947"/>
                          </a:cubicBezTo>
                          <a:cubicBezTo>
                            <a:pt x="377827" y="368338"/>
                            <a:pt x="417537" y="382290"/>
                            <a:pt x="452954" y="399462"/>
                          </a:cubicBezTo>
                          <a:cubicBezTo>
                            <a:pt x="488371" y="416634"/>
                            <a:pt x="508762" y="429513"/>
                            <a:pt x="543106" y="450978"/>
                          </a:cubicBezTo>
                          <a:cubicBezTo>
                            <a:pt x="577450" y="472443"/>
                            <a:pt x="631112" y="505713"/>
                            <a:pt x="659016" y="528251"/>
                          </a:cubicBezTo>
                          <a:cubicBezTo>
                            <a:pt x="686920" y="550789"/>
                            <a:pt x="693359" y="564741"/>
                            <a:pt x="710531" y="586206"/>
                          </a:cubicBezTo>
                          <a:cubicBezTo>
                            <a:pt x="727703" y="607671"/>
                            <a:pt x="766340" y="659187"/>
                            <a:pt x="762047" y="657040"/>
                          </a:cubicBezTo>
                          <a:cubicBezTo>
                            <a:pt x="757754" y="654893"/>
                            <a:pt x="715897" y="598011"/>
                            <a:pt x="684773" y="573327"/>
                          </a:cubicBezTo>
                          <a:cubicBezTo>
                            <a:pt x="653649" y="548642"/>
                            <a:pt x="611793" y="529324"/>
                            <a:pt x="575303" y="508933"/>
                          </a:cubicBezTo>
                          <a:cubicBezTo>
                            <a:pt x="538813" y="488542"/>
                            <a:pt x="520567" y="476736"/>
                            <a:pt x="465832" y="450978"/>
                          </a:cubicBezTo>
                          <a:cubicBezTo>
                            <a:pt x="411097" y="425220"/>
                            <a:pt x="301627" y="376924"/>
                            <a:pt x="246892" y="354386"/>
                          </a:cubicBezTo>
                          <a:cubicBezTo>
                            <a:pt x="192157" y="331848"/>
                            <a:pt x="170691" y="315750"/>
                            <a:pt x="137421" y="315750"/>
                          </a:cubicBezTo>
                          <a:cubicBezTo>
                            <a:pt x="104151" y="315750"/>
                            <a:pt x="59075" y="338287"/>
                            <a:pt x="47269" y="354386"/>
                          </a:cubicBezTo>
                          <a:cubicBezTo>
                            <a:pt x="35463" y="370484"/>
                            <a:pt x="56928" y="398389"/>
                            <a:pt x="66587" y="412341"/>
                          </a:cubicBezTo>
                          <a:cubicBezTo>
                            <a:pt x="76246" y="426293"/>
                            <a:pt x="83759" y="430586"/>
                            <a:pt x="105224" y="438099"/>
                          </a:cubicBezTo>
                          <a:cubicBezTo>
                            <a:pt x="126689" y="445612"/>
                            <a:pt x="167472" y="450977"/>
                            <a:pt x="195376" y="457417"/>
                          </a:cubicBezTo>
                          <a:cubicBezTo>
                            <a:pt x="223280" y="463856"/>
                            <a:pt x="241525" y="462784"/>
                            <a:pt x="272649" y="476736"/>
                          </a:cubicBezTo>
                          <a:cubicBezTo>
                            <a:pt x="303773" y="490688"/>
                            <a:pt x="347776" y="521812"/>
                            <a:pt x="382120" y="541130"/>
                          </a:cubicBezTo>
                          <a:cubicBezTo>
                            <a:pt x="416464" y="560448"/>
                            <a:pt x="446514" y="577620"/>
                            <a:pt x="478711" y="592645"/>
                          </a:cubicBezTo>
                          <a:cubicBezTo>
                            <a:pt x="510908" y="607670"/>
                            <a:pt x="546325" y="617330"/>
                            <a:pt x="575303" y="631282"/>
                          </a:cubicBezTo>
                          <a:cubicBezTo>
                            <a:pt x="604280" y="645234"/>
                            <a:pt x="634331" y="664552"/>
                            <a:pt x="652576" y="676358"/>
                          </a:cubicBezTo>
                          <a:cubicBezTo>
                            <a:pt x="670821" y="688164"/>
                            <a:pt x="677260" y="690310"/>
                            <a:pt x="684773" y="702116"/>
                          </a:cubicBezTo>
                          <a:cubicBezTo>
                            <a:pt x="692286" y="713922"/>
                            <a:pt x="705165" y="747192"/>
                            <a:pt x="697652" y="747192"/>
                          </a:cubicBezTo>
                          <a:cubicBezTo>
                            <a:pt x="690139" y="747192"/>
                            <a:pt x="662235" y="718215"/>
                            <a:pt x="639697" y="702116"/>
                          </a:cubicBezTo>
                          <a:cubicBezTo>
                            <a:pt x="617159" y="686017"/>
                            <a:pt x="593548" y="666699"/>
                            <a:pt x="562424" y="650600"/>
                          </a:cubicBezTo>
                          <a:cubicBezTo>
                            <a:pt x="531300" y="634501"/>
                            <a:pt x="484078" y="617329"/>
                            <a:pt x="452954" y="605524"/>
                          </a:cubicBezTo>
                          <a:cubicBezTo>
                            <a:pt x="421830" y="593719"/>
                            <a:pt x="407877" y="587280"/>
                            <a:pt x="375680" y="579767"/>
                          </a:cubicBezTo>
                          <a:cubicBezTo>
                            <a:pt x="343483" y="572254"/>
                            <a:pt x="278015" y="557228"/>
                            <a:pt x="259770" y="560448"/>
                          </a:cubicBezTo>
                          <a:cubicBezTo>
                            <a:pt x="241525" y="563668"/>
                            <a:pt x="258697" y="586206"/>
                            <a:pt x="266210" y="599085"/>
                          </a:cubicBezTo>
                          <a:cubicBezTo>
                            <a:pt x="273723" y="611964"/>
                            <a:pt x="283382" y="624842"/>
                            <a:pt x="304847" y="637721"/>
                          </a:cubicBezTo>
                          <a:cubicBezTo>
                            <a:pt x="326312" y="650600"/>
                            <a:pt x="370314" y="664552"/>
                            <a:pt x="394999" y="676358"/>
                          </a:cubicBezTo>
                          <a:cubicBezTo>
                            <a:pt x="419683" y="688164"/>
                            <a:pt x="429343" y="697823"/>
                            <a:pt x="452954" y="708555"/>
                          </a:cubicBezTo>
                          <a:cubicBezTo>
                            <a:pt x="476565" y="719287"/>
                            <a:pt x="495883" y="721434"/>
                            <a:pt x="536666" y="740752"/>
                          </a:cubicBezTo>
                          <a:cubicBezTo>
                            <a:pt x="577449" y="760070"/>
                            <a:pt x="667602" y="805147"/>
                            <a:pt x="697652" y="824465"/>
                          </a:cubicBezTo>
                          <a:cubicBezTo>
                            <a:pt x="727702" y="843783"/>
                            <a:pt x="704091" y="842710"/>
                            <a:pt x="716970" y="856662"/>
                          </a:cubicBezTo>
                          <a:cubicBezTo>
                            <a:pt x="729849" y="870614"/>
                            <a:pt x="750241" y="891006"/>
                            <a:pt x="774925" y="908178"/>
                          </a:cubicBezTo>
                          <a:cubicBezTo>
                            <a:pt x="799609" y="925350"/>
                            <a:pt x="838246" y="946814"/>
                            <a:pt x="865077" y="959693"/>
                          </a:cubicBezTo>
                          <a:cubicBezTo>
                            <a:pt x="891908" y="972572"/>
                            <a:pt x="917666" y="979012"/>
                            <a:pt x="935911" y="985451"/>
                          </a:cubicBezTo>
                          <a:cubicBezTo>
                            <a:pt x="954156" y="991891"/>
                            <a:pt x="960596" y="991891"/>
                            <a:pt x="974548" y="998330"/>
                          </a:cubicBezTo>
                          <a:cubicBezTo>
                            <a:pt x="988500" y="1004770"/>
                            <a:pt x="1019624" y="1024088"/>
                            <a:pt x="1019624" y="1024088"/>
                          </a:cubicBezTo>
                          <a:cubicBezTo>
                            <a:pt x="1032503" y="1031601"/>
                            <a:pt x="1024990" y="1036967"/>
                            <a:pt x="1051821" y="1043406"/>
                          </a:cubicBezTo>
                          <a:cubicBezTo>
                            <a:pt x="1078652" y="1049845"/>
                            <a:pt x="1146266" y="1061651"/>
                            <a:pt x="1180610" y="1062724"/>
                          </a:cubicBezTo>
                          <a:cubicBezTo>
                            <a:pt x="1214954" y="1063797"/>
                            <a:pt x="1228906" y="1055211"/>
                            <a:pt x="1257883" y="1049845"/>
                          </a:cubicBezTo>
                          <a:cubicBezTo>
                            <a:pt x="1286860" y="1044479"/>
                            <a:pt x="1354475" y="1030527"/>
                            <a:pt x="1354475" y="1030527"/>
                          </a:cubicBezTo>
                          <a:lnTo>
                            <a:pt x="1554097" y="985451"/>
                          </a:lnTo>
                          <a:cubicBezTo>
                            <a:pt x="1591660" y="976865"/>
                            <a:pt x="1558390" y="982232"/>
                            <a:pt x="1579855" y="979012"/>
                          </a:cubicBezTo>
                          <a:cubicBezTo>
                            <a:pt x="1601320" y="975792"/>
                            <a:pt x="1657128" y="967206"/>
                            <a:pt x="1682886" y="966133"/>
                          </a:cubicBezTo>
                          <a:cubicBezTo>
                            <a:pt x="1708644" y="965060"/>
                            <a:pt x="1719376" y="973645"/>
                            <a:pt x="1734401" y="972572"/>
                          </a:cubicBezTo>
                          <a:cubicBezTo>
                            <a:pt x="1749426" y="971499"/>
                            <a:pt x="1773038" y="959693"/>
                            <a:pt x="1773038" y="959693"/>
                          </a:cubicBezTo>
                          <a:cubicBezTo>
                            <a:pt x="1780551" y="954327"/>
                            <a:pt x="1778404" y="956473"/>
                            <a:pt x="1779477" y="940375"/>
                          </a:cubicBezTo>
                          <a:cubicBezTo>
                            <a:pt x="1780550" y="924277"/>
                            <a:pt x="1780550" y="889933"/>
                            <a:pt x="1779477" y="863102"/>
                          </a:cubicBezTo>
                          <a:cubicBezTo>
                            <a:pt x="1778404" y="836271"/>
                            <a:pt x="1775184" y="805147"/>
                            <a:pt x="1773038" y="779389"/>
                          </a:cubicBezTo>
                          <a:cubicBezTo>
                            <a:pt x="1770892" y="753631"/>
                            <a:pt x="1770892" y="732166"/>
                            <a:pt x="1766599" y="708555"/>
                          </a:cubicBezTo>
                          <a:cubicBezTo>
                            <a:pt x="1762306" y="684944"/>
                            <a:pt x="1737621" y="638795"/>
                            <a:pt x="1702204" y="624843"/>
                          </a:cubicBezTo>
                          <a:close/>
                        </a:path>
                      </a:pathLst>
                    </a:custGeom>
                    <a:solidFill>
                      <a:srgbClr val="E2C4A6"/>
                    </a:soli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</p:grpSp>
        </p:grpSp>
      </p:grpSp>
      <p:grpSp>
        <p:nvGrpSpPr>
          <p:cNvPr id="316" name="Group 315"/>
          <p:cNvGrpSpPr/>
          <p:nvPr/>
        </p:nvGrpSpPr>
        <p:grpSpPr>
          <a:xfrm>
            <a:off x="8228741" y="1678291"/>
            <a:ext cx="3671571" cy="4907918"/>
            <a:chOff x="0" y="0"/>
            <a:chExt cx="3671571" cy="4907918"/>
          </a:xfrm>
        </p:grpSpPr>
        <p:grpSp>
          <p:nvGrpSpPr>
            <p:cNvPr id="318" name="Group 317"/>
            <p:cNvGrpSpPr/>
            <p:nvPr/>
          </p:nvGrpSpPr>
          <p:grpSpPr>
            <a:xfrm>
              <a:off x="0" y="0"/>
              <a:ext cx="3671571" cy="4907918"/>
              <a:chOff x="0" y="0"/>
              <a:chExt cx="3671674" cy="4908271"/>
            </a:xfrm>
          </p:grpSpPr>
          <p:grpSp>
            <p:nvGrpSpPr>
              <p:cNvPr id="328" name="Group 327"/>
              <p:cNvGrpSpPr/>
              <p:nvPr/>
            </p:nvGrpSpPr>
            <p:grpSpPr>
              <a:xfrm>
                <a:off x="0" y="0"/>
                <a:ext cx="3671674" cy="4908271"/>
                <a:chOff x="0" y="0"/>
                <a:chExt cx="3671674" cy="4908271"/>
              </a:xfrm>
            </p:grpSpPr>
            <p:grpSp>
              <p:nvGrpSpPr>
                <p:cNvPr id="331" name="Group 330"/>
                <p:cNvGrpSpPr/>
                <p:nvPr/>
              </p:nvGrpSpPr>
              <p:grpSpPr>
                <a:xfrm>
                  <a:off x="0" y="0"/>
                  <a:ext cx="3671674" cy="4908271"/>
                  <a:chOff x="0" y="0"/>
                  <a:chExt cx="3671674" cy="4908271"/>
                </a:xfrm>
              </p:grpSpPr>
              <p:grpSp>
                <p:nvGrpSpPr>
                  <p:cNvPr id="338" name="Group 337"/>
                  <p:cNvGrpSpPr/>
                  <p:nvPr/>
                </p:nvGrpSpPr>
                <p:grpSpPr>
                  <a:xfrm>
                    <a:off x="0" y="752354"/>
                    <a:ext cx="3671674" cy="4155917"/>
                    <a:chOff x="6752392" y="497872"/>
                    <a:chExt cx="4669789" cy="5508689"/>
                  </a:xfrm>
                </p:grpSpPr>
                <p:grpSp>
                  <p:nvGrpSpPr>
                    <p:cNvPr id="343" name="Group 342"/>
                    <p:cNvGrpSpPr/>
                    <p:nvPr/>
                  </p:nvGrpSpPr>
                  <p:grpSpPr>
                    <a:xfrm rot="8482653">
                      <a:off x="6752392" y="497872"/>
                      <a:ext cx="4669789" cy="5508689"/>
                      <a:chOff x="6752403" y="497877"/>
                      <a:chExt cx="2488064" cy="2900240"/>
                    </a:xfrm>
                  </p:grpSpPr>
                  <p:grpSp>
                    <p:nvGrpSpPr>
                      <p:cNvPr id="353" name="Group 352"/>
                      <p:cNvGrpSpPr/>
                      <p:nvPr/>
                    </p:nvGrpSpPr>
                    <p:grpSpPr>
                      <a:xfrm rot="13241347">
                        <a:off x="6752403" y="497877"/>
                        <a:ext cx="2488064" cy="2900240"/>
                        <a:chOff x="6752397" y="497871"/>
                        <a:chExt cx="2796150" cy="3255008"/>
                      </a:xfrm>
                    </p:grpSpPr>
                    <p:sp>
                      <p:nvSpPr>
                        <p:cNvPr id="355" name="Freeform 354"/>
                        <p:cNvSpPr/>
                        <p:nvPr/>
                      </p:nvSpPr>
                      <p:spPr>
                        <a:xfrm rot="35316">
                          <a:off x="7407782" y="2463829"/>
                          <a:ext cx="917599" cy="1289050"/>
                        </a:xfrm>
                        <a:custGeom>
                          <a:avLst/>
                          <a:gdLst>
                            <a:gd name="connsiteX0" fmla="*/ 911913 w 1027419"/>
                            <a:gd name="connsiteY0" fmla="*/ 790 h 1806740"/>
                            <a:gd name="connsiteX1" fmla="*/ 454713 w 1027419"/>
                            <a:gd name="connsiteY1" fmla="*/ 53544 h 1806740"/>
                            <a:gd name="connsiteX2" fmla="*/ 314036 w 1027419"/>
                            <a:gd name="connsiteY2" fmla="*/ 132674 h 1806740"/>
                            <a:gd name="connsiteX3" fmla="*/ 208528 w 1027419"/>
                            <a:gd name="connsiteY3" fmla="*/ 176636 h 1806740"/>
                            <a:gd name="connsiteX4" fmla="*/ 120605 w 1027419"/>
                            <a:gd name="connsiteY4" fmla="*/ 238182 h 1806740"/>
                            <a:gd name="connsiteX5" fmla="*/ 85436 w 1027419"/>
                            <a:gd name="connsiteY5" fmla="*/ 326105 h 1806740"/>
                            <a:gd name="connsiteX6" fmla="*/ 94228 w 1027419"/>
                            <a:gd name="connsiteY6" fmla="*/ 396444 h 1806740"/>
                            <a:gd name="connsiteX7" fmla="*/ 129398 w 1027419"/>
                            <a:gd name="connsiteY7" fmla="*/ 449197 h 1806740"/>
                            <a:gd name="connsiteX8" fmla="*/ 164567 w 1027419"/>
                            <a:gd name="connsiteY8" fmla="*/ 484367 h 1806740"/>
                            <a:gd name="connsiteX9" fmla="*/ 190944 w 1027419"/>
                            <a:gd name="connsiteY9" fmla="*/ 677797 h 1806740"/>
                            <a:gd name="connsiteX10" fmla="*/ 287659 w 1027419"/>
                            <a:gd name="connsiteY10" fmla="*/ 1214128 h 1806740"/>
                            <a:gd name="connsiteX11" fmla="*/ 322828 w 1027419"/>
                            <a:gd name="connsiteY11" fmla="*/ 1433936 h 1806740"/>
                            <a:gd name="connsiteX12" fmla="*/ 287659 w 1027419"/>
                            <a:gd name="connsiteY12" fmla="*/ 1469105 h 1806740"/>
                            <a:gd name="connsiteX13" fmla="*/ 199736 w 1027419"/>
                            <a:gd name="connsiteY13" fmla="*/ 1521859 h 1806740"/>
                            <a:gd name="connsiteX14" fmla="*/ 23890 w 1027419"/>
                            <a:gd name="connsiteY14" fmla="*/ 1627367 h 1806740"/>
                            <a:gd name="connsiteX15" fmla="*/ 6305 w 1027419"/>
                            <a:gd name="connsiteY15" fmla="*/ 1715290 h 1806740"/>
                            <a:gd name="connsiteX16" fmla="*/ 67852 w 1027419"/>
                            <a:gd name="connsiteY16" fmla="*/ 1803213 h 1806740"/>
                            <a:gd name="connsiteX17" fmla="*/ 111813 w 1027419"/>
                            <a:gd name="connsiteY17" fmla="*/ 1785628 h 1806740"/>
                            <a:gd name="connsiteX18" fmla="*/ 226113 w 1027419"/>
                            <a:gd name="connsiteY18" fmla="*/ 1750459 h 1806740"/>
                            <a:gd name="connsiteX19" fmla="*/ 489882 w 1027419"/>
                            <a:gd name="connsiteY19" fmla="*/ 1592197 h 1806740"/>
                            <a:gd name="connsiteX20" fmla="*/ 560221 w 1027419"/>
                            <a:gd name="connsiteY20" fmla="*/ 1557028 h 1806740"/>
                            <a:gd name="connsiteX21" fmla="*/ 577805 w 1027419"/>
                            <a:gd name="connsiteY21" fmla="*/ 1451521 h 1806740"/>
                            <a:gd name="connsiteX22" fmla="*/ 507467 w 1027419"/>
                            <a:gd name="connsiteY22" fmla="*/ 1398767 h 1806740"/>
                            <a:gd name="connsiteX23" fmla="*/ 481090 w 1027419"/>
                            <a:gd name="connsiteY23" fmla="*/ 1381182 h 1806740"/>
                            <a:gd name="connsiteX24" fmla="*/ 472298 w 1027419"/>
                            <a:gd name="connsiteY24" fmla="*/ 1310844 h 1806740"/>
                            <a:gd name="connsiteX25" fmla="*/ 516259 w 1027419"/>
                            <a:gd name="connsiteY25" fmla="*/ 1099828 h 1806740"/>
                            <a:gd name="connsiteX26" fmla="*/ 507467 w 1027419"/>
                            <a:gd name="connsiteY26" fmla="*/ 959151 h 1806740"/>
                            <a:gd name="connsiteX27" fmla="*/ 498675 w 1027419"/>
                            <a:gd name="connsiteY27" fmla="*/ 818474 h 1806740"/>
                            <a:gd name="connsiteX28" fmla="*/ 472298 w 1027419"/>
                            <a:gd name="connsiteY28" fmla="*/ 651421 h 1806740"/>
                            <a:gd name="connsiteX29" fmla="*/ 375582 w 1027419"/>
                            <a:gd name="connsiteY29" fmla="*/ 484367 h 1806740"/>
                            <a:gd name="connsiteX30" fmla="*/ 340413 w 1027419"/>
                            <a:gd name="connsiteY30" fmla="*/ 422821 h 1806740"/>
                            <a:gd name="connsiteX31" fmla="*/ 445921 w 1027419"/>
                            <a:gd name="connsiteY31" fmla="*/ 387651 h 1806740"/>
                            <a:gd name="connsiteX32" fmla="*/ 595390 w 1027419"/>
                            <a:gd name="connsiteY32" fmla="*/ 334897 h 1806740"/>
                            <a:gd name="connsiteX33" fmla="*/ 876744 w 1027419"/>
                            <a:gd name="connsiteY33" fmla="*/ 238182 h 1806740"/>
                            <a:gd name="connsiteX34" fmla="*/ 947082 w 1027419"/>
                            <a:gd name="connsiteY34" fmla="*/ 176636 h 1806740"/>
                            <a:gd name="connsiteX35" fmla="*/ 1026213 w 1027419"/>
                            <a:gd name="connsiteY35" fmla="*/ 88713 h 1806740"/>
                            <a:gd name="connsiteX36" fmla="*/ 991044 w 1027419"/>
                            <a:gd name="connsiteY36" fmla="*/ 27167 h 1806740"/>
                            <a:gd name="connsiteX37" fmla="*/ 911913 w 1027419"/>
                            <a:gd name="connsiteY37" fmla="*/ 790 h 18067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</a:cxnLst>
                          <a:rect l="l" t="t" r="r" b="b"/>
                          <a:pathLst>
                            <a:path w="1027419" h="1806740">
                              <a:moveTo>
                                <a:pt x="911913" y="790"/>
                              </a:moveTo>
                              <a:cubicBezTo>
                                <a:pt x="822524" y="5186"/>
                                <a:pt x="554359" y="31563"/>
                                <a:pt x="454713" y="53544"/>
                              </a:cubicBezTo>
                              <a:cubicBezTo>
                                <a:pt x="355067" y="75525"/>
                                <a:pt x="355067" y="112159"/>
                                <a:pt x="314036" y="132674"/>
                              </a:cubicBezTo>
                              <a:cubicBezTo>
                                <a:pt x="273005" y="153189"/>
                                <a:pt x="240766" y="159051"/>
                                <a:pt x="208528" y="176636"/>
                              </a:cubicBezTo>
                              <a:cubicBezTo>
                                <a:pt x="176290" y="194221"/>
                                <a:pt x="141120" y="213271"/>
                                <a:pt x="120605" y="238182"/>
                              </a:cubicBezTo>
                              <a:cubicBezTo>
                                <a:pt x="100090" y="263093"/>
                                <a:pt x="89832" y="299728"/>
                                <a:pt x="85436" y="326105"/>
                              </a:cubicBezTo>
                              <a:cubicBezTo>
                                <a:pt x="81040" y="352482"/>
                                <a:pt x="86901" y="375929"/>
                                <a:pt x="94228" y="396444"/>
                              </a:cubicBezTo>
                              <a:cubicBezTo>
                                <a:pt x="101555" y="416959"/>
                                <a:pt x="117675" y="434543"/>
                                <a:pt x="129398" y="449197"/>
                              </a:cubicBezTo>
                              <a:cubicBezTo>
                                <a:pt x="141121" y="463851"/>
                                <a:pt x="154309" y="446267"/>
                                <a:pt x="164567" y="484367"/>
                              </a:cubicBezTo>
                              <a:cubicBezTo>
                                <a:pt x="174825" y="522467"/>
                                <a:pt x="170429" y="556170"/>
                                <a:pt x="190944" y="677797"/>
                              </a:cubicBezTo>
                              <a:cubicBezTo>
                                <a:pt x="211459" y="799424"/>
                                <a:pt x="265678" y="1088105"/>
                                <a:pt x="287659" y="1214128"/>
                              </a:cubicBezTo>
                              <a:cubicBezTo>
                                <a:pt x="309640" y="1340151"/>
                                <a:pt x="322828" y="1391440"/>
                                <a:pt x="322828" y="1433936"/>
                              </a:cubicBezTo>
                              <a:cubicBezTo>
                                <a:pt x="322828" y="1476432"/>
                                <a:pt x="308174" y="1454451"/>
                                <a:pt x="287659" y="1469105"/>
                              </a:cubicBezTo>
                              <a:cubicBezTo>
                                <a:pt x="267144" y="1483759"/>
                                <a:pt x="199736" y="1521859"/>
                                <a:pt x="199736" y="1521859"/>
                              </a:cubicBezTo>
                              <a:cubicBezTo>
                                <a:pt x="155775" y="1548236"/>
                                <a:pt x="56128" y="1595129"/>
                                <a:pt x="23890" y="1627367"/>
                              </a:cubicBezTo>
                              <a:cubicBezTo>
                                <a:pt x="-8348" y="1659605"/>
                                <a:pt x="-1022" y="1685982"/>
                                <a:pt x="6305" y="1715290"/>
                              </a:cubicBezTo>
                              <a:cubicBezTo>
                                <a:pt x="13632" y="1744598"/>
                                <a:pt x="67852" y="1803213"/>
                                <a:pt x="67852" y="1803213"/>
                              </a:cubicBezTo>
                              <a:cubicBezTo>
                                <a:pt x="85437" y="1814936"/>
                                <a:pt x="85436" y="1794420"/>
                                <a:pt x="111813" y="1785628"/>
                              </a:cubicBezTo>
                              <a:cubicBezTo>
                                <a:pt x="138190" y="1776836"/>
                                <a:pt x="163101" y="1782698"/>
                                <a:pt x="226113" y="1750459"/>
                              </a:cubicBezTo>
                              <a:cubicBezTo>
                                <a:pt x="289125" y="1718220"/>
                                <a:pt x="434197" y="1624435"/>
                                <a:pt x="489882" y="1592197"/>
                              </a:cubicBezTo>
                              <a:cubicBezTo>
                                <a:pt x="545567" y="1559959"/>
                                <a:pt x="545567" y="1580474"/>
                                <a:pt x="560221" y="1557028"/>
                              </a:cubicBezTo>
                              <a:cubicBezTo>
                                <a:pt x="574875" y="1533582"/>
                                <a:pt x="586597" y="1477898"/>
                                <a:pt x="577805" y="1451521"/>
                              </a:cubicBezTo>
                              <a:cubicBezTo>
                                <a:pt x="569013" y="1425144"/>
                                <a:pt x="523586" y="1410490"/>
                                <a:pt x="507467" y="1398767"/>
                              </a:cubicBezTo>
                              <a:cubicBezTo>
                                <a:pt x="491348" y="1387044"/>
                                <a:pt x="486952" y="1395836"/>
                                <a:pt x="481090" y="1381182"/>
                              </a:cubicBezTo>
                              <a:cubicBezTo>
                                <a:pt x="475228" y="1366528"/>
                                <a:pt x="466437" y="1357736"/>
                                <a:pt x="472298" y="1310844"/>
                              </a:cubicBezTo>
                              <a:cubicBezTo>
                                <a:pt x="478159" y="1263952"/>
                                <a:pt x="510398" y="1158443"/>
                                <a:pt x="516259" y="1099828"/>
                              </a:cubicBezTo>
                              <a:cubicBezTo>
                                <a:pt x="522120" y="1041213"/>
                                <a:pt x="507467" y="959151"/>
                                <a:pt x="507467" y="959151"/>
                              </a:cubicBezTo>
                              <a:cubicBezTo>
                                <a:pt x="504536" y="912259"/>
                                <a:pt x="504536" y="869762"/>
                                <a:pt x="498675" y="818474"/>
                              </a:cubicBezTo>
                              <a:cubicBezTo>
                                <a:pt x="492814" y="767186"/>
                                <a:pt x="492813" y="707105"/>
                                <a:pt x="472298" y="651421"/>
                              </a:cubicBezTo>
                              <a:cubicBezTo>
                                <a:pt x="451783" y="595737"/>
                                <a:pt x="397563" y="522467"/>
                                <a:pt x="375582" y="484367"/>
                              </a:cubicBezTo>
                              <a:cubicBezTo>
                                <a:pt x="353601" y="446267"/>
                                <a:pt x="328690" y="438940"/>
                                <a:pt x="340413" y="422821"/>
                              </a:cubicBezTo>
                              <a:cubicBezTo>
                                <a:pt x="352136" y="406702"/>
                                <a:pt x="445921" y="387651"/>
                                <a:pt x="445921" y="387651"/>
                              </a:cubicBezTo>
                              <a:lnTo>
                                <a:pt x="595390" y="334897"/>
                              </a:lnTo>
                              <a:cubicBezTo>
                                <a:pt x="667194" y="309986"/>
                                <a:pt x="818129" y="264559"/>
                                <a:pt x="876744" y="238182"/>
                              </a:cubicBezTo>
                              <a:cubicBezTo>
                                <a:pt x="935359" y="211805"/>
                                <a:pt x="922171" y="201547"/>
                                <a:pt x="947082" y="176636"/>
                              </a:cubicBezTo>
                              <a:cubicBezTo>
                                <a:pt x="971993" y="151725"/>
                                <a:pt x="1018886" y="113624"/>
                                <a:pt x="1026213" y="88713"/>
                              </a:cubicBezTo>
                              <a:cubicBezTo>
                                <a:pt x="1033540" y="63802"/>
                                <a:pt x="1005698" y="43286"/>
                                <a:pt x="991044" y="27167"/>
                              </a:cubicBezTo>
                              <a:cubicBezTo>
                                <a:pt x="976390" y="11048"/>
                                <a:pt x="1001302" y="-3606"/>
                                <a:pt x="911913" y="7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ECFBC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356" name="Freeform 355"/>
                        <p:cNvSpPr/>
                        <p:nvPr/>
                      </p:nvSpPr>
                      <p:spPr>
                        <a:xfrm rot="21501550" flipH="1">
                          <a:off x="8315622" y="2454694"/>
                          <a:ext cx="884537" cy="1242029"/>
                        </a:xfrm>
                        <a:custGeom>
                          <a:avLst/>
                          <a:gdLst>
                            <a:gd name="connsiteX0" fmla="*/ 911913 w 1027419"/>
                            <a:gd name="connsiteY0" fmla="*/ 790 h 1806740"/>
                            <a:gd name="connsiteX1" fmla="*/ 454713 w 1027419"/>
                            <a:gd name="connsiteY1" fmla="*/ 53544 h 1806740"/>
                            <a:gd name="connsiteX2" fmla="*/ 314036 w 1027419"/>
                            <a:gd name="connsiteY2" fmla="*/ 132674 h 1806740"/>
                            <a:gd name="connsiteX3" fmla="*/ 208528 w 1027419"/>
                            <a:gd name="connsiteY3" fmla="*/ 176636 h 1806740"/>
                            <a:gd name="connsiteX4" fmla="*/ 120605 w 1027419"/>
                            <a:gd name="connsiteY4" fmla="*/ 238182 h 1806740"/>
                            <a:gd name="connsiteX5" fmla="*/ 85436 w 1027419"/>
                            <a:gd name="connsiteY5" fmla="*/ 326105 h 1806740"/>
                            <a:gd name="connsiteX6" fmla="*/ 94228 w 1027419"/>
                            <a:gd name="connsiteY6" fmla="*/ 396444 h 1806740"/>
                            <a:gd name="connsiteX7" fmla="*/ 129398 w 1027419"/>
                            <a:gd name="connsiteY7" fmla="*/ 449197 h 1806740"/>
                            <a:gd name="connsiteX8" fmla="*/ 164567 w 1027419"/>
                            <a:gd name="connsiteY8" fmla="*/ 484367 h 1806740"/>
                            <a:gd name="connsiteX9" fmla="*/ 190944 w 1027419"/>
                            <a:gd name="connsiteY9" fmla="*/ 677797 h 1806740"/>
                            <a:gd name="connsiteX10" fmla="*/ 287659 w 1027419"/>
                            <a:gd name="connsiteY10" fmla="*/ 1214128 h 1806740"/>
                            <a:gd name="connsiteX11" fmla="*/ 322828 w 1027419"/>
                            <a:gd name="connsiteY11" fmla="*/ 1433936 h 1806740"/>
                            <a:gd name="connsiteX12" fmla="*/ 287659 w 1027419"/>
                            <a:gd name="connsiteY12" fmla="*/ 1469105 h 1806740"/>
                            <a:gd name="connsiteX13" fmla="*/ 199736 w 1027419"/>
                            <a:gd name="connsiteY13" fmla="*/ 1521859 h 1806740"/>
                            <a:gd name="connsiteX14" fmla="*/ 23890 w 1027419"/>
                            <a:gd name="connsiteY14" fmla="*/ 1627367 h 1806740"/>
                            <a:gd name="connsiteX15" fmla="*/ 6305 w 1027419"/>
                            <a:gd name="connsiteY15" fmla="*/ 1715290 h 1806740"/>
                            <a:gd name="connsiteX16" fmla="*/ 67852 w 1027419"/>
                            <a:gd name="connsiteY16" fmla="*/ 1803213 h 1806740"/>
                            <a:gd name="connsiteX17" fmla="*/ 111813 w 1027419"/>
                            <a:gd name="connsiteY17" fmla="*/ 1785628 h 1806740"/>
                            <a:gd name="connsiteX18" fmla="*/ 226113 w 1027419"/>
                            <a:gd name="connsiteY18" fmla="*/ 1750459 h 1806740"/>
                            <a:gd name="connsiteX19" fmla="*/ 489882 w 1027419"/>
                            <a:gd name="connsiteY19" fmla="*/ 1592197 h 1806740"/>
                            <a:gd name="connsiteX20" fmla="*/ 560221 w 1027419"/>
                            <a:gd name="connsiteY20" fmla="*/ 1557028 h 1806740"/>
                            <a:gd name="connsiteX21" fmla="*/ 577805 w 1027419"/>
                            <a:gd name="connsiteY21" fmla="*/ 1451521 h 1806740"/>
                            <a:gd name="connsiteX22" fmla="*/ 507467 w 1027419"/>
                            <a:gd name="connsiteY22" fmla="*/ 1398767 h 1806740"/>
                            <a:gd name="connsiteX23" fmla="*/ 481090 w 1027419"/>
                            <a:gd name="connsiteY23" fmla="*/ 1381182 h 1806740"/>
                            <a:gd name="connsiteX24" fmla="*/ 472298 w 1027419"/>
                            <a:gd name="connsiteY24" fmla="*/ 1310844 h 1806740"/>
                            <a:gd name="connsiteX25" fmla="*/ 516259 w 1027419"/>
                            <a:gd name="connsiteY25" fmla="*/ 1099828 h 1806740"/>
                            <a:gd name="connsiteX26" fmla="*/ 507467 w 1027419"/>
                            <a:gd name="connsiteY26" fmla="*/ 959151 h 1806740"/>
                            <a:gd name="connsiteX27" fmla="*/ 498675 w 1027419"/>
                            <a:gd name="connsiteY27" fmla="*/ 818474 h 1806740"/>
                            <a:gd name="connsiteX28" fmla="*/ 472298 w 1027419"/>
                            <a:gd name="connsiteY28" fmla="*/ 651421 h 1806740"/>
                            <a:gd name="connsiteX29" fmla="*/ 375582 w 1027419"/>
                            <a:gd name="connsiteY29" fmla="*/ 484367 h 1806740"/>
                            <a:gd name="connsiteX30" fmla="*/ 340413 w 1027419"/>
                            <a:gd name="connsiteY30" fmla="*/ 422821 h 1806740"/>
                            <a:gd name="connsiteX31" fmla="*/ 445921 w 1027419"/>
                            <a:gd name="connsiteY31" fmla="*/ 387651 h 1806740"/>
                            <a:gd name="connsiteX32" fmla="*/ 595390 w 1027419"/>
                            <a:gd name="connsiteY32" fmla="*/ 334897 h 1806740"/>
                            <a:gd name="connsiteX33" fmla="*/ 876744 w 1027419"/>
                            <a:gd name="connsiteY33" fmla="*/ 238182 h 1806740"/>
                            <a:gd name="connsiteX34" fmla="*/ 947082 w 1027419"/>
                            <a:gd name="connsiteY34" fmla="*/ 176636 h 1806740"/>
                            <a:gd name="connsiteX35" fmla="*/ 1026213 w 1027419"/>
                            <a:gd name="connsiteY35" fmla="*/ 88713 h 1806740"/>
                            <a:gd name="connsiteX36" fmla="*/ 991044 w 1027419"/>
                            <a:gd name="connsiteY36" fmla="*/ 27167 h 1806740"/>
                            <a:gd name="connsiteX37" fmla="*/ 911913 w 1027419"/>
                            <a:gd name="connsiteY37" fmla="*/ 790 h 18067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</a:cxnLst>
                          <a:rect l="l" t="t" r="r" b="b"/>
                          <a:pathLst>
                            <a:path w="1027419" h="1806740">
                              <a:moveTo>
                                <a:pt x="911913" y="790"/>
                              </a:moveTo>
                              <a:cubicBezTo>
                                <a:pt x="822524" y="5186"/>
                                <a:pt x="554359" y="31563"/>
                                <a:pt x="454713" y="53544"/>
                              </a:cubicBezTo>
                              <a:cubicBezTo>
                                <a:pt x="355067" y="75525"/>
                                <a:pt x="355067" y="112159"/>
                                <a:pt x="314036" y="132674"/>
                              </a:cubicBezTo>
                              <a:cubicBezTo>
                                <a:pt x="273005" y="153189"/>
                                <a:pt x="240766" y="159051"/>
                                <a:pt x="208528" y="176636"/>
                              </a:cubicBezTo>
                              <a:cubicBezTo>
                                <a:pt x="176290" y="194221"/>
                                <a:pt x="141120" y="213271"/>
                                <a:pt x="120605" y="238182"/>
                              </a:cubicBezTo>
                              <a:cubicBezTo>
                                <a:pt x="100090" y="263093"/>
                                <a:pt x="89832" y="299728"/>
                                <a:pt x="85436" y="326105"/>
                              </a:cubicBezTo>
                              <a:cubicBezTo>
                                <a:pt x="81040" y="352482"/>
                                <a:pt x="86901" y="375929"/>
                                <a:pt x="94228" y="396444"/>
                              </a:cubicBezTo>
                              <a:cubicBezTo>
                                <a:pt x="101555" y="416959"/>
                                <a:pt x="117675" y="434543"/>
                                <a:pt x="129398" y="449197"/>
                              </a:cubicBezTo>
                              <a:cubicBezTo>
                                <a:pt x="141121" y="463851"/>
                                <a:pt x="154309" y="446267"/>
                                <a:pt x="164567" y="484367"/>
                              </a:cubicBezTo>
                              <a:cubicBezTo>
                                <a:pt x="174825" y="522467"/>
                                <a:pt x="170429" y="556170"/>
                                <a:pt x="190944" y="677797"/>
                              </a:cubicBezTo>
                              <a:cubicBezTo>
                                <a:pt x="211459" y="799424"/>
                                <a:pt x="265678" y="1088105"/>
                                <a:pt x="287659" y="1214128"/>
                              </a:cubicBezTo>
                              <a:cubicBezTo>
                                <a:pt x="309640" y="1340151"/>
                                <a:pt x="322828" y="1391440"/>
                                <a:pt x="322828" y="1433936"/>
                              </a:cubicBezTo>
                              <a:cubicBezTo>
                                <a:pt x="322828" y="1476432"/>
                                <a:pt x="308174" y="1454451"/>
                                <a:pt x="287659" y="1469105"/>
                              </a:cubicBezTo>
                              <a:cubicBezTo>
                                <a:pt x="267144" y="1483759"/>
                                <a:pt x="199736" y="1521859"/>
                                <a:pt x="199736" y="1521859"/>
                              </a:cubicBezTo>
                              <a:cubicBezTo>
                                <a:pt x="155775" y="1548236"/>
                                <a:pt x="56128" y="1595129"/>
                                <a:pt x="23890" y="1627367"/>
                              </a:cubicBezTo>
                              <a:cubicBezTo>
                                <a:pt x="-8348" y="1659605"/>
                                <a:pt x="-1022" y="1685982"/>
                                <a:pt x="6305" y="1715290"/>
                              </a:cubicBezTo>
                              <a:cubicBezTo>
                                <a:pt x="13632" y="1744598"/>
                                <a:pt x="67852" y="1803213"/>
                                <a:pt x="67852" y="1803213"/>
                              </a:cubicBezTo>
                              <a:cubicBezTo>
                                <a:pt x="85437" y="1814936"/>
                                <a:pt x="85436" y="1794420"/>
                                <a:pt x="111813" y="1785628"/>
                              </a:cubicBezTo>
                              <a:cubicBezTo>
                                <a:pt x="138190" y="1776836"/>
                                <a:pt x="163101" y="1782698"/>
                                <a:pt x="226113" y="1750459"/>
                              </a:cubicBezTo>
                              <a:cubicBezTo>
                                <a:pt x="289125" y="1718220"/>
                                <a:pt x="434197" y="1624435"/>
                                <a:pt x="489882" y="1592197"/>
                              </a:cubicBezTo>
                              <a:cubicBezTo>
                                <a:pt x="545567" y="1559959"/>
                                <a:pt x="545567" y="1580474"/>
                                <a:pt x="560221" y="1557028"/>
                              </a:cubicBezTo>
                              <a:cubicBezTo>
                                <a:pt x="574875" y="1533582"/>
                                <a:pt x="586597" y="1477898"/>
                                <a:pt x="577805" y="1451521"/>
                              </a:cubicBezTo>
                              <a:cubicBezTo>
                                <a:pt x="569013" y="1425144"/>
                                <a:pt x="523586" y="1410490"/>
                                <a:pt x="507467" y="1398767"/>
                              </a:cubicBezTo>
                              <a:cubicBezTo>
                                <a:pt x="491348" y="1387044"/>
                                <a:pt x="486952" y="1395836"/>
                                <a:pt x="481090" y="1381182"/>
                              </a:cubicBezTo>
                              <a:cubicBezTo>
                                <a:pt x="475228" y="1366528"/>
                                <a:pt x="466437" y="1357736"/>
                                <a:pt x="472298" y="1310844"/>
                              </a:cubicBezTo>
                              <a:cubicBezTo>
                                <a:pt x="478159" y="1263952"/>
                                <a:pt x="510398" y="1158443"/>
                                <a:pt x="516259" y="1099828"/>
                              </a:cubicBezTo>
                              <a:cubicBezTo>
                                <a:pt x="522120" y="1041213"/>
                                <a:pt x="507467" y="959151"/>
                                <a:pt x="507467" y="959151"/>
                              </a:cubicBezTo>
                              <a:cubicBezTo>
                                <a:pt x="504536" y="912259"/>
                                <a:pt x="504536" y="869762"/>
                                <a:pt x="498675" y="818474"/>
                              </a:cubicBezTo>
                              <a:cubicBezTo>
                                <a:pt x="492814" y="767186"/>
                                <a:pt x="492813" y="707105"/>
                                <a:pt x="472298" y="651421"/>
                              </a:cubicBezTo>
                              <a:cubicBezTo>
                                <a:pt x="451783" y="595737"/>
                                <a:pt x="397563" y="522467"/>
                                <a:pt x="375582" y="484367"/>
                              </a:cubicBezTo>
                              <a:cubicBezTo>
                                <a:pt x="353601" y="446267"/>
                                <a:pt x="328690" y="438940"/>
                                <a:pt x="340413" y="422821"/>
                              </a:cubicBezTo>
                              <a:cubicBezTo>
                                <a:pt x="352136" y="406702"/>
                                <a:pt x="445921" y="387651"/>
                                <a:pt x="445921" y="387651"/>
                              </a:cubicBezTo>
                              <a:lnTo>
                                <a:pt x="595390" y="334897"/>
                              </a:lnTo>
                              <a:cubicBezTo>
                                <a:pt x="667194" y="309986"/>
                                <a:pt x="818129" y="264559"/>
                                <a:pt x="876744" y="238182"/>
                              </a:cubicBezTo>
                              <a:cubicBezTo>
                                <a:pt x="935359" y="211805"/>
                                <a:pt x="922171" y="201547"/>
                                <a:pt x="947082" y="176636"/>
                              </a:cubicBezTo>
                              <a:cubicBezTo>
                                <a:pt x="971993" y="151725"/>
                                <a:pt x="1018886" y="113624"/>
                                <a:pt x="1026213" y="88713"/>
                              </a:cubicBezTo>
                              <a:cubicBezTo>
                                <a:pt x="1033540" y="63802"/>
                                <a:pt x="1005698" y="43286"/>
                                <a:pt x="991044" y="27167"/>
                              </a:cubicBezTo>
                              <a:cubicBezTo>
                                <a:pt x="976390" y="11048"/>
                                <a:pt x="1001302" y="-3606"/>
                                <a:pt x="911913" y="7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ECFBC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grpSp>
                      <p:nvGrpSpPr>
                        <p:cNvPr id="357" name="Group 356"/>
                        <p:cNvGrpSpPr/>
                        <p:nvPr/>
                      </p:nvGrpSpPr>
                      <p:grpSpPr>
                        <a:xfrm rot="21313107">
                          <a:off x="6752397" y="497871"/>
                          <a:ext cx="2796150" cy="2126523"/>
                          <a:chOff x="6752399" y="497872"/>
                          <a:chExt cx="2796150" cy="2126523"/>
                        </a:xfrm>
                      </p:grpSpPr>
                      <p:grpSp>
                        <p:nvGrpSpPr>
                          <p:cNvPr id="358" name="Group 357"/>
                          <p:cNvGrpSpPr/>
                          <p:nvPr/>
                        </p:nvGrpSpPr>
                        <p:grpSpPr>
                          <a:xfrm>
                            <a:off x="6752399" y="497872"/>
                            <a:ext cx="2796150" cy="2126523"/>
                            <a:chOff x="6752400" y="497874"/>
                            <a:chExt cx="5071558" cy="3497406"/>
                          </a:xfrm>
                        </p:grpSpPr>
                        <p:grpSp>
                          <p:nvGrpSpPr>
                            <p:cNvPr id="362" name="Group 361"/>
                            <p:cNvGrpSpPr/>
                            <p:nvPr/>
                          </p:nvGrpSpPr>
                          <p:grpSpPr>
                            <a:xfrm>
                              <a:off x="6752400" y="497874"/>
                              <a:ext cx="5071558" cy="3497406"/>
                              <a:chOff x="6752398" y="497874"/>
                              <a:chExt cx="5073004" cy="3497406"/>
                            </a:xfrm>
                          </p:grpSpPr>
                          <p:grpSp>
                            <p:nvGrpSpPr>
                              <p:cNvPr id="365" name="Group 364"/>
                              <p:cNvGrpSpPr/>
                              <p:nvPr/>
                            </p:nvGrpSpPr>
                            <p:grpSpPr>
                              <a:xfrm>
                                <a:off x="6752398" y="497874"/>
                                <a:ext cx="5073004" cy="3497406"/>
                                <a:chOff x="6752400" y="497874"/>
                                <a:chExt cx="5073810" cy="3497736"/>
                              </a:xfrm>
                            </p:grpSpPr>
                            <p:sp>
                              <p:nvSpPr>
                                <p:cNvPr id="372" name="Rectangle 371"/>
                                <p:cNvSpPr/>
                                <p:nvPr/>
                              </p:nvSpPr>
                              <p:spPr>
                                <a:xfrm rot="1133762">
                                  <a:off x="8480938" y="3402432"/>
                                  <a:ext cx="1052665" cy="581041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73" name="Rectangle 372"/>
                                <p:cNvSpPr/>
                                <p:nvPr/>
                              </p:nvSpPr>
                              <p:spPr>
                                <a:xfrm rot="20539513" flipH="1">
                                  <a:off x="9458764" y="3446787"/>
                                  <a:ext cx="917187" cy="548823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grpSp>
                              <p:nvGrpSpPr>
                                <p:cNvPr id="374" name="Group 373"/>
                                <p:cNvGrpSpPr/>
                                <p:nvPr/>
                              </p:nvGrpSpPr>
                              <p:grpSpPr>
                                <a:xfrm>
                                  <a:off x="8162566" y="497874"/>
                                  <a:ext cx="2480256" cy="3104513"/>
                                  <a:chOff x="8162566" y="497874"/>
                                  <a:chExt cx="2480256" cy="3104513"/>
                                </a:xfrm>
                              </p:grpSpPr>
                              <p:grpSp>
                                <p:nvGrpSpPr>
                                  <p:cNvPr id="382" name="Group 381"/>
                                  <p:cNvGrpSpPr/>
                                  <p:nvPr/>
                                </p:nvGrpSpPr>
                                <p:grpSpPr>
                                  <a:xfrm>
                                    <a:off x="8162566" y="497874"/>
                                    <a:ext cx="2466340" cy="3104513"/>
                                    <a:chOff x="8162566" y="497874"/>
                                    <a:chExt cx="2466340" cy="3104513"/>
                                  </a:xfrm>
                                </p:grpSpPr>
                                <p:sp>
                                  <p:nvSpPr>
                                    <p:cNvPr id="414" name="Oval 41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8162566" y="497874"/>
                                      <a:ext cx="2466340" cy="3104513"/>
                                    </a:xfrm>
                                    <a:prstGeom prst="ellipse">
                                      <a:avLst/>
                                    </a:prstGeom>
                                    <a:solidFill>
                                      <a:srgbClr val="DECFBC"/>
                                    </a:solidFill>
                                    <a:ln w="12700" cap="flat" cmpd="sng" algn="ctr">
                                      <a:solidFill>
                                        <a:srgbClr val="44546A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  <p:grpSp>
                                  <p:nvGrpSpPr>
                                    <p:cNvPr id="415" name="Group 414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830783" y="1130918"/>
                                      <a:ext cx="342890" cy="448393"/>
                                      <a:chOff x="8830783" y="1130918"/>
                                      <a:chExt cx="342890" cy="448393"/>
                                    </a:xfrm>
                                  </p:grpSpPr>
                                  <p:sp>
                                    <p:nvSpPr>
                                      <p:cNvPr id="419" name="Oval 418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8830783" y="1130918"/>
                                        <a:ext cx="342890" cy="447647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ysClr val="window" lastClr="FFFFFF"/>
                                      </a:solidFill>
                                      <a:ln w="12700" cap="flat" cmpd="sng" algn="ctr">
                                        <a:solidFill>
                                          <a:srgbClr val="44546A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0" name="Oval 419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8887959" y="1350725"/>
                                        <a:ext cx="257167" cy="22858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ysClr val="windowText" lastClr="000000"/>
                                      </a:solidFill>
                                      <a:ln w="12700" cap="flat" cmpd="sng" algn="ctr">
                                        <a:solidFill>
                                          <a:srgbClr val="44546A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16" name="Group 415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9551752" y="1130918"/>
                                      <a:ext cx="342890" cy="447647"/>
                                      <a:chOff x="9551752" y="1130918"/>
                                      <a:chExt cx="342890" cy="447647"/>
                                    </a:xfrm>
                                  </p:grpSpPr>
                                  <p:sp>
                                    <p:nvSpPr>
                                      <p:cNvPr id="417" name="Oval 416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9551752" y="1130918"/>
                                        <a:ext cx="342890" cy="447647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ysClr val="window" lastClr="FFFFFF"/>
                                      </a:solidFill>
                                      <a:ln w="12700" cap="flat" cmpd="sng" algn="ctr">
                                        <a:solidFill>
                                          <a:srgbClr val="44546A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8" name="Oval 417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9604513" y="1349979"/>
                                        <a:ext cx="257168" cy="22858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ysClr val="windowText" lastClr="000000"/>
                                      </a:solidFill>
                                      <a:ln w="12700" cap="flat" cmpd="sng" algn="ctr">
                                        <a:solidFill>
                                          <a:srgbClr val="44546A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</p:grpSp>
                              <p:sp>
                                <p:nvSpPr>
                                  <p:cNvPr id="383" name="Rectangle 382"/>
                                  <p:cNvSpPr/>
                                  <p:nvPr/>
                                </p:nvSpPr>
                                <p:spPr>
                                  <a:xfrm>
                                    <a:off x="8575807" y="2388218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384" name="Rectangle 383"/>
                                  <p:cNvSpPr/>
                                  <p:nvPr/>
                                </p:nvSpPr>
                                <p:spPr>
                                  <a:xfrm>
                                    <a:off x="8909915" y="2388218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385" name="Rectangle 384"/>
                                  <p:cNvSpPr/>
                                  <p:nvPr/>
                                </p:nvSpPr>
                                <p:spPr>
                                  <a:xfrm>
                                    <a:off x="9244022" y="2388218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386" name="Rectangle 385"/>
                                  <p:cNvSpPr/>
                                  <p:nvPr/>
                                </p:nvSpPr>
                                <p:spPr>
                                  <a:xfrm>
                                    <a:off x="9578130" y="2388218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387" name="Rectangle 386"/>
                                  <p:cNvSpPr/>
                                  <p:nvPr/>
                                </p:nvSpPr>
                                <p:spPr>
                                  <a:xfrm>
                                    <a:off x="9912238" y="2388218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388" name="Rectangle 387"/>
                                  <p:cNvSpPr/>
                                  <p:nvPr/>
                                </p:nvSpPr>
                                <p:spPr>
                                  <a:xfrm>
                                    <a:off x="9411076" y="2625611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389" name="Rectangle 388"/>
                                  <p:cNvSpPr/>
                                  <p:nvPr/>
                                </p:nvSpPr>
                                <p:spPr>
                                  <a:xfrm>
                                    <a:off x="8742861" y="2625611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390" name="Rectangle 389"/>
                                  <p:cNvSpPr/>
                                  <p:nvPr/>
                                </p:nvSpPr>
                                <p:spPr>
                                  <a:xfrm>
                                    <a:off x="9753976" y="2625611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391" name="Rectangle 390"/>
                                  <p:cNvSpPr/>
                                  <p:nvPr/>
                                </p:nvSpPr>
                                <p:spPr>
                                  <a:xfrm>
                                    <a:off x="9076968" y="2625611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392" name="Rectangle 391"/>
                                  <p:cNvSpPr/>
                                  <p:nvPr/>
                                </p:nvSpPr>
                                <p:spPr>
                                  <a:xfrm>
                                    <a:off x="9217645" y="2863003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393" name="Rectangle 392"/>
                                  <p:cNvSpPr/>
                                  <p:nvPr/>
                                </p:nvSpPr>
                                <p:spPr>
                                  <a:xfrm>
                                    <a:off x="9551753" y="2863003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394" name="Rectangle 393"/>
                                  <p:cNvSpPr/>
                                  <p:nvPr/>
                                </p:nvSpPr>
                                <p:spPr>
                                  <a:xfrm>
                                    <a:off x="8909915" y="2863003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395" name="Rectangle 394"/>
                                  <p:cNvSpPr/>
                                  <p:nvPr/>
                                </p:nvSpPr>
                                <p:spPr>
                                  <a:xfrm>
                                    <a:off x="9411076" y="3100395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396" name="Rectangle 395"/>
                                  <p:cNvSpPr/>
                                  <p:nvPr/>
                                </p:nvSpPr>
                                <p:spPr>
                                  <a:xfrm>
                                    <a:off x="9076968" y="3100395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397" name="Flowchart: Data 396"/>
                                  <p:cNvSpPr/>
                                  <p:nvPr/>
                                </p:nvSpPr>
                                <p:spPr>
                                  <a:xfrm>
                                    <a:off x="9912239" y="3110296"/>
                                    <a:ext cx="457200" cy="228600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398" name="Rectangle 397"/>
                                  <p:cNvSpPr/>
                                  <p:nvPr/>
                                </p:nvSpPr>
                                <p:spPr>
                                  <a:xfrm>
                                    <a:off x="9727599" y="3100395"/>
                                    <a:ext cx="334010" cy="22860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399" name="Flowchart: Data 398"/>
                                  <p:cNvSpPr/>
                                  <p:nvPr/>
                                </p:nvSpPr>
                                <p:spPr>
                                  <a:xfrm>
                                    <a:off x="10123253" y="2634403"/>
                                    <a:ext cx="443230" cy="228600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00" name="Flowchart: Data 399"/>
                                  <p:cNvSpPr/>
                                  <p:nvPr/>
                                </p:nvSpPr>
                                <p:spPr>
                                  <a:xfrm rot="151800">
                                    <a:off x="10035330" y="2863003"/>
                                    <a:ext cx="436245" cy="237490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01" name="Rectangle 400"/>
                                  <p:cNvSpPr/>
                                  <p:nvPr/>
                                </p:nvSpPr>
                                <p:spPr>
                                  <a:xfrm>
                                    <a:off x="9885861" y="2863003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02" name="Rectangle 401"/>
                                  <p:cNvSpPr/>
                                  <p:nvPr/>
                                </p:nvSpPr>
                                <p:spPr>
                                  <a:xfrm>
                                    <a:off x="10088084" y="2625611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03" name="Flowchart: Data 402"/>
                                  <p:cNvSpPr/>
                                  <p:nvPr/>
                                </p:nvSpPr>
                                <p:spPr>
                                  <a:xfrm rot="21206143" flipH="1">
                                    <a:off x="8347207" y="2845418"/>
                                    <a:ext cx="350520" cy="255905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04" name="Flowchart: Data 403"/>
                                  <p:cNvSpPr/>
                                  <p:nvPr/>
                                </p:nvSpPr>
                                <p:spPr>
                                  <a:xfrm flipH="1">
                                    <a:off x="8443922" y="3100395"/>
                                    <a:ext cx="525780" cy="228600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05" name="Flowchart: Data 404"/>
                                  <p:cNvSpPr/>
                                  <p:nvPr/>
                                </p:nvSpPr>
                                <p:spPr>
                                  <a:xfrm flipH="1">
                                    <a:off x="8232907" y="2625611"/>
                                    <a:ext cx="350520" cy="228600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06" name="Rectangle 405"/>
                                  <p:cNvSpPr/>
                                  <p:nvPr/>
                                </p:nvSpPr>
                                <p:spPr>
                                  <a:xfrm>
                                    <a:off x="8742861" y="3100395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07" name="Rectangle 406"/>
                                  <p:cNvSpPr/>
                                  <p:nvPr/>
                                </p:nvSpPr>
                                <p:spPr>
                                  <a:xfrm>
                                    <a:off x="8575807" y="2871795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08" name="Rectangle 407"/>
                                  <p:cNvSpPr/>
                                  <p:nvPr/>
                                </p:nvSpPr>
                                <p:spPr>
                                  <a:xfrm>
                                    <a:off x="8408093" y="2625611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09" name="Rectangle 408"/>
                                  <p:cNvSpPr/>
                                  <p:nvPr/>
                                </p:nvSpPr>
                                <p:spPr>
                                  <a:xfrm>
                                    <a:off x="8162568" y="2226882"/>
                                    <a:ext cx="2480254" cy="176447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E7E6E6"/>
                                  </a:solidFill>
                                  <a:ln w="12700" cap="flat" cmpd="sng" algn="ctr">
                                    <a:solidFill>
                                      <a:srgbClr val="5B9BD5">
                                        <a:lumMod val="75000"/>
                                      </a:srgbClr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10" name="Flowchart: Data 409"/>
                                  <p:cNvSpPr/>
                                  <p:nvPr/>
                                </p:nvSpPr>
                                <p:spPr>
                                  <a:xfrm>
                                    <a:off x="10403471" y="2397392"/>
                                    <a:ext cx="223588" cy="241864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11" name="Rectangle 410"/>
                                  <p:cNvSpPr/>
                                  <p:nvPr/>
                                </p:nvSpPr>
                                <p:spPr>
                                  <a:xfrm>
                                    <a:off x="10219970" y="2403329"/>
                                    <a:ext cx="316230" cy="217739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12" name="Flowchart: Data 411"/>
                                  <p:cNvSpPr/>
                                  <p:nvPr/>
                                </p:nvSpPr>
                                <p:spPr>
                                  <a:xfrm flipH="1">
                                    <a:off x="8172783" y="2411324"/>
                                    <a:ext cx="316230" cy="219710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13" name="Rectangle 412"/>
                                  <p:cNvSpPr/>
                                  <p:nvPr/>
                                </p:nvSpPr>
                                <p:spPr>
                                  <a:xfrm>
                                    <a:off x="8309089" y="2414525"/>
                                    <a:ext cx="289560" cy="211183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75" name="Rectangle 374"/>
                                <p:cNvSpPr/>
                                <p:nvPr/>
                              </p:nvSpPr>
                              <p:spPr>
                                <a:xfrm>
                                  <a:off x="9268599" y="3338896"/>
                                  <a:ext cx="334010" cy="256508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76" name="Rectangle 375"/>
                                <p:cNvSpPr/>
                                <p:nvPr/>
                              </p:nvSpPr>
                              <p:spPr>
                                <a:xfrm>
                                  <a:off x="9604507" y="3346580"/>
                                  <a:ext cx="334010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77" name="Rectangle 376"/>
                                <p:cNvSpPr/>
                                <p:nvPr/>
                              </p:nvSpPr>
                              <p:spPr>
                                <a:xfrm>
                                  <a:off x="8927499" y="3346580"/>
                                  <a:ext cx="334010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78" name="Rectangle 377"/>
                                <p:cNvSpPr/>
                                <p:nvPr/>
                              </p:nvSpPr>
                              <p:spPr>
                                <a:xfrm>
                                  <a:off x="9912238" y="3346580"/>
                                  <a:ext cx="377825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79" name="Rectangle 378"/>
                                <p:cNvSpPr/>
                                <p:nvPr/>
                              </p:nvSpPr>
                              <p:spPr>
                                <a:xfrm>
                                  <a:off x="8575807" y="3337788"/>
                                  <a:ext cx="413385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80" name="Freeform 379"/>
                                <p:cNvSpPr/>
                                <p:nvPr/>
                              </p:nvSpPr>
                              <p:spPr>
                                <a:xfrm rot="17971067" flipH="1">
                                  <a:off x="10714714" y="2220214"/>
                                  <a:ext cx="790556" cy="1432437"/>
                                </a:xfrm>
                                <a:custGeom>
                                  <a:avLst/>
                                  <a:gdLst>
                                    <a:gd name="connsiteX0" fmla="*/ 309984 w 823732"/>
                                    <a:gd name="connsiteY0" fmla="*/ 27891 h 1374742"/>
                                    <a:gd name="connsiteX1" fmla="*/ 222061 w 823732"/>
                                    <a:gd name="connsiteY1" fmla="*/ 19099 h 1374742"/>
                                    <a:gd name="connsiteX2" fmla="*/ 169307 w 823732"/>
                                    <a:gd name="connsiteY2" fmla="*/ 10307 h 1374742"/>
                                    <a:gd name="connsiteX3" fmla="*/ 116553 w 823732"/>
                                    <a:gd name="connsiteY3" fmla="*/ 80645 h 1374742"/>
                                    <a:gd name="connsiteX4" fmla="*/ 134138 w 823732"/>
                                    <a:gd name="connsiteY4" fmla="*/ 142191 h 1374742"/>
                                    <a:gd name="connsiteX5" fmla="*/ 125345 w 823732"/>
                                    <a:gd name="connsiteY5" fmla="*/ 230114 h 1374742"/>
                                    <a:gd name="connsiteX6" fmla="*/ 116553 w 823732"/>
                                    <a:gd name="connsiteY6" fmla="*/ 309245 h 1374742"/>
                                    <a:gd name="connsiteX7" fmla="*/ 72591 w 823732"/>
                                    <a:gd name="connsiteY7" fmla="*/ 581807 h 1374742"/>
                                    <a:gd name="connsiteX8" fmla="*/ 28630 w 823732"/>
                                    <a:gd name="connsiteY8" fmla="*/ 722483 h 1374742"/>
                                    <a:gd name="connsiteX9" fmla="*/ 547376 w 823732"/>
                                    <a:gd name="connsiteY9" fmla="*/ 1126930 h 1374742"/>
                                    <a:gd name="connsiteX10" fmla="*/ 573753 w 823732"/>
                                    <a:gd name="connsiteY10" fmla="*/ 1223645 h 1374742"/>
                                    <a:gd name="connsiteX11" fmla="*/ 591338 w 823732"/>
                                    <a:gd name="connsiteY11" fmla="*/ 1276399 h 1374742"/>
                                    <a:gd name="connsiteX12" fmla="*/ 608922 w 823732"/>
                                    <a:gd name="connsiteY12" fmla="*/ 1302776 h 1374742"/>
                                    <a:gd name="connsiteX13" fmla="*/ 652884 w 823732"/>
                                    <a:gd name="connsiteY13" fmla="*/ 1364322 h 1374742"/>
                                    <a:gd name="connsiteX14" fmla="*/ 705638 w 823732"/>
                                    <a:gd name="connsiteY14" fmla="*/ 1373114 h 1374742"/>
                                    <a:gd name="connsiteX15" fmla="*/ 749599 w 823732"/>
                                    <a:gd name="connsiteY15" fmla="*/ 1346737 h 1374742"/>
                                    <a:gd name="connsiteX16" fmla="*/ 811145 w 823732"/>
                                    <a:gd name="connsiteY16" fmla="*/ 1293983 h 1374742"/>
                                    <a:gd name="connsiteX17" fmla="*/ 811145 w 823732"/>
                                    <a:gd name="connsiteY17" fmla="*/ 1241230 h 1374742"/>
                                    <a:gd name="connsiteX18" fmla="*/ 819938 w 823732"/>
                                    <a:gd name="connsiteY18" fmla="*/ 1170891 h 1374742"/>
                                    <a:gd name="connsiteX19" fmla="*/ 740807 w 823732"/>
                                    <a:gd name="connsiteY19" fmla="*/ 1118137 h 1374742"/>
                                    <a:gd name="connsiteX20" fmla="*/ 670468 w 823732"/>
                                    <a:gd name="connsiteY20" fmla="*/ 1100553 h 1374742"/>
                                    <a:gd name="connsiteX21" fmla="*/ 626507 w 823732"/>
                                    <a:gd name="connsiteY21" fmla="*/ 1082968 h 1374742"/>
                                    <a:gd name="connsiteX22" fmla="*/ 573753 w 823732"/>
                                    <a:gd name="connsiteY22" fmla="*/ 1003837 h 1374742"/>
                                    <a:gd name="connsiteX23" fmla="*/ 318776 w 823732"/>
                                    <a:gd name="connsiteY23" fmla="*/ 704899 h 1374742"/>
                                    <a:gd name="connsiteX24" fmla="*/ 186891 w 823732"/>
                                    <a:gd name="connsiteY24" fmla="*/ 616976 h 1374742"/>
                                    <a:gd name="connsiteX25" fmla="*/ 283607 w 823732"/>
                                    <a:gd name="connsiteY25" fmla="*/ 370791 h 1374742"/>
                                    <a:gd name="connsiteX26" fmla="*/ 309984 w 823732"/>
                                    <a:gd name="connsiteY26" fmla="*/ 282868 h 1374742"/>
                                    <a:gd name="connsiteX27" fmla="*/ 371530 w 823732"/>
                                    <a:gd name="connsiteY27" fmla="*/ 186153 h 1374742"/>
                                    <a:gd name="connsiteX28" fmla="*/ 371530 w 823732"/>
                                    <a:gd name="connsiteY28" fmla="*/ 63060 h 1374742"/>
                                    <a:gd name="connsiteX29" fmla="*/ 353945 w 823732"/>
                                    <a:gd name="connsiteY29" fmla="*/ 1514 h 1374742"/>
                                    <a:gd name="connsiteX30" fmla="*/ 309984 w 823732"/>
                                    <a:gd name="connsiteY30" fmla="*/ 27891 h 1374742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  <a:cxn ang="0">
                                      <a:pos x="connsiteX7" y="connsiteY7"/>
                                    </a:cxn>
                                    <a:cxn ang="0">
                                      <a:pos x="connsiteX8" y="connsiteY8"/>
                                    </a:cxn>
                                    <a:cxn ang="0">
                                      <a:pos x="connsiteX9" y="connsiteY9"/>
                                    </a:cxn>
                                    <a:cxn ang="0">
                                      <a:pos x="connsiteX10" y="connsiteY10"/>
                                    </a:cxn>
                                    <a:cxn ang="0">
                                      <a:pos x="connsiteX11" y="connsiteY11"/>
                                    </a:cxn>
                                    <a:cxn ang="0">
                                      <a:pos x="connsiteX12" y="connsiteY12"/>
                                    </a:cxn>
                                    <a:cxn ang="0">
                                      <a:pos x="connsiteX13" y="connsiteY13"/>
                                    </a:cxn>
                                    <a:cxn ang="0">
                                      <a:pos x="connsiteX14" y="connsiteY14"/>
                                    </a:cxn>
                                    <a:cxn ang="0">
                                      <a:pos x="connsiteX15" y="connsiteY15"/>
                                    </a:cxn>
                                    <a:cxn ang="0">
                                      <a:pos x="connsiteX16" y="connsiteY16"/>
                                    </a:cxn>
                                    <a:cxn ang="0">
                                      <a:pos x="connsiteX17" y="connsiteY17"/>
                                    </a:cxn>
                                    <a:cxn ang="0">
                                      <a:pos x="connsiteX18" y="connsiteY18"/>
                                    </a:cxn>
                                    <a:cxn ang="0">
                                      <a:pos x="connsiteX19" y="connsiteY19"/>
                                    </a:cxn>
                                    <a:cxn ang="0">
                                      <a:pos x="connsiteX20" y="connsiteY20"/>
                                    </a:cxn>
                                    <a:cxn ang="0">
                                      <a:pos x="connsiteX21" y="connsiteY21"/>
                                    </a:cxn>
                                    <a:cxn ang="0">
                                      <a:pos x="connsiteX22" y="connsiteY22"/>
                                    </a:cxn>
                                    <a:cxn ang="0">
                                      <a:pos x="connsiteX23" y="connsiteY23"/>
                                    </a:cxn>
                                    <a:cxn ang="0">
                                      <a:pos x="connsiteX24" y="connsiteY24"/>
                                    </a:cxn>
                                    <a:cxn ang="0">
                                      <a:pos x="connsiteX25" y="connsiteY25"/>
                                    </a:cxn>
                                    <a:cxn ang="0">
                                      <a:pos x="connsiteX26" y="connsiteY26"/>
                                    </a:cxn>
                                    <a:cxn ang="0">
                                      <a:pos x="connsiteX27" y="connsiteY27"/>
                                    </a:cxn>
                                    <a:cxn ang="0">
                                      <a:pos x="connsiteX28" y="connsiteY28"/>
                                    </a:cxn>
                                    <a:cxn ang="0">
                                      <a:pos x="connsiteX29" y="connsiteY29"/>
                                    </a:cxn>
                                    <a:cxn ang="0">
                                      <a:pos x="connsiteX30" y="connsiteY30"/>
                                    </a:cxn>
                                  </a:cxnLst>
                                  <a:rect l="l" t="t" r="r" b="b"/>
                                  <a:pathLst>
                                    <a:path w="823732" h="1374742">
                                      <a:moveTo>
                                        <a:pt x="309984" y="27891"/>
                                      </a:moveTo>
                                      <a:cubicBezTo>
                                        <a:pt x="288003" y="30822"/>
                                        <a:pt x="245507" y="22030"/>
                                        <a:pt x="222061" y="19099"/>
                                      </a:cubicBezTo>
                                      <a:cubicBezTo>
                                        <a:pt x="198615" y="16168"/>
                                        <a:pt x="186892" y="49"/>
                                        <a:pt x="169307" y="10307"/>
                                      </a:cubicBezTo>
                                      <a:cubicBezTo>
                                        <a:pt x="151722" y="20565"/>
                                        <a:pt x="122414" y="58664"/>
                                        <a:pt x="116553" y="80645"/>
                                      </a:cubicBezTo>
                                      <a:cubicBezTo>
                                        <a:pt x="110692" y="102626"/>
                                        <a:pt x="132673" y="117280"/>
                                        <a:pt x="134138" y="142191"/>
                                      </a:cubicBezTo>
                                      <a:cubicBezTo>
                                        <a:pt x="135603" y="167102"/>
                                        <a:pt x="128276" y="202272"/>
                                        <a:pt x="125345" y="230114"/>
                                      </a:cubicBezTo>
                                      <a:cubicBezTo>
                                        <a:pt x="122414" y="257956"/>
                                        <a:pt x="125345" y="250630"/>
                                        <a:pt x="116553" y="309245"/>
                                      </a:cubicBezTo>
                                      <a:cubicBezTo>
                                        <a:pt x="107761" y="367861"/>
                                        <a:pt x="87245" y="512934"/>
                                        <a:pt x="72591" y="581807"/>
                                      </a:cubicBezTo>
                                      <a:cubicBezTo>
                                        <a:pt x="57937" y="650680"/>
                                        <a:pt x="-50501" y="631629"/>
                                        <a:pt x="28630" y="722483"/>
                                      </a:cubicBezTo>
                                      <a:cubicBezTo>
                                        <a:pt x="107761" y="813337"/>
                                        <a:pt x="456522" y="1043403"/>
                                        <a:pt x="547376" y="1126930"/>
                                      </a:cubicBezTo>
                                      <a:cubicBezTo>
                                        <a:pt x="638230" y="1210457"/>
                                        <a:pt x="566426" y="1198734"/>
                                        <a:pt x="573753" y="1223645"/>
                                      </a:cubicBezTo>
                                      <a:cubicBezTo>
                                        <a:pt x="581080" y="1248556"/>
                                        <a:pt x="591338" y="1276399"/>
                                        <a:pt x="591338" y="1276399"/>
                                      </a:cubicBezTo>
                                      <a:cubicBezTo>
                                        <a:pt x="597199" y="1289587"/>
                                        <a:pt x="598664" y="1288122"/>
                                        <a:pt x="608922" y="1302776"/>
                                      </a:cubicBezTo>
                                      <a:cubicBezTo>
                                        <a:pt x="619180" y="1317430"/>
                                        <a:pt x="636765" y="1352599"/>
                                        <a:pt x="652884" y="1364322"/>
                                      </a:cubicBezTo>
                                      <a:cubicBezTo>
                                        <a:pt x="669003" y="1376045"/>
                                        <a:pt x="689519" y="1376045"/>
                                        <a:pt x="705638" y="1373114"/>
                                      </a:cubicBezTo>
                                      <a:cubicBezTo>
                                        <a:pt x="721757" y="1370183"/>
                                        <a:pt x="732015" y="1359925"/>
                                        <a:pt x="749599" y="1346737"/>
                                      </a:cubicBezTo>
                                      <a:cubicBezTo>
                                        <a:pt x="767183" y="1333549"/>
                                        <a:pt x="800887" y="1311567"/>
                                        <a:pt x="811145" y="1293983"/>
                                      </a:cubicBezTo>
                                      <a:cubicBezTo>
                                        <a:pt x="821403" y="1276399"/>
                                        <a:pt x="809680" y="1261745"/>
                                        <a:pt x="811145" y="1241230"/>
                                      </a:cubicBezTo>
                                      <a:cubicBezTo>
                                        <a:pt x="812610" y="1220715"/>
                                        <a:pt x="831661" y="1191407"/>
                                        <a:pt x="819938" y="1170891"/>
                                      </a:cubicBezTo>
                                      <a:cubicBezTo>
                                        <a:pt x="808215" y="1150376"/>
                                        <a:pt x="765719" y="1129860"/>
                                        <a:pt x="740807" y="1118137"/>
                                      </a:cubicBezTo>
                                      <a:cubicBezTo>
                                        <a:pt x="715895" y="1106414"/>
                                        <a:pt x="689518" y="1106415"/>
                                        <a:pt x="670468" y="1100553"/>
                                      </a:cubicBezTo>
                                      <a:cubicBezTo>
                                        <a:pt x="651418" y="1094692"/>
                                        <a:pt x="642626" y="1099087"/>
                                        <a:pt x="626507" y="1082968"/>
                                      </a:cubicBezTo>
                                      <a:cubicBezTo>
                                        <a:pt x="610388" y="1066849"/>
                                        <a:pt x="625042" y="1066849"/>
                                        <a:pt x="573753" y="1003837"/>
                                      </a:cubicBezTo>
                                      <a:cubicBezTo>
                                        <a:pt x="522465" y="940826"/>
                                        <a:pt x="383253" y="769376"/>
                                        <a:pt x="318776" y="704899"/>
                                      </a:cubicBezTo>
                                      <a:cubicBezTo>
                                        <a:pt x="254299" y="640422"/>
                                        <a:pt x="192752" y="672661"/>
                                        <a:pt x="186891" y="616976"/>
                                      </a:cubicBezTo>
                                      <a:cubicBezTo>
                                        <a:pt x="181030" y="561291"/>
                                        <a:pt x="263092" y="426476"/>
                                        <a:pt x="283607" y="370791"/>
                                      </a:cubicBezTo>
                                      <a:cubicBezTo>
                                        <a:pt x="304122" y="315106"/>
                                        <a:pt x="295330" y="313641"/>
                                        <a:pt x="309984" y="282868"/>
                                      </a:cubicBezTo>
                                      <a:cubicBezTo>
                                        <a:pt x="324638" y="252095"/>
                                        <a:pt x="361272" y="222788"/>
                                        <a:pt x="371530" y="186153"/>
                                      </a:cubicBezTo>
                                      <a:cubicBezTo>
                                        <a:pt x="381788" y="149518"/>
                                        <a:pt x="374461" y="93833"/>
                                        <a:pt x="371530" y="63060"/>
                                      </a:cubicBezTo>
                                      <a:cubicBezTo>
                                        <a:pt x="368599" y="32287"/>
                                        <a:pt x="371530" y="10306"/>
                                        <a:pt x="353945" y="1514"/>
                                      </a:cubicBezTo>
                                      <a:cubicBezTo>
                                        <a:pt x="336360" y="-7278"/>
                                        <a:pt x="331965" y="24960"/>
                                        <a:pt x="309984" y="27891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DECFBC"/>
                                </a:solidFill>
                                <a:ln w="1270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381" name="Freeform 380"/>
                                <p:cNvSpPr/>
                                <p:nvPr/>
                              </p:nvSpPr>
                              <p:spPr>
                                <a:xfrm rot="5682153">
                                  <a:off x="7139172" y="1856384"/>
                                  <a:ext cx="745487" cy="1519032"/>
                                </a:xfrm>
                                <a:custGeom>
                                  <a:avLst/>
                                  <a:gdLst>
                                    <a:gd name="connsiteX0" fmla="*/ 309984 w 823732"/>
                                    <a:gd name="connsiteY0" fmla="*/ 27891 h 1374742"/>
                                    <a:gd name="connsiteX1" fmla="*/ 222061 w 823732"/>
                                    <a:gd name="connsiteY1" fmla="*/ 19099 h 1374742"/>
                                    <a:gd name="connsiteX2" fmla="*/ 169307 w 823732"/>
                                    <a:gd name="connsiteY2" fmla="*/ 10307 h 1374742"/>
                                    <a:gd name="connsiteX3" fmla="*/ 116553 w 823732"/>
                                    <a:gd name="connsiteY3" fmla="*/ 80645 h 1374742"/>
                                    <a:gd name="connsiteX4" fmla="*/ 134138 w 823732"/>
                                    <a:gd name="connsiteY4" fmla="*/ 142191 h 1374742"/>
                                    <a:gd name="connsiteX5" fmla="*/ 125345 w 823732"/>
                                    <a:gd name="connsiteY5" fmla="*/ 230114 h 1374742"/>
                                    <a:gd name="connsiteX6" fmla="*/ 116553 w 823732"/>
                                    <a:gd name="connsiteY6" fmla="*/ 309245 h 1374742"/>
                                    <a:gd name="connsiteX7" fmla="*/ 72591 w 823732"/>
                                    <a:gd name="connsiteY7" fmla="*/ 581807 h 1374742"/>
                                    <a:gd name="connsiteX8" fmla="*/ 28630 w 823732"/>
                                    <a:gd name="connsiteY8" fmla="*/ 722483 h 1374742"/>
                                    <a:gd name="connsiteX9" fmla="*/ 547376 w 823732"/>
                                    <a:gd name="connsiteY9" fmla="*/ 1126930 h 1374742"/>
                                    <a:gd name="connsiteX10" fmla="*/ 573753 w 823732"/>
                                    <a:gd name="connsiteY10" fmla="*/ 1223645 h 1374742"/>
                                    <a:gd name="connsiteX11" fmla="*/ 591338 w 823732"/>
                                    <a:gd name="connsiteY11" fmla="*/ 1276399 h 1374742"/>
                                    <a:gd name="connsiteX12" fmla="*/ 608922 w 823732"/>
                                    <a:gd name="connsiteY12" fmla="*/ 1302776 h 1374742"/>
                                    <a:gd name="connsiteX13" fmla="*/ 652884 w 823732"/>
                                    <a:gd name="connsiteY13" fmla="*/ 1364322 h 1374742"/>
                                    <a:gd name="connsiteX14" fmla="*/ 705638 w 823732"/>
                                    <a:gd name="connsiteY14" fmla="*/ 1373114 h 1374742"/>
                                    <a:gd name="connsiteX15" fmla="*/ 749599 w 823732"/>
                                    <a:gd name="connsiteY15" fmla="*/ 1346737 h 1374742"/>
                                    <a:gd name="connsiteX16" fmla="*/ 811145 w 823732"/>
                                    <a:gd name="connsiteY16" fmla="*/ 1293983 h 1374742"/>
                                    <a:gd name="connsiteX17" fmla="*/ 811145 w 823732"/>
                                    <a:gd name="connsiteY17" fmla="*/ 1241230 h 1374742"/>
                                    <a:gd name="connsiteX18" fmla="*/ 819938 w 823732"/>
                                    <a:gd name="connsiteY18" fmla="*/ 1170891 h 1374742"/>
                                    <a:gd name="connsiteX19" fmla="*/ 740807 w 823732"/>
                                    <a:gd name="connsiteY19" fmla="*/ 1118137 h 1374742"/>
                                    <a:gd name="connsiteX20" fmla="*/ 670468 w 823732"/>
                                    <a:gd name="connsiteY20" fmla="*/ 1100553 h 1374742"/>
                                    <a:gd name="connsiteX21" fmla="*/ 626507 w 823732"/>
                                    <a:gd name="connsiteY21" fmla="*/ 1082968 h 1374742"/>
                                    <a:gd name="connsiteX22" fmla="*/ 573753 w 823732"/>
                                    <a:gd name="connsiteY22" fmla="*/ 1003837 h 1374742"/>
                                    <a:gd name="connsiteX23" fmla="*/ 318776 w 823732"/>
                                    <a:gd name="connsiteY23" fmla="*/ 704899 h 1374742"/>
                                    <a:gd name="connsiteX24" fmla="*/ 186891 w 823732"/>
                                    <a:gd name="connsiteY24" fmla="*/ 616976 h 1374742"/>
                                    <a:gd name="connsiteX25" fmla="*/ 283607 w 823732"/>
                                    <a:gd name="connsiteY25" fmla="*/ 370791 h 1374742"/>
                                    <a:gd name="connsiteX26" fmla="*/ 309984 w 823732"/>
                                    <a:gd name="connsiteY26" fmla="*/ 282868 h 1374742"/>
                                    <a:gd name="connsiteX27" fmla="*/ 371530 w 823732"/>
                                    <a:gd name="connsiteY27" fmla="*/ 186153 h 1374742"/>
                                    <a:gd name="connsiteX28" fmla="*/ 371530 w 823732"/>
                                    <a:gd name="connsiteY28" fmla="*/ 63060 h 1374742"/>
                                    <a:gd name="connsiteX29" fmla="*/ 353945 w 823732"/>
                                    <a:gd name="connsiteY29" fmla="*/ 1514 h 1374742"/>
                                    <a:gd name="connsiteX30" fmla="*/ 309984 w 823732"/>
                                    <a:gd name="connsiteY30" fmla="*/ 27891 h 1374742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  <a:cxn ang="0">
                                      <a:pos x="connsiteX7" y="connsiteY7"/>
                                    </a:cxn>
                                    <a:cxn ang="0">
                                      <a:pos x="connsiteX8" y="connsiteY8"/>
                                    </a:cxn>
                                    <a:cxn ang="0">
                                      <a:pos x="connsiteX9" y="connsiteY9"/>
                                    </a:cxn>
                                    <a:cxn ang="0">
                                      <a:pos x="connsiteX10" y="connsiteY10"/>
                                    </a:cxn>
                                    <a:cxn ang="0">
                                      <a:pos x="connsiteX11" y="connsiteY11"/>
                                    </a:cxn>
                                    <a:cxn ang="0">
                                      <a:pos x="connsiteX12" y="connsiteY12"/>
                                    </a:cxn>
                                    <a:cxn ang="0">
                                      <a:pos x="connsiteX13" y="connsiteY13"/>
                                    </a:cxn>
                                    <a:cxn ang="0">
                                      <a:pos x="connsiteX14" y="connsiteY14"/>
                                    </a:cxn>
                                    <a:cxn ang="0">
                                      <a:pos x="connsiteX15" y="connsiteY15"/>
                                    </a:cxn>
                                    <a:cxn ang="0">
                                      <a:pos x="connsiteX16" y="connsiteY16"/>
                                    </a:cxn>
                                    <a:cxn ang="0">
                                      <a:pos x="connsiteX17" y="connsiteY17"/>
                                    </a:cxn>
                                    <a:cxn ang="0">
                                      <a:pos x="connsiteX18" y="connsiteY18"/>
                                    </a:cxn>
                                    <a:cxn ang="0">
                                      <a:pos x="connsiteX19" y="connsiteY19"/>
                                    </a:cxn>
                                    <a:cxn ang="0">
                                      <a:pos x="connsiteX20" y="connsiteY20"/>
                                    </a:cxn>
                                    <a:cxn ang="0">
                                      <a:pos x="connsiteX21" y="connsiteY21"/>
                                    </a:cxn>
                                    <a:cxn ang="0">
                                      <a:pos x="connsiteX22" y="connsiteY22"/>
                                    </a:cxn>
                                    <a:cxn ang="0">
                                      <a:pos x="connsiteX23" y="connsiteY23"/>
                                    </a:cxn>
                                    <a:cxn ang="0">
                                      <a:pos x="connsiteX24" y="connsiteY24"/>
                                    </a:cxn>
                                    <a:cxn ang="0">
                                      <a:pos x="connsiteX25" y="connsiteY25"/>
                                    </a:cxn>
                                    <a:cxn ang="0">
                                      <a:pos x="connsiteX26" y="connsiteY26"/>
                                    </a:cxn>
                                    <a:cxn ang="0">
                                      <a:pos x="connsiteX27" y="connsiteY27"/>
                                    </a:cxn>
                                    <a:cxn ang="0">
                                      <a:pos x="connsiteX28" y="connsiteY28"/>
                                    </a:cxn>
                                    <a:cxn ang="0">
                                      <a:pos x="connsiteX29" y="connsiteY29"/>
                                    </a:cxn>
                                    <a:cxn ang="0">
                                      <a:pos x="connsiteX30" y="connsiteY30"/>
                                    </a:cxn>
                                  </a:cxnLst>
                                  <a:rect l="l" t="t" r="r" b="b"/>
                                  <a:pathLst>
                                    <a:path w="823732" h="1374742">
                                      <a:moveTo>
                                        <a:pt x="309984" y="27891"/>
                                      </a:moveTo>
                                      <a:cubicBezTo>
                                        <a:pt x="288003" y="30822"/>
                                        <a:pt x="245507" y="22030"/>
                                        <a:pt x="222061" y="19099"/>
                                      </a:cubicBezTo>
                                      <a:cubicBezTo>
                                        <a:pt x="198615" y="16168"/>
                                        <a:pt x="186892" y="49"/>
                                        <a:pt x="169307" y="10307"/>
                                      </a:cubicBezTo>
                                      <a:cubicBezTo>
                                        <a:pt x="151722" y="20565"/>
                                        <a:pt x="122414" y="58664"/>
                                        <a:pt x="116553" y="80645"/>
                                      </a:cubicBezTo>
                                      <a:cubicBezTo>
                                        <a:pt x="110692" y="102626"/>
                                        <a:pt x="132673" y="117280"/>
                                        <a:pt x="134138" y="142191"/>
                                      </a:cubicBezTo>
                                      <a:cubicBezTo>
                                        <a:pt x="135603" y="167102"/>
                                        <a:pt x="128276" y="202272"/>
                                        <a:pt x="125345" y="230114"/>
                                      </a:cubicBezTo>
                                      <a:cubicBezTo>
                                        <a:pt x="122414" y="257956"/>
                                        <a:pt x="125345" y="250630"/>
                                        <a:pt x="116553" y="309245"/>
                                      </a:cubicBezTo>
                                      <a:cubicBezTo>
                                        <a:pt x="107761" y="367861"/>
                                        <a:pt x="87245" y="512934"/>
                                        <a:pt x="72591" y="581807"/>
                                      </a:cubicBezTo>
                                      <a:cubicBezTo>
                                        <a:pt x="57937" y="650680"/>
                                        <a:pt x="-50501" y="631629"/>
                                        <a:pt x="28630" y="722483"/>
                                      </a:cubicBezTo>
                                      <a:cubicBezTo>
                                        <a:pt x="107761" y="813337"/>
                                        <a:pt x="456522" y="1043403"/>
                                        <a:pt x="547376" y="1126930"/>
                                      </a:cubicBezTo>
                                      <a:cubicBezTo>
                                        <a:pt x="638230" y="1210457"/>
                                        <a:pt x="566426" y="1198734"/>
                                        <a:pt x="573753" y="1223645"/>
                                      </a:cubicBezTo>
                                      <a:cubicBezTo>
                                        <a:pt x="581080" y="1248556"/>
                                        <a:pt x="591338" y="1276399"/>
                                        <a:pt x="591338" y="1276399"/>
                                      </a:cubicBezTo>
                                      <a:cubicBezTo>
                                        <a:pt x="597199" y="1289587"/>
                                        <a:pt x="598664" y="1288122"/>
                                        <a:pt x="608922" y="1302776"/>
                                      </a:cubicBezTo>
                                      <a:cubicBezTo>
                                        <a:pt x="619180" y="1317430"/>
                                        <a:pt x="636765" y="1352599"/>
                                        <a:pt x="652884" y="1364322"/>
                                      </a:cubicBezTo>
                                      <a:cubicBezTo>
                                        <a:pt x="669003" y="1376045"/>
                                        <a:pt x="689519" y="1376045"/>
                                        <a:pt x="705638" y="1373114"/>
                                      </a:cubicBezTo>
                                      <a:cubicBezTo>
                                        <a:pt x="721757" y="1370183"/>
                                        <a:pt x="732015" y="1359925"/>
                                        <a:pt x="749599" y="1346737"/>
                                      </a:cubicBezTo>
                                      <a:cubicBezTo>
                                        <a:pt x="767183" y="1333549"/>
                                        <a:pt x="800887" y="1311567"/>
                                        <a:pt x="811145" y="1293983"/>
                                      </a:cubicBezTo>
                                      <a:cubicBezTo>
                                        <a:pt x="821403" y="1276399"/>
                                        <a:pt x="809680" y="1261745"/>
                                        <a:pt x="811145" y="1241230"/>
                                      </a:cubicBezTo>
                                      <a:cubicBezTo>
                                        <a:pt x="812610" y="1220715"/>
                                        <a:pt x="831661" y="1191407"/>
                                        <a:pt x="819938" y="1170891"/>
                                      </a:cubicBezTo>
                                      <a:cubicBezTo>
                                        <a:pt x="808215" y="1150376"/>
                                        <a:pt x="765719" y="1129860"/>
                                        <a:pt x="740807" y="1118137"/>
                                      </a:cubicBezTo>
                                      <a:cubicBezTo>
                                        <a:pt x="715895" y="1106414"/>
                                        <a:pt x="689518" y="1106415"/>
                                        <a:pt x="670468" y="1100553"/>
                                      </a:cubicBezTo>
                                      <a:cubicBezTo>
                                        <a:pt x="651418" y="1094692"/>
                                        <a:pt x="642626" y="1099087"/>
                                        <a:pt x="626507" y="1082968"/>
                                      </a:cubicBezTo>
                                      <a:cubicBezTo>
                                        <a:pt x="610388" y="1066849"/>
                                        <a:pt x="625042" y="1066849"/>
                                        <a:pt x="573753" y="1003837"/>
                                      </a:cubicBezTo>
                                      <a:cubicBezTo>
                                        <a:pt x="522465" y="940826"/>
                                        <a:pt x="383253" y="769376"/>
                                        <a:pt x="318776" y="704899"/>
                                      </a:cubicBezTo>
                                      <a:cubicBezTo>
                                        <a:pt x="254299" y="640422"/>
                                        <a:pt x="192752" y="672661"/>
                                        <a:pt x="186891" y="616976"/>
                                      </a:cubicBezTo>
                                      <a:cubicBezTo>
                                        <a:pt x="181030" y="561291"/>
                                        <a:pt x="263092" y="426476"/>
                                        <a:pt x="283607" y="370791"/>
                                      </a:cubicBezTo>
                                      <a:cubicBezTo>
                                        <a:pt x="304122" y="315106"/>
                                        <a:pt x="295330" y="313641"/>
                                        <a:pt x="309984" y="282868"/>
                                      </a:cubicBezTo>
                                      <a:cubicBezTo>
                                        <a:pt x="324638" y="252095"/>
                                        <a:pt x="361272" y="222788"/>
                                        <a:pt x="371530" y="186153"/>
                                      </a:cubicBezTo>
                                      <a:cubicBezTo>
                                        <a:pt x="381788" y="149518"/>
                                        <a:pt x="374461" y="93833"/>
                                        <a:pt x="371530" y="63060"/>
                                      </a:cubicBezTo>
                                      <a:cubicBezTo>
                                        <a:pt x="368599" y="32287"/>
                                        <a:pt x="371530" y="10306"/>
                                        <a:pt x="353945" y="1514"/>
                                      </a:cubicBezTo>
                                      <a:cubicBezTo>
                                        <a:pt x="336360" y="-7278"/>
                                        <a:pt x="331965" y="24960"/>
                                        <a:pt x="309984" y="27891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DECFBC"/>
                                </a:solidFill>
                                <a:ln w="1270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366" name="Trapezoid 365"/>
                              <p:cNvSpPr/>
                              <p:nvPr/>
                            </p:nvSpPr>
                            <p:spPr>
                              <a:xfrm rot="10800000">
                                <a:off x="9252632" y="2185995"/>
                                <a:ext cx="307340" cy="210820"/>
                              </a:xfrm>
                              <a:prstGeom prst="trapezoid">
                                <a:avLst/>
                              </a:prstGeom>
                              <a:gradFill rotWithShape="1">
                                <a:gsLst>
                                  <a:gs pos="0">
                                    <a:srgbClr val="4472C4">
                                      <a:satMod val="103000"/>
                                      <a:lumMod val="102000"/>
                                      <a:tint val="94000"/>
                                    </a:srgbClr>
                                  </a:gs>
                                  <a:gs pos="50000">
                                    <a:srgbClr val="4472C4">
                                      <a:satMod val="110000"/>
                                      <a:lumMod val="100000"/>
                                      <a:shade val="100000"/>
                                    </a:srgbClr>
                                  </a:gs>
                                  <a:gs pos="100000">
                                    <a:srgbClr val="4472C4">
                                      <a:lumMod val="99000"/>
                                      <a:satMod val="120000"/>
                                      <a:shade val="78000"/>
                                    </a:srgbClr>
                                  </a:gs>
                                </a:gsLst>
                                <a:lin ang="5400000" scaled="0"/>
                              </a:gradFill>
                              <a:ln>
                                <a:noFill/>
                              </a:ln>
                              <a:effectLst>
                                <a:outerShdw blurRad="57150" dist="19050" dir="5400000" algn="ctr" rotWithShape="0">
                                  <a:srgbClr val="000000">
                                    <a:alpha val="63000"/>
                                  </a:srgbClr>
                                </a:outerShdw>
                              </a:effectLst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67" name="Regular Pentagon 366"/>
                              <p:cNvSpPr/>
                              <p:nvPr/>
                            </p:nvSpPr>
                            <p:spPr>
                              <a:xfrm rot="10800000">
                                <a:off x="9261424" y="2370633"/>
                                <a:ext cx="298674" cy="922922"/>
                              </a:xfrm>
                              <a:prstGeom prst="pentagon">
                                <a:avLst/>
                              </a:prstGeom>
                              <a:gradFill rotWithShape="1">
                                <a:gsLst>
                                  <a:gs pos="0">
                                    <a:srgbClr val="4472C4">
                                      <a:satMod val="103000"/>
                                      <a:lumMod val="102000"/>
                                      <a:tint val="94000"/>
                                    </a:srgbClr>
                                  </a:gs>
                                  <a:gs pos="50000">
                                    <a:srgbClr val="4472C4">
                                      <a:satMod val="110000"/>
                                      <a:lumMod val="100000"/>
                                      <a:shade val="100000"/>
                                    </a:srgbClr>
                                  </a:gs>
                                  <a:gs pos="100000">
                                    <a:srgbClr val="4472C4">
                                      <a:lumMod val="99000"/>
                                      <a:satMod val="120000"/>
                                      <a:shade val="78000"/>
                                    </a:srgbClr>
                                  </a:gs>
                                </a:gsLst>
                                <a:lin ang="5400000" scaled="0"/>
                              </a:gradFill>
                              <a:ln>
                                <a:noFill/>
                              </a:ln>
                              <a:effectLst>
                                <a:outerShdw blurRad="57150" dist="19050" dir="5400000" algn="ctr" rotWithShape="0">
                                  <a:srgbClr val="000000">
                                    <a:alpha val="63000"/>
                                  </a:srgbClr>
                                </a:outerShdw>
                              </a:effectLst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68" name="Minus 367"/>
                              <p:cNvSpPr/>
                              <p:nvPr/>
                            </p:nvSpPr>
                            <p:spPr>
                              <a:xfrm>
                                <a:off x="7960162" y="2150826"/>
                                <a:ext cx="1512277" cy="113567"/>
                              </a:xfrm>
                              <a:prstGeom prst="mathMinus">
                                <a:avLst/>
                              </a:prstGeom>
                              <a:solidFill>
                                <a:srgbClr val="E7E6E6"/>
                              </a:solidFill>
                              <a:ln w="19050" cap="flat" cmpd="sng" algn="ctr">
                                <a:solidFill>
                                  <a:srgbClr val="5B9BD5">
                                    <a:shade val="50000"/>
                                  </a:srgbClr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69" name="Minus 368"/>
                              <p:cNvSpPr/>
                              <p:nvPr/>
                            </p:nvSpPr>
                            <p:spPr>
                              <a:xfrm>
                                <a:off x="9340555" y="2150826"/>
                                <a:ext cx="1503192" cy="113567"/>
                              </a:xfrm>
                              <a:prstGeom prst="mathMinus">
                                <a:avLst/>
                              </a:prstGeom>
                              <a:solidFill>
                                <a:srgbClr val="E7E6E6"/>
                              </a:solidFill>
                              <a:ln w="19050" cap="flat" cmpd="sng" algn="ctr">
                                <a:solidFill>
                                  <a:srgbClr val="5B9BD5">
                                    <a:shade val="50000"/>
                                  </a:srgbClr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70" name="Right Triangle 369"/>
                              <p:cNvSpPr/>
                              <p:nvPr/>
                            </p:nvSpPr>
                            <p:spPr>
                              <a:xfrm rot="9613516" flipH="1" flipV="1">
                                <a:off x="9481232" y="2045318"/>
                                <a:ext cx="708643" cy="279360"/>
                              </a:xfrm>
                              <a:prstGeom prst="rtTriangle">
                                <a:avLst/>
                              </a:prstGeom>
                              <a:solidFill>
                                <a:srgbClr val="E7E6E6"/>
                              </a:solidFill>
                              <a:ln w="19050" cap="flat" cmpd="sng" algn="ctr">
                                <a:solidFill>
                                  <a:srgbClr val="5B9BD5">
                                    <a:shade val="50000"/>
                                  </a:srgbClr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71" name="Right Triangle 370"/>
                              <p:cNvSpPr/>
                              <p:nvPr/>
                            </p:nvSpPr>
                            <p:spPr>
                              <a:xfrm rot="11986484" flipV="1">
                                <a:off x="8610793" y="2045318"/>
                                <a:ext cx="708643" cy="279360"/>
                              </a:xfrm>
                              <a:prstGeom prst="rtTriangle">
                                <a:avLst/>
                              </a:prstGeom>
                              <a:solidFill>
                                <a:srgbClr val="E7E6E6"/>
                              </a:solidFill>
                              <a:ln w="19050" cap="flat" cmpd="sng" algn="ctr">
                                <a:solidFill>
                                  <a:srgbClr val="5B9BD5">
                                    <a:lumMod val="75000"/>
                                  </a:srgbClr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363" name="Right Triangle 362"/>
                            <p:cNvSpPr/>
                            <p:nvPr/>
                          </p:nvSpPr>
                          <p:spPr>
                            <a:xfrm rot="10800000">
                              <a:off x="8072360" y="2418112"/>
                              <a:ext cx="243205" cy="210820"/>
                            </a:xfrm>
                            <a:prstGeom prst="rtTriangle">
                              <a:avLst/>
                            </a:prstGeom>
                            <a:solidFill>
                              <a:srgbClr val="72645E"/>
                            </a:solidFill>
                            <a:ln w="12700" cap="flat" cmpd="sng" algn="ctr">
                              <a:solidFill>
                                <a:srgbClr val="5B9BD5">
                                  <a:shade val="50000"/>
                                </a:srgbClr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364" name="Right Triangle 363"/>
                            <p:cNvSpPr/>
                            <p:nvPr/>
                          </p:nvSpPr>
                          <p:spPr>
                            <a:xfrm rot="5400000">
                              <a:off x="10522952" y="2381536"/>
                              <a:ext cx="212725" cy="255270"/>
                            </a:xfrm>
                            <a:prstGeom prst="rtTriangle">
                              <a:avLst/>
                            </a:prstGeom>
                            <a:solidFill>
                              <a:srgbClr val="72645E"/>
                            </a:solidFill>
                            <a:ln w="12700" cap="flat" cmpd="sng" algn="ctr">
                              <a:solidFill>
                                <a:srgbClr val="5B9BD5">
                                  <a:shade val="50000"/>
                                </a:srgbClr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grpSp>
                        <p:nvGrpSpPr>
                          <p:cNvPr id="359" name="Group 358"/>
                          <p:cNvGrpSpPr/>
                          <p:nvPr/>
                        </p:nvGrpSpPr>
                        <p:grpSpPr>
                          <a:xfrm>
                            <a:off x="8013116" y="1362846"/>
                            <a:ext cx="399465" cy="133976"/>
                            <a:chOff x="8013116" y="1362846"/>
                            <a:chExt cx="1195067" cy="194564"/>
                          </a:xfrm>
                        </p:grpSpPr>
                        <p:sp>
                          <p:nvSpPr>
                            <p:cNvPr id="360" name="Heart 359"/>
                            <p:cNvSpPr/>
                            <p:nvPr/>
                          </p:nvSpPr>
                          <p:spPr>
                            <a:xfrm>
                              <a:off x="8013119" y="1362846"/>
                              <a:ext cx="1195064" cy="194564"/>
                            </a:xfrm>
                            <a:prstGeom prst="heart">
                              <a:avLst/>
                            </a:prstGeom>
                            <a:solidFill>
                              <a:srgbClr val="B09180"/>
                            </a:solidFill>
                            <a:ln w="12700" cap="flat" cmpd="sng" algn="ctr">
                              <a:solidFill>
                                <a:srgbClr val="72645E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361" name="Heart 360"/>
                            <p:cNvSpPr/>
                            <p:nvPr/>
                          </p:nvSpPr>
                          <p:spPr>
                            <a:xfrm>
                              <a:off x="8013116" y="1362846"/>
                              <a:ext cx="1194436" cy="117917"/>
                            </a:xfrm>
                            <a:prstGeom prst="heart">
                              <a:avLst/>
                            </a:prstGeom>
                            <a:solidFill>
                              <a:srgbClr val="B09180"/>
                            </a:solidFill>
                            <a:ln w="12700" cap="flat" cmpd="sng" algn="ctr">
                              <a:solidFill>
                                <a:srgbClr val="72645E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</p:grpSp>
                  </p:grpSp>
                  <p:sp>
                    <p:nvSpPr>
                      <p:cNvPr id="354" name="Lightning Bolt 353"/>
                      <p:cNvSpPr/>
                      <p:nvPr/>
                    </p:nvSpPr>
                    <p:spPr>
                      <a:xfrm rot="11346550" flipH="1">
                        <a:off x="7042999" y="2628167"/>
                        <a:ext cx="334648" cy="472143"/>
                      </a:xfrm>
                      <a:prstGeom prst="lightningBolt">
                        <a:avLst/>
                      </a:prstGeom>
                      <a:gradFill rotWithShape="1">
                        <a:gsLst>
                          <a:gs pos="0">
                            <a:srgbClr val="FFC000">
                              <a:lumMod val="110000"/>
                              <a:satMod val="105000"/>
                              <a:tint val="67000"/>
                            </a:srgbClr>
                          </a:gs>
                          <a:gs pos="50000">
                            <a:srgbClr val="FFC000">
                              <a:lumMod val="105000"/>
                              <a:satMod val="103000"/>
                              <a:tint val="73000"/>
                            </a:srgbClr>
                          </a:gs>
                          <a:gs pos="100000">
                            <a:srgbClr val="FFC000">
                              <a:lumMod val="105000"/>
                              <a:satMod val="109000"/>
                              <a:tint val="81000"/>
                            </a:srgbClr>
                          </a:gs>
                        </a:gsLst>
                        <a:lin ang="5400000" scaled="0"/>
                      </a:gradFill>
                      <a:ln w="12700" cap="flat" cmpd="sng" algn="ctr">
                        <a:solidFill>
                          <a:schemeClr val="accent5">
                            <a:lumMod val="50000"/>
                          </a:scheme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344" name="Group 343"/>
                    <p:cNvGrpSpPr/>
                    <p:nvPr/>
                  </p:nvGrpSpPr>
                  <p:grpSpPr>
                    <a:xfrm rot="21399124">
                      <a:off x="9741120" y="5380514"/>
                      <a:ext cx="1265880" cy="576146"/>
                      <a:chOff x="9741120" y="5380514"/>
                      <a:chExt cx="1407160" cy="651502"/>
                    </a:xfrm>
                  </p:grpSpPr>
                  <p:grpSp>
                    <p:nvGrpSpPr>
                      <p:cNvPr id="345" name="Group 344"/>
                      <p:cNvGrpSpPr/>
                      <p:nvPr/>
                    </p:nvGrpSpPr>
                    <p:grpSpPr>
                      <a:xfrm>
                        <a:off x="9741120" y="5380514"/>
                        <a:ext cx="499746" cy="519431"/>
                        <a:chOff x="9741120" y="5380514"/>
                        <a:chExt cx="500094" cy="520434"/>
                      </a:xfrm>
                    </p:grpSpPr>
                    <p:sp>
                      <p:nvSpPr>
                        <p:cNvPr id="351" name="Trapezoid 350"/>
                        <p:cNvSpPr/>
                        <p:nvPr/>
                      </p:nvSpPr>
                      <p:spPr>
                        <a:xfrm rot="13102361" flipH="1">
                          <a:off x="9741120" y="5693956"/>
                          <a:ext cx="426193" cy="206992"/>
                        </a:xfrm>
                        <a:prstGeom prst="trapezoid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5B9BD5">
                              <a:shade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352" name="Chord 351"/>
                        <p:cNvSpPr/>
                        <p:nvPr/>
                      </p:nvSpPr>
                      <p:spPr>
                        <a:xfrm rot="10456534" flipH="1">
                          <a:off x="9844042" y="5380514"/>
                          <a:ext cx="397172" cy="341296"/>
                        </a:xfrm>
                        <a:prstGeom prst="chord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5B9BD5">
                              <a:shade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grpSp>
                    <p:nvGrpSpPr>
                      <p:cNvPr id="346" name="Group 345"/>
                      <p:cNvGrpSpPr/>
                      <p:nvPr/>
                    </p:nvGrpSpPr>
                    <p:grpSpPr>
                      <a:xfrm>
                        <a:off x="9918920" y="5577364"/>
                        <a:ext cx="1229360" cy="454652"/>
                        <a:chOff x="9918920" y="5577364"/>
                        <a:chExt cx="1229360" cy="454652"/>
                      </a:xfrm>
                    </p:grpSpPr>
                    <p:grpSp>
                      <p:nvGrpSpPr>
                        <p:cNvPr id="347" name="Group 346"/>
                        <p:cNvGrpSpPr/>
                        <p:nvPr/>
                      </p:nvGrpSpPr>
                      <p:grpSpPr>
                        <a:xfrm>
                          <a:off x="10020520" y="5577364"/>
                          <a:ext cx="1127760" cy="454652"/>
                          <a:chOff x="10020520" y="5577364"/>
                          <a:chExt cx="1127760" cy="441960"/>
                        </a:xfrm>
                      </p:grpSpPr>
                      <p:sp>
                        <p:nvSpPr>
                          <p:cNvPr id="349" name="Chord 348"/>
                          <p:cNvSpPr/>
                          <p:nvPr/>
                        </p:nvSpPr>
                        <p:spPr>
                          <a:xfrm rot="12814914">
                            <a:off x="10020520" y="5577364"/>
                            <a:ext cx="1127760" cy="441960"/>
                          </a:xfrm>
                          <a:prstGeom prst="chord">
                            <a:avLst/>
                          </a:prstGeom>
                          <a:solidFill>
                            <a:srgbClr val="72645E"/>
                          </a:solidFill>
                          <a:ln w="12700" cap="flat" cmpd="sng" algn="ctr">
                            <a:solidFill>
                              <a:srgbClr val="5B9BD5">
                                <a:shade val="50000"/>
                              </a:srgbClr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50" name="Bevel 349"/>
                          <p:cNvSpPr/>
                          <p:nvPr/>
                        </p:nvSpPr>
                        <p:spPr>
                          <a:xfrm rot="2034871" flipH="1">
                            <a:off x="10350719" y="5583712"/>
                            <a:ext cx="447387" cy="276577"/>
                          </a:xfrm>
                          <a:prstGeom prst="bevel">
                            <a:avLst/>
                          </a:prstGeom>
                          <a:gradFill rotWithShape="1">
                            <a:gsLst>
                              <a:gs pos="0">
                                <a:sysClr val="windowText" lastClr="000000">
                                  <a:lumMod val="110000"/>
                                  <a:satMod val="105000"/>
                                  <a:tint val="67000"/>
                                </a:sysClr>
                              </a:gs>
                              <a:gs pos="50000">
                                <a:sysClr val="windowText" lastClr="000000">
                                  <a:lumMod val="105000"/>
                                  <a:satMod val="103000"/>
                                  <a:tint val="73000"/>
                                </a:sysClr>
                              </a:gs>
                              <a:gs pos="100000">
                                <a:sysClr val="windowText" lastClr="000000">
                                  <a:lumMod val="105000"/>
                                  <a:satMod val="109000"/>
                                  <a:tint val="81000"/>
                                </a:sysClr>
                              </a:gs>
                            </a:gsLst>
                            <a:lin ang="5400000" scaled="0"/>
                          </a:gradFill>
                          <a:ln w="6350" cap="flat" cmpd="sng" algn="ctr">
                            <a:solidFill>
                              <a:sysClr val="windowText" lastClr="000000">
                                <a:lumMod val="65000"/>
                                <a:lumOff val="35000"/>
                              </a:sysClr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348" name="Flowchart: Terminator 347"/>
                        <p:cNvSpPr/>
                        <p:nvPr/>
                      </p:nvSpPr>
                      <p:spPr>
                        <a:xfrm rot="1829441" flipH="1">
                          <a:off x="9918920" y="5691664"/>
                          <a:ext cx="779145" cy="268719"/>
                        </a:xfrm>
                        <a:prstGeom prst="flowChartTerminator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5B9BD5">
                              <a:shade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</p:grpSp>
              </p:grpSp>
              <p:sp>
                <p:nvSpPr>
                  <p:cNvPr id="339" name="Lightning Bolt 338"/>
                  <p:cNvSpPr/>
                  <p:nvPr/>
                </p:nvSpPr>
                <p:spPr>
                  <a:xfrm rot="2086118" flipH="1" flipV="1">
                    <a:off x="1643605" y="0"/>
                    <a:ext cx="601302" cy="826244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40" name="Lightning Bolt 339"/>
                  <p:cNvSpPr/>
                  <p:nvPr/>
                </p:nvSpPr>
                <p:spPr>
                  <a:xfrm rot="1402122" flipH="1" flipV="1">
                    <a:off x="1632030" y="46299"/>
                    <a:ext cx="546100" cy="735965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41" name="Lightning Bolt 340"/>
                  <p:cNvSpPr/>
                  <p:nvPr/>
                </p:nvSpPr>
                <p:spPr>
                  <a:xfrm rot="607899" flipH="1" flipV="1">
                    <a:off x="1574157" y="115747"/>
                    <a:ext cx="522605" cy="664845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42" name="Lightning Bolt 341"/>
                  <p:cNvSpPr/>
                  <p:nvPr/>
                </p:nvSpPr>
                <p:spPr>
                  <a:xfrm rot="20744571" flipH="1">
                    <a:off x="1608881" y="810228"/>
                    <a:ext cx="490433" cy="596392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chemeClr val="accent5">
                        <a:lumMod val="5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332" name="Group 331"/>
                <p:cNvGrpSpPr/>
                <p:nvPr/>
              </p:nvGrpSpPr>
              <p:grpSpPr>
                <a:xfrm>
                  <a:off x="1454750" y="277793"/>
                  <a:ext cx="597089" cy="962475"/>
                  <a:chOff x="-26809" y="0"/>
                  <a:chExt cx="597089" cy="962475"/>
                </a:xfrm>
              </p:grpSpPr>
              <p:sp>
                <p:nvSpPr>
                  <p:cNvPr id="333" name="Lightning Bolt 332"/>
                  <p:cNvSpPr/>
                  <p:nvPr/>
                </p:nvSpPr>
                <p:spPr>
                  <a:xfrm rot="607899" flipH="1" flipV="1">
                    <a:off x="34725" y="0"/>
                    <a:ext cx="535555" cy="528215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34" name="Lightning Bolt 333"/>
                  <p:cNvSpPr/>
                  <p:nvPr/>
                </p:nvSpPr>
                <p:spPr>
                  <a:xfrm rot="21447215" flipH="1">
                    <a:off x="57874" y="544010"/>
                    <a:ext cx="467360" cy="418465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35" name="Lightning Bolt 334"/>
                  <p:cNvSpPr/>
                  <p:nvPr/>
                </p:nvSpPr>
                <p:spPr>
                  <a:xfrm rot="21447215" flipH="1">
                    <a:off x="46299" y="520861"/>
                    <a:ext cx="512445" cy="229870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36" name="Lightning Bolt 335"/>
                  <p:cNvSpPr/>
                  <p:nvPr/>
                </p:nvSpPr>
                <p:spPr>
                  <a:xfrm rot="607899" flipH="1" flipV="1">
                    <a:off x="-26809" y="273529"/>
                    <a:ext cx="501135" cy="250746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37" name="Lightning Bolt 336"/>
                  <p:cNvSpPr/>
                  <p:nvPr/>
                </p:nvSpPr>
                <p:spPr>
                  <a:xfrm rot="607899" flipH="1" flipV="1">
                    <a:off x="79620" y="192224"/>
                    <a:ext cx="425658" cy="279214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  <p:sp>
            <p:nvSpPr>
              <p:cNvPr id="329" name="Lightning Bolt 328"/>
              <p:cNvSpPr/>
              <p:nvPr/>
            </p:nvSpPr>
            <p:spPr>
              <a:xfrm rot="1295485" flipH="1">
                <a:off x="1552261" y="704147"/>
                <a:ext cx="459075" cy="311823"/>
              </a:xfrm>
              <a:prstGeom prst="lightningBolt">
                <a:avLst/>
              </a:prstGeom>
              <a:gradFill rotWithShape="1">
                <a:gsLst>
                  <a:gs pos="0">
                    <a:srgbClr val="FFC000">
                      <a:lumMod val="110000"/>
                      <a:satMod val="105000"/>
                      <a:tint val="67000"/>
                    </a:srgbClr>
                  </a:gs>
                  <a:gs pos="50000">
                    <a:srgbClr val="FFC000">
                      <a:lumMod val="105000"/>
                      <a:satMod val="103000"/>
                      <a:tint val="73000"/>
                    </a:srgbClr>
                  </a:gs>
                  <a:gs pos="100000">
                    <a:srgbClr val="FFC000">
                      <a:lumMod val="105000"/>
                      <a:satMod val="109000"/>
                      <a:tint val="81000"/>
                    </a:srgbClr>
                  </a:gs>
                </a:gsLst>
                <a:lin ang="5400000" scaled="0"/>
              </a:gradFill>
              <a:ln w="12700" cap="flat" cmpd="sng" algn="ctr">
                <a:solidFill>
                  <a:srgbClr val="5B9BD5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330" name="Lightning Bolt 329"/>
              <p:cNvSpPr/>
              <p:nvPr/>
            </p:nvSpPr>
            <p:spPr>
              <a:xfrm rot="2233163" flipH="1">
                <a:off x="1354565" y="656972"/>
                <a:ext cx="651225" cy="214182"/>
              </a:xfrm>
              <a:prstGeom prst="lightningBolt">
                <a:avLst/>
              </a:prstGeom>
              <a:gradFill rotWithShape="1">
                <a:gsLst>
                  <a:gs pos="0">
                    <a:srgbClr val="FFC000">
                      <a:lumMod val="110000"/>
                      <a:satMod val="105000"/>
                      <a:tint val="67000"/>
                    </a:srgbClr>
                  </a:gs>
                  <a:gs pos="50000">
                    <a:srgbClr val="FFC000">
                      <a:lumMod val="105000"/>
                      <a:satMod val="103000"/>
                      <a:tint val="73000"/>
                    </a:srgbClr>
                  </a:gs>
                  <a:gs pos="100000">
                    <a:srgbClr val="FFC000">
                      <a:lumMod val="105000"/>
                      <a:satMod val="109000"/>
                      <a:tint val="81000"/>
                    </a:srgbClr>
                  </a:gs>
                </a:gsLst>
                <a:lin ang="5400000" scaled="0"/>
              </a:gradFill>
              <a:ln w="12700" cap="flat" cmpd="sng" algn="ctr">
                <a:solidFill>
                  <a:srgbClr val="5B9BD5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319" name="Group 318"/>
            <p:cNvGrpSpPr/>
            <p:nvPr/>
          </p:nvGrpSpPr>
          <p:grpSpPr>
            <a:xfrm rot="385279" flipH="1">
              <a:off x="671330" y="4398380"/>
              <a:ext cx="943611" cy="475615"/>
              <a:chOff x="0" y="0"/>
              <a:chExt cx="1407160" cy="651502"/>
            </a:xfrm>
          </p:grpSpPr>
          <p:grpSp>
            <p:nvGrpSpPr>
              <p:cNvPr id="320" name="Group 319"/>
              <p:cNvGrpSpPr/>
              <p:nvPr/>
            </p:nvGrpSpPr>
            <p:grpSpPr>
              <a:xfrm>
                <a:off x="0" y="0"/>
                <a:ext cx="499746" cy="519431"/>
                <a:chOff x="-26722" y="0"/>
                <a:chExt cx="500094" cy="520434"/>
              </a:xfrm>
            </p:grpSpPr>
            <p:sp>
              <p:nvSpPr>
                <p:cNvPr id="326" name="Trapezoid 325"/>
                <p:cNvSpPr/>
                <p:nvPr/>
              </p:nvSpPr>
              <p:spPr>
                <a:xfrm rot="13102361" flipH="1">
                  <a:off x="-26722" y="313442"/>
                  <a:ext cx="426193" cy="206992"/>
                </a:xfrm>
                <a:prstGeom prst="trapezoid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327" name="Chord 326"/>
                <p:cNvSpPr/>
                <p:nvPr/>
              </p:nvSpPr>
              <p:spPr>
                <a:xfrm rot="10456534" flipH="1">
                  <a:off x="76200" y="0"/>
                  <a:ext cx="397172" cy="341296"/>
                </a:xfrm>
                <a:prstGeom prst="chord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321" name="Group 320"/>
              <p:cNvGrpSpPr/>
              <p:nvPr/>
            </p:nvGrpSpPr>
            <p:grpSpPr>
              <a:xfrm>
                <a:off x="177802" y="196850"/>
                <a:ext cx="1229358" cy="454652"/>
                <a:chOff x="2" y="0"/>
                <a:chExt cx="1229358" cy="454652"/>
              </a:xfrm>
            </p:grpSpPr>
            <p:grpSp>
              <p:nvGrpSpPr>
                <p:cNvPr id="322" name="Group 321"/>
                <p:cNvGrpSpPr/>
                <p:nvPr/>
              </p:nvGrpSpPr>
              <p:grpSpPr>
                <a:xfrm>
                  <a:off x="101600" y="0"/>
                  <a:ext cx="1127760" cy="454652"/>
                  <a:chOff x="0" y="0"/>
                  <a:chExt cx="1127760" cy="441960"/>
                </a:xfrm>
              </p:grpSpPr>
              <p:sp>
                <p:nvSpPr>
                  <p:cNvPr id="324" name="Chord 323"/>
                  <p:cNvSpPr/>
                  <p:nvPr/>
                </p:nvSpPr>
                <p:spPr>
                  <a:xfrm rot="12814914">
                    <a:off x="0" y="0"/>
                    <a:ext cx="1127760" cy="441960"/>
                  </a:xfrm>
                  <a:prstGeom prst="chor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25" name="Bevel 324"/>
                  <p:cNvSpPr/>
                  <p:nvPr/>
                </p:nvSpPr>
                <p:spPr>
                  <a:xfrm rot="2034871" flipH="1">
                    <a:off x="330199" y="6348"/>
                    <a:ext cx="447387" cy="276577"/>
                  </a:xfrm>
                  <a:prstGeom prst="bevel">
                    <a:avLst/>
                  </a:prstGeom>
                  <a:gradFill rotWithShape="1">
                    <a:gsLst>
                      <a:gs pos="0">
                        <a:sysClr val="windowText" lastClr="000000">
                          <a:lumMod val="110000"/>
                          <a:satMod val="105000"/>
                          <a:tint val="67000"/>
                        </a:sysClr>
                      </a:gs>
                      <a:gs pos="50000">
                        <a:sysClr val="windowText" lastClr="000000">
                          <a:lumMod val="105000"/>
                          <a:satMod val="103000"/>
                          <a:tint val="73000"/>
                        </a:sysClr>
                      </a:gs>
                      <a:gs pos="100000">
                        <a:sysClr val="windowText" lastClr="000000">
                          <a:lumMod val="105000"/>
                          <a:satMod val="109000"/>
                          <a:tint val="81000"/>
                        </a:sysClr>
                      </a:gs>
                    </a:gsLst>
                    <a:lin ang="5400000" scaled="0"/>
                  </a:gradFill>
                  <a:ln w="6350" cap="flat" cmpd="sng" algn="ctr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323" name="Flowchart: Terminator 322"/>
                <p:cNvSpPr/>
                <p:nvPr/>
              </p:nvSpPr>
              <p:spPr>
                <a:xfrm rot="1829441" flipH="1">
                  <a:off x="2" y="114299"/>
                  <a:ext cx="779145" cy="268718"/>
                </a:xfrm>
                <a:prstGeom prst="flowChartTerminator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sp>
        <p:nvSpPr>
          <p:cNvPr id="317" name="Text Box 137855577"/>
          <p:cNvSpPr txBox="1"/>
          <p:nvPr/>
        </p:nvSpPr>
        <p:spPr>
          <a:xfrm>
            <a:off x="3258145" y="-57562"/>
            <a:ext cx="5911371" cy="1371274"/>
          </a:xfrm>
          <a:prstGeom prst="rect">
            <a:avLst/>
          </a:prstGeom>
          <a:noFill/>
          <a:ln w="6350">
            <a:noFill/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indent="457200" algn="ctr">
              <a:lnSpc>
                <a:spcPct val="107000"/>
              </a:lnSpc>
              <a:spcAft>
                <a:spcPts val="800"/>
              </a:spcAft>
            </a:pPr>
            <a:r>
              <a:rPr lang="en-AU" sz="28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The Horseman </a:t>
            </a:r>
            <a:r>
              <a:rPr lang="en-AU" sz="2800" kern="100" dirty="0" smtClean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replied, </a:t>
            </a:r>
          </a:p>
          <a:p>
            <a:pPr indent="457200" algn="ctr">
              <a:lnSpc>
                <a:spcPct val="107000"/>
              </a:lnSpc>
              <a:spcAft>
                <a:spcPts val="800"/>
              </a:spcAft>
            </a:pPr>
            <a:r>
              <a:rPr lang="en-AU" sz="2800" kern="100" dirty="0" smtClean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“Hi </a:t>
            </a:r>
            <a:r>
              <a:rPr lang="en-AU" sz="28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Humpty, my name is Jack”</a:t>
            </a: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AU" sz="11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</p:spTree>
    <p:extLst>
      <p:ext uri="{BB962C8B-B14F-4D97-AF65-F5344CB8AC3E}">
        <p14:creationId xmlns:p14="http://schemas.microsoft.com/office/powerpoint/2010/main" val="29157465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-37662" y="-47128"/>
            <a:ext cx="12357624" cy="3997756"/>
          </a:xfrm>
          <a:prstGeom prst="rect">
            <a:avLst/>
          </a:prstGeom>
          <a:gradFill flip="none" rotWithShape="1">
            <a:gsLst>
              <a:gs pos="0">
                <a:srgbClr val="3399FF">
                  <a:tint val="66000"/>
                  <a:satMod val="160000"/>
                </a:srgbClr>
              </a:gs>
              <a:gs pos="50000">
                <a:srgbClr val="3399FF">
                  <a:tint val="44500"/>
                  <a:satMod val="160000"/>
                </a:srgbClr>
              </a:gs>
              <a:gs pos="100000">
                <a:srgbClr val="3399FF">
                  <a:tint val="23500"/>
                  <a:satMod val="160000"/>
                </a:srgbClr>
              </a:gs>
            </a:gsLst>
            <a:lin ang="5400000" scaled="1"/>
            <a:tileRect/>
          </a:gradFill>
          <a:ln w="127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grpSp>
        <p:nvGrpSpPr>
          <p:cNvPr id="312" name="Group 311"/>
          <p:cNvGrpSpPr/>
          <p:nvPr/>
        </p:nvGrpSpPr>
        <p:grpSpPr>
          <a:xfrm rot="21332229" flipH="1">
            <a:off x="3090453" y="483128"/>
            <a:ext cx="6748941" cy="4743191"/>
            <a:chOff x="1159155" y="0"/>
            <a:chExt cx="2390273" cy="1849123"/>
          </a:xfrm>
        </p:grpSpPr>
        <p:grpSp>
          <p:nvGrpSpPr>
            <p:cNvPr id="457" name="Group 456"/>
            <p:cNvGrpSpPr/>
            <p:nvPr/>
          </p:nvGrpSpPr>
          <p:grpSpPr>
            <a:xfrm>
              <a:off x="1159155" y="0"/>
              <a:ext cx="2390273" cy="1849123"/>
              <a:chOff x="1159155" y="0"/>
              <a:chExt cx="2390273" cy="1849123"/>
            </a:xfrm>
          </p:grpSpPr>
          <p:grpSp>
            <p:nvGrpSpPr>
              <p:cNvPr id="473" name="Group 472"/>
              <p:cNvGrpSpPr/>
              <p:nvPr/>
            </p:nvGrpSpPr>
            <p:grpSpPr>
              <a:xfrm>
                <a:off x="1159155" y="0"/>
                <a:ext cx="2390273" cy="1849123"/>
                <a:chOff x="1159155" y="0"/>
                <a:chExt cx="2390273" cy="1849123"/>
              </a:xfrm>
            </p:grpSpPr>
            <p:grpSp>
              <p:nvGrpSpPr>
                <p:cNvPr id="475" name="Group 474"/>
                <p:cNvGrpSpPr/>
                <p:nvPr/>
              </p:nvGrpSpPr>
              <p:grpSpPr>
                <a:xfrm>
                  <a:off x="1159155" y="0"/>
                  <a:ext cx="2390273" cy="1849123"/>
                  <a:chOff x="1159155" y="0"/>
                  <a:chExt cx="2390273" cy="1849123"/>
                </a:xfrm>
              </p:grpSpPr>
              <p:grpSp>
                <p:nvGrpSpPr>
                  <p:cNvPr id="477" name="Group 476"/>
                  <p:cNvGrpSpPr/>
                  <p:nvPr/>
                </p:nvGrpSpPr>
                <p:grpSpPr>
                  <a:xfrm>
                    <a:off x="1159155" y="0"/>
                    <a:ext cx="2384013" cy="1849123"/>
                    <a:chOff x="1159155" y="0"/>
                    <a:chExt cx="2384013" cy="1849123"/>
                  </a:xfrm>
                </p:grpSpPr>
                <p:sp>
                  <p:nvSpPr>
                    <p:cNvPr id="481" name="Freeform 480"/>
                    <p:cNvSpPr/>
                    <p:nvPr/>
                  </p:nvSpPr>
                  <p:spPr>
                    <a:xfrm rot="21262825">
                      <a:off x="2826969" y="631064"/>
                      <a:ext cx="716199" cy="701961"/>
                    </a:xfrm>
                    <a:custGeom>
                      <a:avLst/>
                      <a:gdLst>
                        <a:gd name="connsiteX0" fmla="*/ 13 w 586118"/>
                        <a:gd name="connsiteY0" fmla="*/ 5577 h 578829"/>
                        <a:gd name="connsiteX1" fmla="*/ 83725 w 586118"/>
                        <a:gd name="connsiteY1" fmla="*/ 12016 h 578829"/>
                        <a:gd name="connsiteX2" fmla="*/ 122362 w 586118"/>
                        <a:gd name="connsiteY2" fmla="*/ 31335 h 578829"/>
                        <a:gd name="connsiteX3" fmla="*/ 199635 w 586118"/>
                        <a:gd name="connsiteY3" fmla="*/ 76411 h 578829"/>
                        <a:gd name="connsiteX4" fmla="*/ 218953 w 586118"/>
                        <a:gd name="connsiteY4" fmla="*/ 102169 h 578829"/>
                        <a:gd name="connsiteX5" fmla="*/ 244711 w 586118"/>
                        <a:gd name="connsiteY5" fmla="*/ 140805 h 578829"/>
                        <a:gd name="connsiteX6" fmla="*/ 264029 w 586118"/>
                        <a:gd name="connsiteY6" fmla="*/ 179442 h 578829"/>
                        <a:gd name="connsiteX7" fmla="*/ 341303 w 586118"/>
                        <a:gd name="connsiteY7" fmla="*/ 192321 h 578829"/>
                        <a:gd name="connsiteX8" fmla="*/ 392818 w 586118"/>
                        <a:gd name="connsiteY8" fmla="*/ 192321 h 578829"/>
                        <a:gd name="connsiteX9" fmla="*/ 425015 w 586118"/>
                        <a:gd name="connsiteY9" fmla="*/ 218078 h 578829"/>
                        <a:gd name="connsiteX10" fmla="*/ 470091 w 586118"/>
                        <a:gd name="connsiteY10" fmla="*/ 288912 h 578829"/>
                        <a:gd name="connsiteX11" fmla="*/ 534486 w 586118"/>
                        <a:gd name="connsiteY11" fmla="*/ 353307 h 578829"/>
                        <a:gd name="connsiteX12" fmla="*/ 586001 w 586118"/>
                        <a:gd name="connsiteY12" fmla="*/ 359746 h 578829"/>
                        <a:gd name="connsiteX13" fmla="*/ 547365 w 586118"/>
                        <a:gd name="connsiteY13" fmla="*/ 379064 h 578829"/>
                        <a:gd name="connsiteX14" fmla="*/ 508728 w 586118"/>
                        <a:gd name="connsiteY14" fmla="*/ 379064 h 578829"/>
                        <a:gd name="connsiteX15" fmla="*/ 457213 w 586118"/>
                        <a:gd name="connsiteY15" fmla="*/ 346867 h 578829"/>
                        <a:gd name="connsiteX16" fmla="*/ 450773 w 586118"/>
                        <a:gd name="connsiteY16" fmla="*/ 340428 h 578829"/>
                        <a:gd name="connsiteX17" fmla="*/ 470091 w 586118"/>
                        <a:gd name="connsiteY17" fmla="*/ 366185 h 578829"/>
                        <a:gd name="connsiteX18" fmla="*/ 502289 w 586118"/>
                        <a:gd name="connsiteY18" fmla="*/ 391943 h 578829"/>
                        <a:gd name="connsiteX19" fmla="*/ 547365 w 586118"/>
                        <a:gd name="connsiteY19" fmla="*/ 424140 h 578829"/>
                        <a:gd name="connsiteX20" fmla="*/ 566683 w 586118"/>
                        <a:gd name="connsiteY20" fmla="*/ 494974 h 578829"/>
                        <a:gd name="connsiteX21" fmla="*/ 560244 w 586118"/>
                        <a:gd name="connsiteY21" fmla="*/ 533611 h 578829"/>
                        <a:gd name="connsiteX22" fmla="*/ 534486 w 586118"/>
                        <a:gd name="connsiteY22" fmla="*/ 578687 h 578829"/>
                        <a:gd name="connsiteX23" fmla="*/ 540925 w 586118"/>
                        <a:gd name="connsiteY23" fmla="*/ 546490 h 578829"/>
                        <a:gd name="connsiteX24" fmla="*/ 521607 w 586118"/>
                        <a:gd name="connsiteY24" fmla="*/ 507853 h 578829"/>
                        <a:gd name="connsiteX25" fmla="*/ 495849 w 586118"/>
                        <a:gd name="connsiteY25" fmla="*/ 469216 h 578829"/>
                        <a:gd name="connsiteX26" fmla="*/ 470091 w 586118"/>
                        <a:gd name="connsiteY26" fmla="*/ 443459 h 578829"/>
                        <a:gd name="connsiteX27" fmla="*/ 425015 w 586118"/>
                        <a:gd name="connsiteY27" fmla="*/ 443459 h 578829"/>
                        <a:gd name="connsiteX28" fmla="*/ 373500 w 586118"/>
                        <a:gd name="connsiteY28" fmla="*/ 430580 h 578829"/>
                        <a:gd name="connsiteX29" fmla="*/ 360621 w 586118"/>
                        <a:gd name="connsiteY29" fmla="*/ 424140 h 578829"/>
                        <a:gd name="connsiteX30" fmla="*/ 309106 w 586118"/>
                        <a:gd name="connsiteY30" fmla="*/ 379064 h 578829"/>
                        <a:gd name="connsiteX31" fmla="*/ 296227 w 586118"/>
                        <a:gd name="connsiteY31" fmla="*/ 314670 h 578829"/>
                        <a:gd name="connsiteX32" fmla="*/ 296227 w 586118"/>
                        <a:gd name="connsiteY32" fmla="*/ 353307 h 578829"/>
                        <a:gd name="connsiteX33" fmla="*/ 302666 w 586118"/>
                        <a:gd name="connsiteY33" fmla="*/ 391943 h 578829"/>
                        <a:gd name="connsiteX34" fmla="*/ 334863 w 586118"/>
                        <a:gd name="connsiteY34" fmla="*/ 449898 h 578829"/>
                        <a:gd name="connsiteX35" fmla="*/ 341303 w 586118"/>
                        <a:gd name="connsiteY35" fmla="*/ 456338 h 578829"/>
                        <a:gd name="connsiteX36" fmla="*/ 309106 w 586118"/>
                        <a:gd name="connsiteY36" fmla="*/ 424140 h 578829"/>
                        <a:gd name="connsiteX37" fmla="*/ 244711 w 586118"/>
                        <a:gd name="connsiteY37" fmla="*/ 340428 h 578829"/>
                        <a:gd name="connsiteX38" fmla="*/ 218953 w 586118"/>
                        <a:gd name="connsiteY38" fmla="*/ 282473 h 578829"/>
                        <a:gd name="connsiteX39" fmla="*/ 167438 w 586118"/>
                        <a:gd name="connsiteY39" fmla="*/ 173002 h 578829"/>
                        <a:gd name="connsiteX40" fmla="*/ 122362 w 586118"/>
                        <a:gd name="connsiteY40" fmla="*/ 127926 h 578829"/>
                        <a:gd name="connsiteX41" fmla="*/ 90165 w 586118"/>
                        <a:gd name="connsiteY41" fmla="*/ 95729 h 578829"/>
                        <a:gd name="connsiteX42" fmla="*/ 13 w 586118"/>
                        <a:gd name="connsiteY42" fmla="*/ 5577 h 5788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586118" h="578829">
                          <a:moveTo>
                            <a:pt x="13" y="5577"/>
                          </a:moveTo>
                          <a:cubicBezTo>
                            <a:pt x="-1060" y="-8375"/>
                            <a:pt x="63334" y="7723"/>
                            <a:pt x="83725" y="12016"/>
                          </a:cubicBezTo>
                          <a:cubicBezTo>
                            <a:pt x="104116" y="16309"/>
                            <a:pt x="103044" y="20603"/>
                            <a:pt x="122362" y="31335"/>
                          </a:cubicBezTo>
                          <a:cubicBezTo>
                            <a:pt x="141680" y="42067"/>
                            <a:pt x="199635" y="76411"/>
                            <a:pt x="199635" y="76411"/>
                          </a:cubicBezTo>
                          <a:cubicBezTo>
                            <a:pt x="215734" y="88217"/>
                            <a:pt x="211440" y="91437"/>
                            <a:pt x="218953" y="102169"/>
                          </a:cubicBezTo>
                          <a:cubicBezTo>
                            <a:pt x="226466" y="112901"/>
                            <a:pt x="244711" y="140805"/>
                            <a:pt x="244711" y="140805"/>
                          </a:cubicBezTo>
                          <a:cubicBezTo>
                            <a:pt x="252224" y="153684"/>
                            <a:pt x="247930" y="170856"/>
                            <a:pt x="264029" y="179442"/>
                          </a:cubicBezTo>
                          <a:cubicBezTo>
                            <a:pt x="280128" y="188028"/>
                            <a:pt x="319838" y="190175"/>
                            <a:pt x="341303" y="192321"/>
                          </a:cubicBezTo>
                          <a:cubicBezTo>
                            <a:pt x="362768" y="194468"/>
                            <a:pt x="378866" y="188028"/>
                            <a:pt x="392818" y="192321"/>
                          </a:cubicBezTo>
                          <a:cubicBezTo>
                            <a:pt x="406770" y="196614"/>
                            <a:pt x="412136" y="201980"/>
                            <a:pt x="425015" y="218078"/>
                          </a:cubicBezTo>
                          <a:cubicBezTo>
                            <a:pt x="437894" y="234176"/>
                            <a:pt x="451846" y="266374"/>
                            <a:pt x="470091" y="288912"/>
                          </a:cubicBezTo>
                          <a:cubicBezTo>
                            <a:pt x="488336" y="311450"/>
                            <a:pt x="515168" y="341501"/>
                            <a:pt x="534486" y="353307"/>
                          </a:cubicBezTo>
                          <a:cubicBezTo>
                            <a:pt x="553804" y="365113"/>
                            <a:pt x="586001" y="359746"/>
                            <a:pt x="586001" y="359746"/>
                          </a:cubicBezTo>
                          <a:cubicBezTo>
                            <a:pt x="588148" y="364039"/>
                            <a:pt x="560244" y="375844"/>
                            <a:pt x="547365" y="379064"/>
                          </a:cubicBezTo>
                          <a:cubicBezTo>
                            <a:pt x="534486" y="382284"/>
                            <a:pt x="523753" y="384430"/>
                            <a:pt x="508728" y="379064"/>
                          </a:cubicBezTo>
                          <a:cubicBezTo>
                            <a:pt x="493703" y="373698"/>
                            <a:pt x="457213" y="346867"/>
                            <a:pt x="457213" y="346867"/>
                          </a:cubicBezTo>
                          <a:cubicBezTo>
                            <a:pt x="447554" y="340428"/>
                            <a:pt x="450773" y="340428"/>
                            <a:pt x="450773" y="340428"/>
                          </a:cubicBezTo>
                          <a:cubicBezTo>
                            <a:pt x="452919" y="343648"/>
                            <a:pt x="470091" y="366185"/>
                            <a:pt x="470091" y="366185"/>
                          </a:cubicBezTo>
                          <a:cubicBezTo>
                            <a:pt x="478677" y="374771"/>
                            <a:pt x="489410" y="382284"/>
                            <a:pt x="502289" y="391943"/>
                          </a:cubicBezTo>
                          <a:cubicBezTo>
                            <a:pt x="515168" y="401602"/>
                            <a:pt x="536633" y="406968"/>
                            <a:pt x="547365" y="424140"/>
                          </a:cubicBezTo>
                          <a:cubicBezTo>
                            <a:pt x="558097" y="441312"/>
                            <a:pt x="564537" y="476729"/>
                            <a:pt x="566683" y="494974"/>
                          </a:cubicBezTo>
                          <a:cubicBezTo>
                            <a:pt x="568829" y="513219"/>
                            <a:pt x="565610" y="519659"/>
                            <a:pt x="560244" y="533611"/>
                          </a:cubicBezTo>
                          <a:cubicBezTo>
                            <a:pt x="554878" y="547563"/>
                            <a:pt x="537706" y="576541"/>
                            <a:pt x="534486" y="578687"/>
                          </a:cubicBezTo>
                          <a:cubicBezTo>
                            <a:pt x="531266" y="580833"/>
                            <a:pt x="543072" y="558296"/>
                            <a:pt x="540925" y="546490"/>
                          </a:cubicBezTo>
                          <a:cubicBezTo>
                            <a:pt x="538778" y="534684"/>
                            <a:pt x="529120" y="520732"/>
                            <a:pt x="521607" y="507853"/>
                          </a:cubicBezTo>
                          <a:cubicBezTo>
                            <a:pt x="514094" y="494974"/>
                            <a:pt x="504435" y="479948"/>
                            <a:pt x="495849" y="469216"/>
                          </a:cubicBezTo>
                          <a:cubicBezTo>
                            <a:pt x="487263" y="458484"/>
                            <a:pt x="470091" y="443459"/>
                            <a:pt x="470091" y="443459"/>
                          </a:cubicBezTo>
                          <a:cubicBezTo>
                            <a:pt x="458286" y="439166"/>
                            <a:pt x="441114" y="445606"/>
                            <a:pt x="425015" y="443459"/>
                          </a:cubicBezTo>
                          <a:cubicBezTo>
                            <a:pt x="408916" y="441312"/>
                            <a:pt x="384232" y="433800"/>
                            <a:pt x="373500" y="430580"/>
                          </a:cubicBezTo>
                          <a:cubicBezTo>
                            <a:pt x="362768" y="427360"/>
                            <a:pt x="371353" y="432726"/>
                            <a:pt x="360621" y="424140"/>
                          </a:cubicBezTo>
                          <a:cubicBezTo>
                            <a:pt x="349889" y="415554"/>
                            <a:pt x="319838" y="397309"/>
                            <a:pt x="309106" y="379064"/>
                          </a:cubicBezTo>
                          <a:cubicBezTo>
                            <a:pt x="298374" y="360819"/>
                            <a:pt x="296227" y="314670"/>
                            <a:pt x="296227" y="314670"/>
                          </a:cubicBezTo>
                          <a:cubicBezTo>
                            <a:pt x="294081" y="310377"/>
                            <a:pt x="296227" y="353307"/>
                            <a:pt x="296227" y="353307"/>
                          </a:cubicBezTo>
                          <a:cubicBezTo>
                            <a:pt x="297300" y="366186"/>
                            <a:pt x="296227" y="375845"/>
                            <a:pt x="302666" y="391943"/>
                          </a:cubicBezTo>
                          <a:cubicBezTo>
                            <a:pt x="309105" y="408041"/>
                            <a:pt x="328424" y="439166"/>
                            <a:pt x="334863" y="449898"/>
                          </a:cubicBezTo>
                          <a:cubicBezTo>
                            <a:pt x="341302" y="460630"/>
                            <a:pt x="341303" y="456338"/>
                            <a:pt x="341303" y="456338"/>
                          </a:cubicBezTo>
                          <a:cubicBezTo>
                            <a:pt x="337010" y="452045"/>
                            <a:pt x="325205" y="443458"/>
                            <a:pt x="309106" y="424140"/>
                          </a:cubicBezTo>
                          <a:cubicBezTo>
                            <a:pt x="293007" y="404822"/>
                            <a:pt x="259736" y="364039"/>
                            <a:pt x="244711" y="340428"/>
                          </a:cubicBezTo>
                          <a:cubicBezTo>
                            <a:pt x="229686" y="316817"/>
                            <a:pt x="231832" y="310377"/>
                            <a:pt x="218953" y="282473"/>
                          </a:cubicBezTo>
                          <a:cubicBezTo>
                            <a:pt x="206074" y="254569"/>
                            <a:pt x="183537" y="198760"/>
                            <a:pt x="167438" y="173002"/>
                          </a:cubicBezTo>
                          <a:cubicBezTo>
                            <a:pt x="151340" y="147244"/>
                            <a:pt x="122362" y="127926"/>
                            <a:pt x="122362" y="127926"/>
                          </a:cubicBezTo>
                          <a:cubicBezTo>
                            <a:pt x="109483" y="115047"/>
                            <a:pt x="109483" y="112901"/>
                            <a:pt x="90165" y="95729"/>
                          </a:cubicBezTo>
                          <a:cubicBezTo>
                            <a:pt x="70847" y="78557"/>
                            <a:pt x="1086" y="19529"/>
                            <a:pt x="13" y="5577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rgbClr val="8E410C">
                            <a:shade val="30000"/>
                            <a:satMod val="115000"/>
                          </a:srgbClr>
                        </a:gs>
                        <a:gs pos="50000">
                          <a:srgbClr val="8E410C">
                            <a:shade val="67500"/>
                            <a:satMod val="115000"/>
                          </a:srgbClr>
                        </a:gs>
                        <a:gs pos="100000">
                          <a:srgbClr val="8E410C">
                            <a:shade val="100000"/>
                            <a:satMod val="115000"/>
                          </a:srgbClr>
                        </a:gs>
                      </a:gsLst>
                      <a:lin ang="2700000" scaled="1"/>
                      <a:tileRect/>
                    </a:gra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grpSp>
                  <p:nvGrpSpPr>
                    <p:cNvPr id="482" name="Group 481"/>
                    <p:cNvGrpSpPr/>
                    <p:nvPr/>
                  </p:nvGrpSpPr>
                  <p:grpSpPr>
                    <a:xfrm>
                      <a:off x="1159155" y="0"/>
                      <a:ext cx="2024032" cy="1849123"/>
                      <a:chOff x="1159155" y="0"/>
                      <a:chExt cx="2024032" cy="1849123"/>
                    </a:xfrm>
                  </p:grpSpPr>
                  <p:sp>
                    <p:nvSpPr>
                      <p:cNvPr id="483" name="Freeform 482"/>
                      <p:cNvSpPr/>
                      <p:nvPr/>
                    </p:nvSpPr>
                    <p:spPr>
                      <a:xfrm rot="19847263">
                        <a:off x="2434164" y="1674254"/>
                        <a:ext cx="165735" cy="121285"/>
                      </a:xfrm>
                      <a:custGeom>
                        <a:avLst/>
                        <a:gdLst>
                          <a:gd name="connsiteX0" fmla="*/ 83880 w 186911"/>
                          <a:gd name="connsiteY0" fmla="*/ 4636 h 159303"/>
                          <a:gd name="connsiteX1" fmla="*/ 19486 w 186911"/>
                          <a:gd name="connsiteY1" fmla="*/ 56152 h 159303"/>
                          <a:gd name="connsiteX2" fmla="*/ 6607 w 186911"/>
                          <a:gd name="connsiteY2" fmla="*/ 75470 h 159303"/>
                          <a:gd name="connsiteX3" fmla="*/ 168 w 186911"/>
                          <a:gd name="connsiteY3" fmla="*/ 114107 h 159303"/>
                          <a:gd name="connsiteX4" fmla="*/ 13046 w 186911"/>
                          <a:gd name="connsiteY4" fmla="*/ 139865 h 159303"/>
                          <a:gd name="connsiteX5" fmla="*/ 32365 w 186911"/>
                          <a:gd name="connsiteY5" fmla="*/ 146304 h 159303"/>
                          <a:gd name="connsiteX6" fmla="*/ 64562 w 186911"/>
                          <a:gd name="connsiteY6" fmla="*/ 152743 h 159303"/>
                          <a:gd name="connsiteX7" fmla="*/ 83880 w 186911"/>
                          <a:gd name="connsiteY7" fmla="*/ 152743 h 159303"/>
                          <a:gd name="connsiteX8" fmla="*/ 109638 w 186911"/>
                          <a:gd name="connsiteY8" fmla="*/ 159183 h 159303"/>
                          <a:gd name="connsiteX9" fmla="*/ 154714 w 186911"/>
                          <a:gd name="connsiteY9" fmla="*/ 146304 h 159303"/>
                          <a:gd name="connsiteX10" fmla="*/ 180472 w 186911"/>
                          <a:gd name="connsiteY10" fmla="*/ 139865 h 159303"/>
                          <a:gd name="connsiteX11" fmla="*/ 186911 w 186911"/>
                          <a:gd name="connsiteY11" fmla="*/ 114107 h 159303"/>
                          <a:gd name="connsiteX12" fmla="*/ 180472 w 186911"/>
                          <a:gd name="connsiteY12" fmla="*/ 81910 h 159303"/>
                          <a:gd name="connsiteX13" fmla="*/ 174032 w 186911"/>
                          <a:gd name="connsiteY13" fmla="*/ 69031 h 159303"/>
                          <a:gd name="connsiteX14" fmla="*/ 167593 w 186911"/>
                          <a:gd name="connsiteY14" fmla="*/ 43273 h 159303"/>
                          <a:gd name="connsiteX15" fmla="*/ 154714 w 186911"/>
                          <a:gd name="connsiteY15" fmla="*/ 17515 h 159303"/>
                          <a:gd name="connsiteX16" fmla="*/ 141835 w 186911"/>
                          <a:gd name="connsiteY16" fmla="*/ 4636 h 159303"/>
                          <a:gd name="connsiteX17" fmla="*/ 83880 w 186911"/>
                          <a:gd name="connsiteY17" fmla="*/ 4636 h 159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186911" h="159303">
                            <a:moveTo>
                              <a:pt x="83880" y="4636"/>
                            </a:moveTo>
                            <a:cubicBezTo>
                              <a:pt x="63489" y="13222"/>
                              <a:pt x="19486" y="56152"/>
                              <a:pt x="19486" y="56152"/>
                            </a:cubicBezTo>
                            <a:cubicBezTo>
                              <a:pt x="6607" y="67958"/>
                              <a:pt x="9827" y="65811"/>
                              <a:pt x="6607" y="75470"/>
                            </a:cubicBezTo>
                            <a:cubicBezTo>
                              <a:pt x="3387" y="85129"/>
                              <a:pt x="-905" y="103374"/>
                              <a:pt x="168" y="114107"/>
                            </a:cubicBezTo>
                            <a:cubicBezTo>
                              <a:pt x="1241" y="124840"/>
                              <a:pt x="13046" y="139865"/>
                              <a:pt x="13046" y="139865"/>
                            </a:cubicBezTo>
                            <a:cubicBezTo>
                              <a:pt x="18412" y="145231"/>
                              <a:pt x="23779" y="144158"/>
                              <a:pt x="32365" y="146304"/>
                            </a:cubicBezTo>
                            <a:cubicBezTo>
                              <a:pt x="40951" y="148450"/>
                              <a:pt x="64562" y="152743"/>
                              <a:pt x="64562" y="152743"/>
                            </a:cubicBezTo>
                            <a:cubicBezTo>
                              <a:pt x="73148" y="153816"/>
                              <a:pt x="76367" y="151670"/>
                              <a:pt x="83880" y="152743"/>
                            </a:cubicBezTo>
                            <a:cubicBezTo>
                              <a:pt x="91393" y="153816"/>
                              <a:pt x="97832" y="160256"/>
                              <a:pt x="109638" y="159183"/>
                            </a:cubicBezTo>
                            <a:cubicBezTo>
                              <a:pt x="121444" y="158110"/>
                              <a:pt x="154714" y="146304"/>
                              <a:pt x="154714" y="146304"/>
                            </a:cubicBezTo>
                            <a:cubicBezTo>
                              <a:pt x="166520" y="143084"/>
                              <a:pt x="180472" y="139865"/>
                              <a:pt x="180472" y="139865"/>
                            </a:cubicBezTo>
                            <a:cubicBezTo>
                              <a:pt x="185838" y="134499"/>
                              <a:pt x="186911" y="123766"/>
                              <a:pt x="186911" y="114107"/>
                            </a:cubicBezTo>
                            <a:cubicBezTo>
                              <a:pt x="186911" y="104448"/>
                              <a:pt x="180472" y="81910"/>
                              <a:pt x="180472" y="81910"/>
                            </a:cubicBezTo>
                            <a:cubicBezTo>
                              <a:pt x="178326" y="74397"/>
                              <a:pt x="174032" y="69031"/>
                              <a:pt x="174032" y="69031"/>
                            </a:cubicBezTo>
                            <a:cubicBezTo>
                              <a:pt x="171886" y="62592"/>
                              <a:pt x="167593" y="43273"/>
                              <a:pt x="167593" y="43273"/>
                            </a:cubicBezTo>
                            <a:cubicBezTo>
                              <a:pt x="164373" y="34687"/>
                              <a:pt x="154714" y="17515"/>
                              <a:pt x="154714" y="17515"/>
                            </a:cubicBezTo>
                            <a:cubicBezTo>
                              <a:pt x="150421" y="11076"/>
                              <a:pt x="141835" y="4636"/>
                              <a:pt x="141835" y="4636"/>
                            </a:cubicBezTo>
                            <a:cubicBezTo>
                              <a:pt x="136469" y="1416"/>
                              <a:pt x="104271" y="-3950"/>
                              <a:pt x="83880" y="4636"/>
                            </a:cubicBezTo>
                            <a:close/>
                          </a:path>
                        </a:pathLst>
                      </a:custGeom>
                      <a:solidFill>
                        <a:sysClr val="windowText" lastClr="000000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84" name="Freeform 483"/>
                      <p:cNvSpPr/>
                      <p:nvPr/>
                    </p:nvSpPr>
                    <p:spPr>
                      <a:xfrm rot="17997949">
                        <a:off x="2872045" y="1635616"/>
                        <a:ext cx="171450" cy="131445"/>
                      </a:xfrm>
                      <a:custGeom>
                        <a:avLst/>
                        <a:gdLst>
                          <a:gd name="connsiteX0" fmla="*/ 83880 w 186911"/>
                          <a:gd name="connsiteY0" fmla="*/ 4636 h 159303"/>
                          <a:gd name="connsiteX1" fmla="*/ 19486 w 186911"/>
                          <a:gd name="connsiteY1" fmla="*/ 56152 h 159303"/>
                          <a:gd name="connsiteX2" fmla="*/ 6607 w 186911"/>
                          <a:gd name="connsiteY2" fmla="*/ 75470 h 159303"/>
                          <a:gd name="connsiteX3" fmla="*/ 168 w 186911"/>
                          <a:gd name="connsiteY3" fmla="*/ 114107 h 159303"/>
                          <a:gd name="connsiteX4" fmla="*/ 13046 w 186911"/>
                          <a:gd name="connsiteY4" fmla="*/ 139865 h 159303"/>
                          <a:gd name="connsiteX5" fmla="*/ 32365 w 186911"/>
                          <a:gd name="connsiteY5" fmla="*/ 146304 h 159303"/>
                          <a:gd name="connsiteX6" fmla="*/ 64562 w 186911"/>
                          <a:gd name="connsiteY6" fmla="*/ 152743 h 159303"/>
                          <a:gd name="connsiteX7" fmla="*/ 83880 w 186911"/>
                          <a:gd name="connsiteY7" fmla="*/ 152743 h 159303"/>
                          <a:gd name="connsiteX8" fmla="*/ 109638 w 186911"/>
                          <a:gd name="connsiteY8" fmla="*/ 159183 h 159303"/>
                          <a:gd name="connsiteX9" fmla="*/ 154714 w 186911"/>
                          <a:gd name="connsiteY9" fmla="*/ 146304 h 159303"/>
                          <a:gd name="connsiteX10" fmla="*/ 180472 w 186911"/>
                          <a:gd name="connsiteY10" fmla="*/ 139865 h 159303"/>
                          <a:gd name="connsiteX11" fmla="*/ 186911 w 186911"/>
                          <a:gd name="connsiteY11" fmla="*/ 114107 h 159303"/>
                          <a:gd name="connsiteX12" fmla="*/ 180472 w 186911"/>
                          <a:gd name="connsiteY12" fmla="*/ 81910 h 159303"/>
                          <a:gd name="connsiteX13" fmla="*/ 174032 w 186911"/>
                          <a:gd name="connsiteY13" fmla="*/ 69031 h 159303"/>
                          <a:gd name="connsiteX14" fmla="*/ 167593 w 186911"/>
                          <a:gd name="connsiteY14" fmla="*/ 43273 h 159303"/>
                          <a:gd name="connsiteX15" fmla="*/ 154714 w 186911"/>
                          <a:gd name="connsiteY15" fmla="*/ 17515 h 159303"/>
                          <a:gd name="connsiteX16" fmla="*/ 141835 w 186911"/>
                          <a:gd name="connsiteY16" fmla="*/ 4636 h 159303"/>
                          <a:gd name="connsiteX17" fmla="*/ 83880 w 186911"/>
                          <a:gd name="connsiteY17" fmla="*/ 4636 h 159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186911" h="159303">
                            <a:moveTo>
                              <a:pt x="83880" y="4636"/>
                            </a:moveTo>
                            <a:cubicBezTo>
                              <a:pt x="63489" y="13222"/>
                              <a:pt x="19486" y="56152"/>
                              <a:pt x="19486" y="56152"/>
                            </a:cubicBezTo>
                            <a:cubicBezTo>
                              <a:pt x="6607" y="67958"/>
                              <a:pt x="9827" y="65811"/>
                              <a:pt x="6607" y="75470"/>
                            </a:cubicBezTo>
                            <a:cubicBezTo>
                              <a:pt x="3387" y="85129"/>
                              <a:pt x="-905" y="103374"/>
                              <a:pt x="168" y="114107"/>
                            </a:cubicBezTo>
                            <a:cubicBezTo>
                              <a:pt x="1241" y="124840"/>
                              <a:pt x="13046" y="139865"/>
                              <a:pt x="13046" y="139865"/>
                            </a:cubicBezTo>
                            <a:cubicBezTo>
                              <a:pt x="18412" y="145231"/>
                              <a:pt x="23779" y="144158"/>
                              <a:pt x="32365" y="146304"/>
                            </a:cubicBezTo>
                            <a:cubicBezTo>
                              <a:pt x="40951" y="148450"/>
                              <a:pt x="64562" y="152743"/>
                              <a:pt x="64562" y="152743"/>
                            </a:cubicBezTo>
                            <a:cubicBezTo>
                              <a:pt x="73148" y="153816"/>
                              <a:pt x="76367" y="151670"/>
                              <a:pt x="83880" y="152743"/>
                            </a:cubicBezTo>
                            <a:cubicBezTo>
                              <a:pt x="91393" y="153816"/>
                              <a:pt x="97832" y="160256"/>
                              <a:pt x="109638" y="159183"/>
                            </a:cubicBezTo>
                            <a:cubicBezTo>
                              <a:pt x="121444" y="158110"/>
                              <a:pt x="154714" y="146304"/>
                              <a:pt x="154714" y="146304"/>
                            </a:cubicBezTo>
                            <a:cubicBezTo>
                              <a:pt x="166520" y="143084"/>
                              <a:pt x="180472" y="139865"/>
                              <a:pt x="180472" y="139865"/>
                            </a:cubicBezTo>
                            <a:cubicBezTo>
                              <a:pt x="185838" y="134499"/>
                              <a:pt x="186911" y="123766"/>
                              <a:pt x="186911" y="114107"/>
                            </a:cubicBezTo>
                            <a:cubicBezTo>
                              <a:pt x="186911" y="104448"/>
                              <a:pt x="180472" y="81910"/>
                              <a:pt x="180472" y="81910"/>
                            </a:cubicBezTo>
                            <a:cubicBezTo>
                              <a:pt x="178326" y="74397"/>
                              <a:pt x="174032" y="69031"/>
                              <a:pt x="174032" y="69031"/>
                            </a:cubicBezTo>
                            <a:cubicBezTo>
                              <a:pt x="171886" y="62592"/>
                              <a:pt x="167593" y="43273"/>
                              <a:pt x="167593" y="43273"/>
                            </a:cubicBezTo>
                            <a:cubicBezTo>
                              <a:pt x="164373" y="34687"/>
                              <a:pt x="154714" y="17515"/>
                              <a:pt x="154714" y="17515"/>
                            </a:cubicBezTo>
                            <a:cubicBezTo>
                              <a:pt x="150421" y="11076"/>
                              <a:pt x="141835" y="4636"/>
                              <a:pt x="141835" y="4636"/>
                            </a:cubicBezTo>
                            <a:cubicBezTo>
                              <a:pt x="136469" y="1416"/>
                              <a:pt x="104271" y="-3950"/>
                              <a:pt x="83880" y="4636"/>
                            </a:cubicBezTo>
                            <a:close/>
                          </a:path>
                        </a:pathLst>
                      </a:custGeom>
                      <a:solidFill>
                        <a:sysClr val="windowText" lastClr="000000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grpSp>
                    <p:nvGrpSpPr>
                      <p:cNvPr id="485" name="Group 484"/>
                      <p:cNvGrpSpPr/>
                      <p:nvPr/>
                    </p:nvGrpSpPr>
                    <p:grpSpPr>
                      <a:xfrm>
                        <a:off x="1159155" y="0"/>
                        <a:ext cx="2024032" cy="1849123"/>
                        <a:chOff x="1159155" y="0"/>
                        <a:chExt cx="2024204" cy="1850058"/>
                      </a:xfrm>
                    </p:grpSpPr>
                    <p:grpSp>
                      <p:nvGrpSpPr>
                        <p:cNvPr id="486" name="Group 485"/>
                        <p:cNvGrpSpPr/>
                        <p:nvPr/>
                      </p:nvGrpSpPr>
                      <p:grpSpPr>
                        <a:xfrm>
                          <a:off x="1532642" y="1667815"/>
                          <a:ext cx="495327" cy="182243"/>
                          <a:chOff x="1532642" y="1667815"/>
                          <a:chExt cx="495327" cy="182243"/>
                        </a:xfrm>
                      </p:grpSpPr>
                      <p:sp>
                        <p:nvSpPr>
                          <p:cNvPr id="535" name="Freeform 534"/>
                          <p:cNvSpPr/>
                          <p:nvPr/>
                        </p:nvSpPr>
                        <p:spPr>
                          <a:xfrm>
                            <a:off x="1532642" y="1667815"/>
                            <a:ext cx="165735" cy="143156"/>
                          </a:xfrm>
                          <a:custGeom>
                            <a:avLst/>
                            <a:gdLst>
                              <a:gd name="connsiteX0" fmla="*/ 83880 w 186911"/>
                              <a:gd name="connsiteY0" fmla="*/ 4636 h 159303"/>
                              <a:gd name="connsiteX1" fmla="*/ 19486 w 186911"/>
                              <a:gd name="connsiteY1" fmla="*/ 56152 h 159303"/>
                              <a:gd name="connsiteX2" fmla="*/ 6607 w 186911"/>
                              <a:gd name="connsiteY2" fmla="*/ 75470 h 159303"/>
                              <a:gd name="connsiteX3" fmla="*/ 168 w 186911"/>
                              <a:gd name="connsiteY3" fmla="*/ 114107 h 159303"/>
                              <a:gd name="connsiteX4" fmla="*/ 13046 w 186911"/>
                              <a:gd name="connsiteY4" fmla="*/ 139865 h 159303"/>
                              <a:gd name="connsiteX5" fmla="*/ 32365 w 186911"/>
                              <a:gd name="connsiteY5" fmla="*/ 146304 h 159303"/>
                              <a:gd name="connsiteX6" fmla="*/ 64562 w 186911"/>
                              <a:gd name="connsiteY6" fmla="*/ 152743 h 159303"/>
                              <a:gd name="connsiteX7" fmla="*/ 83880 w 186911"/>
                              <a:gd name="connsiteY7" fmla="*/ 152743 h 159303"/>
                              <a:gd name="connsiteX8" fmla="*/ 109638 w 186911"/>
                              <a:gd name="connsiteY8" fmla="*/ 159183 h 159303"/>
                              <a:gd name="connsiteX9" fmla="*/ 154714 w 186911"/>
                              <a:gd name="connsiteY9" fmla="*/ 146304 h 159303"/>
                              <a:gd name="connsiteX10" fmla="*/ 180472 w 186911"/>
                              <a:gd name="connsiteY10" fmla="*/ 139865 h 159303"/>
                              <a:gd name="connsiteX11" fmla="*/ 186911 w 186911"/>
                              <a:gd name="connsiteY11" fmla="*/ 114107 h 159303"/>
                              <a:gd name="connsiteX12" fmla="*/ 180472 w 186911"/>
                              <a:gd name="connsiteY12" fmla="*/ 81910 h 159303"/>
                              <a:gd name="connsiteX13" fmla="*/ 174032 w 186911"/>
                              <a:gd name="connsiteY13" fmla="*/ 69031 h 159303"/>
                              <a:gd name="connsiteX14" fmla="*/ 167593 w 186911"/>
                              <a:gd name="connsiteY14" fmla="*/ 43273 h 159303"/>
                              <a:gd name="connsiteX15" fmla="*/ 154714 w 186911"/>
                              <a:gd name="connsiteY15" fmla="*/ 17515 h 159303"/>
                              <a:gd name="connsiteX16" fmla="*/ 141835 w 186911"/>
                              <a:gd name="connsiteY16" fmla="*/ 4636 h 159303"/>
                              <a:gd name="connsiteX17" fmla="*/ 83880 w 186911"/>
                              <a:gd name="connsiteY17" fmla="*/ 4636 h 1593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</a:cxnLst>
                            <a:rect l="l" t="t" r="r" b="b"/>
                            <a:pathLst>
                              <a:path w="186911" h="159303">
                                <a:moveTo>
                                  <a:pt x="83880" y="4636"/>
                                </a:moveTo>
                                <a:cubicBezTo>
                                  <a:pt x="63489" y="13222"/>
                                  <a:pt x="19486" y="56152"/>
                                  <a:pt x="19486" y="56152"/>
                                </a:cubicBezTo>
                                <a:cubicBezTo>
                                  <a:pt x="6607" y="67958"/>
                                  <a:pt x="9827" y="65811"/>
                                  <a:pt x="6607" y="75470"/>
                                </a:cubicBezTo>
                                <a:cubicBezTo>
                                  <a:pt x="3387" y="85129"/>
                                  <a:pt x="-905" y="103374"/>
                                  <a:pt x="168" y="114107"/>
                                </a:cubicBezTo>
                                <a:cubicBezTo>
                                  <a:pt x="1241" y="124840"/>
                                  <a:pt x="13046" y="139865"/>
                                  <a:pt x="13046" y="139865"/>
                                </a:cubicBezTo>
                                <a:cubicBezTo>
                                  <a:pt x="18412" y="145231"/>
                                  <a:pt x="23779" y="144158"/>
                                  <a:pt x="32365" y="146304"/>
                                </a:cubicBezTo>
                                <a:cubicBezTo>
                                  <a:pt x="40951" y="148450"/>
                                  <a:pt x="64562" y="152743"/>
                                  <a:pt x="64562" y="152743"/>
                                </a:cubicBezTo>
                                <a:cubicBezTo>
                                  <a:pt x="73148" y="153816"/>
                                  <a:pt x="76367" y="151670"/>
                                  <a:pt x="83880" y="152743"/>
                                </a:cubicBezTo>
                                <a:cubicBezTo>
                                  <a:pt x="91393" y="153816"/>
                                  <a:pt x="97832" y="160256"/>
                                  <a:pt x="109638" y="159183"/>
                                </a:cubicBezTo>
                                <a:cubicBezTo>
                                  <a:pt x="121444" y="158110"/>
                                  <a:pt x="154714" y="146304"/>
                                  <a:pt x="154714" y="146304"/>
                                </a:cubicBezTo>
                                <a:cubicBezTo>
                                  <a:pt x="166520" y="143084"/>
                                  <a:pt x="180472" y="139865"/>
                                  <a:pt x="180472" y="139865"/>
                                </a:cubicBezTo>
                                <a:cubicBezTo>
                                  <a:pt x="185838" y="134499"/>
                                  <a:pt x="186911" y="123766"/>
                                  <a:pt x="186911" y="114107"/>
                                </a:cubicBezTo>
                                <a:cubicBezTo>
                                  <a:pt x="186911" y="104448"/>
                                  <a:pt x="180472" y="81910"/>
                                  <a:pt x="180472" y="81910"/>
                                </a:cubicBezTo>
                                <a:cubicBezTo>
                                  <a:pt x="178326" y="74397"/>
                                  <a:pt x="174032" y="69031"/>
                                  <a:pt x="174032" y="69031"/>
                                </a:cubicBezTo>
                                <a:cubicBezTo>
                                  <a:pt x="171886" y="62592"/>
                                  <a:pt x="167593" y="43273"/>
                                  <a:pt x="167593" y="43273"/>
                                </a:cubicBezTo>
                                <a:cubicBezTo>
                                  <a:pt x="164373" y="34687"/>
                                  <a:pt x="154714" y="17515"/>
                                  <a:pt x="154714" y="17515"/>
                                </a:cubicBezTo>
                                <a:cubicBezTo>
                                  <a:pt x="150421" y="11076"/>
                                  <a:pt x="141835" y="4636"/>
                                  <a:pt x="141835" y="4636"/>
                                </a:cubicBezTo>
                                <a:cubicBezTo>
                                  <a:pt x="136469" y="1416"/>
                                  <a:pt x="104271" y="-3950"/>
                                  <a:pt x="83880" y="463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536" name="Freeform 535"/>
                          <p:cNvSpPr/>
                          <p:nvPr/>
                        </p:nvSpPr>
                        <p:spPr>
                          <a:xfrm>
                            <a:off x="1854614" y="1693572"/>
                            <a:ext cx="173355" cy="156486"/>
                          </a:xfrm>
                          <a:custGeom>
                            <a:avLst/>
                            <a:gdLst>
                              <a:gd name="connsiteX0" fmla="*/ 83880 w 186911"/>
                              <a:gd name="connsiteY0" fmla="*/ 4636 h 159303"/>
                              <a:gd name="connsiteX1" fmla="*/ 19486 w 186911"/>
                              <a:gd name="connsiteY1" fmla="*/ 56152 h 159303"/>
                              <a:gd name="connsiteX2" fmla="*/ 6607 w 186911"/>
                              <a:gd name="connsiteY2" fmla="*/ 75470 h 159303"/>
                              <a:gd name="connsiteX3" fmla="*/ 168 w 186911"/>
                              <a:gd name="connsiteY3" fmla="*/ 114107 h 159303"/>
                              <a:gd name="connsiteX4" fmla="*/ 13046 w 186911"/>
                              <a:gd name="connsiteY4" fmla="*/ 139865 h 159303"/>
                              <a:gd name="connsiteX5" fmla="*/ 32365 w 186911"/>
                              <a:gd name="connsiteY5" fmla="*/ 146304 h 159303"/>
                              <a:gd name="connsiteX6" fmla="*/ 64562 w 186911"/>
                              <a:gd name="connsiteY6" fmla="*/ 152743 h 159303"/>
                              <a:gd name="connsiteX7" fmla="*/ 83880 w 186911"/>
                              <a:gd name="connsiteY7" fmla="*/ 152743 h 159303"/>
                              <a:gd name="connsiteX8" fmla="*/ 109638 w 186911"/>
                              <a:gd name="connsiteY8" fmla="*/ 159183 h 159303"/>
                              <a:gd name="connsiteX9" fmla="*/ 154714 w 186911"/>
                              <a:gd name="connsiteY9" fmla="*/ 146304 h 159303"/>
                              <a:gd name="connsiteX10" fmla="*/ 180472 w 186911"/>
                              <a:gd name="connsiteY10" fmla="*/ 139865 h 159303"/>
                              <a:gd name="connsiteX11" fmla="*/ 186911 w 186911"/>
                              <a:gd name="connsiteY11" fmla="*/ 114107 h 159303"/>
                              <a:gd name="connsiteX12" fmla="*/ 180472 w 186911"/>
                              <a:gd name="connsiteY12" fmla="*/ 81910 h 159303"/>
                              <a:gd name="connsiteX13" fmla="*/ 174032 w 186911"/>
                              <a:gd name="connsiteY13" fmla="*/ 69031 h 159303"/>
                              <a:gd name="connsiteX14" fmla="*/ 167593 w 186911"/>
                              <a:gd name="connsiteY14" fmla="*/ 43273 h 159303"/>
                              <a:gd name="connsiteX15" fmla="*/ 154714 w 186911"/>
                              <a:gd name="connsiteY15" fmla="*/ 17515 h 159303"/>
                              <a:gd name="connsiteX16" fmla="*/ 141835 w 186911"/>
                              <a:gd name="connsiteY16" fmla="*/ 4636 h 159303"/>
                              <a:gd name="connsiteX17" fmla="*/ 83880 w 186911"/>
                              <a:gd name="connsiteY17" fmla="*/ 4636 h 1593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</a:cxnLst>
                            <a:rect l="l" t="t" r="r" b="b"/>
                            <a:pathLst>
                              <a:path w="186911" h="159303">
                                <a:moveTo>
                                  <a:pt x="83880" y="4636"/>
                                </a:moveTo>
                                <a:cubicBezTo>
                                  <a:pt x="63489" y="13222"/>
                                  <a:pt x="19486" y="56152"/>
                                  <a:pt x="19486" y="56152"/>
                                </a:cubicBezTo>
                                <a:cubicBezTo>
                                  <a:pt x="6607" y="67958"/>
                                  <a:pt x="9827" y="65811"/>
                                  <a:pt x="6607" y="75470"/>
                                </a:cubicBezTo>
                                <a:cubicBezTo>
                                  <a:pt x="3387" y="85129"/>
                                  <a:pt x="-905" y="103374"/>
                                  <a:pt x="168" y="114107"/>
                                </a:cubicBezTo>
                                <a:cubicBezTo>
                                  <a:pt x="1241" y="124840"/>
                                  <a:pt x="13046" y="139865"/>
                                  <a:pt x="13046" y="139865"/>
                                </a:cubicBezTo>
                                <a:cubicBezTo>
                                  <a:pt x="18412" y="145231"/>
                                  <a:pt x="23779" y="144158"/>
                                  <a:pt x="32365" y="146304"/>
                                </a:cubicBezTo>
                                <a:cubicBezTo>
                                  <a:pt x="40951" y="148450"/>
                                  <a:pt x="64562" y="152743"/>
                                  <a:pt x="64562" y="152743"/>
                                </a:cubicBezTo>
                                <a:cubicBezTo>
                                  <a:pt x="73148" y="153816"/>
                                  <a:pt x="76367" y="151670"/>
                                  <a:pt x="83880" y="152743"/>
                                </a:cubicBezTo>
                                <a:cubicBezTo>
                                  <a:pt x="91393" y="153816"/>
                                  <a:pt x="97832" y="160256"/>
                                  <a:pt x="109638" y="159183"/>
                                </a:cubicBezTo>
                                <a:cubicBezTo>
                                  <a:pt x="121444" y="158110"/>
                                  <a:pt x="154714" y="146304"/>
                                  <a:pt x="154714" y="146304"/>
                                </a:cubicBezTo>
                                <a:cubicBezTo>
                                  <a:pt x="166520" y="143084"/>
                                  <a:pt x="180472" y="139865"/>
                                  <a:pt x="180472" y="139865"/>
                                </a:cubicBezTo>
                                <a:cubicBezTo>
                                  <a:pt x="185838" y="134499"/>
                                  <a:pt x="186911" y="123766"/>
                                  <a:pt x="186911" y="114107"/>
                                </a:cubicBezTo>
                                <a:cubicBezTo>
                                  <a:pt x="186911" y="104448"/>
                                  <a:pt x="180472" y="81910"/>
                                  <a:pt x="180472" y="81910"/>
                                </a:cubicBezTo>
                                <a:cubicBezTo>
                                  <a:pt x="178326" y="74397"/>
                                  <a:pt x="174032" y="69031"/>
                                  <a:pt x="174032" y="69031"/>
                                </a:cubicBezTo>
                                <a:cubicBezTo>
                                  <a:pt x="171886" y="62592"/>
                                  <a:pt x="167593" y="43273"/>
                                  <a:pt x="167593" y="43273"/>
                                </a:cubicBezTo>
                                <a:cubicBezTo>
                                  <a:pt x="164373" y="34687"/>
                                  <a:pt x="154714" y="17515"/>
                                  <a:pt x="154714" y="17515"/>
                                </a:cubicBezTo>
                                <a:cubicBezTo>
                                  <a:pt x="150421" y="11076"/>
                                  <a:pt x="141835" y="4636"/>
                                  <a:pt x="141835" y="4636"/>
                                </a:cubicBezTo>
                                <a:cubicBezTo>
                                  <a:pt x="136469" y="1416"/>
                                  <a:pt x="104271" y="-3950"/>
                                  <a:pt x="83880" y="463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487" name="Group 486"/>
                        <p:cNvGrpSpPr/>
                        <p:nvPr/>
                      </p:nvGrpSpPr>
                      <p:grpSpPr>
                        <a:xfrm>
                          <a:off x="1159155" y="0"/>
                          <a:ext cx="2024204" cy="1806595"/>
                          <a:chOff x="1159155" y="0"/>
                          <a:chExt cx="2024204" cy="1806595"/>
                        </a:xfrm>
                      </p:grpSpPr>
                      <p:sp>
                        <p:nvSpPr>
                          <p:cNvPr id="488" name="Freeform 487"/>
                          <p:cNvSpPr/>
                          <p:nvPr/>
                        </p:nvSpPr>
                        <p:spPr>
                          <a:xfrm rot="19748051">
                            <a:off x="2627199" y="971348"/>
                            <a:ext cx="556160" cy="717745"/>
                          </a:xfrm>
                          <a:custGeom>
                            <a:avLst/>
                            <a:gdLst>
                              <a:gd name="connsiteX0" fmla="*/ 143576 w 479256"/>
                              <a:gd name="connsiteY0" fmla="*/ 90999 h 773676"/>
                              <a:gd name="connsiteX1" fmla="*/ 27666 w 479256"/>
                              <a:gd name="connsiteY1" fmla="*/ 264864 h 773676"/>
                              <a:gd name="connsiteX2" fmla="*/ 1908 w 479256"/>
                              <a:gd name="connsiteY2" fmla="*/ 316380 h 773676"/>
                              <a:gd name="connsiteX3" fmla="*/ 1908 w 479256"/>
                              <a:gd name="connsiteY3" fmla="*/ 348577 h 773676"/>
                              <a:gd name="connsiteX4" fmla="*/ 14787 w 479256"/>
                              <a:gd name="connsiteY4" fmla="*/ 367895 h 773676"/>
                              <a:gd name="connsiteX5" fmla="*/ 34106 w 479256"/>
                              <a:gd name="connsiteY5" fmla="*/ 406532 h 773676"/>
                              <a:gd name="connsiteX6" fmla="*/ 53424 w 479256"/>
                              <a:gd name="connsiteY6" fmla="*/ 412971 h 773676"/>
                              <a:gd name="connsiteX7" fmla="*/ 92060 w 479256"/>
                              <a:gd name="connsiteY7" fmla="*/ 432290 h 773676"/>
                              <a:gd name="connsiteX8" fmla="*/ 143576 w 479256"/>
                              <a:gd name="connsiteY8" fmla="*/ 458047 h 773676"/>
                              <a:gd name="connsiteX9" fmla="*/ 182213 w 479256"/>
                              <a:gd name="connsiteY9" fmla="*/ 470926 h 773676"/>
                              <a:gd name="connsiteX10" fmla="*/ 246607 w 479256"/>
                              <a:gd name="connsiteY10" fmla="*/ 490245 h 773676"/>
                              <a:gd name="connsiteX11" fmla="*/ 253046 w 479256"/>
                              <a:gd name="connsiteY11" fmla="*/ 503123 h 773676"/>
                              <a:gd name="connsiteX12" fmla="*/ 220849 w 479256"/>
                              <a:gd name="connsiteY12" fmla="*/ 541760 h 773676"/>
                              <a:gd name="connsiteX13" fmla="*/ 188652 w 479256"/>
                              <a:gd name="connsiteY13" fmla="*/ 593276 h 773676"/>
                              <a:gd name="connsiteX14" fmla="*/ 150015 w 479256"/>
                              <a:gd name="connsiteY14" fmla="*/ 638352 h 773676"/>
                              <a:gd name="connsiteX15" fmla="*/ 130697 w 479256"/>
                              <a:gd name="connsiteY15" fmla="*/ 676988 h 773676"/>
                              <a:gd name="connsiteX16" fmla="*/ 92060 w 479256"/>
                              <a:gd name="connsiteY16" fmla="*/ 734943 h 773676"/>
                              <a:gd name="connsiteX17" fmla="*/ 150015 w 479256"/>
                              <a:gd name="connsiteY17" fmla="*/ 696307 h 773676"/>
                              <a:gd name="connsiteX18" fmla="*/ 124258 w 479256"/>
                              <a:gd name="connsiteY18" fmla="*/ 747822 h 773676"/>
                              <a:gd name="connsiteX19" fmla="*/ 169334 w 479256"/>
                              <a:gd name="connsiteY19" fmla="*/ 728504 h 773676"/>
                              <a:gd name="connsiteX20" fmla="*/ 156455 w 479256"/>
                              <a:gd name="connsiteY20" fmla="*/ 773580 h 773676"/>
                              <a:gd name="connsiteX21" fmla="*/ 188652 w 479256"/>
                              <a:gd name="connsiteY21" fmla="*/ 741383 h 773676"/>
                              <a:gd name="connsiteX22" fmla="*/ 214410 w 479256"/>
                              <a:gd name="connsiteY22" fmla="*/ 715625 h 773676"/>
                              <a:gd name="connsiteX23" fmla="*/ 253046 w 479256"/>
                              <a:gd name="connsiteY23" fmla="*/ 651230 h 773676"/>
                              <a:gd name="connsiteX24" fmla="*/ 291683 w 479256"/>
                              <a:gd name="connsiteY24" fmla="*/ 593276 h 773676"/>
                              <a:gd name="connsiteX25" fmla="*/ 317441 w 479256"/>
                              <a:gd name="connsiteY25" fmla="*/ 567518 h 773676"/>
                              <a:gd name="connsiteX26" fmla="*/ 323880 w 479256"/>
                              <a:gd name="connsiteY26" fmla="*/ 554639 h 773676"/>
                              <a:gd name="connsiteX27" fmla="*/ 368956 w 479256"/>
                              <a:gd name="connsiteY27" fmla="*/ 503123 h 773676"/>
                              <a:gd name="connsiteX28" fmla="*/ 401153 w 479256"/>
                              <a:gd name="connsiteY28" fmla="*/ 458047 h 773676"/>
                              <a:gd name="connsiteX29" fmla="*/ 368956 w 479256"/>
                              <a:gd name="connsiteY29" fmla="*/ 432290 h 773676"/>
                              <a:gd name="connsiteX30" fmla="*/ 311001 w 479256"/>
                              <a:gd name="connsiteY30" fmla="*/ 406532 h 773676"/>
                              <a:gd name="connsiteX31" fmla="*/ 285244 w 479256"/>
                              <a:gd name="connsiteY31" fmla="*/ 380774 h 773676"/>
                              <a:gd name="connsiteX32" fmla="*/ 278804 w 479256"/>
                              <a:gd name="connsiteY32" fmla="*/ 361456 h 773676"/>
                              <a:gd name="connsiteX33" fmla="*/ 291683 w 479256"/>
                              <a:gd name="connsiteY33" fmla="*/ 303501 h 773676"/>
                              <a:gd name="connsiteX34" fmla="*/ 298122 w 479256"/>
                              <a:gd name="connsiteY34" fmla="*/ 284183 h 773676"/>
                              <a:gd name="connsiteX35" fmla="*/ 323880 w 479256"/>
                              <a:gd name="connsiteY35" fmla="*/ 277743 h 773676"/>
                              <a:gd name="connsiteX36" fmla="*/ 343198 w 479256"/>
                              <a:gd name="connsiteY36" fmla="*/ 251985 h 773676"/>
                              <a:gd name="connsiteX37" fmla="*/ 394714 w 479256"/>
                              <a:gd name="connsiteY37" fmla="*/ 206909 h 773676"/>
                              <a:gd name="connsiteX38" fmla="*/ 426911 w 479256"/>
                              <a:gd name="connsiteY38" fmla="*/ 161833 h 773676"/>
                              <a:gd name="connsiteX39" fmla="*/ 446229 w 479256"/>
                              <a:gd name="connsiteY39" fmla="*/ 123197 h 773676"/>
                              <a:gd name="connsiteX40" fmla="*/ 471987 w 479256"/>
                              <a:gd name="connsiteY40" fmla="*/ 45923 h 773676"/>
                              <a:gd name="connsiteX41" fmla="*/ 471987 w 479256"/>
                              <a:gd name="connsiteY41" fmla="*/ 847 h 773676"/>
                              <a:gd name="connsiteX42" fmla="*/ 388275 w 479256"/>
                              <a:gd name="connsiteY42" fmla="*/ 20166 h 773676"/>
                              <a:gd name="connsiteX43" fmla="*/ 330320 w 479256"/>
                              <a:gd name="connsiteY43" fmla="*/ 65242 h 773676"/>
                              <a:gd name="connsiteX44" fmla="*/ 233728 w 479256"/>
                              <a:gd name="connsiteY44" fmla="*/ 71681 h 773676"/>
                              <a:gd name="connsiteX45" fmla="*/ 143576 w 479256"/>
                              <a:gd name="connsiteY45" fmla="*/ 90999 h 77367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</a:cxnLst>
                            <a:rect l="l" t="t" r="r" b="b"/>
                            <a:pathLst>
                              <a:path w="479256" h="773676">
                                <a:moveTo>
                                  <a:pt x="143576" y="90999"/>
                                </a:moveTo>
                                <a:cubicBezTo>
                                  <a:pt x="109232" y="123196"/>
                                  <a:pt x="51277" y="227301"/>
                                  <a:pt x="27666" y="264864"/>
                                </a:cubicBezTo>
                                <a:cubicBezTo>
                                  <a:pt x="4055" y="302427"/>
                                  <a:pt x="1908" y="316380"/>
                                  <a:pt x="1908" y="316380"/>
                                </a:cubicBezTo>
                                <a:cubicBezTo>
                                  <a:pt x="-2385" y="330332"/>
                                  <a:pt x="1908" y="348577"/>
                                  <a:pt x="1908" y="348577"/>
                                </a:cubicBezTo>
                                <a:cubicBezTo>
                                  <a:pt x="4054" y="357163"/>
                                  <a:pt x="9421" y="358236"/>
                                  <a:pt x="14787" y="367895"/>
                                </a:cubicBezTo>
                                <a:cubicBezTo>
                                  <a:pt x="20153" y="377554"/>
                                  <a:pt x="34106" y="406532"/>
                                  <a:pt x="34106" y="406532"/>
                                </a:cubicBezTo>
                                <a:cubicBezTo>
                                  <a:pt x="40545" y="414045"/>
                                  <a:pt x="43765" y="408678"/>
                                  <a:pt x="53424" y="412971"/>
                                </a:cubicBezTo>
                                <a:cubicBezTo>
                                  <a:pt x="63083" y="417264"/>
                                  <a:pt x="92060" y="432290"/>
                                  <a:pt x="92060" y="432290"/>
                                </a:cubicBezTo>
                                <a:cubicBezTo>
                                  <a:pt x="107085" y="439803"/>
                                  <a:pt x="128551" y="451608"/>
                                  <a:pt x="143576" y="458047"/>
                                </a:cubicBezTo>
                                <a:cubicBezTo>
                                  <a:pt x="158601" y="464486"/>
                                  <a:pt x="165041" y="465560"/>
                                  <a:pt x="182213" y="470926"/>
                                </a:cubicBezTo>
                                <a:cubicBezTo>
                                  <a:pt x="199385" y="476292"/>
                                  <a:pt x="246607" y="490245"/>
                                  <a:pt x="246607" y="490245"/>
                                </a:cubicBezTo>
                                <a:cubicBezTo>
                                  <a:pt x="258413" y="495611"/>
                                  <a:pt x="257339" y="494537"/>
                                  <a:pt x="253046" y="503123"/>
                                </a:cubicBezTo>
                                <a:cubicBezTo>
                                  <a:pt x="248753" y="511709"/>
                                  <a:pt x="231581" y="526735"/>
                                  <a:pt x="220849" y="541760"/>
                                </a:cubicBezTo>
                                <a:cubicBezTo>
                                  <a:pt x="210117" y="556785"/>
                                  <a:pt x="200458" y="577177"/>
                                  <a:pt x="188652" y="593276"/>
                                </a:cubicBezTo>
                                <a:cubicBezTo>
                                  <a:pt x="176846" y="609375"/>
                                  <a:pt x="159674" y="624400"/>
                                  <a:pt x="150015" y="638352"/>
                                </a:cubicBezTo>
                                <a:cubicBezTo>
                                  <a:pt x="140356" y="652304"/>
                                  <a:pt x="140356" y="660890"/>
                                  <a:pt x="130697" y="676988"/>
                                </a:cubicBezTo>
                                <a:cubicBezTo>
                                  <a:pt x="121038" y="693087"/>
                                  <a:pt x="88840" y="731723"/>
                                  <a:pt x="92060" y="734943"/>
                                </a:cubicBezTo>
                                <a:cubicBezTo>
                                  <a:pt x="95280" y="738163"/>
                                  <a:pt x="144649" y="694161"/>
                                  <a:pt x="150015" y="696307"/>
                                </a:cubicBezTo>
                                <a:cubicBezTo>
                                  <a:pt x="155381" y="698454"/>
                                  <a:pt x="121038" y="742456"/>
                                  <a:pt x="124258" y="747822"/>
                                </a:cubicBezTo>
                                <a:cubicBezTo>
                                  <a:pt x="127478" y="753188"/>
                                  <a:pt x="163968" y="724211"/>
                                  <a:pt x="169334" y="728504"/>
                                </a:cubicBezTo>
                                <a:cubicBezTo>
                                  <a:pt x="174700" y="732797"/>
                                  <a:pt x="153235" y="771434"/>
                                  <a:pt x="156455" y="773580"/>
                                </a:cubicBezTo>
                                <a:cubicBezTo>
                                  <a:pt x="159675" y="775726"/>
                                  <a:pt x="188652" y="741383"/>
                                  <a:pt x="188652" y="741383"/>
                                </a:cubicBezTo>
                                <a:cubicBezTo>
                                  <a:pt x="198311" y="731724"/>
                                  <a:pt x="203678" y="730650"/>
                                  <a:pt x="214410" y="715625"/>
                                </a:cubicBezTo>
                                <a:cubicBezTo>
                                  <a:pt x="225142" y="700600"/>
                                  <a:pt x="240167" y="671621"/>
                                  <a:pt x="253046" y="651230"/>
                                </a:cubicBezTo>
                                <a:cubicBezTo>
                                  <a:pt x="265925" y="630839"/>
                                  <a:pt x="291683" y="593276"/>
                                  <a:pt x="291683" y="593276"/>
                                </a:cubicBezTo>
                                <a:cubicBezTo>
                                  <a:pt x="302416" y="579324"/>
                                  <a:pt x="317441" y="567518"/>
                                  <a:pt x="317441" y="567518"/>
                                </a:cubicBezTo>
                                <a:cubicBezTo>
                                  <a:pt x="322807" y="561079"/>
                                  <a:pt x="315294" y="565371"/>
                                  <a:pt x="323880" y="554639"/>
                                </a:cubicBezTo>
                                <a:cubicBezTo>
                                  <a:pt x="332466" y="543907"/>
                                  <a:pt x="356077" y="519222"/>
                                  <a:pt x="368956" y="503123"/>
                                </a:cubicBezTo>
                                <a:cubicBezTo>
                                  <a:pt x="381835" y="487024"/>
                                  <a:pt x="401153" y="458047"/>
                                  <a:pt x="401153" y="458047"/>
                                </a:cubicBezTo>
                                <a:cubicBezTo>
                                  <a:pt x="401153" y="446242"/>
                                  <a:pt x="383981" y="440876"/>
                                  <a:pt x="368956" y="432290"/>
                                </a:cubicBezTo>
                                <a:cubicBezTo>
                                  <a:pt x="353931" y="423704"/>
                                  <a:pt x="311001" y="406532"/>
                                  <a:pt x="311001" y="406532"/>
                                </a:cubicBezTo>
                                <a:cubicBezTo>
                                  <a:pt x="297049" y="397946"/>
                                  <a:pt x="285244" y="380774"/>
                                  <a:pt x="285244" y="380774"/>
                                </a:cubicBezTo>
                                <a:cubicBezTo>
                                  <a:pt x="279878" y="373261"/>
                                  <a:pt x="277731" y="374335"/>
                                  <a:pt x="278804" y="361456"/>
                                </a:cubicBezTo>
                                <a:cubicBezTo>
                                  <a:pt x="279877" y="348577"/>
                                  <a:pt x="288463" y="316380"/>
                                  <a:pt x="291683" y="303501"/>
                                </a:cubicBezTo>
                                <a:cubicBezTo>
                                  <a:pt x="294903" y="290622"/>
                                  <a:pt x="298122" y="284183"/>
                                  <a:pt x="298122" y="284183"/>
                                </a:cubicBezTo>
                                <a:cubicBezTo>
                                  <a:pt x="303488" y="279890"/>
                                  <a:pt x="323880" y="277743"/>
                                  <a:pt x="323880" y="277743"/>
                                </a:cubicBezTo>
                                <a:cubicBezTo>
                                  <a:pt x="331393" y="272377"/>
                                  <a:pt x="331392" y="263791"/>
                                  <a:pt x="343198" y="251985"/>
                                </a:cubicBezTo>
                                <a:cubicBezTo>
                                  <a:pt x="355004" y="240179"/>
                                  <a:pt x="380762" y="221934"/>
                                  <a:pt x="394714" y="206909"/>
                                </a:cubicBezTo>
                                <a:cubicBezTo>
                                  <a:pt x="408666" y="191884"/>
                                  <a:pt x="418325" y="175785"/>
                                  <a:pt x="426911" y="161833"/>
                                </a:cubicBezTo>
                                <a:cubicBezTo>
                                  <a:pt x="435497" y="147881"/>
                                  <a:pt x="438716" y="142515"/>
                                  <a:pt x="446229" y="123197"/>
                                </a:cubicBezTo>
                                <a:cubicBezTo>
                                  <a:pt x="453742" y="103879"/>
                                  <a:pt x="467694" y="66315"/>
                                  <a:pt x="471987" y="45923"/>
                                </a:cubicBezTo>
                                <a:cubicBezTo>
                                  <a:pt x="476280" y="25531"/>
                                  <a:pt x="485939" y="5140"/>
                                  <a:pt x="471987" y="847"/>
                                </a:cubicBezTo>
                                <a:cubicBezTo>
                                  <a:pt x="458035" y="-3446"/>
                                  <a:pt x="411886" y="9434"/>
                                  <a:pt x="388275" y="20166"/>
                                </a:cubicBezTo>
                                <a:cubicBezTo>
                                  <a:pt x="364664" y="30898"/>
                                  <a:pt x="356078" y="56656"/>
                                  <a:pt x="330320" y="65242"/>
                                </a:cubicBezTo>
                                <a:cubicBezTo>
                                  <a:pt x="304562" y="73828"/>
                                  <a:pt x="268072" y="67388"/>
                                  <a:pt x="233728" y="71681"/>
                                </a:cubicBezTo>
                                <a:cubicBezTo>
                                  <a:pt x="199384" y="75974"/>
                                  <a:pt x="177920" y="58802"/>
                                  <a:pt x="143576" y="90999"/>
                                </a:cubicBezTo>
                                <a:close/>
                              </a:path>
                            </a:pathLst>
                          </a:custGeom>
                          <a:gradFill flip="none" rotWithShape="1">
                            <a:gsLst>
                              <a:gs pos="0">
                                <a:srgbClr val="8E410C">
                                  <a:shade val="30000"/>
                                  <a:satMod val="115000"/>
                                </a:srgbClr>
                              </a:gs>
                              <a:gs pos="50000">
                                <a:srgbClr val="8E410C">
                                  <a:shade val="67500"/>
                                  <a:satMod val="115000"/>
                                </a:srgbClr>
                              </a:gs>
                              <a:gs pos="100000">
                                <a:srgbClr val="8E410C">
                                  <a:shade val="100000"/>
                                  <a:satMod val="115000"/>
                                </a:srgbClr>
                              </a:gs>
                            </a:gsLst>
                            <a:lin ang="10800000" scaled="1"/>
                            <a:tileRect/>
                          </a:gra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489" name="Freeform 488"/>
                          <p:cNvSpPr/>
                          <p:nvPr/>
                        </p:nvSpPr>
                        <p:spPr>
                          <a:xfrm rot="419079">
                            <a:off x="1629234" y="985234"/>
                            <a:ext cx="191069" cy="782725"/>
                          </a:xfrm>
                          <a:custGeom>
                            <a:avLst/>
                            <a:gdLst>
                              <a:gd name="connsiteX0" fmla="*/ 26452 w 191069"/>
                              <a:gd name="connsiteY0" fmla="*/ 3520 h 782725"/>
                              <a:gd name="connsiteX1" fmla="*/ 52210 w 191069"/>
                              <a:gd name="connsiteY1" fmla="*/ 151627 h 782725"/>
                              <a:gd name="connsiteX2" fmla="*/ 39331 w 191069"/>
                              <a:gd name="connsiteY2" fmla="*/ 267537 h 782725"/>
                              <a:gd name="connsiteX3" fmla="*/ 39331 w 191069"/>
                              <a:gd name="connsiteY3" fmla="*/ 351250 h 782725"/>
                              <a:gd name="connsiteX4" fmla="*/ 26452 w 191069"/>
                              <a:gd name="connsiteY4" fmla="*/ 389886 h 782725"/>
                              <a:gd name="connsiteX5" fmla="*/ 45771 w 191069"/>
                              <a:gd name="connsiteY5" fmla="*/ 415644 h 782725"/>
                              <a:gd name="connsiteX6" fmla="*/ 45771 w 191069"/>
                              <a:gd name="connsiteY6" fmla="*/ 460720 h 782725"/>
                              <a:gd name="connsiteX7" fmla="*/ 13574 w 191069"/>
                              <a:gd name="connsiteY7" fmla="*/ 615267 h 782725"/>
                              <a:gd name="connsiteX8" fmla="*/ 695 w 191069"/>
                              <a:gd name="connsiteY8" fmla="*/ 731177 h 782725"/>
                              <a:gd name="connsiteX9" fmla="*/ 32892 w 191069"/>
                              <a:gd name="connsiteY9" fmla="*/ 692540 h 782725"/>
                              <a:gd name="connsiteX10" fmla="*/ 32892 w 191069"/>
                              <a:gd name="connsiteY10" fmla="*/ 763374 h 782725"/>
                              <a:gd name="connsiteX11" fmla="*/ 58650 w 191069"/>
                              <a:gd name="connsiteY11" fmla="*/ 724737 h 782725"/>
                              <a:gd name="connsiteX12" fmla="*/ 77968 w 191069"/>
                              <a:gd name="connsiteY12" fmla="*/ 782692 h 782725"/>
                              <a:gd name="connsiteX13" fmla="*/ 97286 w 191069"/>
                              <a:gd name="connsiteY13" fmla="*/ 731177 h 782725"/>
                              <a:gd name="connsiteX14" fmla="*/ 110165 w 191069"/>
                              <a:gd name="connsiteY14" fmla="*/ 782692 h 782725"/>
                              <a:gd name="connsiteX15" fmla="*/ 129483 w 191069"/>
                              <a:gd name="connsiteY15" fmla="*/ 737616 h 782725"/>
                              <a:gd name="connsiteX16" fmla="*/ 135923 w 191069"/>
                              <a:gd name="connsiteY16" fmla="*/ 653903 h 782725"/>
                              <a:gd name="connsiteX17" fmla="*/ 129483 w 191069"/>
                              <a:gd name="connsiteY17" fmla="*/ 621706 h 782725"/>
                              <a:gd name="connsiteX18" fmla="*/ 129483 w 191069"/>
                              <a:gd name="connsiteY18" fmla="*/ 563751 h 782725"/>
                              <a:gd name="connsiteX19" fmla="*/ 129483 w 191069"/>
                              <a:gd name="connsiteY19" fmla="*/ 480039 h 782725"/>
                              <a:gd name="connsiteX20" fmla="*/ 142362 w 191069"/>
                              <a:gd name="connsiteY20" fmla="*/ 402765 h 782725"/>
                              <a:gd name="connsiteX21" fmla="*/ 161681 w 191069"/>
                              <a:gd name="connsiteY21" fmla="*/ 377008 h 782725"/>
                              <a:gd name="connsiteX22" fmla="*/ 174559 w 191069"/>
                              <a:gd name="connsiteY22" fmla="*/ 273977 h 782725"/>
                              <a:gd name="connsiteX23" fmla="*/ 187438 w 191069"/>
                              <a:gd name="connsiteY23" fmla="*/ 196703 h 782725"/>
                              <a:gd name="connsiteX24" fmla="*/ 103726 w 191069"/>
                              <a:gd name="connsiteY24" fmla="*/ 132309 h 782725"/>
                              <a:gd name="connsiteX25" fmla="*/ 58650 w 191069"/>
                              <a:gd name="connsiteY25" fmla="*/ 55036 h 782725"/>
                              <a:gd name="connsiteX26" fmla="*/ 26452 w 191069"/>
                              <a:gd name="connsiteY26" fmla="*/ 3520 h 7827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</a:cxnLst>
                            <a:rect l="l" t="t" r="r" b="b"/>
                            <a:pathLst>
                              <a:path w="191069" h="782725">
                                <a:moveTo>
                                  <a:pt x="26452" y="3520"/>
                                </a:moveTo>
                                <a:cubicBezTo>
                                  <a:pt x="25379" y="19618"/>
                                  <a:pt x="50064" y="107624"/>
                                  <a:pt x="52210" y="151627"/>
                                </a:cubicBezTo>
                                <a:cubicBezTo>
                                  <a:pt x="54356" y="195630"/>
                                  <a:pt x="41477" y="234267"/>
                                  <a:pt x="39331" y="267537"/>
                                </a:cubicBezTo>
                                <a:cubicBezTo>
                                  <a:pt x="37185" y="300807"/>
                                  <a:pt x="41478" y="330858"/>
                                  <a:pt x="39331" y="351250"/>
                                </a:cubicBezTo>
                                <a:cubicBezTo>
                                  <a:pt x="37184" y="371642"/>
                                  <a:pt x="25379" y="379154"/>
                                  <a:pt x="26452" y="389886"/>
                                </a:cubicBezTo>
                                <a:cubicBezTo>
                                  <a:pt x="27525" y="400618"/>
                                  <a:pt x="42551" y="403838"/>
                                  <a:pt x="45771" y="415644"/>
                                </a:cubicBezTo>
                                <a:cubicBezTo>
                                  <a:pt x="48991" y="427450"/>
                                  <a:pt x="51137" y="427450"/>
                                  <a:pt x="45771" y="460720"/>
                                </a:cubicBezTo>
                                <a:cubicBezTo>
                                  <a:pt x="40405" y="493990"/>
                                  <a:pt x="21087" y="570191"/>
                                  <a:pt x="13574" y="615267"/>
                                </a:cubicBezTo>
                                <a:cubicBezTo>
                                  <a:pt x="6061" y="660343"/>
                                  <a:pt x="-2525" y="718298"/>
                                  <a:pt x="695" y="731177"/>
                                </a:cubicBezTo>
                                <a:cubicBezTo>
                                  <a:pt x="3915" y="744056"/>
                                  <a:pt x="27526" y="687174"/>
                                  <a:pt x="32892" y="692540"/>
                                </a:cubicBezTo>
                                <a:cubicBezTo>
                                  <a:pt x="38258" y="697906"/>
                                  <a:pt x="28599" y="758008"/>
                                  <a:pt x="32892" y="763374"/>
                                </a:cubicBezTo>
                                <a:cubicBezTo>
                                  <a:pt x="37185" y="768740"/>
                                  <a:pt x="51137" y="721517"/>
                                  <a:pt x="58650" y="724737"/>
                                </a:cubicBezTo>
                                <a:cubicBezTo>
                                  <a:pt x="66163" y="727957"/>
                                  <a:pt x="71529" y="781619"/>
                                  <a:pt x="77968" y="782692"/>
                                </a:cubicBezTo>
                                <a:cubicBezTo>
                                  <a:pt x="84407" y="783765"/>
                                  <a:pt x="91920" y="731177"/>
                                  <a:pt x="97286" y="731177"/>
                                </a:cubicBezTo>
                                <a:cubicBezTo>
                                  <a:pt x="102652" y="731177"/>
                                  <a:pt x="104799" y="781619"/>
                                  <a:pt x="110165" y="782692"/>
                                </a:cubicBezTo>
                                <a:cubicBezTo>
                                  <a:pt x="115531" y="783765"/>
                                  <a:pt x="125190" y="759081"/>
                                  <a:pt x="129483" y="737616"/>
                                </a:cubicBezTo>
                                <a:cubicBezTo>
                                  <a:pt x="133776" y="716151"/>
                                  <a:pt x="135923" y="673221"/>
                                  <a:pt x="135923" y="653903"/>
                                </a:cubicBezTo>
                                <a:cubicBezTo>
                                  <a:pt x="135923" y="634585"/>
                                  <a:pt x="130556" y="636731"/>
                                  <a:pt x="129483" y="621706"/>
                                </a:cubicBezTo>
                                <a:cubicBezTo>
                                  <a:pt x="128410" y="606681"/>
                                  <a:pt x="129483" y="563751"/>
                                  <a:pt x="129483" y="563751"/>
                                </a:cubicBezTo>
                                <a:cubicBezTo>
                                  <a:pt x="129483" y="540140"/>
                                  <a:pt x="127337" y="506870"/>
                                  <a:pt x="129483" y="480039"/>
                                </a:cubicBezTo>
                                <a:cubicBezTo>
                                  <a:pt x="131629" y="453208"/>
                                  <a:pt x="142362" y="402765"/>
                                  <a:pt x="142362" y="402765"/>
                                </a:cubicBezTo>
                                <a:cubicBezTo>
                                  <a:pt x="147728" y="385593"/>
                                  <a:pt x="156315" y="398473"/>
                                  <a:pt x="161681" y="377008"/>
                                </a:cubicBezTo>
                                <a:cubicBezTo>
                                  <a:pt x="167047" y="355543"/>
                                  <a:pt x="170266" y="304028"/>
                                  <a:pt x="174559" y="273977"/>
                                </a:cubicBezTo>
                                <a:cubicBezTo>
                                  <a:pt x="178852" y="243926"/>
                                  <a:pt x="199244" y="220314"/>
                                  <a:pt x="187438" y="196703"/>
                                </a:cubicBezTo>
                                <a:cubicBezTo>
                                  <a:pt x="175633" y="173092"/>
                                  <a:pt x="125191" y="155920"/>
                                  <a:pt x="103726" y="132309"/>
                                </a:cubicBezTo>
                                <a:cubicBezTo>
                                  <a:pt x="82261" y="108698"/>
                                  <a:pt x="70456" y="79721"/>
                                  <a:pt x="58650" y="55036"/>
                                </a:cubicBezTo>
                                <a:cubicBezTo>
                                  <a:pt x="46844" y="30352"/>
                                  <a:pt x="27525" y="-12578"/>
                                  <a:pt x="26452" y="3520"/>
                                </a:cubicBezTo>
                                <a:close/>
                              </a:path>
                            </a:pathLst>
                          </a:custGeom>
                          <a:gradFill flip="none" rotWithShape="1">
                            <a:gsLst>
                              <a:gs pos="0">
                                <a:srgbClr val="8E410C">
                                  <a:shade val="30000"/>
                                  <a:satMod val="115000"/>
                                </a:srgbClr>
                              </a:gs>
                              <a:gs pos="50000">
                                <a:srgbClr val="8E410C">
                                  <a:shade val="67500"/>
                                  <a:satMod val="115000"/>
                                </a:srgbClr>
                              </a:gs>
                              <a:gs pos="100000">
                                <a:srgbClr val="8E410C">
                                  <a:shade val="100000"/>
                                  <a:satMod val="115000"/>
                                </a:srgbClr>
                              </a:gs>
                            </a:gsLst>
                            <a:path path="circle">
                              <a:fillToRect r="100000" b="100000"/>
                            </a:path>
                            <a:tileRect l="-100000" t="-100000"/>
                          </a:gra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grpSp>
                        <p:nvGrpSpPr>
                          <p:cNvPr id="490" name="Group 489"/>
                          <p:cNvGrpSpPr/>
                          <p:nvPr/>
                        </p:nvGrpSpPr>
                        <p:grpSpPr>
                          <a:xfrm>
                            <a:off x="1159155" y="0"/>
                            <a:ext cx="1850059" cy="1806595"/>
                            <a:chOff x="1159155" y="0"/>
                            <a:chExt cx="1850059" cy="1806595"/>
                          </a:xfrm>
                        </p:grpSpPr>
                        <p:grpSp>
                          <p:nvGrpSpPr>
                            <p:cNvPr id="491" name="Group 490"/>
                            <p:cNvGrpSpPr/>
                            <p:nvPr/>
                          </p:nvGrpSpPr>
                          <p:grpSpPr>
                            <a:xfrm>
                              <a:off x="1159155" y="0"/>
                              <a:ext cx="1850059" cy="1760499"/>
                              <a:chOff x="1159155" y="0"/>
                              <a:chExt cx="1850059" cy="1760499"/>
                            </a:xfrm>
                          </p:grpSpPr>
                          <p:grpSp>
                            <p:nvGrpSpPr>
                              <p:cNvPr id="493" name="Group 492"/>
                              <p:cNvGrpSpPr/>
                              <p:nvPr/>
                            </p:nvGrpSpPr>
                            <p:grpSpPr>
                              <a:xfrm>
                                <a:off x="1159155" y="0"/>
                                <a:ext cx="1850059" cy="1230097"/>
                                <a:chOff x="1159155" y="0"/>
                                <a:chExt cx="1850059" cy="1230097"/>
                              </a:xfrm>
                            </p:grpSpPr>
                            <p:grpSp>
                              <p:nvGrpSpPr>
                                <p:cNvPr id="495" name="Group 494"/>
                                <p:cNvGrpSpPr/>
                                <p:nvPr/>
                              </p:nvGrpSpPr>
                              <p:grpSpPr>
                                <a:xfrm>
                                  <a:off x="1371657" y="0"/>
                                  <a:ext cx="122555" cy="338455"/>
                                  <a:chOff x="1371657" y="0"/>
                                  <a:chExt cx="135228" cy="380079"/>
                                </a:xfrm>
                              </p:grpSpPr>
                              <p:sp>
                                <p:nvSpPr>
                                  <p:cNvPr id="532" name="Freeform 531"/>
                                  <p:cNvSpPr/>
                                  <p:nvPr/>
                                </p:nvSpPr>
                                <p:spPr>
                                  <a:xfrm>
                                    <a:off x="1371657" y="0"/>
                                    <a:ext cx="135228" cy="380079"/>
                                  </a:xfrm>
                                  <a:custGeom>
                                    <a:avLst/>
                                    <a:gdLst>
                                      <a:gd name="connsiteX0" fmla="*/ 33210 w 97772"/>
                                      <a:gd name="connsiteY0" fmla="*/ 264512 h 309624"/>
                                      <a:gd name="connsiteX1" fmla="*/ 1013 w 97772"/>
                                      <a:gd name="connsiteY1" fmla="*/ 167921 h 309624"/>
                                      <a:gd name="connsiteX2" fmla="*/ 7452 w 97772"/>
                                      <a:gd name="connsiteY2" fmla="*/ 148602 h 309624"/>
                                      <a:gd name="connsiteX3" fmla="*/ 33210 w 97772"/>
                                      <a:gd name="connsiteY3" fmla="*/ 71329 h 309624"/>
                                      <a:gd name="connsiteX4" fmla="*/ 46089 w 97772"/>
                                      <a:gd name="connsiteY4" fmla="*/ 32692 h 309624"/>
                                      <a:gd name="connsiteX5" fmla="*/ 58968 w 97772"/>
                                      <a:gd name="connsiteY5" fmla="*/ 495 h 309624"/>
                                      <a:gd name="connsiteX6" fmla="*/ 71847 w 97772"/>
                                      <a:gd name="connsiteY6" fmla="*/ 58450 h 309624"/>
                                      <a:gd name="connsiteX7" fmla="*/ 78286 w 97772"/>
                                      <a:gd name="connsiteY7" fmla="*/ 90647 h 309624"/>
                                      <a:gd name="connsiteX8" fmla="*/ 91165 w 97772"/>
                                      <a:gd name="connsiteY8" fmla="*/ 142163 h 309624"/>
                                      <a:gd name="connsiteX9" fmla="*/ 97604 w 97772"/>
                                      <a:gd name="connsiteY9" fmla="*/ 193678 h 309624"/>
                                      <a:gd name="connsiteX10" fmla="*/ 84726 w 97772"/>
                                      <a:gd name="connsiteY10" fmla="*/ 270952 h 309624"/>
                                      <a:gd name="connsiteX11" fmla="*/ 84726 w 97772"/>
                                      <a:gd name="connsiteY11" fmla="*/ 283830 h 309624"/>
                                      <a:gd name="connsiteX12" fmla="*/ 58968 w 97772"/>
                                      <a:gd name="connsiteY12" fmla="*/ 309588 h 309624"/>
                                      <a:gd name="connsiteX13" fmla="*/ 33210 w 97772"/>
                                      <a:gd name="connsiteY13" fmla="*/ 264512 h 309624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  <a:cxn ang="0">
                                        <a:pos x="connsiteX12" y="connsiteY12"/>
                                      </a:cxn>
                                      <a:cxn ang="0">
                                        <a:pos x="connsiteX13" y="connsiteY13"/>
                                      </a:cxn>
                                    </a:cxnLst>
                                    <a:rect l="l" t="t" r="r" b="b"/>
                                    <a:pathLst>
                                      <a:path w="97772" h="309624">
                                        <a:moveTo>
                                          <a:pt x="33210" y="264512"/>
                                        </a:moveTo>
                                        <a:cubicBezTo>
                                          <a:pt x="23551" y="240901"/>
                                          <a:pt x="5306" y="187239"/>
                                          <a:pt x="1013" y="167921"/>
                                        </a:cubicBezTo>
                                        <a:cubicBezTo>
                                          <a:pt x="-3280" y="148603"/>
                                          <a:pt x="7452" y="148602"/>
                                          <a:pt x="7452" y="148602"/>
                                        </a:cubicBezTo>
                                        <a:lnTo>
                                          <a:pt x="33210" y="71329"/>
                                        </a:lnTo>
                                        <a:cubicBezTo>
                                          <a:pt x="39649" y="52011"/>
                                          <a:pt x="41796" y="44498"/>
                                          <a:pt x="46089" y="32692"/>
                                        </a:cubicBezTo>
                                        <a:cubicBezTo>
                                          <a:pt x="50382" y="20886"/>
                                          <a:pt x="54675" y="-3798"/>
                                          <a:pt x="58968" y="495"/>
                                        </a:cubicBezTo>
                                        <a:cubicBezTo>
                                          <a:pt x="63261" y="4788"/>
                                          <a:pt x="68627" y="43425"/>
                                          <a:pt x="71847" y="58450"/>
                                        </a:cubicBezTo>
                                        <a:cubicBezTo>
                                          <a:pt x="75067" y="73475"/>
                                          <a:pt x="75066" y="76695"/>
                                          <a:pt x="78286" y="90647"/>
                                        </a:cubicBezTo>
                                        <a:cubicBezTo>
                                          <a:pt x="81506" y="104599"/>
                                          <a:pt x="87945" y="124991"/>
                                          <a:pt x="91165" y="142163"/>
                                        </a:cubicBezTo>
                                        <a:cubicBezTo>
                                          <a:pt x="94385" y="159335"/>
                                          <a:pt x="98677" y="172213"/>
                                          <a:pt x="97604" y="193678"/>
                                        </a:cubicBezTo>
                                        <a:cubicBezTo>
                                          <a:pt x="96531" y="215143"/>
                                          <a:pt x="84726" y="270952"/>
                                          <a:pt x="84726" y="270952"/>
                                        </a:cubicBezTo>
                                        <a:cubicBezTo>
                                          <a:pt x="82580" y="285977"/>
                                          <a:pt x="89019" y="277391"/>
                                          <a:pt x="84726" y="283830"/>
                                        </a:cubicBezTo>
                                        <a:cubicBezTo>
                                          <a:pt x="80433" y="290269"/>
                                          <a:pt x="67554" y="308515"/>
                                          <a:pt x="58968" y="309588"/>
                                        </a:cubicBezTo>
                                        <a:cubicBezTo>
                                          <a:pt x="50382" y="310661"/>
                                          <a:pt x="42869" y="288123"/>
                                          <a:pt x="33210" y="264512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8E410C"/>
                                  </a:solidFill>
                                  <a:ln w="1270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533" name="Freeform 532"/>
                                  <p:cNvSpPr/>
                                  <p:nvPr/>
                                </p:nvSpPr>
                                <p:spPr>
                                  <a:xfrm>
                                    <a:off x="1403854" y="90152"/>
                                    <a:ext cx="83185" cy="286385"/>
                                  </a:xfrm>
                                  <a:custGeom>
                                    <a:avLst/>
                                    <a:gdLst>
                                      <a:gd name="connsiteX0" fmla="*/ 33210 w 97772"/>
                                      <a:gd name="connsiteY0" fmla="*/ 264512 h 309624"/>
                                      <a:gd name="connsiteX1" fmla="*/ 1013 w 97772"/>
                                      <a:gd name="connsiteY1" fmla="*/ 167921 h 309624"/>
                                      <a:gd name="connsiteX2" fmla="*/ 7452 w 97772"/>
                                      <a:gd name="connsiteY2" fmla="*/ 148602 h 309624"/>
                                      <a:gd name="connsiteX3" fmla="*/ 33210 w 97772"/>
                                      <a:gd name="connsiteY3" fmla="*/ 71329 h 309624"/>
                                      <a:gd name="connsiteX4" fmla="*/ 46089 w 97772"/>
                                      <a:gd name="connsiteY4" fmla="*/ 32692 h 309624"/>
                                      <a:gd name="connsiteX5" fmla="*/ 58968 w 97772"/>
                                      <a:gd name="connsiteY5" fmla="*/ 495 h 309624"/>
                                      <a:gd name="connsiteX6" fmla="*/ 71847 w 97772"/>
                                      <a:gd name="connsiteY6" fmla="*/ 58450 h 309624"/>
                                      <a:gd name="connsiteX7" fmla="*/ 78286 w 97772"/>
                                      <a:gd name="connsiteY7" fmla="*/ 90647 h 309624"/>
                                      <a:gd name="connsiteX8" fmla="*/ 91165 w 97772"/>
                                      <a:gd name="connsiteY8" fmla="*/ 142163 h 309624"/>
                                      <a:gd name="connsiteX9" fmla="*/ 97604 w 97772"/>
                                      <a:gd name="connsiteY9" fmla="*/ 193678 h 309624"/>
                                      <a:gd name="connsiteX10" fmla="*/ 84726 w 97772"/>
                                      <a:gd name="connsiteY10" fmla="*/ 270952 h 309624"/>
                                      <a:gd name="connsiteX11" fmla="*/ 84726 w 97772"/>
                                      <a:gd name="connsiteY11" fmla="*/ 283830 h 309624"/>
                                      <a:gd name="connsiteX12" fmla="*/ 58968 w 97772"/>
                                      <a:gd name="connsiteY12" fmla="*/ 309588 h 309624"/>
                                      <a:gd name="connsiteX13" fmla="*/ 33210 w 97772"/>
                                      <a:gd name="connsiteY13" fmla="*/ 264512 h 309624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  <a:cxn ang="0">
                                        <a:pos x="connsiteX12" y="connsiteY12"/>
                                      </a:cxn>
                                      <a:cxn ang="0">
                                        <a:pos x="connsiteX13" y="connsiteY13"/>
                                      </a:cxn>
                                    </a:cxnLst>
                                    <a:rect l="l" t="t" r="r" b="b"/>
                                    <a:pathLst>
                                      <a:path w="97772" h="309624">
                                        <a:moveTo>
                                          <a:pt x="33210" y="264512"/>
                                        </a:moveTo>
                                        <a:cubicBezTo>
                                          <a:pt x="23551" y="240901"/>
                                          <a:pt x="5306" y="187239"/>
                                          <a:pt x="1013" y="167921"/>
                                        </a:cubicBezTo>
                                        <a:cubicBezTo>
                                          <a:pt x="-3280" y="148603"/>
                                          <a:pt x="7452" y="148602"/>
                                          <a:pt x="7452" y="148602"/>
                                        </a:cubicBezTo>
                                        <a:lnTo>
                                          <a:pt x="33210" y="71329"/>
                                        </a:lnTo>
                                        <a:cubicBezTo>
                                          <a:pt x="39649" y="52011"/>
                                          <a:pt x="41796" y="44498"/>
                                          <a:pt x="46089" y="32692"/>
                                        </a:cubicBezTo>
                                        <a:cubicBezTo>
                                          <a:pt x="50382" y="20886"/>
                                          <a:pt x="54675" y="-3798"/>
                                          <a:pt x="58968" y="495"/>
                                        </a:cubicBezTo>
                                        <a:cubicBezTo>
                                          <a:pt x="63261" y="4788"/>
                                          <a:pt x="68627" y="43425"/>
                                          <a:pt x="71847" y="58450"/>
                                        </a:cubicBezTo>
                                        <a:cubicBezTo>
                                          <a:pt x="75067" y="73475"/>
                                          <a:pt x="75066" y="76695"/>
                                          <a:pt x="78286" y="90647"/>
                                        </a:cubicBezTo>
                                        <a:cubicBezTo>
                                          <a:pt x="81506" y="104599"/>
                                          <a:pt x="87945" y="124991"/>
                                          <a:pt x="91165" y="142163"/>
                                        </a:cubicBezTo>
                                        <a:cubicBezTo>
                                          <a:pt x="94385" y="159335"/>
                                          <a:pt x="98677" y="172213"/>
                                          <a:pt x="97604" y="193678"/>
                                        </a:cubicBezTo>
                                        <a:cubicBezTo>
                                          <a:pt x="96531" y="215143"/>
                                          <a:pt x="84726" y="270952"/>
                                          <a:pt x="84726" y="270952"/>
                                        </a:cubicBezTo>
                                        <a:cubicBezTo>
                                          <a:pt x="82580" y="285977"/>
                                          <a:pt x="89019" y="277391"/>
                                          <a:pt x="84726" y="283830"/>
                                        </a:cubicBezTo>
                                        <a:cubicBezTo>
                                          <a:pt x="80433" y="290269"/>
                                          <a:pt x="67554" y="308515"/>
                                          <a:pt x="58968" y="309588"/>
                                        </a:cubicBezTo>
                                        <a:cubicBezTo>
                                          <a:pt x="50382" y="310661"/>
                                          <a:pt x="42869" y="288123"/>
                                          <a:pt x="33210" y="264512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BA6D4E"/>
                                  </a:solidFill>
                                  <a:ln w="1270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cxnSp>
                                <p:nvCxnSpPr>
                                  <p:cNvPr id="534" name="Straight Connector 533"/>
                                  <p:cNvCxnSpPr/>
                                  <p:nvPr/>
                                </p:nvCxnSpPr>
                                <p:spPr>
                                  <a:xfrm flipV="1">
                                    <a:off x="1442491" y="186744"/>
                                    <a:ext cx="0" cy="148590"/>
                                  </a:xfrm>
                                  <a:prstGeom prst="line">
                                    <a:avLst/>
                                  </a:prstGeom>
                                  <a:noFill/>
                                  <a:ln w="635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</p:cxnSp>
                            </p:grpSp>
                            <p:grpSp>
                              <p:nvGrpSpPr>
                                <p:cNvPr id="496" name="Group 495"/>
                                <p:cNvGrpSpPr/>
                                <p:nvPr/>
                              </p:nvGrpSpPr>
                              <p:grpSpPr>
                                <a:xfrm>
                                  <a:off x="1159155" y="115910"/>
                                  <a:ext cx="1850059" cy="1114187"/>
                                  <a:chOff x="1159155" y="115910"/>
                                  <a:chExt cx="1850059" cy="1114187"/>
                                </a:xfrm>
                              </p:grpSpPr>
                              <p:grpSp>
                                <p:nvGrpSpPr>
                                  <p:cNvPr id="503" name="Group 502"/>
                                  <p:cNvGrpSpPr/>
                                  <p:nvPr/>
                                </p:nvGrpSpPr>
                                <p:grpSpPr>
                                  <a:xfrm>
                                    <a:off x="1159155" y="115910"/>
                                    <a:ext cx="1850059" cy="1114187"/>
                                    <a:chOff x="1159155" y="115910"/>
                                    <a:chExt cx="1850059" cy="1114187"/>
                                  </a:xfrm>
                                </p:grpSpPr>
                                <p:grpSp>
                                  <p:nvGrpSpPr>
                                    <p:cNvPr id="505" name="Group 504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1159155" y="115910"/>
                                      <a:ext cx="1850059" cy="1114187"/>
                                      <a:chOff x="1159155" y="115910"/>
                                      <a:chExt cx="1850059" cy="1114187"/>
                                    </a:xfrm>
                                  </p:grpSpPr>
                                  <p:sp>
                                    <p:nvSpPr>
                                      <p:cNvPr id="507" name="Freeform 506"/>
                                      <p:cNvSpPr/>
                                      <p:nvPr/>
                                    </p:nvSpPr>
                                    <p:spPr>
                                      <a:xfrm rot="14276850" flipH="1" flipV="1">
                                        <a:off x="1741925" y="479738"/>
                                        <a:ext cx="229870" cy="12192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03135 w 230483"/>
                                          <a:gd name="connsiteY0" fmla="*/ 6515 h 122425"/>
                                          <a:gd name="connsiteX1" fmla="*/ 19422 w 230483"/>
                                          <a:gd name="connsiteY1" fmla="*/ 38712 h 122425"/>
                                          <a:gd name="connsiteX2" fmla="*/ 12983 w 230483"/>
                                          <a:gd name="connsiteY2" fmla="*/ 58030 h 122425"/>
                                          <a:gd name="connsiteX3" fmla="*/ 104 w 230483"/>
                                          <a:gd name="connsiteY3" fmla="*/ 90228 h 122425"/>
                                          <a:gd name="connsiteX4" fmla="*/ 6543 w 230483"/>
                                          <a:gd name="connsiteY4" fmla="*/ 122425 h 122425"/>
                                          <a:gd name="connsiteX5" fmla="*/ 6543 w 230483"/>
                                          <a:gd name="connsiteY5" fmla="*/ 122425 h 122425"/>
                                          <a:gd name="connsiteX6" fmla="*/ 70937 w 230483"/>
                                          <a:gd name="connsiteY6" fmla="*/ 109546 h 122425"/>
                                          <a:gd name="connsiteX7" fmla="*/ 96695 w 230483"/>
                                          <a:gd name="connsiteY7" fmla="*/ 77349 h 122425"/>
                                          <a:gd name="connsiteX8" fmla="*/ 225484 w 230483"/>
                                          <a:gd name="connsiteY8" fmla="*/ 19394 h 122425"/>
                                          <a:gd name="connsiteX9" fmla="*/ 206166 w 230483"/>
                                          <a:gd name="connsiteY9" fmla="*/ 12954 h 122425"/>
                                          <a:gd name="connsiteX10" fmla="*/ 167529 w 230483"/>
                                          <a:gd name="connsiteY10" fmla="*/ 75 h 122425"/>
                                          <a:gd name="connsiteX11" fmla="*/ 103135 w 230483"/>
                                          <a:gd name="connsiteY11" fmla="*/ 6515 h 122425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  <a:cxn ang="0">
                                            <a:pos x="connsiteX9" y="connsiteY9"/>
                                          </a:cxn>
                                          <a:cxn ang="0">
                                            <a:pos x="connsiteX10" y="connsiteY10"/>
                                          </a:cxn>
                                          <a:cxn ang="0">
                                            <a:pos x="connsiteX11" y="connsiteY1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230483" h="122425">
                                            <a:moveTo>
                                              <a:pt x="103135" y="6515"/>
                                            </a:moveTo>
                                            <a:cubicBezTo>
                                              <a:pt x="78450" y="12955"/>
                                              <a:pt x="19422" y="38712"/>
                                              <a:pt x="19422" y="38712"/>
                                            </a:cubicBezTo>
                                            <a:cubicBezTo>
                                              <a:pt x="4397" y="47298"/>
                                              <a:pt x="16203" y="49444"/>
                                              <a:pt x="12983" y="58030"/>
                                            </a:cubicBezTo>
                                            <a:cubicBezTo>
                                              <a:pt x="9763" y="66616"/>
                                              <a:pt x="104" y="90228"/>
                                              <a:pt x="104" y="90228"/>
                                            </a:cubicBezTo>
                                            <a:cubicBezTo>
                                              <a:pt x="-969" y="100961"/>
                                              <a:pt x="6543" y="122425"/>
                                              <a:pt x="6543" y="122425"/>
                                            </a:cubicBezTo>
                                            <a:lnTo>
                                              <a:pt x="6543" y="122425"/>
                                            </a:lnTo>
                                            <a:cubicBezTo>
                                              <a:pt x="17275" y="120279"/>
                                              <a:pt x="55912" y="117059"/>
                                              <a:pt x="70937" y="109546"/>
                                            </a:cubicBezTo>
                                            <a:cubicBezTo>
                                              <a:pt x="85962" y="102033"/>
                                              <a:pt x="70937" y="92374"/>
                                              <a:pt x="96695" y="77349"/>
                                            </a:cubicBezTo>
                                            <a:cubicBezTo>
                                              <a:pt x="122453" y="62324"/>
                                              <a:pt x="225484" y="19394"/>
                                              <a:pt x="225484" y="19394"/>
                                            </a:cubicBezTo>
                                            <a:cubicBezTo>
                                              <a:pt x="243729" y="8662"/>
                                              <a:pt x="206166" y="12954"/>
                                              <a:pt x="206166" y="12954"/>
                                            </a:cubicBezTo>
                                            <a:cubicBezTo>
                                              <a:pt x="196507" y="9734"/>
                                              <a:pt x="182554" y="-998"/>
                                              <a:pt x="167529" y="75"/>
                                            </a:cubicBezTo>
                                            <a:cubicBezTo>
                                              <a:pt x="152504" y="1148"/>
                                              <a:pt x="127820" y="75"/>
                                              <a:pt x="103135" y="6515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solidFill>
                                        <a:srgbClr val="BA6D4E"/>
                                      </a:solidFill>
                                      <a:ln w="12700" cap="flat" cmpd="sng" algn="ctr">
                                        <a:solidFill>
                                          <a:srgbClr val="672F09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  <p:grpSp>
                                    <p:nvGrpSpPr>
                                      <p:cNvPr id="508" name="Group 507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1159155" y="115910"/>
                                        <a:ext cx="1850059" cy="1114187"/>
                                        <a:chOff x="1159155" y="115910"/>
                                        <a:chExt cx="1850059" cy="1114187"/>
                                      </a:xfrm>
                                    </p:grpSpPr>
                                    <p:sp>
                                      <p:nvSpPr>
                                        <p:cNvPr id="509" name="Freeform 508"/>
                                        <p:cNvSpPr/>
                                        <p:nvPr/>
                                      </p:nvSpPr>
                                      <p:spPr>
                                        <a:xfrm rot="13673372" flipV="1">
                                          <a:off x="1606696" y="169939"/>
                                          <a:ext cx="230483" cy="122425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03135 w 230483"/>
                                            <a:gd name="connsiteY0" fmla="*/ 6515 h 122425"/>
                                            <a:gd name="connsiteX1" fmla="*/ 19422 w 230483"/>
                                            <a:gd name="connsiteY1" fmla="*/ 38712 h 122425"/>
                                            <a:gd name="connsiteX2" fmla="*/ 12983 w 230483"/>
                                            <a:gd name="connsiteY2" fmla="*/ 58030 h 122425"/>
                                            <a:gd name="connsiteX3" fmla="*/ 104 w 230483"/>
                                            <a:gd name="connsiteY3" fmla="*/ 90228 h 122425"/>
                                            <a:gd name="connsiteX4" fmla="*/ 6543 w 230483"/>
                                            <a:gd name="connsiteY4" fmla="*/ 122425 h 122425"/>
                                            <a:gd name="connsiteX5" fmla="*/ 6543 w 230483"/>
                                            <a:gd name="connsiteY5" fmla="*/ 122425 h 122425"/>
                                            <a:gd name="connsiteX6" fmla="*/ 70937 w 230483"/>
                                            <a:gd name="connsiteY6" fmla="*/ 109546 h 122425"/>
                                            <a:gd name="connsiteX7" fmla="*/ 96695 w 230483"/>
                                            <a:gd name="connsiteY7" fmla="*/ 77349 h 122425"/>
                                            <a:gd name="connsiteX8" fmla="*/ 225484 w 230483"/>
                                            <a:gd name="connsiteY8" fmla="*/ 19394 h 122425"/>
                                            <a:gd name="connsiteX9" fmla="*/ 206166 w 230483"/>
                                            <a:gd name="connsiteY9" fmla="*/ 12954 h 122425"/>
                                            <a:gd name="connsiteX10" fmla="*/ 167529 w 230483"/>
                                            <a:gd name="connsiteY10" fmla="*/ 75 h 122425"/>
                                            <a:gd name="connsiteX11" fmla="*/ 103135 w 230483"/>
                                            <a:gd name="connsiteY11" fmla="*/ 6515 h 122425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230483" h="122425">
                                              <a:moveTo>
                                                <a:pt x="103135" y="6515"/>
                                              </a:moveTo>
                                              <a:cubicBezTo>
                                                <a:pt x="78450" y="12955"/>
                                                <a:pt x="19422" y="38712"/>
                                                <a:pt x="19422" y="38712"/>
                                              </a:cubicBezTo>
                                              <a:cubicBezTo>
                                                <a:pt x="4397" y="47298"/>
                                                <a:pt x="16203" y="49444"/>
                                                <a:pt x="12983" y="58030"/>
                                              </a:cubicBezTo>
                                              <a:cubicBezTo>
                                                <a:pt x="9763" y="66616"/>
                                                <a:pt x="104" y="90228"/>
                                                <a:pt x="104" y="90228"/>
                                              </a:cubicBezTo>
                                              <a:cubicBezTo>
                                                <a:pt x="-969" y="100961"/>
                                                <a:pt x="6543" y="122425"/>
                                                <a:pt x="6543" y="122425"/>
                                              </a:cubicBezTo>
                                              <a:lnTo>
                                                <a:pt x="6543" y="122425"/>
                                              </a:lnTo>
                                              <a:cubicBezTo>
                                                <a:pt x="17275" y="120279"/>
                                                <a:pt x="55912" y="117059"/>
                                                <a:pt x="70937" y="109546"/>
                                              </a:cubicBezTo>
                                              <a:cubicBezTo>
                                                <a:pt x="85962" y="102033"/>
                                                <a:pt x="70937" y="92374"/>
                                                <a:pt x="96695" y="77349"/>
                                              </a:cubicBezTo>
                                              <a:cubicBezTo>
                                                <a:pt x="122453" y="62324"/>
                                                <a:pt x="225484" y="19394"/>
                                                <a:pt x="225484" y="19394"/>
                                              </a:cubicBezTo>
                                              <a:cubicBezTo>
                                                <a:pt x="243729" y="8662"/>
                                                <a:pt x="206166" y="12954"/>
                                                <a:pt x="206166" y="12954"/>
                                              </a:cubicBezTo>
                                              <a:cubicBezTo>
                                                <a:pt x="196507" y="9734"/>
                                                <a:pt x="182554" y="-998"/>
                                                <a:pt x="167529" y="75"/>
                                              </a:cubicBezTo>
                                              <a:cubicBezTo>
                                                <a:pt x="152504" y="1148"/>
                                                <a:pt x="127820" y="75"/>
                                                <a:pt x="103135" y="6515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BA6D4E"/>
                                        </a:solidFill>
                                        <a:ln w="12700" cap="flat" cmpd="sng" algn="ctr">
                                          <a:solidFill>
                                            <a:srgbClr val="672F09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510" name="Freeform 509"/>
                                        <p:cNvSpPr/>
                                        <p:nvPr/>
                                      </p:nvSpPr>
                                      <p:spPr>
                                        <a:xfrm rot="12182371" flipH="1" flipV="1">
                                          <a:off x="1706507" y="237553"/>
                                          <a:ext cx="229870" cy="12192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03135 w 230483"/>
                                            <a:gd name="connsiteY0" fmla="*/ 6515 h 122425"/>
                                            <a:gd name="connsiteX1" fmla="*/ 19422 w 230483"/>
                                            <a:gd name="connsiteY1" fmla="*/ 38712 h 122425"/>
                                            <a:gd name="connsiteX2" fmla="*/ 12983 w 230483"/>
                                            <a:gd name="connsiteY2" fmla="*/ 58030 h 122425"/>
                                            <a:gd name="connsiteX3" fmla="*/ 104 w 230483"/>
                                            <a:gd name="connsiteY3" fmla="*/ 90228 h 122425"/>
                                            <a:gd name="connsiteX4" fmla="*/ 6543 w 230483"/>
                                            <a:gd name="connsiteY4" fmla="*/ 122425 h 122425"/>
                                            <a:gd name="connsiteX5" fmla="*/ 6543 w 230483"/>
                                            <a:gd name="connsiteY5" fmla="*/ 122425 h 122425"/>
                                            <a:gd name="connsiteX6" fmla="*/ 70937 w 230483"/>
                                            <a:gd name="connsiteY6" fmla="*/ 109546 h 122425"/>
                                            <a:gd name="connsiteX7" fmla="*/ 96695 w 230483"/>
                                            <a:gd name="connsiteY7" fmla="*/ 77349 h 122425"/>
                                            <a:gd name="connsiteX8" fmla="*/ 225484 w 230483"/>
                                            <a:gd name="connsiteY8" fmla="*/ 19394 h 122425"/>
                                            <a:gd name="connsiteX9" fmla="*/ 206166 w 230483"/>
                                            <a:gd name="connsiteY9" fmla="*/ 12954 h 122425"/>
                                            <a:gd name="connsiteX10" fmla="*/ 167529 w 230483"/>
                                            <a:gd name="connsiteY10" fmla="*/ 75 h 122425"/>
                                            <a:gd name="connsiteX11" fmla="*/ 103135 w 230483"/>
                                            <a:gd name="connsiteY11" fmla="*/ 6515 h 122425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230483" h="122425">
                                              <a:moveTo>
                                                <a:pt x="103135" y="6515"/>
                                              </a:moveTo>
                                              <a:cubicBezTo>
                                                <a:pt x="78450" y="12955"/>
                                                <a:pt x="19422" y="38712"/>
                                                <a:pt x="19422" y="38712"/>
                                              </a:cubicBezTo>
                                              <a:cubicBezTo>
                                                <a:pt x="4397" y="47298"/>
                                                <a:pt x="16203" y="49444"/>
                                                <a:pt x="12983" y="58030"/>
                                              </a:cubicBezTo>
                                              <a:cubicBezTo>
                                                <a:pt x="9763" y="66616"/>
                                                <a:pt x="104" y="90228"/>
                                                <a:pt x="104" y="90228"/>
                                              </a:cubicBezTo>
                                              <a:cubicBezTo>
                                                <a:pt x="-969" y="100961"/>
                                                <a:pt x="6543" y="122425"/>
                                                <a:pt x="6543" y="122425"/>
                                              </a:cubicBezTo>
                                              <a:lnTo>
                                                <a:pt x="6543" y="122425"/>
                                              </a:lnTo>
                                              <a:cubicBezTo>
                                                <a:pt x="17275" y="120279"/>
                                                <a:pt x="55912" y="117059"/>
                                                <a:pt x="70937" y="109546"/>
                                              </a:cubicBezTo>
                                              <a:cubicBezTo>
                                                <a:pt x="85962" y="102033"/>
                                                <a:pt x="70937" y="92374"/>
                                                <a:pt x="96695" y="77349"/>
                                              </a:cubicBezTo>
                                              <a:cubicBezTo>
                                                <a:pt x="122453" y="62324"/>
                                                <a:pt x="225484" y="19394"/>
                                                <a:pt x="225484" y="19394"/>
                                              </a:cubicBezTo>
                                              <a:cubicBezTo>
                                                <a:pt x="243729" y="8662"/>
                                                <a:pt x="206166" y="12954"/>
                                                <a:pt x="206166" y="12954"/>
                                              </a:cubicBezTo>
                                              <a:cubicBezTo>
                                                <a:pt x="196507" y="9734"/>
                                                <a:pt x="182554" y="-998"/>
                                                <a:pt x="167529" y="75"/>
                                              </a:cubicBezTo>
                                              <a:cubicBezTo>
                                                <a:pt x="152504" y="1148"/>
                                                <a:pt x="127820" y="75"/>
                                                <a:pt x="103135" y="6515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BA6D4E"/>
                                        </a:solidFill>
                                        <a:ln w="12700" cap="flat" cmpd="sng" algn="ctr">
                                          <a:solidFill>
                                            <a:sysClr val="windowText" lastClr="0000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  <p:grpSp>
                                      <p:nvGrpSpPr>
                                        <p:cNvPr id="511" name="Group 510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1159155" y="153841"/>
                                          <a:ext cx="1850059" cy="1076256"/>
                                          <a:chOff x="1159155" y="153841"/>
                                          <a:chExt cx="1850059" cy="1076256"/>
                                        </a:xfrm>
                                      </p:grpSpPr>
                                      <p:sp>
                                        <p:nvSpPr>
                                          <p:cNvPr id="518" name="Freeform 517"/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159155" y="160280"/>
                                            <a:ext cx="1850059" cy="1069817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420012 w 1850059"/>
                                              <a:gd name="connsiteY0" fmla="*/ 13242 h 1069817"/>
                                              <a:gd name="connsiteX1" fmla="*/ 355618 w 1850059"/>
                                              <a:gd name="connsiteY1" fmla="*/ 51878 h 1069817"/>
                                              <a:gd name="connsiteX2" fmla="*/ 278345 w 1850059"/>
                                              <a:gd name="connsiteY2" fmla="*/ 109833 h 1069817"/>
                                              <a:gd name="connsiteX3" fmla="*/ 233269 w 1850059"/>
                                              <a:gd name="connsiteY3" fmla="*/ 135591 h 1069817"/>
                                              <a:gd name="connsiteX4" fmla="*/ 130238 w 1850059"/>
                                              <a:gd name="connsiteY4" fmla="*/ 238622 h 1069817"/>
                                              <a:gd name="connsiteX5" fmla="*/ 78722 w 1850059"/>
                                              <a:gd name="connsiteY5" fmla="*/ 315895 h 1069817"/>
                                              <a:gd name="connsiteX6" fmla="*/ 46525 w 1850059"/>
                                              <a:gd name="connsiteY6" fmla="*/ 386729 h 1069817"/>
                                              <a:gd name="connsiteX7" fmla="*/ 7888 w 1850059"/>
                                              <a:gd name="connsiteY7" fmla="*/ 438244 h 1069817"/>
                                              <a:gd name="connsiteX8" fmla="*/ 1449 w 1850059"/>
                                              <a:gd name="connsiteY8" fmla="*/ 489760 h 1069817"/>
                                              <a:gd name="connsiteX9" fmla="*/ 27207 w 1850059"/>
                                              <a:gd name="connsiteY9" fmla="*/ 541275 h 1069817"/>
                                              <a:gd name="connsiteX10" fmla="*/ 65843 w 1850059"/>
                                              <a:gd name="connsiteY10" fmla="*/ 586351 h 1069817"/>
                                              <a:gd name="connsiteX11" fmla="*/ 98040 w 1850059"/>
                                              <a:gd name="connsiteY11" fmla="*/ 605670 h 1069817"/>
                                              <a:gd name="connsiteX12" fmla="*/ 136677 w 1850059"/>
                                              <a:gd name="connsiteY12" fmla="*/ 592791 h 1069817"/>
                                              <a:gd name="connsiteX13" fmla="*/ 246147 w 1850059"/>
                                              <a:gd name="connsiteY13" fmla="*/ 560594 h 1069817"/>
                                              <a:gd name="connsiteX14" fmla="*/ 349178 w 1850059"/>
                                              <a:gd name="connsiteY14" fmla="*/ 528397 h 1069817"/>
                                              <a:gd name="connsiteX15" fmla="*/ 426452 w 1850059"/>
                                              <a:gd name="connsiteY15" fmla="*/ 489760 h 1069817"/>
                                              <a:gd name="connsiteX16" fmla="*/ 465088 w 1850059"/>
                                              <a:gd name="connsiteY16" fmla="*/ 431805 h 1069817"/>
                                              <a:gd name="connsiteX17" fmla="*/ 490846 w 1850059"/>
                                              <a:gd name="connsiteY17" fmla="*/ 354532 h 1069817"/>
                                              <a:gd name="connsiteX18" fmla="*/ 497285 w 1850059"/>
                                              <a:gd name="connsiteY18" fmla="*/ 431805 h 1069817"/>
                                              <a:gd name="connsiteX19" fmla="*/ 516604 w 1850059"/>
                                              <a:gd name="connsiteY19" fmla="*/ 476881 h 1069817"/>
                                              <a:gd name="connsiteX20" fmla="*/ 542362 w 1850059"/>
                                              <a:gd name="connsiteY20" fmla="*/ 592791 h 1069817"/>
                                              <a:gd name="connsiteX21" fmla="*/ 535922 w 1850059"/>
                                              <a:gd name="connsiteY21" fmla="*/ 689382 h 1069817"/>
                                              <a:gd name="connsiteX22" fmla="*/ 535922 w 1850059"/>
                                              <a:gd name="connsiteY22" fmla="*/ 747337 h 1069817"/>
                                              <a:gd name="connsiteX23" fmla="*/ 529483 w 1850059"/>
                                              <a:gd name="connsiteY23" fmla="*/ 798853 h 1069817"/>
                                              <a:gd name="connsiteX24" fmla="*/ 548801 w 1850059"/>
                                              <a:gd name="connsiteY24" fmla="*/ 856808 h 1069817"/>
                                              <a:gd name="connsiteX25" fmla="*/ 580998 w 1850059"/>
                                              <a:gd name="connsiteY25" fmla="*/ 934081 h 1069817"/>
                                              <a:gd name="connsiteX26" fmla="*/ 626074 w 1850059"/>
                                              <a:gd name="connsiteY26" fmla="*/ 985597 h 1069817"/>
                                              <a:gd name="connsiteX27" fmla="*/ 684029 w 1850059"/>
                                              <a:gd name="connsiteY27" fmla="*/ 1024233 h 1069817"/>
                                              <a:gd name="connsiteX28" fmla="*/ 761302 w 1850059"/>
                                              <a:gd name="connsiteY28" fmla="*/ 1062870 h 1069817"/>
                                              <a:gd name="connsiteX29" fmla="*/ 838576 w 1850059"/>
                                              <a:gd name="connsiteY29" fmla="*/ 1069309 h 1069817"/>
                                              <a:gd name="connsiteX30" fmla="*/ 1006001 w 1850059"/>
                                              <a:gd name="connsiteY30" fmla="*/ 1056430 h 1069817"/>
                                              <a:gd name="connsiteX31" fmla="*/ 1115471 w 1850059"/>
                                              <a:gd name="connsiteY31" fmla="*/ 1030673 h 1069817"/>
                                              <a:gd name="connsiteX32" fmla="*/ 1250700 w 1850059"/>
                                              <a:gd name="connsiteY32" fmla="*/ 1024233 h 1069817"/>
                                              <a:gd name="connsiteX33" fmla="*/ 1327973 w 1850059"/>
                                              <a:gd name="connsiteY33" fmla="*/ 1024233 h 1069817"/>
                                              <a:gd name="connsiteX34" fmla="*/ 1437443 w 1850059"/>
                                              <a:gd name="connsiteY34" fmla="*/ 1037112 h 1069817"/>
                                              <a:gd name="connsiteX35" fmla="*/ 1495398 w 1850059"/>
                                              <a:gd name="connsiteY35" fmla="*/ 1049991 h 1069817"/>
                                              <a:gd name="connsiteX36" fmla="*/ 1598429 w 1850059"/>
                                              <a:gd name="connsiteY36" fmla="*/ 1069309 h 1069817"/>
                                              <a:gd name="connsiteX37" fmla="*/ 1695021 w 1850059"/>
                                              <a:gd name="connsiteY37" fmla="*/ 1056430 h 1069817"/>
                                              <a:gd name="connsiteX38" fmla="*/ 1785173 w 1850059"/>
                                              <a:gd name="connsiteY38" fmla="*/ 1004915 h 1069817"/>
                                              <a:gd name="connsiteX39" fmla="*/ 1804491 w 1850059"/>
                                              <a:gd name="connsiteY39" fmla="*/ 934081 h 1069817"/>
                                              <a:gd name="connsiteX40" fmla="*/ 1830249 w 1850059"/>
                                              <a:gd name="connsiteY40" fmla="*/ 921202 h 1069817"/>
                                              <a:gd name="connsiteX41" fmla="*/ 1849567 w 1850059"/>
                                              <a:gd name="connsiteY41" fmla="*/ 850368 h 1069817"/>
                                              <a:gd name="connsiteX42" fmla="*/ 1843128 w 1850059"/>
                                              <a:gd name="connsiteY42" fmla="*/ 753777 h 1069817"/>
                                              <a:gd name="connsiteX43" fmla="*/ 1830249 w 1850059"/>
                                              <a:gd name="connsiteY43" fmla="*/ 702261 h 1069817"/>
                                              <a:gd name="connsiteX44" fmla="*/ 1804491 w 1850059"/>
                                              <a:gd name="connsiteY44" fmla="*/ 637867 h 1069817"/>
                                              <a:gd name="connsiteX45" fmla="*/ 1778733 w 1850059"/>
                                              <a:gd name="connsiteY45" fmla="*/ 586351 h 1069817"/>
                                              <a:gd name="connsiteX46" fmla="*/ 1727218 w 1850059"/>
                                              <a:gd name="connsiteY46" fmla="*/ 528397 h 1069817"/>
                                              <a:gd name="connsiteX47" fmla="*/ 1643505 w 1850059"/>
                                              <a:gd name="connsiteY47" fmla="*/ 489760 h 1069817"/>
                                              <a:gd name="connsiteX48" fmla="*/ 1521156 w 1850059"/>
                                              <a:gd name="connsiteY48" fmla="*/ 509078 h 1069817"/>
                                              <a:gd name="connsiteX49" fmla="*/ 1431004 w 1850059"/>
                                              <a:gd name="connsiteY49" fmla="*/ 534836 h 1069817"/>
                                              <a:gd name="connsiteX50" fmla="*/ 1321533 w 1850059"/>
                                              <a:gd name="connsiteY50" fmla="*/ 567033 h 1069817"/>
                                              <a:gd name="connsiteX51" fmla="*/ 1141229 w 1850059"/>
                                              <a:gd name="connsiteY51" fmla="*/ 554154 h 1069817"/>
                                              <a:gd name="connsiteX52" fmla="*/ 1089714 w 1850059"/>
                                              <a:gd name="connsiteY52" fmla="*/ 547715 h 1069817"/>
                                              <a:gd name="connsiteX53" fmla="*/ 909409 w 1850059"/>
                                              <a:gd name="connsiteY53" fmla="*/ 528397 h 1069817"/>
                                              <a:gd name="connsiteX54" fmla="*/ 845015 w 1850059"/>
                                              <a:gd name="connsiteY54" fmla="*/ 509078 h 1069817"/>
                                              <a:gd name="connsiteX55" fmla="*/ 767742 w 1850059"/>
                                              <a:gd name="connsiteY55" fmla="*/ 470442 h 1069817"/>
                                              <a:gd name="connsiteX56" fmla="*/ 709787 w 1850059"/>
                                              <a:gd name="connsiteY56" fmla="*/ 386729 h 1069817"/>
                                              <a:gd name="connsiteX57" fmla="*/ 658271 w 1850059"/>
                                              <a:gd name="connsiteY57" fmla="*/ 283698 h 1069817"/>
                                              <a:gd name="connsiteX58" fmla="*/ 619635 w 1850059"/>
                                              <a:gd name="connsiteY58" fmla="*/ 193546 h 1069817"/>
                                              <a:gd name="connsiteX59" fmla="*/ 580998 w 1850059"/>
                                              <a:gd name="connsiteY59" fmla="*/ 116273 h 1069817"/>
                                              <a:gd name="connsiteX60" fmla="*/ 561680 w 1850059"/>
                                              <a:gd name="connsiteY60" fmla="*/ 84075 h 1069817"/>
                                              <a:gd name="connsiteX61" fmla="*/ 497285 w 1850059"/>
                                              <a:gd name="connsiteY61" fmla="*/ 6802 h 1069817"/>
                                              <a:gd name="connsiteX62" fmla="*/ 368497 w 1850059"/>
                                              <a:gd name="connsiteY62" fmla="*/ 6802 h 1069817"/>
                                              <a:gd name="connsiteX63" fmla="*/ 420012 w 1850059"/>
                                              <a:gd name="connsiteY63" fmla="*/ 13242 h 1069817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  <a:cxn ang="0">
                                                <a:pos x="connsiteX16" y="connsiteY16"/>
                                              </a:cxn>
                                              <a:cxn ang="0">
                                                <a:pos x="connsiteX17" y="connsiteY17"/>
                                              </a:cxn>
                                              <a:cxn ang="0">
                                                <a:pos x="connsiteX18" y="connsiteY18"/>
                                              </a:cxn>
                                              <a:cxn ang="0">
                                                <a:pos x="connsiteX19" y="connsiteY19"/>
                                              </a:cxn>
                                              <a:cxn ang="0">
                                                <a:pos x="connsiteX20" y="connsiteY20"/>
                                              </a:cxn>
                                              <a:cxn ang="0">
                                                <a:pos x="connsiteX21" y="connsiteY21"/>
                                              </a:cxn>
                                              <a:cxn ang="0">
                                                <a:pos x="connsiteX22" y="connsiteY22"/>
                                              </a:cxn>
                                              <a:cxn ang="0">
                                                <a:pos x="connsiteX23" y="connsiteY23"/>
                                              </a:cxn>
                                              <a:cxn ang="0">
                                                <a:pos x="connsiteX24" y="connsiteY24"/>
                                              </a:cxn>
                                              <a:cxn ang="0">
                                                <a:pos x="connsiteX25" y="connsiteY25"/>
                                              </a:cxn>
                                              <a:cxn ang="0">
                                                <a:pos x="connsiteX26" y="connsiteY26"/>
                                              </a:cxn>
                                              <a:cxn ang="0">
                                                <a:pos x="connsiteX27" y="connsiteY27"/>
                                              </a:cxn>
                                              <a:cxn ang="0">
                                                <a:pos x="connsiteX28" y="connsiteY28"/>
                                              </a:cxn>
                                              <a:cxn ang="0">
                                                <a:pos x="connsiteX29" y="connsiteY29"/>
                                              </a:cxn>
                                              <a:cxn ang="0">
                                                <a:pos x="connsiteX30" y="connsiteY30"/>
                                              </a:cxn>
                                              <a:cxn ang="0">
                                                <a:pos x="connsiteX31" y="connsiteY31"/>
                                              </a:cxn>
                                              <a:cxn ang="0">
                                                <a:pos x="connsiteX32" y="connsiteY32"/>
                                              </a:cxn>
                                              <a:cxn ang="0">
                                                <a:pos x="connsiteX33" y="connsiteY33"/>
                                              </a:cxn>
                                              <a:cxn ang="0">
                                                <a:pos x="connsiteX34" y="connsiteY34"/>
                                              </a:cxn>
                                              <a:cxn ang="0">
                                                <a:pos x="connsiteX35" y="connsiteY35"/>
                                              </a:cxn>
                                              <a:cxn ang="0">
                                                <a:pos x="connsiteX36" y="connsiteY36"/>
                                              </a:cxn>
                                              <a:cxn ang="0">
                                                <a:pos x="connsiteX37" y="connsiteY37"/>
                                              </a:cxn>
                                              <a:cxn ang="0">
                                                <a:pos x="connsiteX38" y="connsiteY38"/>
                                              </a:cxn>
                                              <a:cxn ang="0">
                                                <a:pos x="connsiteX39" y="connsiteY39"/>
                                              </a:cxn>
                                              <a:cxn ang="0">
                                                <a:pos x="connsiteX40" y="connsiteY40"/>
                                              </a:cxn>
                                              <a:cxn ang="0">
                                                <a:pos x="connsiteX41" y="connsiteY41"/>
                                              </a:cxn>
                                              <a:cxn ang="0">
                                                <a:pos x="connsiteX42" y="connsiteY42"/>
                                              </a:cxn>
                                              <a:cxn ang="0">
                                                <a:pos x="connsiteX43" y="connsiteY43"/>
                                              </a:cxn>
                                              <a:cxn ang="0">
                                                <a:pos x="connsiteX44" y="connsiteY44"/>
                                              </a:cxn>
                                              <a:cxn ang="0">
                                                <a:pos x="connsiteX45" y="connsiteY45"/>
                                              </a:cxn>
                                              <a:cxn ang="0">
                                                <a:pos x="connsiteX46" y="connsiteY46"/>
                                              </a:cxn>
                                              <a:cxn ang="0">
                                                <a:pos x="connsiteX47" y="connsiteY47"/>
                                              </a:cxn>
                                              <a:cxn ang="0">
                                                <a:pos x="connsiteX48" y="connsiteY48"/>
                                              </a:cxn>
                                              <a:cxn ang="0">
                                                <a:pos x="connsiteX49" y="connsiteY49"/>
                                              </a:cxn>
                                              <a:cxn ang="0">
                                                <a:pos x="connsiteX50" y="connsiteY50"/>
                                              </a:cxn>
                                              <a:cxn ang="0">
                                                <a:pos x="connsiteX51" y="connsiteY51"/>
                                              </a:cxn>
                                              <a:cxn ang="0">
                                                <a:pos x="connsiteX52" y="connsiteY52"/>
                                              </a:cxn>
                                              <a:cxn ang="0">
                                                <a:pos x="connsiteX53" y="connsiteY53"/>
                                              </a:cxn>
                                              <a:cxn ang="0">
                                                <a:pos x="connsiteX54" y="connsiteY54"/>
                                              </a:cxn>
                                              <a:cxn ang="0">
                                                <a:pos x="connsiteX55" y="connsiteY55"/>
                                              </a:cxn>
                                              <a:cxn ang="0">
                                                <a:pos x="connsiteX56" y="connsiteY56"/>
                                              </a:cxn>
                                              <a:cxn ang="0">
                                                <a:pos x="connsiteX57" y="connsiteY57"/>
                                              </a:cxn>
                                              <a:cxn ang="0">
                                                <a:pos x="connsiteX58" y="connsiteY58"/>
                                              </a:cxn>
                                              <a:cxn ang="0">
                                                <a:pos x="connsiteX59" y="connsiteY59"/>
                                              </a:cxn>
                                              <a:cxn ang="0">
                                                <a:pos x="connsiteX60" y="connsiteY60"/>
                                              </a:cxn>
                                              <a:cxn ang="0">
                                                <a:pos x="connsiteX61" y="connsiteY61"/>
                                              </a:cxn>
                                              <a:cxn ang="0">
                                                <a:pos x="connsiteX62" y="connsiteY62"/>
                                              </a:cxn>
                                              <a:cxn ang="0">
                                                <a:pos x="connsiteX63" y="connsiteY6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850059" h="1069817">
                                                <a:moveTo>
                                                  <a:pt x="420012" y="13242"/>
                                                </a:moveTo>
                                                <a:cubicBezTo>
                                                  <a:pt x="417866" y="20755"/>
                                                  <a:pt x="379229" y="35780"/>
                                                  <a:pt x="355618" y="51878"/>
                                                </a:cubicBezTo>
                                                <a:cubicBezTo>
                                                  <a:pt x="332007" y="67976"/>
                                                  <a:pt x="298736" y="95881"/>
                                                  <a:pt x="278345" y="109833"/>
                                                </a:cubicBezTo>
                                                <a:cubicBezTo>
                                                  <a:pt x="257953" y="123785"/>
                                                  <a:pt x="257953" y="114126"/>
                                                  <a:pt x="233269" y="135591"/>
                                                </a:cubicBezTo>
                                                <a:cubicBezTo>
                                                  <a:pt x="208585" y="157056"/>
                                                  <a:pt x="155996" y="208571"/>
                                                  <a:pt x="130238" y="238622"/>
                                                </a:cubicBezTo>
                                                <a:cubicBezTo>
                                                  <a:pt x="104480" y="268673"/>
                                                  <a:pt x="92674" y="291211"/>
                                                  <a:pt x="78722" y="315895"/>
                                                </a:cubicBezTo>
                                                <a:cubicBezTo>
                                                  <a:pt x="64770" y="340579"/>
                                                  <a:pt x="58331" y="366338"/>
                                                  <a:pt x="46525" y="386729"/>
                                                </a:cubicBezTo>
                                                <a:cubicBezTo>
                                                  <a:pt x="34719" y="407120"/>
                                                  <a:pt x="15401" y="421072"/>
                                                  <a:pt x="7888" y="438244"/>
                                                </a:cubicBezTo>
                                                <a:cubicBezTo>
                                                  <a:pt x="375" y="455416"/>
                                                  <a:pt x="-1771" y="472588"/>
                                                  <a:pt x="1449" y="489760"/>
                                                </a:cubicBezTo>
                                                <a:cubicBezTo>
                                                  <a:pt x="4669" y="506932"/>
                                                  <a:pt x="16475" y="525177"/>
                                                  <a:pt x="27207" y="541275"/>
                                                </a:cubicBezTo>
                                                <a:cubicBezTo>
                                                  <a:pt x="37939" y="557374"/>
                                                  <a:pt x="54038" y="575619"/>
                                                  <a:pt x="65843" y="586351"/>
                                                </a:cubicBezTo>
                                                <a:cubicBezTo>
                                                  <a:pt x="77648" y="597083"/>
                                                  <a:pt x="86234" y="604597"/>
                                                  <a:pt x="98040" y="605670"/>
                                                </a:cubicBezTo>
                                                <a:cubicBezTo>
                                                  <a:pt x="109846" y="606743"/>
                                                  <a:pt x="111992" y="600304"/>
                                                  <a:pt x="136677" y="592791"/>
                                                </a:cubicBezTo>
                                                <a:cubicBezTo>
                                                  <a:pt x="161361" y="585278"/>
                                                  <a:pt x="246147" y="560594"/>
                                                  <a:pt x="246147" y="560594"/>
                                                </a:cubicBezTo>
                                                <a:cubicBezTo>
                                                  <a:pt x="281564" y="549862"/>
                                                  <a:pt x="319127" y="540203"/>
                                                  <a:pt x="349178" y="528397"/>
                                                </a:cubicBezTo>
                                                <a:cubicBezTo>
                                                  <a:pt x="379229" y="516591"/>
                                                  <a:pt x="407134" y="505859"/>
                                                  <a:pt x="426452" y="489760"/>
                                                </a:cubicBezTo>
                                                <a:cubicBezTo>
                                                  <a:pt x="445770" y="473661"/>
                                                  <a:pt x="454356" y="454343"/>
                                                  <a:pt x="465088" y="431805"/>
                                                </a:cubicBezTo>
                                                <a:cubicBezTo>
                                                  <a:pt x="475820" y="409267"/>
                                                  <a:pt x="485480" y="354532"/>
                                                  <a:pt x="490846" y="354532"/>
                                                </a:cubicBezTo>
                                                <a:cubicBezTo>
                                                  <a:pt x="496212" y="354532"/>
                                                  <a:pt x="492992" y="411414"/>
                                                  <a:pt x="497285" y="431805"/>
                                                </a:cubicBezTo>
                                                <a:cubicBezTo>
                                                  <a:pt x="501578" y="452196"/>
                                                  <a:pt x="509091" y="450050"/>
                                                  <a:pt x="516604" y="476881"/>
                                                </a:cubicBezTo>
                                                <a:cubicBezTo>
                                                  <a:pt x="524117" y="503712"/>
                                                  <a:pt x="539142" y="557374"/>
                                                  <a:pt x="542362" y="592791"/>
                                                </a:cubicBezTo>
                                                <a:cubicBezTo>
                                                  <a:pt x="545582" y="628208"/>
                                                  <a:pt x="536995" y="663624"/>
                                                  <a:pt x="535922" y="689382"/>
                                                </a:cubicBezTo>
                                                <a:cubicBezTo>
                                                  <a:pt x="534849" y="715140"/>
                                                  <a:pt x="536995" y="729092"/>
                                                  <a:pt x="535922" y="747337"/>
                                                </a:cubicBezTo>
                                                <a:cubicBezTo>
                                                  <a:pt x="534849" y="765582"/>
                                                  <a:pt x="527337" y="780608"/>
                                                  <a:pt x="529483" y="798853"/>
                                                </a:cubicBezTo>
                                                <a:cubicBezTo>
                                                  <a:pt x="531629" y="817098"/>
                                                  <a:pt x="540215" y="834270"/>
                                                  <a:pt x="548801" y="856808"/>
                                                </a:cubicBezTo>
                                                <a:cubicBezTo>
                                                  <a:pt x="557387" y="879346"/>
                                                  <a:pt x="568119" y="912616"/>
                                                  <a:pt x="580998" y="934081"/>
                                                </a:cubicBezTo>
                                                <a:cubicBezTo>
                                                  <a:pt x="593877" y="955546"/>
                                                  <a:pt x="608902" y="970572"/>
                                                  <a:pt x="626074" y="985597"/>
                                                </a:cubicBezTo>
                                                <a:cubicBezTo>
                                                  <a:pt x="643246" y="1000622"/>
                                                  <a:pt x="661491" y="1011354"/>
                                                  <a:pt x="684029" y="1024233"/>
                                                </a:cubicBezTo>
                                                <a:cubicBezTo>
                                                  <a:pt x="706567" y="1037112"/>
                                                  <a:pt x="735544" y="1055357"/>
                                                  <a:pt x="761302" y="1062870"/>
                                                </a:cubicBezTo>
                                                <a:cubicBezTo>
                                                  <a:pt x="787060" y="1070383"/>
                                                  <a:pt x="797793" y="1070382"/>
                                                  <a:pt x="838576" y="1069309"/>
                                                </a:cubicBezTo>
                                                <a:cubicBezTo>
                                                  <a:pt x="879359" y="1068236"/>
                                                  <a:pt x="959852" y="1062869"/>
                                                  <a:pt x="1006001" y="1056430"/>
                                                </a:cubicBezTo>
                                                <a:cubicBezTo>
                                                  <a:pt x="1052150" y="1049991"/>
                                                  <a:pt x="1074688" y="1036039"/>
                                                  <a:pt x="1115471" y="1030673"/>
                                                </a:cubicBezTo>
                                                <a:cubicBezTo>
                                                  <a:pt x="1156254" y="1025307"/>
                                                  <a:pt x="1215283" y="1025306"/>
                                                  <a:pt x="1250700" y="1024233"/>
                                                </a:cubicBezTo>
                                                <a:cubicBezTo>
                                                  <a:pt x="1286117" y="1023160"/>
                                                  <a:pt x="1296849" y="1022087"/>
                                                  <a:pt x="1327973" y="1024233"/>
                                                </a:cubicBezTo>
                                                <a:cubicBezTo>
                                                  <a:pt x="1359097" y="1026379"/>
                                                  <a:pt x="1409539" y="1032819"/>
                                                  <a:pt x="1437443" y="1037112"/>
                                                </a:cubicBezTo>
                                                <a:cubicBezTo>
                                                  <a:pt x="1465347" y="1041405"/>
                                                  <a:pt x="1468567" y="1044625"/>
                                                  <a:pt x="1495398" y="1049991"/>
                                                </a:cubicBezTo>
                                                <a:cubicBezTo>
                                                  <a:pt x="1522229" y="1055357"/>
                                                  <a:pt x="1565159" y="1068236"/>
                                                  <a:pt x="1598429" y="1069309"/>
                                                </a:cubicBezTo>
                                                <a:cubicBezTo>
                                                  <a:pt x="1631700" y="1070382"/>
                                                  <a:pt x="1663897" y="1067162"/>
                                                  <a:pt x="1695021" y="1056430"/>
                                                </a:cubicBezTo>
                                                <a:cubicBezTo>
                                                  <a:pt x="1726145" y="1045698"/>
                                                  <a:pt x="1766928" y="1025306"/>
                                                  <a:pt x="1785173" y="1004915"/>
                                                </a:cubicBezTo>
                                                <a:cubicBezTo>
                                                  <a:pt x="1803418" y="984524"/>
                                                  <a:pt x="1796978" y="948033"/>
                                                  <a:pt x="1804491" y="934081"/>
                                                </a:cubicBezTo>
                                                <a:cubicBezTo>
                                                  <a:pt x="1812004" y="920129"/>
                                                  <a:pt x="1822736" y="935154"/>
                                                  <a:pt x="1830249" y="921202"/>
                                                </a:cubicBezTo>
                                                <a:cubicBezTo>
                                                  <a:pt x="1837762" y="907250"/>
                                                  <a:pt x="1847421" y="878272"/>
                                                  <a:pt x="1849567" y="850368"/>
                                                </a:cubicBezTo>
                                                <a:cubicBezTo>
                                                  <a:pt x="1851713" y="822464"/>
                                                  <a:pt x="1846348" y="778462"/>
                                                  <a:pt x="1843128" y="753777"/>
                                                </a:cubicBezTo>
                                                <a:cubicBezTo>
                                                  <a:pt x="1839908" y="729093"/>
                                                  <a:pt x="1836688" y="721579"/>
                                                  <a:pt x="1830249" y="702261"/>
                                                </a:cubicBezTo>
                                                <a:cubicBezTo>
                                                  <a:pt x="1823810" y="682943"/>
                                                  <a:pt x="1813077" y="657185"/>
                                                  <a:pt x="1804491" y="637867"/>
                                                </a:cubicBezTo>
                                                <a:cubicBezTo>
                                                  <a:pt x="1795905" y="618549"/>
                                                  <a:pt x="1791612" y="604596"/>
                                                  <a:pt x="1778733" y="586351"/>
                                                </a:cubicBezTo>
                                                <a:cubicBezTo>
                                                  <a:pt x="1765854" y="568106"/>
                                                  <a:pt x="1749756" y="544495"/>
                                                  <a:pt x="1727218" y="528397"/>
                                                </a:cubicBezTo>
                                                <a:cubicBezTo>
                                                  <a:pt x="1704680" y="512299"/>
                                                  <a:pt x="1677849" y="492980"/>
                                                  <a:pt x="1643505" y="489760"/>
                                                </a:cubicBezTo>
                                                <a:cubicBezTo>
                                                  <a:pt x="1609161" y="486540"/>
                                                  <a:pt x="1556573" y="501565"/>
                                                  <a:pt x="1521156" y="509078"/>
                                                </a:cubicBezTo>
                                                <a:cubicBezTo>
                                                  <a:pt x="1485739" y="516591"/>
                                                  <a:pt x="1431004" y="534836"/>
                                                  <a:pt x="1431004" y="534836"/>
                                                </a:cubicBezTo>
                                                <a:cubicBezTo>
                                                  <a:pt x="1397734" y="544495"/>
                                                  <a:pt x="1369829" y="563813"/>
                                                  <a:pt x="1321533" y="567033"/>
                                                </a:cubicBezTo>
                                                <a:lnTo>
                                                  <a:pt x="1141229" y="554154"/>
                                                </a:lnTo>
                                                <a:cubicBezTo>
                                                  <a:pt x="1102593" y="550934"/>
                                                  <a:pt x="1089714" y="547715"/>
                                                  <a:pt x="1089714" y="547715"/>
                                                </a:cubicBezTo>
                                                <a:cubicBezTo>
                                                  <a:pt x="1051077" y="543422"/>
                                                  <a:pt x="950192" y="534837"/>
                                                  <a:pt x="909409" y="528397"/>
                                                </a:cubicBezTo>
                                                <a:cubicBezTo>
                                                  <a:pt x="868626" y="521957"/>
                                                  <a:pt x="868626" y="518737"/>
                                                  <a:pt x="845015" y="509078"/>
                                                </a:cubicBezTo>
                                                <a:cubicBezTo>
                                                  <a:pt x="821404" y="499419"/>
                                                  <a:pt x="790280" y="490834"/>
                                                  <a:pt x="767742" y="470442"/>
                                                </a:cubicBezTo>
                                                <a:cubicBezTo>
                                                  <a:pt x="745204" y="450050"/>
                                                  <a:pt x="728032" y="417853"/>
                                                  <a:pt x="709787" y="386729"/>
                                                </a:cubicBezTo>
                                                <a:cubicBezTo>
                                                  <a:pt x="691542" y="355605"/>
                                                  <a:pt x="673296" y="315895"/>
                                                  <a:pt x="658271" y="283698"/>
                                                </a:cubicBezTo>
                                                <a:cubicBezTo>
                                                  <a:pt x="643246" y="251501"/>
                                                  <a:pt x="632514" y="221450"/>
                                                  <a:pt x="619635" y="193546"/>
                                                </a:cubicBezTo>
                                                <a:cubicBezTo>
                                                  <a:pt x="606756" y="165642"/>
                                                  <a:pt x="590657" y="134518"/>
                                                  <a:pt x="580998" y="116273"/>
                                                </a:cubicBezTo>
                                                <a:cubicBezTo>
                                                  <a:pt x="571339" y="98028"/>
                                                  <a:pt x="575632" y="102320"/>
                                                  <a:pt x="561680" y="84075"/>
                                                </a:cubicBezTo>
                                                <a:cubicBezTo>
                                                  <a:pt x="547728" y="65830"/>
                                                  <a:pt x="529482" y="19681"/>
                                                  <a:pt x="497285" y="6802"/>
                                                </a:cubicBezTo>
                                                <a:cubicBezTo>
                                                  <a:pt x="465088" y="-6077"/>
                                                  <a:pt x="382449" y="2509"/>
                                                  <a:pt x="368497" y="6802"/>
                                                </a:cubicBezTo>
                                                <a:cubicBezTo>
                                                  <a:pt x="354545" y="11095"/>
                                                  <a:pt x="422158" y="5729"/>
                                                  <a:pt x="420012" y="13242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rgbClr val="8E410C">
                                                  <a:shade val="30000"/>
                                                  <a:satMod val="115000"/>
                                                </a:srgbClr>
                                              </a:gs>
                                              <a:gs pos="50000">
                                                <a:srgbClr val="8E410C">
                                                  <a:shade val="67500"/>
                                                  <a:satMod val="115000"/>
                                                </a:srgbClr>
                                              </a:gs>
                                              <a:gs pos="100000">
                                                <a:srgbClr val="8E410C">
                                                  <a:shade val="100000"/>
                                                  <a:satMod val="115000"/>
                                                </a:srgbClr>
                                              </a:gs>
                                            </a:gsLst>
                                            <a:path path="circle">
                                              <a:fillToRect l="100000" b="100000"/>
                                            </a:path>
                                            <a:tileRect t="-100000" r="-100000"/>
                                          </a:gradFill>
                                          <a:ln w="12700" cap="flat" cmpd="sng" algn="ctr">
                                            <a:solidFill>
                                              <a:srgbClr val="672F09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  <p:grpSp>
                                        <p:nvGrpSpPr>
                                          <p:cNvPr id="519" name="Group 518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1307262" y="153841"/>
                                            <a:ext cx="468742" cy="257151"/>
                                            <a:chOff x="1307262" y="153841"/>
                                            <a:chExt cx="468742" cy="257151"/>
                                          </a:xfrm>
                                        </p:grpSpPr>
                                        <p:grpSp>
                                          <p:nvGrpSpPr>
                                            <p:cNvPr id="520" name="Group 519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1307262" y="153841"/>
                                              <a:ext cx="430105" cy="205633"/>
                                              <a:chOff x="1307262" y="153841"/>
                                              <a:chExt cx="430105" cy="205633"/>
                                            </a:xfrm>
                                          </p:grpSpPr>
                                          <p:sp>
                                            <p:nvSpPr>
                                              <p:cNvPr id="527" name="Freeform 526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016" flipV="1">
                                                <a:off x="1423172" y="153841"/>
                                                <a:ext cx="229870" cy="12192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ysClr val="windowText" lastClr="0000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  <p:grpSp>
                                            <p:nvGrpSpPr>
                                              <p:cNvPr id="528" name="Group 527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1307262" y="153841"/>
                                                <a:ext cx="429492" cy="205633"/>
                                                <a:chOff x="1307262" y="153841"/>
                                                <a:chExt cx="429492" cy="205633"/>
                                              </a:xfrm>
                                            </p:grpSpPr>
                                            <p:sp>
                                              <p:nvSpPr>
                                                <p:cNvPr id="530" name="Freeform 529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8924609" flipV="1">
                                                  <a:off x="1307262" y="237554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sp>
                                              <p:nvSpPr>
                                                <p:cNvPr id="531" name="Freeform 530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13067983" flipV="1">
                                                  <a:off x="1506884" y="153841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529" name="Freeform 528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134" flipV="1">
                                                <a:off x="1506884" y="198917"/>
                                                <a:ext cx="230483" cy="122425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rgbClr val="672F09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grpSp>
                                          <p:nvGrpSpPr>
                                            <p:cNvPr id="521" name="Group 520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 rot="21099567">
                                              <a:off x="1345899" y="205359"/>
                                              <a:ext cx="430105" cy="205633"/>
                                              <a:chOff x="1345899" y="205357"/>
                                              <a:chExt cx="430105" cy="205633"/>
                                            </a:xfrm>
                                          </p:grpSpPr>
                                          <p:sp>
                                            <p:nvSpPr>
                                              <p:cNvPr id="522" name="Freeform 521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016" flipV="1">
                                                <a:off x="1461809" y="205357"/>
                                                <a:ext cx="229870" cy="12192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rgbClr val="672F09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  <p:grpSp>
                                            <p:nvGrpSpPr>
                                              <p:cNvPr id="523" name="Group 522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1345899" y="205357"/>
                                                <a:ext cx="429492" cy="205633"/>
                                                <a:chOff x="1345899" y="205357"/>
                                                <a:chExt cx="429492" cy="205633"/>
                                              </a:xfrm>
                                            </p:grpSpPr>
                                            <p:sp>
                                              <p:nvSpPr>
                                                <p:cNvPr id="525" name="Freeform 524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8924609" flipV="1">
                                                  <a:off x="1345899" y="289070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sp>
                                              <p:nvSpPr>
                                                <p:cNvPr id="526" name="Freeform 525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13067983" flipV="1">
                                                  <a:off x="1545521" y="205357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524" name="Freeform 523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134" flipV="1">
                                                <a:off x="1545521" y="250433"/>
                                                <a:ext cx="230483" cy="122425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rgbClr val="672F09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</p:grpSp>
                                    </p:grpSp>
                                    <p:grpSp>
                                      <p:nvGrpSpPr>
                                        <p:cNvPr id="512" name="Group 511"/>
                                        <p:cNvGrpSpPr/>
                                        <p:nvPr/>
                                      </p:nvGrpSpPr>
                                      <p:grpSpPr>
                                        <a:xfrm rot="4246671" flipH="1">
                                          <a:off x="1609916" y="372782"/>
                                          <a:ext cx="429896" cy="205105"/>
                                          <a:chOff x="1609916" y="372782"/>
                                          <a:chExt cx="430105" cy="205633"/>
                                        </a:xfrm>
                                      </p:grpSpPr>
                                      <p:sp>
                                        <p:nvSpPr>
                                          <p:cNvPr id="513" name="Freeform 512"/>
                                          <p:cNvSpPr/>
                                          <p:nvPr/>
                                        </p:nvSpPr>
                                        <p:spPr>
                                          <a:xfrm rot="9615016" flipV="1">
                                            <a:off x="1725826" y="372782"/>
                                            <a:ext cx="229870" cy="12192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03135 w 230483"/>
                                              <a:gd name="connsiteY0" fmla="*/ 6515 h 122425"/>
                                              <a:gd name="connsiteX1" fmla="*/ 19422 w 230483"/>
                                              <a:gd name="connsiteY1" fmla="*/ 38712 h 122425"/>
                                              <a:gd name="connsiteX2" fmla="*/ 12983 w 230483"/>
                                              <a:gd name="connsiteY2" fmla="*/ 58030 h 122425"/>
                                              <a:gd name="connsiteX3" fmla="*/ 104 w 230483"/>
                                              <a:gd name="connsiteY3" fmla="*/ 90228 h 122425"/>
                                              <a:gd name="connsiteX4" fmla="*/ 6543 w 230483"/>
                                              <a:gd name="connsiteY4" fmla="*/ 122425 h 122425"/>
                                              <a:gd name="connsiteX5" fmla="*/ 6543 w 230483"/>
                                              <a:gd name="connsiteY5" fmla="*/ 122425 h 122425"/>
                                              <a:gd name="connsiteX6" fmla="*/ 70937 w 230483"/>
                                              <a:gd name="connsiteY6" fmla="*/ 109546 h 122425"/>
                                              <a:gd name="connsiteX7" fmla="*/ 96695 w 230483"/>
                                              <a:gd name="connsiteY7" fmla="*/ 77349 h 122425"/>
                                              <a:gd name="connsiteX8" fmla="*/ 225484 w 230483"/>
                                              <a:gd name="connsiteY8" fmla="*/ 19394 h 122425"/>
                                              <a:gd name="connsiteX9" fmla="*/ 206166 w 230483"/>
                                              <a:gd name="connsiteY9" fmla="*/ 12954 h 122425"/>
                                              <a:gd name="connsiteX10" fmla="*/ 167529 w 230483"/>
                                              <a:gd name="connsiteY10" fmla="*/ 75 h 122425"/>
                                              <a:gd name="connsiteX11" fmla="*/ 103135 w 230483"/>
                                              <a:gd name="connsiteY11" fmla="*/ 6515 h 122425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230483" h="122425">
                                                <a:moveTo>
                                                  <a:pt x="103135" y="6515"/>
                                                </a:moveTo>
                                                <a:cubicBezTo>
                                                  <a:pt x="78450" y="12955"/>
                                                  <a:pt x="19422" y="38712"/>
                                                  <a:pt x="19422" y="38712"/>
                                                </a:cubicBezTo>
                                                <a:cubicBezTo>
                                                  <a:pt x="4397" y="47298"/>
                                                  <a:pt x="16203" y="49444"/>
                                                  <a:pt x="12983" y="58030"/>
                                                </a:cubicBezTo>
                                                <a:cubicBezTo>
                                                  <a:pt x="9763" y="66616"/>
                                                  <a:pt x="104" y="90228"/>
                                                  <a:pt x="104" y="90228"/>
                                                </a:cubicBezTo>
                                                <a:cubicBezTo>
                                                  <a:pt x="-969" y="100961"/>
                                                  <a:pt x="6543" y="122425"/>
                                                  <a:pt x="6543" y="122425"/>
                                                </a:cubicBezTo>
                                                <a:lnTo>
                                                  <a:pt x="6543" y="122425"/>
                                                </a:lnTo>
                                                <a:cubicBezTo>
                                                  <a:pt x="17275" y="120279"/>
                                                  <a:pt x="55912" y="117059"/>
                                                  <a:pt x="70937" y="109546"/>
                                                </a:cubicBezTo>
                                                <a:cubicBezTo>
                                                  <a:pt x="85962" y="102033"/>
                                                  <a:pt x="70937" y="92374"/>
                                                  <a:pt x="96695" y="77349"/>
                                                </a:cubicBezTo>
                                                <a:cubicBezTo>
                                                  <a:pt x="122453" y="62324"/>
                                                  <a:pt x="225484" y="19394"/>
                                                  <a:pt x="225484" y="19394"/>
                                                </a:cubicBezTo>
                                                <a:cubicBezTo>
                                                  <a:pt x="243729" y="8662"/>
                                                  <a:pt x="206166" y="12954"/>
                                                  <a:pt x="206166" y="12954"/>
                                                </a:cubicBezTo>
                                                <a:cubicBezTo>
                                                  <a:pt x="196507" y="9734"/>
                                                  <a:pt x="182554" y="-998"/>
                                                  <a:pt x="167529" y="75"/>
                                                </a:cubicBezTo>
                                                <a:cubicBezTo>
                                                  <a:pt x="152504" y="1148"/>
                                                  <a:pt x="127820" y="75"/>
                                                  <a:pt x="103135" y="6515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 cap="flat" cmpd="sng" algn="ctr">
                                            <a:solidFill>
                                              <a:sysClr val="windowText" lastClr="0000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  <p:grpSp>
                                        <p:nvGrpSpPr>
                                          <p:cNvPr id="514" name="Group 513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1609916" y="372782"/>
                                            <a:ext cx="429492" cy="205633"/>
                                            <a:chOff x="1609916" y="372782"/>
                                            <a:chExt cx="429492" cy="205633"/>
                                          </a:xfrm>
                                        </p:grpSpPr>
                                        <p:sp>
                                          <p:nvSpPr>
                                            <p:cNvPr id="516" name="Freeform 515"/>
                                            <p:cNvSpPr/>
                                            <p:nvPr/>
                                          </p:nvSpPr>
                                          <p:spPr>
                                            <a:xfrm rot="8924609" flipV="1">
                                              <a:off x="1609916" y="456495"/>
                                              <a:ext cx="229870" cy="12192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03135 w 230483"/>
                                                <a:gd name="connsiteY0" fmla="*/ 6515 h 122425"/>
                                                <a:gd name="connsiteX1" fmla="*/ 19422 w 230483"/>
                                                <a:gd name="connsiteY1" fmla="*/ 38712 h 122425"/>
                                                <a:gd name="connsiteX2" fmla="*/ 12983 w 230483"/>
                                                <a:gd name="connsiteY2" fmla="*/ 58030 h 122425"/>
                                                <a:gd name="connsiteX3" fmla="*/ 104 w 230483"/>
                                                <a:gd name="connsiteY3" fmla="*/ 90228 h 122425"/>
                                                <a:gd name="connsiteX4" fmla="*/ 6543 w 230483"/>
                                                <a:gd name="connsiteY4" fmla="*/ 122425 h 122425"/>
                                                <a:gd name="connsiteX5" fmla="*/ 6543 w 230483"/>
                                                <a:gd name="connsiteY5" fmla="*/ 122425 h 122425"/>
                                                <a:gd name="connsiteX6" fmla="*/ 70937 w 230483"/>
                                                <a:gd name="connsiteY6" fmla="*/ 109546 h 122425"/>
                                                <a:gd name="connsiteX7" fmla="*/ 96695 w 230483"/>
                                                <a:gd name="connsiteY7" fmla="*/ 77349 h 122425"/>
                                                <a:gd name="connsiteX8" fmla="*/ 225484 w 230483"/>
                                                <a:gd name="connsiteY8" fmla="*/ 19394 h 122425"/>
                                                <a:gd name="connsiteX9" fmla="*/ 206166 w 230483"/>
                                                <a:gd name="connsiteY9" fmla="*/ 12954 h 122425"/>
                                                <a:gd name="connsiteX10" fmla="*/ 167529 w 230483"/>
                                                <a:gd name="connsiteY10" fmla="*/ 75 h 122425"/>
                                                <a:gd name="connsiteX11" fmla="*/ 103135 w 230483"/>
                                                <a:gd name="connsiteY11" fmla="*/ 6515 h 122425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230483" h="122425">
                                                  <a:moveTo>
                                                    <a:pt x="103135" y="6515"/>
                                                  </a:moveTo>
                                                  <a:cubicBezTo>
                                                    <a:pt x="78450" y="12955"/>
                                                    <a:pt x="19422" y="38712"/>
                                                    <a:pt x="19422" y="38712"/>
                                                  </a:cubicBezTo>
                                                  <a:cubicBezTo>
                                                    <a:pt x="4397" y="47298"/>
                                                    <a:pt x="16203" y="49444"/>
                                                    <a:pt x="12983" y="58030"/>
                                                  </a:cubicBezTo>
                                                  <a:cubicBezTo>
                                                    <a:pt x="9763" y="66616"/>
                                                    <a:pt x="104" y="90228"/>
                                                    <a:pt x="104" y="90228"/>
                                                  </a:cubicBezTo>
                                                  <a:cubicBezTo>
                                                    <a:pt x="-969" y="100961"/>
                                                    <a:pt x="6543" y="122425"/>
                                                    <a:pt x="6543" y="122425"/>
                                                  </a:cubicBezTo>
                                                  <a:lnTo>
                                                    <a:pt x="6543" y="122425"/>
                                                  </a:lnTo>
                                                  <a:cubicBezTo>
                                                    <a:pt x="17275" y="120279"/>
                                                    <a:pt x="55912" y="117059"/>
                                                    <a:pt x="70937" y="109546"/>
                                                  </a:cubicBezTo>
                                                  <a:cubicBezTo>
                                                    <a:pt x="85962" y="102033"/>
                                                    <a:pt x="70937" y="92374"/>
                                                    <a:pt x="96695" y="77349"/>
                                                  </a:cubicBezTo>
                                                  <a:cubicBezTo>
                                                    <a:pt x="122453" y="62324"/>
                                                    <a:pt x="225484" y="19394"/>
                                                    <a:pt x="225484" y="19394"/>
                                                  </a:cubicBezTo>
                                                  <a:cubicBezTo>
                                                    <a:pt x="243729" y="8662"/>
                                                    <a:pt x="206166" y="12954"/>
                                                    <a:pt x="206166" y="12954"/>
                                                  </a:cubicBezTo>
                                                  <a:cubicBezTo>
                                                    <a:pt x="196507" y="9734"/>
                                                    <a:pt x="182554" y="-998"/>
                                                    <a:pt x="167529" y="75"/>
                                                  </a:cubicBezTo>
                                                  <a:cubicBezTo>
                                                    <a:pt x="152504" y="1148"/>
                                                    <a:pt x="127820" y="75"/>
                                                    <a:pt x="103135" y="6515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 cap="flat" cmpd="sng" algn="ctr">
                                              <a:solidFill>
                                                <a:srgbClr val="672F09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517" name="Freeform 516"/>
                                            <p:cNvSpPr/>
                                            <p:nvPr/>
                                          </p:nvSpPr>
                                          <p:spPr>
                                            <a:xfrm rot="13067983" flipV="1">
                                              <a:off x="1809538" y="372782"/>
                                              <a:ext cx="229870" cy="12192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03135 w 230483"/>
                                                <a:gd name="connsiteY0" fmla="*/ 6515 h 122425"/>
                                                <a:gd name="connsiteX1" fmla="*/ 19422 w 230483"/>
                                                <a:gd name="connsiteY1" fmla="*/ 38712 h 122425"/>
                                                <a:gd name="connsiteX2" fmla="*/ 12983 w 230483"/>
                                                <a:gd name="connsiteY2" fmla="*/ 58030 h 122425"/>
                                                <a:gd name="connsiteX3" fmla="*/ 104 w 230483"/>
                                                <a:gd name="connsiteY3" fmla="*/ 90228 h 122425"/>
                                                <a:gd name="connsiteX4" fmla="*/ 6543 w 230483"/>
                                                <a:gd name="connsiteY4" fmla="*/ 122425 h 122425"/>
                                                <a:gd name="connsiteX5" fmla="*/ 6543 w 230483"/>
                                                <a:gd name="connsiteY5" fmla="*/ 122425 h 122425"/>
                                                <a:gd name="connsiteX6" fmla="*/ 70937 w 230483"/>
                                                <a:gd name="connsiteY6" fmla="*/ 109546 h 122425"/>
                                                <a:gd name="connsiteX7" fmla="*/ 96695 w 230483"/>
                                                <a:gd name="connsiteY7" fmla="*/ 77349 h 122425"/>
                                                <a:gd name="connsiteX8" fmla="*/ 225484 w 230483"/>
                                                <a:gd name="connsiteY8" fmla="*/ 19394 h 122425"/>
                                                <a:gd name="connsiteX9" fmla="*/ 206166 w 230483"/>
                                                <a:gd name="connsiteY9" fmla="*/ 12954 h 122425"/>
                                                <a:gd name="connsiteX10" fmla="*/ 167529 w 230483"/>
                                                <a:gd name="connsiteY10" fmla="*/ 75 h 122425"/>
                                                <a:gd name="connsiteX11" fmla="*/ 103135 w 230483"/>
                                                <a:gd name="connsiteY11" fmla="*/ 6515 h 122425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230483" h="122425">
                                                  <a:moveTo>
                                                    <a:pt x="103135" y="6515"/>
                                                  </a:moveTo>
                                                  <a:cubicBezTo>
                                                    <a:pt x="78450" y="12955"/>
                                                    <a:pt x="19422" y="38712"/>
                                                    <a:pt x="19422" y="38712"/>
                                                  </a:cubicBezTo>
                                                  <a:cubicBezTo>
                                                    <a:pt x="4397" y="47298"/>
                                                    <a:pt x="16203" y="49444"/>
                                                    <a:pt x="12983" y="58030"/>
                                                  </a:cubicBezTo>
                                                  <a:cubicBezTo>
                                                    <a:pt x="9763" y="66616"/>
                                                    <a:pt x="104" y="90228"/>
                                                    <a:pt x="104" y="90228"/>
                                                  </a:cubicBezTo>
                                                  <a:cubicBezTo>
                                                    <a:pt x="-969" y="100961"/>
                                                    <a:pt x="6543" y="122425"/>
                                                    <a:pt x="6543" y="122425"/>
                                                  </a:cubicBezTo>
                                                  <a:lnTo>
                                                    <a:pt x="6543" y="122425"/>
                                                  </a:lnTo>
                                                  <a:cubicBezTo>
                                                    <a:pt x="17275" y="120279"/>
                                                    <a:pt x="55912" y="117059"/>
                                                    <a:pt x="70937" y="109546"/>
                                                  </a:cubicBezTo>
                                                  <a:cubicBezTo>
                                                    <a:pt x="85962" y="102033"/>
                                                    <a:pt x="70937" y="92374"/>
                                                    <a:pt x="96695" y="77349"/>
                                                  </a:cubicBezTo>
                                                  <a:cubicBezTo>
                                                    <a:pt x="122453" y="62324"/>
                                                    <a:pt x="225484" y="19394"/>
                                                    <a:pt x="225484" y="19394"/>
                                                  </a:cubicBezTo>
                                                  <a:cubicBezTo>
                                                    <a:pt x="243729" y="8662"/>
                                                    <a:pt x="206166" y="12954"/>
                                                    <a:pt x="206166" y="12954"/>
                                                  </a:cubicBezTo>
                                                  <a:cubicBezTo>
                                                    <a:pt x="196507" y="9734"/>
                                                    <a:pt x="182554" y="-998"/>
                                                    <a:pt x="167529" y="75"/>
                                                  </a:cubicBezTo>
                                                  <a:cubicBezTo>
                                                    <a:pt x="152504" y="1148"/>
                                                    <a:pt x="127820" y="75"/>
                                                    <a:pt x="103135" y="6515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 cap="flat" cmpd="sng" algn="ctr">
                                              <a:solidFill>
                                                <a:srgbClr val="672F09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515" name="Freeform 514"/>
                                          <p:cNvSpPr/>
                                          <p:nvPr/>
                                        </p:nvSpPr>
                                        <p:spPr>
                                          <a:xfrm rot="9615134" flipV="1">
                                            <a:off x="1809538" y="417858"/>
                                            <a:ext cx="230483" cy="122425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03135 w 230483"/>
                                              <a:gd name="connsiteY0" fmla="*/ 6515 h 122425"/>
                                              <a:gd name="connsiteX1" fmla="*/ 19422 w 230483"/>
                                              <a:gd name="connsiteY1" fmla="*/ 38712 h 122425"/>
                                              <a:gd name="connsiteX2" fmla="*/ 12983 w 230483"/>
                                              <a:gd name="connsiteY2" fmla="*/ 58030 h 122425"/>
                                              <a:gd name="connsiteX3" fmla="*/ 104 w 230483"/>
                                              <a:gd name="connsiteY3" fmla="*/ 90228 h 122425"/>
                                              <a:gd name="connsiteX4" fmla="*/ 6543 w 230483"/>
                                              <a:gd name="connsiteY4" fmla="*/ 122425 h 122425"/>
                                              <a:gd name="connsiteX5" fmla="*/ 6543 w 230483"/>
                                              <a:gd name="connsiteY5" fmla="*/ 122425 h 122425"/>
                                              <a:gd name="connsiteX6" fmla="*/ 70937 w 230483"/>
                                              <a:gd name="connsiteY6" fmla="*/ 109546 h 122425"/>
                                              <a:gd name="connsiteX7" fmla="*/ 96695 w 230483"/>
                                              <a:gd name="connsiteY7" fmla="*/ 77349 h 122425"/>
                                              <a:gd name="connsiteX8" fmla="*/ 225484 w 230483"/>
                                              <a:gd name="connsiteY8" fmla="*/ 19394 h 122425"/>
                                              <a:gd name="connsiteX9" fmla="*/ 206166 w 230483"/>
                                              <a:gd name="connsiteY9" fmla="*/ 12954 h 122425"/>
                                              <a:gd name="connsiteX10" fmla="*/ 167529 w 230483"/>
                                              <a:gd name="connsiteY10" fmla="*/ 75 h 122425"/>
                                              <a:gd name="connsiteX11" fmla="*/ 103135 w 230483"/>
                                              <a:gd name="connsiteY11" fmla="*/ 6515 h 122425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230483" h="122425">
                                                <a:moveTo>
                                                  <a:pt x="103135" y="6515"/>
                                                </a:moveTo>
                                                <a:cubicBezTo>
                                                  <a:pt x="78450" y="12955"/>
                                                  <a:pt x="19422" y="38712"/>
                                                  <a:pt x="19422" y="38712"/>
                                                </a:cubicBezTo>
                                                <a:cubicBezTo>
                                                  <a:pt x="4397" y="47298"/>
                                                  <a:pt x="16203" y="49444"/>
                                                  <a:pt x="12983" y="58030"/>
                                                </a:cubicBezTo>
                                                <a:cubicBezTo>
                                                  <a:pt x="9763" y="66616"/>
                                                  <a:pt x="104" y="90228"/>
                                                  <a:pt x="104" y="90228"/>
                                                </a:cubicBezTo>
                                                <a:cubicBezTo>
                                                  <a:pt x="-969" y="100961"/>
                                                  <a:pt x="6543" y="122425"/>
                                                  <a:pt x="6543" y="122425"/>
                                                </a:cubicBezTo>
                                                <a:lnTo>
                                                  <a:pt x="6543" y="122425"/>
                                                </a:lnTo>
                                                <a:cubicBezTo>
                                                  <a:pt x="17275" y="120279"/>
                                                  <a:pt x="55912" y="117059"/>
                                                  <a:pt x="70937" y="109546"/>
                                                </a:cubicBezTo>
                                                <a:cubicBezTo>
                                                  <a:pt x="85962" y="102033"/>
                                                  <a:pt x="70937" y="92374"/>
                                                  <a:pt x="96695" y="77349"/>
                                                </a:cubicBezTo>
                                                <a:cubicBezTo>
                                                  <a:pt x="122453" y="62324"/>
                                                  <a:pt x="225484" y="19394"/>
                                                  <a:pt x="225484" y="19394"/>
                                                </a:cubicBezTo>
                                                <a:cubicBezTo>
                                                  <a:pt x="243729" y="8662"/>
                                                  <a:pt x="206166" y="12954"/>
                                                  <a:pt x="206166" y="12954"/>
                                                </a:cubicBezTo>
                                                <a:cubicBezTo>
                                                  <a:pt x="196507" y="9734"/>
                                                  <a:pt x="182554" y="-998"/>
                                                  <a:pt x="167529" y="75"/>
                                                </a:cubicBezTo>
                                                <a:cubicBezTo>
                                                  <a:pt x="152504" y="1148"/>
                                                  <a:pt x="127820" y="75"/>
                                                  <a:pt x="103135" y="6515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 cap="flat" cmpd="sng" algn="ctr">
                                            <a:solidFill>
                                              <a:srgbClr val="672F09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</p:grpSp>
                                </p:grpSp>
                                <p:sp>
                                  <p:nvSpPr>
                                    <p:cNvPr id="506" name="Freeform 505"/>
                                    <p:cNvSpPr/>
                                    <p:nvPr/>
                                  </p:nvSpPr>
                                  <p:spPr>
                                    <a:xfrm rot="3704343" flipV="1">
                                      <a:off x="1690409" y="421783"/>
                                      <a:ext cx="184150" cy="107950"/>
                                    </a:xfrm>
                                    <a:custGeom>
                                      <a:avLst/>
                                      <a:gdLst>
                                        <a:gd name="connsiteX0" fmla="*/ 103135 w 230483"/>
                                        <a:gd name="connsiteY0" fmla="*/ 6515 h 122425"/>
                                        <a:gd name="connsiteX1" fmla="*/ 19422 w 230483"/>
                                        <a:gd name="connsiteY1" fmla="*/ 38712 h 122425"/>
                                        <a:gd name="connsiteX2" fmla="*/ 12983 w 230483"/>
                                        <a:gd name="connsiteY2" fmla="*/ 58030 h 122425"/>
                                        <a:gd name="connsiteX3" fmla="*/ 104 w 230483"/>
                                        <a:gd name="connsiteY3" fmla="*/ 90228 h 122425"/>
                                        <a:gd name="connsiteX4" fmla="*/ 6543 w 230483"/>
                                        <a:gd name="connsiteY4" fmla="*/ 122425 h 122425"/>
                                        <a:gd name="connsiteX5" fmla="*/ 6543 w 230483"/>
                                        <a:gd name="connsiteY5" fmla="*/ 122425 h 122425"/>
                                        <a:gd name="connsiteX6" fmla="*/ 70937 w 230483"/>
                                        <a:gd name="connsiteY6" fmla="*/ 109546 h 122425"/>
                                        <a:gd name="connsiteX7" fmla="*/ 96695 w 230483"/>
                                        <a:gd name="connsiteY7" fmla="*/ 77349 h 122425"/>
                                        <a:gd name="connsiteX8" fmla="*/ 225484 w 230483"/>
                                        <a:gd name="connsiteY8" fmla="*/ 19394 h 122425"/>
                                        <a:gd name="connsiteX9" fmla="*/ 206166 w 230483"/>
                                        <a:gd name="connsiteY9" fmla="*/ 12954 h 122425"/>
                                        <a:gd name="connsiteX10" fmla="*/ 167529 w 230483"/>
                                        <a:gd name="connsiteY10" fmla="*/ 75 h 122425"/>
                                        <a:gd name="connsiteX11" fmla="*/ 103135 w 230483"/>
                                        <a:gd name="connsiteY11" fmla="*/ 6515 h 122425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</a:cxnLst>
                                      <a:rect l="l" t="t" r="r" b="b"/>
                                      <a:pathLst>
                                        <a:path w="230483" h="122425">
                                          <a:moveTo>
                                            <a:pt x="103135" y="6515"/>
                                          </a:moveTo>
                                          <a:cubicBezTo>
                                            <a:pt x="78450" y="12955"/>
                                            <a:pt x="19422" y="38712"/>
                                            <a:pt x="19422" y="38712"/>
                                          </a:cubicBezTo>
                                          <a:cubicBezTo>
                                            <a:pt x="4397" y="47298"/>
                                            <a:pt x="16203" y="49444"/>
                                            <a:pt x="12983" y="58030"/>
                                          </a:cubicBezTo>
                                          <a:cubicBezTo>
                                            <a:pt x="9763" y="66616"/>
                                            <a:pt x="104" y="90228"/>
                                            <a:pt x="104" y="90228"/>
                                          </a:cubicBezTo>
                                          <a:cubicBezTo>
                                            <a:pt x="-969" y="100961"/>
                                            <a:pt x="6543" y="122425"/>
                                            <a:pt x="6543" y="122425"/>
                                          </a:cubicBezTo>
                                          <a:lnTo>
                                            <a:pt x="6543" y="122425"/>
                                          </a:lnTo>
                                          <a:cubicBezTo>
                                            <a:pt x="17275" y="120279"/>
                                            <a:pt x="55912" y="117059"/>
                                            <a:pt x="70937" y="109546"/>
                                          </a:cubicBezTo>
                                          <a:cubicBezTo>
                                            <a:pt x="85962" y="102033"/>
                                            <a:pt x="70937" y="92374"/>
                                            <a:pt x="96695" y="77349"/>
                                          </a:cubicBezTo>
                                          <a:cubicBezTo>
                                            <a:pt x="122453" y="62324"/>
                                            <a:pt x="225484" y="19394"/>
                                            <a:pt x="225484" y="19394"/>
                                          </a:cubicBezTo>
                                          <a:cubicBezTo>
                                            <a:pt x="243729" y="8662"/>
                                            <a:pt x="206166" y="12954"/>
                                            <a:pt x="206166" y="12954"/>
                                          </a:cubicBezTo>
                                          <a:cubicBezTo>
                                            <a:pt x="196507" y="9734"/>
                                            <a:pt x="182554" y="-998"/>
                                            <a:pt x="167529" y="75"/>
                                          </a:cubicBezTo>
                                          <a:cubicBezTo>
                                            <a:pt x="152504" y="1148"/>
                                            <a:pt x="127820" y="75"/>
                                            <a:pt x="103135" y="6515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BA6D4E"/>
                                    </a:solidFill>
                                    <a:ln w="12700" cap="flat" cmpd="sng" algn="ctr">
                                      <a:solidFill>
                                        <a:srgbClr val="672F09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504" name="Freeform 503"/>
                                  <p:cNvSpPr/>
                                  <p:nvPr/>
                                </p:nvSpPr>
                                <p:spPr>
                                  <a:xfrm rot="15250856" flipH="1" flipV="1">
                                    <a:off x="1812759" y="653602"/>
                                    <a:ext cx="229235" cy="63500"/>
                                  </a:xfrm>
                                  <a:custGeom>
                                    <a:avLst/>
                                    <a:gdLst>
                                      <a:gd name="connsiteX0" fmla="*/ 103135 w 230483"/>
                                      <a:gd name="connsiteY0" fmla="*/ 6515 h 122425"/>
                                      <a:gd name="connsiteX1" fmla="*/ 19422 w 230483"/>
                                      <a:gd name="connsiteY1" fmla="*/ 38712 h 122425"/>
                                      <a:gd name="connsiteX2" fmla="*/ 12983 w 230483"/>
                                      <a:gd name="connsiteY2" fmla="*/ 58030 h 122425"/>
                                      <a:gd name="connsiteX3" fmla="*/ 104 w 230483"/>
                                      <a:gd name="connsiteY3" fmla="*/ 90228 h 122425"/>
                                      <a:gd name="connsiteX4" fmla="*/ 6543 w 230483"/>
                                      <a:gd name="connsiteY4" fmla="*/ 122425 h 122425"/>
                                      <a:gd name="connsiteX5" fmla="*/ 6543 w 230483"/>
                                      <a:gd name="connsiteY5" fmla="*/ 122425 h 122425"/>
                                      <a:gd name="connsiteX6" fmla="*/ 70937 w 230483"/>
                                      <a:gd name="connsiteY6" fmla="*/ 109546 h 122425"/>
                                      <a:gd name="connsiteX7" fmla="*/ 96695 w 230483"/>
                                      <a:gd name="connsiteY7" fmla="*/ 77349 h 122425"/>
                                      <a:gd name="connsiteX8" fmla="*/ 225484 w 230483"/>
                                      <a:gd name="connsiteY8" fmla="*/ 19394 h 122425"/>
                                      <a:gd name="connsiteX9" fmla="*/ 206166 w 230483"/>
                                      <a:gd name="connsiteY9" fmla="*/ 12954 h 122425"/>
                                      <a:gd name="connsiteX10" fmla="*/ 167529 w 230483"/>
                                      <a:gd name="connsiteY10" fmla="*/ 75 h 122425"/>
                                      <a:gd name="connsiteX11" fmla="*/ 103135 w 230483"/>
                                      <a:gd name="connsiteY11" fmla="*/ 6515 h 122425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</a:cxnLst>
                                    <a:rect l="l" t="t" r="r" b="b"/>
                                    <a:pathLst>
                                      <a:path w="230483" h="122425">
                                        <a:moveTo>
                                          <a:pt x="103135" y="6515"/>
                                        </a:moveTo>
                                        <a:cubicBezTo>
                                          <a:pt x="78450" y="12955"/>
                                          <a:pt x="19422" y="38712"/>
                                          <a:pt x="19422" y="38712"/>
                                        </a:cubicBezTo>
                                        <a:cubicBezTo>
                                          <a:pt x="4397" y="47298"/>
                                          <a:pt x="16203" y="49444"/>
                                          <a:pt x="12983" y="58030"/>
                                        </a:cubicBezTo>
                                        <a:cubicBezTo>
                                          <a:pt x="9763" y="66616"/>
                                          <a:pt x="104" y="90228"/>
                                          <a:pt x="104" y="90228"/>
                                        </a:cubicBezTo>
                                        <a:cubicBezTo>
                                          <a:pt x="-969" y="100961"/>
                                          <a:pt x="6543" y="122425"/>
                                          <a:pt x="6543" y="122425"/>
                                        </a:cubicBezTo>
                                        <a:lnTo>
                                          <a:pt x="6543" y="122425"/>
                                        </a:lnTo>
                                        <a:cubicBezTo>
                                          <a:pt x="17275" y="120279"/>
                                          <a:pt x="55912" y="117059"/>
                                          <a:pt x="70937" y="109546"/>
                                        </a:cubicBezTo>
                                        <a:cubicBezTo>
                                          <a:pt x="85962" y="102033"/>
                                          <a:pt x="70937" y="92374"/>
                                          <a:pt x="96695" y="77349"/>
                                        </a:cubicBezTo>
                                        <a:cubicBezTo>
                                          <a:pt x="122453" y="62324"/>
                                          <a:pt x="225484" y="19394"/>
                                          <a:pt x="225484" y="19394"/>
                                        </a:cubicBezTo>
                                        <a:cubicBezTo>
                                          <a:pt x="243729" y="8662"/>
                                          <a:pt x="206166" y="12954"/>
                                          <a:pt x="206166" y="12954"/>
                                        </a:cubicBezTo>
                                        <a:cubicBezTo>
                                          <a:pt x="196507" y="9734"/>
                                          <a:pt x="182554" y="-998"/>
                                          <a:pt x="167529" y="75"/>
                                        </a:cubicBezTo>
                                        <a:cubicBezTo>
                                          <a:pt x="152504" y="1148"/>
                                          <a:pt x="127820" y="75"/>
                                          <a:pt x="103135" y="6515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BA6D4E"/>
                                  </a:solidFill>
                                  <a:ln w="1270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497" name="Freeform 496"/>
                                <p:cNvSpPr/>
                                <p:nvPr/>
                              </p:nvSpPr>
                              <p:spPr>
                                <a:xfrm rot="212886" flipV="1">
                                  <a:off x="1925448" y="618186"/>
                                  <a:ext cx="187477" cy="94780"/>
                                </a:xfrm>
                                <a:custGeom>
                                  <a:avLst/>
                                  <a:gdLst>
                                    <a:gd name="connsiteX0" fmla="*/ 103135 w 230483"/>
                                    <a:gd name="connsiteY0" fmla="*/ 6515 h 122425"/>
                                    <a:gd name="connsiteX1" fmla="*/ 19422 w 230483"/>
                                    <a:gd name="connsiteY1" fmla="*/ 38712 h 122425"/>
                                    <a:gd name="connsiteX2" fmla="*/ 12983 w 230483"/>
                                    <a:gd name="connsiteY2" fmla="*/ 58030 h 122425"/>
                                    <a:gd name="connsiteX3" fmla="*/ 104 w 230483"/>
                                    <a:gd name="connsiteY3" fmla="*/ 90228 h 122425"/>
                                    <a:gd name="connsiteX4" fmla="*/ 6543 w 230483"/>
                                    <a:gd name="connsiteY4" fmla="*/ 122425 h 122425"/>
                                    <a:gd name="connsiteX5" fmla="*/ 6543 w 230483"/>
                                    <a:gd name="connsiteY5" fmla="*/ 122425 h 122425"/>
                                    <a:gd name="connsiteX6" fmla="*/ 70937 w 230483"/>
                                    <a:gd name="connsiteY6" fmla="*/ 109546 h 122425"/>
                                    <a:gd name="connsiteX7" fmla="*/ 96695 w 230483"/>
                                    <a:gd name="connsiteY7" fmla="*/ 77349 h 122425"/>
                                    <a:gd name="connsiteX8" fmla="*/ 225484 w 230483"/>
                                    <a:gd name="connsiteY8" fmla="*/ 19394 h 122425"/>
                                    <a:gd name="connsiteX9" fmla="*/ 206166 w 230483"/>
                                    <a:gd name="connsiteY9" fmla="*/ 12954 h 122425"/>
                                    <a:gd name="connsiteX10" fmla="*/ 167529 w 230483"/>
                                    <a:gd name="connsiteY10" fmla="*/ 75 h 122425"/>
                                    <a:gd name="connsiteX11" fmla="*/ 103135 w 230483"/>
                                    <a:gd name="connsiteY11" fmla="*/ 6515 h 122425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  <a:cxn ang="0">
                                      <a:pos x="connsiteX7" y="connsiteY7"/>
                                    </a:cxn>
                                    <a:cxn ang="0">
                                      <a:pos x="connsiteX8" y="connsiteY8"/>
                                    </a:cxn>
                                    <a:cxn ang="0">
                                      <a:pos x="connsiteX9" y="connsiteY9"/>
                                    </a:cxn>
                                    <a:cxn ang="0">
                                      <a:pos x="connsiteX10" y="connsiteY10"/>
                                    </a:cxn>
                                    <a:cxn ang="0">
                                      <a:pos x="connsiteX11" y="connsiteY11"/>
                                    </a:cxn>
                                  </a:cxnLst>
                                  <a:rect l="l" t="t" r="r" b="b"/>
                                  <a:pathLst>
                                    <a:path w="230483" h="122425">
                                      <a:moveTo>
                                        <a:pt x="103135" y="6515"/>
                                      </a:moveTo>
                                      <a:cubicBezTo>
                                        <a:pt x="78450" y="12955"/>
                                        <a:pt x="19422" y="38712"/>
                                        <a:pt x="19422" y="38712"/>
                                      </a:cubicBezTo>
                                      <a:cubicBezTo>
                                        <a:pt x="4397" y="47298"/>
                                        <a:pt x="16203" y="49444"/>
                                        <a:pt x="12983" y="58030"/>
                                      </a:cubicBezTo>
                                      <a:cubicBezTo>
                                        <a:pt x="9763" y="66616"/>
                                        <a:pt x="104" y="90228"/>
                                        <a:pt x="104" y="90228"/>
                                      </a:cubicBezTo>
                                      <a:cubicBezTo>
                                        <a:pt x="-969" y="100961"/>
                                        <a:pt x="6543" y="122425"/>
                                        <a:pt x="6543" y="122425"/>
                                      </a:cubicBezTo>
                                      <a:lnTo>
                                        <a:pt x="6543" y="122425"/>
                                      </a:lnTo>
                                      <a:cubicBezTo>
                                        <a:pt x="17275" y="120279"/>
                                        <a:pt x="55912" y="117059"/>
                                        <a:pt x="70937" y="109546"/>
                                      </a:cubicBezTo>
                                      <a:cubicBezTo>
                                        <a:pt x="85962" y="102033"/>
                                        <a:pt x="70937" y="92374"/>
                                        <a:pt x="96695" y="77349"/>
                                      </a:cubicBezTo>
                                      <a:cubicBezTo>
                                        <a:pt x="122453" y="62324"/>
                                        <a:pt x="225484" y="19394"/>
                                        <a:pt x="225484" y="19394"/>
                                      </a:cubicBezTo>
                                      <a:cubicBezTo>
                                        <a:pt x="243729" y="8662"/>
                                        <a:pt x="206166" y="12954"/>
                                        <a:pt x="206166" y="12954"/>
                                      </a:cubicBezTo>
                                      <a:cubicBezTo>
                                        <a:pt x="196507" y="9734"/>
                                        <a:pt x="182554" y="-998"/>
                                        <a:pt x="167529" y="75"/>
                                      </a:cubicBezTo>
                                      <a:cubicBezTo>
                                        <a:pt x="152504" y="1148"/>
                                        <a:pt x="127820" y="75"/>
                                        <a:pt x="103135" y="6515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BA6D4E"/>
                                </a:solidFill>
                                <a:ln w="12700" cap="flat" cmpd="sng" algn="ctr">
                                  <a:solidFill>
                                    <a:srgbClr val="672F09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grpSp>
                              <p:nvGrpSpPr>
                                <p:cNvPr id="498" name="Group 497"/>
                                <p:cNvGrpSpPr/>
                                <p:nvPr/>
                              </p:nvGrpSpPr>
                              <p:grpSpPr>
                                <a:xfrm>
                                  <a:off x="1616354" y="57955"/>
                                  <a:ext cx="141606" cy="339090"/>
                                  <a:chOff x="1616354" y="57955"/>
                                  <a:chExt cx="192600" cy="359410"/>
                                </a:xfrm>
                              </p:grpSpPr>
                              <p:grpSp>
                                <p:nvGrpSpPr>
                                  <p:cNvPr id="499" name="Group 498"/>
                                  <p:cNvGrpSpPr/>
                                  <p:nvPr/>
                                </p:nvGrpSpPr>
                                <p:grpSpPr>
                                  <a:xfrm>
                                    <a:off x="1649966" y="57955"/>
                                    <a:ext cx="158988" cy="359410"/>
                                    <a:chOff x="1649966" y="57955"/>
                                    <a:chExt cx="158988" cy="359410"/>
                                  </a:xfrm>
                                </p:grpSpPr>
                                <p:sp>
                                  <p:nvSpPr>
                                    <p:cNvPr id="501" name="Freeform 500"/>
                                    <p:cNvSpPr/>
                                    <p:nvPr/>
                                  </p:nvSpPr>
                                  <p:spPr>
                                    <a:xfrm rot="1304777" flipH="1">
                                      <a:off x="1649966" y="57955"/>
                                      <a:ext cx="158988" cy="359410"/>
                                    </a:xfrm>
                                    <a:custGeom>
                                      <a:avLst/>
                                      <a:gdLst>
                                        <a:gd name="connsiteX0" fmla="*/ 33210 w 97772"/>
                                        <a:gd name="connsiteY0" fmla="*/ 264512 h 309624"/>
                                        <a:gd name="connsiteX1" fmla="*/ 1013 w 97772"/>
                                        <a:gd name="connsiteY1" fmla="*/ 167921 h 309624"/>
                                        <a:gd name="connsiteX2" fmla="*/ 7452 w 97772"/>
                                        <a:gd name="connsiteY2" fmla="*/ 148602 h 309624"/>
                                        <a:gd name="connsiteX3" fmla="*/ 33210 w 97772"/>
                                        <a:gd name="connsiteY3" fmla="*/ 71329 h 309624"/>
                                        <a:gd name="connsiteX4" fmla="*/ 46089 w 97772"/>
                                        <a:gd name="connsiteY4" fmla="*/ 32692 h 309624"/>
                                        <a:gd name="connsiteX5" fmla="*/ 58968 w 97772"/>
                                        <a:gd name="connsiteY5" fmla="*/ 495 h 309624"/>
                                        <a:gd name="connsiteX6" fmla="*/ 71847 w 97772"/>
                                        <a:gd name="connsiteY6" fmla="*/ 58450 h 309624"/>
                                        <a:gd name="connsiteX7" fmla="*/ 78286 w 97772"/>
                                        <a:gd name="connsiteY7" fmla="*/ 90647 h 309624"/>
                                        <a:gd name="connsiteX8" fmla="*/ 91165 w 97772"/>
                                        <a:gd name="connsiteY8" fmla="*/ 142163 h 309624"/>
                                        <a:gd name="connsiteX9" fmla="*/ 97604 w 97772"/>
                                        <a:gd name="connsiteY9" fmla="*/ 193678 h 309624"/>
                                        <a:gd name="connsiteX10" fmla="*/ 84726 w 97772"/>
                                        <a:gd name="connsiteY10" fmla="*/ 270952 h 309624"/>
                                        <a:gd name="connsiteX11" fmla="*/ 84726 w 97772"/>
                                        <a:gd name="connsiteY11" fmla="*/ 283830 h 309624"/>
                                        <a:gd name="connsiteX12" fmla="*/ 58968 w 97772"/>
                                        <a:gd name="connsiteY12" fmla="*/ 309588 h 309624"/>
                                        <a:gd name="connsiteX13" fmla="*/ 33210 w 97772"/>
                                        <a:gd name="connsiteY13" fmla="*/ 264512 h 30962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  <a:cxn ang="0">
                                          <a:pos x="connsiteX12" y="connsiteY12"/>
                                        </a:cxn>
                                        <a:cxn ang="0">
                                          <a:pos x="connsiteX13" y="connsiteY13"/>
                                        </a:cxn>
                                      </a:cxnLst>
                                      <a:rect l="l" t="t" r="r" b="b"/>
                                      <a:pathLst>
                                        <a:path w="97772" h="309624">
                                          <a:moveTo>
                                            <a:pt x="33210" y="264512"/>
                                          </a:moveTo>
                                          <a:cubicBezTo>
                                            <a:pt x="23551" y="240901"/>
                                            <a:pt x="5306" y="187239"/>
                                            <a:pt x="1013" y="167921"/>
                                          </a:cubicBezTo>
                                          <a:cubicBezTo>
                                            <a:pt x="-3280" y="148603"/>
                                            <a:pt x="7452" y="148602"/>
                                            <a:pt x="7452" y="148602"/>
                                          </a:cubicBezTo>
                                          <a:lnTo>
                                            <a:pt x="33210" y="71329"/>
                                          </a:lnTo>
                                          <a:cubicBezTo>
                                            <a:pt x="39649" y="52011"/>
                                            <a:pt x="41796" y="44498"/>
                                            <a:pt x="46089" y="32692"/>
                                          </a:cubicBezTo>
                                          <a:cubicBezTo>
                                            <a:pt x="50382" y="20886"/>
                                            <a:pt x="54675" y="-3798"/>
                                            <a:pt x="58968" y="495"/>
                                          </a:cubicBezTo>
                                          <a:cubicBezTo>
                                            <a:pt x="63261" y="4788"/>
                                            <a:pt x="68627" y="43425"/>
                                            <a:pt x="71847" y="58450"/>
                                          </a:cubicBezTo>
                                          <a:cubicBezTo>
                                            <a:pt x="75067" y="73475"/>
                                            <a:pt x="75066" y="76695"/>
                                            <a:pt x="78286" y="90647"/>
                                          </a:cubicBezTo>
                                          <a:cubicBezTo>
                                            <a:pt x="81506" y="104599"/>
                                            <a:pt x="87945" y="124991"/>
                                            <a:pt x="91165" y="142163"/>
                                          </a:cubicBezTo>
                                          <a:cubicBezTo>
                                            <a:pt x="94385" y="159335"/>
                                            <a:pt x="98677" y="172213"/>
                                            <a:pt x="97604" y="193678"/>
                                          </a:cubicBezTo>
                                          <a:cubicBezTo>
                                            <a:pt x="96531" y="215143"/>
                                            <a:pt x="84726" y="270952"/>
                                            <a:pt x="84726" y="270952"/>
                                          </a:cubicBezTo>
                                          <a:cubicBezTo>
                                            <a:pt x="82580" y="285977"/>
                                            <a:pt x="89019" y="277391"/>
                                            <a:pt x="84726" y="283830"/>
                                          </a:cubicBezTo>
                                          <a:cubicBezTo>
                                            <a:pt x="80433" y="290269"/>
                                            <a:pt x="67554" y="308515"/>
                                            <a:pt x="58968" y="309588"/>
                                          </a:cubicBezTo>
                                          <a:cubicBezTo>
                                            <a:pt x="50382" y="310661"/>
                                            <a:pt x="42869" y="288123"/>
                                            <a:pt x="33210" y="264512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8E410C"/>
                                    </a:solidFill>
                                    <a:ln w="12700" cap="flat" cmpd="sng" algn="ctr">
                                      <a:solidFill>
                                        <a:srgbClr val="672F09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  <p:sp>
                                  <p:nvSpPr>
                                    <p:cNvPr id="502" name="Freeform 501"/>
                                    <p:cNvSpPr/>
                                    <p:nvPr/>
                                  </p:nvSpPr>
                                  <p:spPr>
                                    <a:xfrm rot="1686700" flipH="1">
                                      <a:off x="1669284" y="122349"/>
                                      <a:ext cx="86360" cy="273050"/>
                                    </a:xfrm>
                                    <a:custGeom>
                                      <a:avLst/>
                                      <a:gdLst>
                                        <a:gd name="connsiteX0" fmla="*/ 33210 w 97772"/>
                                        <a:gd name="connsiteY0" fmla="*/ 264512 h 309624"/>
                                        <a:gd name="connsiteX1" fmla="*/ 1013 w 97772"/>
                                        <a:gd name="connsiteY1" fmla="*/ 167921 h 309624"/>
                                        <a:gd name="connsiteX2" fmla="*/ 7452 w 97772"/>
                                        <a:gd name="connsiteY2" fmla="*/ 148602 h 309624"/>
                                        <a:gd name="connsiteX3" fmla="*/ 33210 w 97772"/>
                                        <a:gd name="connsiteY3" fmla="*/ 71329 h 309624"/>
                                        <a:gd name="connsiteX4" fmla="*/ 46089 w 97772"/>
                                        <a:gd name="connsiteY4" fmla="*/ 32692 h 309624"/>
                                        <a:gd name="connsiteX5" fmla="*/ 58968 w 97772"/>
                                        <a:gd name="connsiteY5" fmla="*/ 495 h 309624"/>
                                        <a:gd name="connsiteX6" fmla="*/ 71847 w 97772"/>
                                        <a:gd name="connsiteY6" fmla="*/ 58450 h 309624"/>
                                        <a:gd name="connsiteX7" fmla="*/ 78286 w 97772"/>
                                        <a:gd name="connsiteY7" fmla="*/ 90647 h 309624"/>
                                        <a:gd name="connsiteX8" fmla="*/ 91165 w 97772"/>
                                        <a:gd name="connsiteY8" fmla="*/ 142163 h 309624"/>
                                        <a:gd name="connsiteX9" fmla="*/ 97604 w 97772"/>
                                        <a:gd name="connsiteY9" fmla="*/ 193678 h 309624"/>
                                        <a:gd name="connsiteX10" fmla="*/ 84726 w 97772"/>
                                        <a:gd name="connsiteY10" fmla="*/ 270952 h 309624"/>
                                        <a:gd name="connsiteX11" fmla="*/ 84726 w 97772"/>
                                        <a:gd name="connsiteY11" fmla="*/ 283830 h 309624"/>
                                        <a:gd name="connsiteX12" fmla="*/ 58968 w 97772"/>
                                        <a:gd name="connsiteY12" fmla="*/ 309588 h 309624"/>
                                        <a:gd name="connsiteX13" fmla="*/ 33210 w 97772"/>
                                        <a:gd name="connsiteY13" fmla="*/ 264512 h 30962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  <a:cxn ang="0">
                                          <a:pos x="connsiteX12" y="connsiteY12"/>
                                        </a:cxn>
                                        <a:cxn ang="0">
                                          <a:pos x="connsiteX13" y="connsiteY13"/>
                                        </a:cxn>
                                      </a:cxnLst>
                                      <a:rect l="l" t="t" r="r" b="b"/>
                                      <a:pathLst>
                                        <a:path w="97772" h="309624">
                                          <a:moveTo>
                                            <a:pt x="33210" y="264512"/>
                                          </a:moveTo>
                                          <a:cubicBezTo>
                                            <a:pt x="23551" y="240901"/>
                                            <a:pt x="5306" y="187239"/>
                                            <a:pt x="1013" y="167921"/>
                                          </a:cubicBezTo>
                                          <a:cubicBezTo>
                                            <a:pt x="-3280" y="148603"/>
                                            <a:pt x="7452" y="148602"/>
                                            <a:pt x="7452" y="148602"/>
                                          </a:cubicBezTo>
                                          <a:lnTo>
                                            <a:pt x="33210" y="71329"/>
                                          </a:lnTo>
                                          <a:cubicBezTo>
                                            <a:pt x="39649" y="52011"/>
                                            <a:pt x="41796" y="44498"/>
                                            <a:pt x="46089" y="32692"/>
                                          </a:cubicBezTo>
                                          <a:cubicBezTo>
                                            <a:pt x="50382" y="20886"/>
                                            <a:pt x="54675" y="-3798"/>
                                            <a:pt x="58968" y="495"/>
                                          </a:cubicBezTo>
                                          <a:cubicBezTo>
                                            <a:pt x="63261" y="4788"/>
                                            <a:pt x="68627" y="43425"/>
                                            <a:pt x="71847" y="58450"/>
                                          </a:cubicBezTo>
                                          <a:cubicBezTo>
                                            <a:pt x="75067" y="73475"/>
                                            <a:pt x="75066" y="76695"/>
                                            <a:pt x="78286" y="90647"/>
                                          </a:cubicBezTo>
                                          <a:cubicBezTo>
                                            <a:pt x="81506" y="104599"/>
                                            <a:pt x="87945" y="124991"/>
                                            <a:pt x="91165" y="142163"/>
                                          </a:cubicBezTo>
                                          <a:cubicBezTo>
                                            <a:pt x="94385" y="159335"/>
                                            <a:pt x="98677" y="172213"/>
                                            <a:pt x="97604" y="193678"/>
                                          </a:cubicBezTo>
                                          <a:cubicBezTo>
                                            <a:pt x="96531" y="215143"/>
                                            <a:pt x="84726" y="270952"/>
                                            <a:pt x="84726" y="270952"/>
                                          </a:cubicBezTo>
                                          <a:cubicBezTo>
                                            <a:pt x="82580" y="285977"/>
                                            <a:pt x="89019" y="277391"/>
                                            <a:pt x="84726" y="283830"/>
                                          </a:cubicBezTo>
                                          <a:cubicBezTo>
                                            <a:pt x="80433" y="290269"/>
                                            <a:pt x="67554" y="308515"/>
                                            <a:pt x="58968" y="309588"/>
                                          </a:cubicBezTo>
                                          <a:cubicBezTo>
                                            <a:pt x="50382" y="310661"/>
                                            <a:pt x="42869" y="288123"/>
                                            <a:pt x="33210" y="264512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BA6D4E"/>
                                    </a:solidFill>
                                    <a:ln w="12700" cap="flat" cmpd="sng" algn="ctr">
                                      <a:solidFill>
                                        <a:srgbClr val="672F09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cxnSp>
                                <p:nvCxnSpPr>
                                  <p:cNvPr id="500" name="Straight Connector 499"/>
                                  <p:cNvCxnSpPr/>
                                  <p:nvPr/>
                                </p:nvCxnSpPr>
                                <p:spPr>
                                  <a:xfrm flipV="1">
                                    <a:off x="1616354" y="199941"/>
                                    <a:ext cx="109392" cy="176028"/>
                                  </a:xfrm>
                                  <a:prstGeom prst="line">
                                    <a:avLst/>
                                  </a:prstGeom>
                                  <a:noFill/>
                                  <a:ln w="6350" cap="flat" cmpd="sng" algn="ctr">
                                    <a:solidFill>
                                      <a:srgbClr val="672F09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</p:cxnSp>
                            </p:grpSp>
                          </p:grpSp>
                          <p:sp>
                            <p:nvSpPr>
                              <p:cNvPr id="494" name="Freeform 493"/>
                              <p:cNvSpPr/>
                              <p:nvPr/>
                            </p:nvSpPr>
                            <p:spPr>
                              <a:xfrm rot="419018">
                                <a:off x="2413781" y="974158"/>
                                <a:ext cx="549671" cy="786341"/>
                              </a:xfrm>
                              <a:custGeom>
                                <a:avLst/>
                                <a:gdLst>
                                  <a:gd name="connsiteX0" fmla="*/ 143576 w 479256"/>
                                  <a:gd name="connsiteY0" fmla="*/ 90999 h 773676"/>
                                  <a:gd name="connsiteX1" fmla="*/ 27666 w 479256"/>
                                  <a:gd name="connsiteY1" fmla="*/ 264864 h 773676"/>
                                  <a:gd name="connsiteX2" fmla="*/ 1908 w 479256"/>
                                  <a:gd name="connsiteY2" fmla="*/ 316380 h 773676"/>
                                  <a:gd name="connsiteX3" fmla="*/ 1908 w 479256"/>
                                  <a:gd name="connsiteY3" fmla="*/ 348577 h 773676"/>
                                  <a:gd name="connsiteX4" fmla="*/ 14787 w 479256"/>
                                  <a:gd name="connsiteY4" fmla="*/ 367895 h 773676"/>
                                  <a:gd name="connsiteX5" fmla="*/ 34106 w 479256"/>
                                  <a:gd name="connsiteY5" fmla="*/ 406532 h 773676"/>
                                  <a:gd name="connsiteX6" fmla="*/ 53424 w 479256"/>
                                  <a:gd name="connsiteY6" fmla="*/ 412971 h 773676"/>
                                  <a:gd name="connsiteX7" fmla="*/ 92060 w 479256"/>
                                  <a:gd name="connsiteY7" fmla="*/ 432290 h 773676"/>
                                  <a:gd name="connsiteX8" fmla="*/ 143576 w 479256"/>
                                  <a:gd name="connsiteY8" fmla="*/ 458047 h 773676"/>
                                  <a:gd name="connsiteX9" fmla="*/ 182213 w 479256"/>
                                  <a:gd name="connsiteY9" fmla="*/ 470926 h 773676"/>
                                  <a:gd name="connsiteX10" fmla="*/ 246607 w 479256"/>
                                  <a:gd name="connsiteY10" fmla="*/ 490245 h 773676"/>
                                  <a:gd name="connsiteX11" fmla="*/ 253046 w 479256"/>
                                  <a:gd name="connsiteY11" fmla="*/ 503123 h 773676"/>
                                  <a:gd name="connsiteX12" fmla="*/ 220849 w 479256"/>
                                  <a:gd name="connsiteY12" fmla="*/ 541760 h 773676"/>
                                  <a:gd name="connsiteX13" fmla="*/ 188652 w 479256"/>
                                  <a:gd name="connsiteY13" fmla="*/ 593276 h 773676"/>
                                  <a:gd name="connsiteX14" fmla="*/ 150015 w 479256"/>
                                  <a:gd name="connsiteY14" fmla="*/ 638352 h 773676"/>
                                  <a:gd name="connsiteX15" fmla="*/ 130697 w 479256"/>
                                  <a:gd name="connsiteY15" fmla="*/ 676988 h 773676"/>
                                  <a:gd name="connsiteX16" fmla="*/ 92060 w 479256"/>
                                  <a:gd name="connsiteY16" fmla="*/ 734943 h 773676"/>
                                  <a:gd name="connsiteX17" fmla="*/ 150015 w 479256"/>
                                  <a:gd name="connsiteY17" fmla="*/ 696307 h 773676"/>
                                  <a:gd name="connsiteX18" fmla="*/ 124258 w 479256"/>
                                  <a:gd name="connsiteY18" fmla="*/ 747822 h 773676"/>
                                  <a:gd name="connsiteX19" fmla="*/ 169334 w 479256"/>
                                  <a:gd name="connsiteY19" fmla="*/ 728504 h 773676"/>
                                  <a:gd name="connsiteX20" fmla="*/ 156455 w 479256"/>
                                  <a:gd name="connsiteY20" fmla="*/ 773580 h 773676"/>
                                  <a:gd name="connsiteX21" fmla="*/ 188652 w 479256"/>
                                  <a:gd name="connsiteY21" fmla="*/ 741383 h 773676"/>
                                  <a:gd name="connsiteX22" fmla="*/ 214410 w 479256"/>
                                  <a:gd name="connsiteY22" fmla="*/ 715625 h 773676"/>
                                  <a:gd name="connsiteX23" fmla="*/ 253046 w 479256"/>
                                  <a:gd name="connsiteY23" fmla="*/ 651230 h 773676"/>
                                  <a:gd name="connsiteX24" fmla="*/ 291683 w 479256"/>
                                  <a:gd name="connsiteY24" fmla="*/ 593276 h 773676"/>
                                  <a:gd name="connsiteX25" fmla="*/ 317441 w 479256"/>
                                  <a:gd name="connsiteY25" fmla="*/ 567518 h 773676"/>
                                  <a:gd name="connsiteX26" fmla="*/ 323880 w 479256"/>
                                  <a:gd name="connsiteY26" fmla="*/ 554639 h 773676"/>
                                  <a:gd name="connsiteX27" fmla="*/ 368956 w 479256"/>
                                  <a:gd name="connsiteY27" fmla="*/ 503123 h 773676"/>
                                  <a:gd name="connsiteX28" fmla="*/ 401153 w 479256"/>
                                  <a:gd name="connsiteY28" fmla="*/ 458047 h 773676"/>
                                  <a:gd name="connsiteX29" fmla="*/ 368956 w 479256"/>
                                  <a:gd name="connsiteY29" fmla="*/ 432290 h 773676"/>
                                  <a:gd name="connsiteX30" fmla="*/ 311001 w 479256"/>
                                  <a:gd name="connsiteY30" fmla="*/ 406532 h 773676"/>
                                  <a:gd name="connsiteX31" fmla="*/ 285244 w 479256"/>
                                  <a:gd name="connsiteY31" fmla="*/ 380774 h 773676"/>
                                  <a:gd name="connsiteX32" fmla="*/ 278804 w 479256"/>
                                  <a:gd name="connsiteY32" fmla="*/ 361456 h 773676"/>
                                  <a:gd name="connsiteX33" fmla="*/ 291683 w 479256"/>
                                  <a:gd name="connsiteY33" fmla="*/ 303501 h 773676"/>
                                  <a:gd name="connsiteX34" fmla="*/ 298122 w 479256"/>
                                  <a:gd name="connsiteY34" fmla="*/ 284183 h 773676"/>
                                  <a:gd name="connsiteX35" fmla="*/ 323880 w 479256"/>
                                  <a:gd name="connsiteY35" fmla="*/ 277743 h 773676"/>
                                  <a:gd name="connsiteX36" fmla="*/ 343198 w 479256"/>
                                  <a:gd name="connsiteY36" fmla="*/ 251985 h 773676"/>
                                  <a:gd name="connsiteX37" fmla="*/ 394714 w 479256"/>
                                  <a:gd name="connsiteY37" fmla="*/ 206909 h 773676"/>
                                  <a:gd name="connsiteX38" fmla="*/ 426911 w 479256"/>
                                  <a:gd name="connsiteY38" fmla="*/ 161833 h 773676"/>
                                  <a:gd name="connsiteX39" fmla="*/ 446229 w 479256"/>
                                  <a:gd name="connsiteY39" fmla="*/ 123197 h 773676"/>
                                  <a:gd name="connsiteX40" fmla="*/ 471987 w 479256"/>
                                  <a:gd name="connsiteY40" fmla="*/ 45923 h 773676"/>
                                  <a:gd name="connsiteX41" fmla="*/ 471987 w 479256"/>
                                  <a:gd name="connsiteY41" fmla="*/ 847 h 773676"/>
                                  <a:gd name="connsiteX42" fmla="*/ 388275 w 479256"/>
                                  <a:gd name="connsiteY42" fmla="*/ 20166 h 773676"/>
                                  <a:gd name="connsiteX43" fmla="*/ 330320 w 479256"/>
                                  <a:gd name="connsiteY43" fmla="*/ 65242 h 773676"/>
                                  <a:gd name="connsiteX44" fmla="*/ 233728 w 479256"/>
                                  <a:gd name="connsiteY44" fmla="*/ 71681 h 773676"/>
                                  <a:gd name="connsiteX45" fmla="*/ 143576 w 479256"/>
                                  <a:gd name="connsiteY45" fmla="*/ 90999 h 77367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  <a:cxn ang="0">
                                    <a:pos x="connsiteX7" y="connsiteY7"/>
                                  </a:cxn>
                                  <a:cxn ang="0">
                                    <a:pos x="connsiteX8" y="connsiteY8"/>
                                  </a:cxn>
                                  <a:cxn ang="0">
                                    <a:pos x="connsiteX9" y="connsiteY9"/>
                                  </a:cxn>
                                  <a:cxn ang="0">
                                    <a:pos x="connsiteX10" y="connsiteY10"/>
                                  </a:cxn>
                                  <a:cxn ang="0">
                                    <a:pos x="connsiteX11" y="connsiteY11"/>
                                  </a:cxn>
                                  <a:cxn ang="0">
                                    <a:pos x="connsiteX12" y="connsiteY12"/>
                                  </a:cxn>
                                  <a:cxn ang="0">
                                    <a:pos x="connsiteX13" y="connsiteY13"/>
                                  </a:cxn>
                                  <a:cxn ang="0">
                                    <a:pos x="connsiteX14" y="connsiteY14"/>
                                  </a:cxn>
                                  <a:cxn ang="0">
                                    <a:pos x="connsiteX15" y="connsiteY15"/>
                                  </a:cxn>
                                  <a:cxn ang="0">
                                    <a:pos x="connsiteX16" y="connsiteY16"/>
                                  </a:cxn>
                                  <a:cxn ang="0">
                                    <a:pos x="connsiteX17" y="connsiteY17"/>
                                  </a:cxn>
                                  <a:cxn ang="0">
                                    <a:pos x="connsiteX18" y="connsiteY18"/>
                                  </a:cxn>
                                  <a:cxn ang="0">
                                    <a:pos x="connsiteX19" y="connsiteY19"/>
                                  </a:cxn>
                                  <a:cxn ang="0">
                                    <a:pos x="connsiteX20" y="connsiteY20"/>
                                  </a:cxn>
                                  <a:cxn ang="0">
                                    <a:pos x="connsiteX21" y="connsiteY21"/>
                                  </a:cxn>
                                  <a:cxn ang="0">
                                    <a:pos x="connsiteX22" y="connsiteY22"/>
                                  </a:cxn>
                                  <a:cxn ang="0">
                                    <a:pos x="connsiteX23" y="connsiteY23"/>
                                  </a:cxn>
                                  <a:cxn ang="0">
                                    <a:pos x="connsiteX24" y="connsiteY24"/>
                                  </a:cxn>
                                  <a:cxn ang="0">
                                    <a:pos x="connsiteX25" y="connsiteY25"/>
                                  </a:cxn>
                                  <a:cxn ang="0">
                                    <a:pos x="connsiteX26" y="connsiteY26"/>
                                  </a:cxn>
                                  <a:cxn ang="0">
                                    <a:pos x="connsiteX27" y="connsiteY27"/>
                                  </a:cxn>
                                  <a:cxn ang="0">
                                    <a:pos x="connsiteX28" y="connsiteY28"/>
                                  </a:cxn>
                                  <a:cxn ang="0">
                                    <a:pos x="connsiteX29" y="connsiteY29"/>
                                  </a:cxn>
                                  <a:cxn ang="0">
                                    <a:pos x="connsiteX30" y="connsiteY30"/>
                                  </a:cxn>
                                  <a:cxn ang="0">
                                    <a:pos x="connsiteX31" y="connsiteY31"/>
                                  </a:cxn>
                                  <a:cxn ang="0">
                                    <a:pos x="connsiteX32" y="connsiteY32"/>
                                  </a:cxn>
                                  <a:cxn ang="0">
                                    <a:pos x="connsiteX33" y="connsiteY33"/>
                                  </a:cxn>
                                  <a:cxn ang="0">
                                    <a:pos x="connsiteX34" y="connsiteY34"/>
                                  </a:cxn>
                                  <a:cxn ang="0">
                                    <a:pos x="connsiteX35" y="connsiteY35"/>
                                  </a:cxn>
                                  <a:cxn ang="0">
                                    <a:pos x="connsiteX36" y="connsiteY36"/>
                                  </a:cxn>
                                  <a:cxn ang="0">
                                    <a:pos x="connsiteX37" y="connsiteY37"/>
                                  </a:cxn>
                                  <a:cxn ang="0">
                                    <a:pos x="connsiteX38" y="connsiteY38"/>
                                  </a:cxn>
                                  <a:cxn ang="0">
                                    <a:pos x="connsiteX39" y="connsiteY39"/>
                                  </a:cxn>
                                  <a:cxn ang="0">
                                    <a:pos x="connsiteX40" y="connsiteY40"/>
                                  </a:cxn>
                                  <a:cxn ang="0">
                                    <a:pos x="connsiteX41" y="connsiteY41"/>
                                  </a:cxn>
                                  <a:cxn ang="0">
                                    <a:pos x="connsiteX42" y="connsiteY42"/>
                                  </a:cxn>
                                  <a:cxn ang="0">
                                    <a:pos x="connsiteX43" y="connsiteY43"/>
                                  </a:cxn>
                                  <a:cxn ang="0">
                                    <a:pos x="connsiteX44" y="connsiteY44"/>
                                  </a:cxn>
                                  <a:cxn ang="0">
                                    <a:pos x="connsiteX45" y="connsiteY45"/>
                                  </a:cxn>
                                </a:cxnLst>
                                <a:rect l="l" t="t" r="r" b="b"/>
                                <a:pathLst>
                                  <a:path w="479256" h="773676">
                                    <a:moveTo>
                                      <a:pt x="143576" y="90999"/>
                                    </a:moveTo>
                                    <a:cubicBezTo>
                                      <a:pt x="109232" y="123196"/>
                                      <a:pt x="51277" y="227301"/>
                                      <a:pt x="27666" y="264864"/>
                                    </a:cubicBezTo>
                                    <a:cubicBezTo>
                                      <a:pt x="4055" y="302427"/>
                                      <a:pt x="1908" y="316380"/>
                                      <a:pt x="1908" y="316380"/>
                                    </a:cubicBezTo>
                                    <a:cubicBezTo>
                                      <a:pt x="-2385" y="330332"/>
                                      <a:pt x="1908" y="348577"/>
                                      <a:pt x="1908" y="348577"/>
                                    </a:cubicBezTo>
                                    <a:cubicBezTo>
                                      <a:pt x="4054" y="357163"/>
                                      <a:pt x="9421" y="358236"/>
                                      <a:pt x="14787" y="367895"/>
                                    </a:cubicBezTo>
                                    <a:cubicBezTo>
                                      <a:pt x="20153" y="377554"/>
                                      <a:pt x="34106" y="406532"/>
                                      <a:pt x="34106" y="406532"/>
                                    </a:cubicBezTo>
                                    <a:cubicBezTo>
                                      <a:pt x="40545" y="414045"/>
                                      <a:pt x="43765" y="408678"/>
                                      <a:pt x="53424" y="412971"/>
                                    </a:cubicBezTo>
                                    <a:cubicBezTo>
                                      <a:pt x="63083" y="417264"/>
                                      <a:pt x="92060" y="432290"/>
                                      <a:pt x="92060" y="432290"/>
                                    </a:cubicBezTo>
                                    <a:cubicBezTo>
                                      <a:pt x="107085" y="439803"/>
                                      <a:pt x="128551" y="451608"/>
                                      <a:pt x="143576" y="458047"/>
                                    </a:cubicBezTo>
                                    <a:cubicBezTo>
                                      <a:pt x="158601" y="464486"/>
                                      <a:pt x="165041" y="465560"/>
                                      <a:pt x="182213" y="470926"/>
                                    </a:cubicBezTo>
                                    <a:cubicBezTo>
                                      <a:pt x="199385" y="476292"/>
                                      <a:pt x="246607" y="490245"/>
                                      <a:pt x="246607" y="490245"/>
                                    </a:cubicBezTo>
                                    <a:cubicBezTo>
                                      <a:pt x="258413" y="495611"/>
                                      <a:pt x="257339" y="494537"/>
                                      <a:pt x="253046" y="503123"/>
                                    </a:cubicBezTo>
                                    <a:cubicBezTo>
                                      <a:pt x="248753" y="511709"/>
                                      <a:pt x="231581" y="526735"/>
                                      <a:pt x="220849" y="541760"/>
                                    </a:cubicBezTo>
                                    <a:cubicBezTo>
                                      <a:pt x="210117" y="556785"/>
                                      <a:pt x="200458" y="577177"/>
                                      <a:pt x="188652" y="593276"/>
                                    </a:cubicBezTo>
                                    <a:cubicBezTo>
                                      <a:pt x="176846" y="609375"/>
                                      <a:pt x="159674" y="624400"/>
                                      <a:pt x="150015" y="638352"/>
                                    </a:cubicBezTo>
                                    <a:cubicBezTo>
                                      <a:pt x="140356" y="652304"/>
                                      <a:pt x="140356" y="660890"/>
                                      <a:pt x="130697" y="676988"/>
                                    </a:cubicBezTo>
                                    <a:cubicBezTo>
                                      <a:pt x="121038" y="693087"/>
                                      <a:pt x="88840" y="731723"/>
                                      <a:pt x="92060" y="734943"/>
                                    </a:cubicBezTo>
                                    <a:cubicBezTo>
                                      <a:pt x="95280" y="738163"/>
                                      <a:pt x="144649" y="694161"/>
                                      <a:pt x="150015" y="696307"/>
                                    </a:cubicBezTo>
                                    <a:cubicBezTo>
                                      <a:pt x="155381" y="698454"/>
                                      <a:pt x="121038" y="742456"/>
                                      <a:pt x="124258" y="747822"/>
                                    </a:cubicBezTo>
                                    <a:cubicBezTo>
                                      <a:pt x="127478" y="753188"/>
                                      <a:pt x="163968" y="724211"/>
                                      <a:pt x="169334" y="728504"/>
                                    </a:cubicBezTo>
                                    <a:cubicBezTo>
                                      <a:pt x="174700" y="732797"/>
                                      <a:pt x="153235" y="771434"/>
                                      <a:pt x="156455" y="773580"/>
                                    </a:cubicBezTo>
                                    <a:cubicBezTo>
                                      <a:pt x="159675" y="775726"/>
                                      <a:pt x="188652" y="741383"/>
                                      <a:pt x="188652" y="741383"/>
                                    </a:cubicBezTo>
                                    <a:cubicBezTo>
                                      <a:pt x="198311" y="731724"/>
                                      <a:pt x="203678" y="730650"/>
                                      <a:pt x="214410" y="715625"/>
                                    </a:cubicBezTo>
                                    <a:cubicBezTo>
                                      <a:pt x="225142" y="700600"/>
                                      <a:pt x="240167" y="671621"/>
                                      <a:pt x="253046" y="651230"/>
                                    </a:cubicBezTo>
                                    <a:cubicBezTo>
                                      <a:pt x="265925" y="630839"/>
                                      <a:pt x="291683" y="593276"/>
                                      <a:pt x="291683" y="593276"/>
                                    </a:cubicBezTo>
                                    <a:cubicBezTo>
                                      <a:pt x="302416" y="579324"/>
                                      <a:pt x="317441" y="567518"/>
                                      <a:pt x="317441" y="567518"/>
                                    </a:cubicBezTo>
                                    <a:cubicBezTo>
                                      <a:pt x="322807" y="561079"/>
                                      <a:pt x="315294" y="565371"/>
                                      <a:pt x="323880" y="554639"/>
                                    </a:cubicBezTo>
                                    <a:cubicBezTo>
                                      <a:pt x="332466" y="543907"/>
                                      <a:pt x="356077" y="519222"/>
                                      <a:pt x="368956" y="503123"/>
                                    </a:cubicBezTo>
                                    <a:cubicBezTo>
                                      <a:pt x="381835" y="487024"/>
                                      <a:pt x="401153" y="458047"/>
                                      <a:pt x="401153" y="458047"/>
                                    </a:cubicBezTo>
                                    <a:cubicBezTo>
                                      <a:pt x="401153" y="446242"/>
                                      <a:pt x="383981" y="440876"/>
                                      <a:pt x="368956" y="432290"/>
                                    </a:cubicBezTo>
                                    <a:cubicBezTo>
                                      <a:pt x="353931" y="423704"/>
                                      <a:pt x="311001" y="406532"/>
                                      <a:pt x="311001" y="406532"/>
                                    </a:cubicBezTo>
                                    <a:cubicBezTo>
                                      <a:pt x="297049" y="397946"/>
                                      <a:pt x="285244" y="380774"/>
                                      <a:pt x="285244" y="380774"/>
                                    </a:cubicBezTo>
                                    <a:cubicBezTo>
                                      <a:pt x="279878" y="373261"/>
                                      <a:pt x="277731" y="374335"/>
                                      <a:pt x="278804" y="361456"/>
                                    </a:cubicBezTo>
                                    <a:cubicBezTo>
                                      <a:pt x="279877" y="348577"/>
                                      <a:pt x="288463" y="316380"/>
                                      <a:pt x="291683" y="303501"/>
                                    </a:cubicBezTo>
                                    <a:cubicBezTo>
                                      <a:pt x="294903" y="290622"/>
                                      <a:pt x="298122" y="284183"/>
                                      <a:pt x="298122" y="284183"/>
                                    </a:cubicBezTo>
                                    <a:cubicBezTo>
                                      <a:pt x="303488" y="279890"/>
                                      <a:pt x="323880" y="277743"/>
                                      <a:pt x="323880" y="277743"/>
                                    </a:cubicBezTo>
                                    <a:cubicBezTo>
                                      <a:pt x="331393" y="272377"/>
                                      <a:pt x="331392" y="263791"/>
                                      <a:pt x="343198" y="251985"/>
                                    </a:cubicBezTo>
                                    <a:cubicBezTo>
                                      <a:pt x="355004" y="240179"/>
                                      <a:pt x="380762" y="221934"/>
                                      <a:pt x="394714" y="206909"/>
                                    </a:cubicBezTo>
                                    <a:cubicBezTo>
                                      <a:pt x="408666" y="191884"/>
                                      <a:pt x="418325" y="175785"/>
                                      <a:pt x="426911" y="161833"/>
                                    </a:cubicBezTo>
                                    <a:cubicBezTo>
                                      <a:pt x="435497" y="147881"/>
                                      <a:pt x="438716" y="142515"/>
                                      <a:pt x="446229" y="123197"/>
                                    </a:cubicBezTo>
                                    <a:cubicBezTo>
                                      <a:pt x="453742" y="103879"/>
                                      <a:pt x="467694" y="66315"/>
                                      <a:pt x="471987" y="45923"/>
                                    </a:cubicBezTo>
                                    <a:cubicBezTo>
                                      <a:pt x="476280" y="25531"/>
                                      <a:pt x="485939" y="5140"/>
                                      <a:pt x="471987" y="847"/>
                                    </a:cubicBezTo>
                                    <a:cubicBezTo>
                                      <a:pt x="458035" y="-3446"/>
                                      <a:pt x="411886" y="9434"/>
                                      <a:pt x="388275" y="20166"/>
                                    </a:cubicBezTo>
                                    <a:cubicBezTo>
                                      <a:pt x="364664" y="30898"/>
                                      <a:pt x="356078" y="56656"/>
                                      <a:pt x="330320" y="65242"/>
                                    </a:cubicBezTo>
                                    <a:cubicBezTo>
                                      <a:pt x="304562" y="73828"/>
                                      <a:pt x="268072" y="67388"/>
                                      <a:pt x="233728" y="71681"/>
                                    </a:cubicBezTo>
                                    <a:cubicBezTo>
                                      <a:pt x="199384" y="75974"/>
                                      <a:pt x="177920" y="58802"/>
                                      <a:pt x="143576" y="90999"/>
                                    </a:cubicBezTo>
                                    <a:close/>
                                  </a:path>
                                </a:pathLst>
                              </a:custGeom>
                              <a:gradFill flip="none" rotWithShape="1">
                                <a:gsLst>
                                  <a:gs pos="0">
                                    <a:srgbClr val="8E410C">
                                      <a:shade val="30000"/>
                                      <a:satMod val="115000"/>
                                    </a:srgbClr>
                                  </a:gs>
                                  <a:gs pos="50000">
                                    <a:srgbClr val="8E410C">
                                      <a:shade val="67500"/>
                                      <a:satMod val="115000"/>
                                    </a:srgbClr>
                                  </a:gs>
                                  <a:gs pos="100000">
                                    <a:srgbClr val="8E410C">
                                      <a:shade val="100000"/>
                                      <a:satMod val="115000"/>
                                    </a:srgbClr>
                                  </a:gs>
                                </a:gsLst>
                                <a:lin ang="10800000" scaled="1"/>
                                <a:tileRect/>
                              </a:gradFill>
                              <a:ln w="12700" cap="flat" cmpd="sng" algn="ctr">
                                <a:noFill/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492" name="Freeform 491"/>
                            <p:cNvSpPr/>
                            <p:nvPr/>
                          </p:nvSpPr>
                          <p:spPr>
                            <a:xfrm rot="21424292">
                              <a:off x="1873932" y="1023870"/>
                              <a:ext cx="191069" cy="782725"/>
                            </a:xfrm>
                            <a:custGeom>
                              <a:avLst/>
                              <a:gdLst>
                                <a:gd name="connsiteX0" fmla="*/ 26452 w 191069"/>
                                <a:gd name="connsiteY0" fmla="*/ 3520 h 782725"/>
                                <a:gd name="connsiteX1" fmla="*/ 52210 w 191069"/>
                                <a:gd name="connsiteY1" fmla="*/ 151627 h 782725"/>
                                <a:gd name="connsiteX2" fmla="*/ 39331 w 191069"/>
                                <a:gd name="connsiteY2" fmla="*/ 267537 h 782725"/>
                                <a:gd name="connsiteX3" fmla="*/ 39331 w 191069"/>
                                <a:gd name="connsiteY3" fmla="*/ 351250 h 782725"/>
                                <a:gd name="connsiteX4" fmla="*/ 26452 w 191069"/>
                                <a:gd name="connsiteY4" fmla="*/ 389886 h 782725"/>
                                <a:gd name="connsiteX5" fmla="*/ 45771 w 191069"/>
                                <a:gd name="connsiteY5" fmla="*/ 415644 h 782725"/>
                                <a:gd name="connsiteX6" fmla="*/ 45771 w 191069"/>
                                <a:gd name="connsiteY6" fmla="*/ 460720 h 782725"/>
                                <a:gd name="connsiteX7" fmla="*/ 13574 w 191069"/>
                                <a:gd name="connsiteY7" fmla="*/ 615267 h 782725"/>
                                <a:gd name="connsiteX8" fmla="*/ 695 w 191069"/>
                                <a:gd name="connsiteY8" fmla="*/ 731177 h 782725"/>
                                <a:gd name="connsiteX9" fmla="*/ 32892 w 191069"/>
                                <a:gd name="connsiteY9" fmla="*/ 692540 h 782725"/>
                                <a:gd name="connsiteX10" fmla="*/ 32892 w 191069"/>
                                <a:gd name="connsiteY10" fmla="*/ 763374 h 782725"/>
                                <a:gd name="connsiteX11" fmla="*/ 58650 w 191069"/>
                                <a:gd name="connsiteY11" fmla="*/ 724737 h 782725"/>
                                <a:gd name="connsiteX12" fmla="*/ 77968 w 191069"/>
                                <a:gd name="connsiteY12" fmla="*/ 782692 h 782725"/>
                                <a:gd name="connsiteX13" fmla="*/ 97286 w 191069"/>
                                <a:gd name="connsiteY13" fmla="*/ 731177 h 782725"/>
                                <a:gd name="connsiteX14" fmla="*/ 110165 w 191069"/>
                                <a:gd name="connsiteY14" fmla="*/ 782692 h 782725"/>
                                <a:gd name="connsiteX15" fmla="*/ 129483 w 191069"/>
                                <a:gd name="connsiteY15" fmla="*/ 737616 h 782725"/>
                                <a:gd name="connsiteX16" fmla="*/ 135923 w 191069"/>
                                <a:gd name="connsiteY16" fmla="*/ 653903 h 782725"/>
                                <a:gd name="connsiteX17" fmla="*/ 129483 w 191069"/>
                                <a:gd name="connsiteY17" fmla="*/ 621706 h 782725"/>
                                <a:gd name="connsiteX18" fmla="*/ 129483 w 191069"/>
                                <a:gd name="connsiteY18" fmla="*/ 563751 h 782725"/>
                                <a:gd name="connsiteX19" fmla="*/ 129483 w 191069"/>
                                <a:gd name="connsiteY19" fmla="*/ 480039 h 782725"/>
                                <a:gd name="connsiteX20" fmla="*/ 142362 w 191069"/>
                                <a:gd name="connsiteY20" fmla="*/ 402765 h 782725"/>
                                <a:gd name="connsiteX21" fmla="*/ 161681 w 191069"/>
                                <a:gd name="connsiteY21" fmla="*/ 377008 h 782725"/>
                                <a:gd name="connsiteX22" fmla="*/ 174559 w 191069"/>
                                <a:gd name="connsiteY22" fmla="*/ 273977 h 782725"/>
                                <a:gd name="connsiteX23" fmla="*/ 187438 w 191069"/>
                                <a:gd name="connsiteY23" fmla="*/ 196703 h 782725"/>
                                <a:gd name="connsiteX24" fmla="*/ 103726 w 191069"/>
                                <a:gd name="connsiteY24" fmla="*/ 132309 h 782725"/>
                                <a:gd name="connsiteX25" fmla="*/ 58650 w 191069"/>
                                <a:gd name="connsiteY25" fmla="*/ 55036 h 782725"/>
                                <a:gd name="connsiteX26" fmla="*/ 26452 w 191069"/>
                                <a:gd name="connsiteY26" fmla="*/ 3520 h 78272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</a:cxnLst>
                              <a:rect l="l" t="t" r="r" b="b"/>
                              <a:pathLst>
                                <a:path w="191069" h="782725">
                                  <a:moveTo>
                                    <a:pt x="26452" y="3520"/>
                                  </a:moveTo>
                                  <a:cubicBezTo>
                                    <a:pt x="25379" y="19618"/>
                                    <a:pt x="50064" y="107624"/>
                                    <a:pt x="52210" y="151627"/>
                                  </a:cubicBezTo>
                                  <a:cubicBezTo>
                                    <a:pt x="54356" y="195630"/>
                                    <a:pt x="41477" y="234267"/>
                                    <a:pt x="39331" y="267537"/>
                                  </a:cubicBezTo>
                                  <a:cubicBezTo>
                                    <a:pt x="37185" y="300807"/>
                                    <a:pt x="41478" y="330858"/>
                                    <a:pt x="39331" y="351250"/>
                                  </a:cubicBezTo>
                                  <a:cubicBezTo>
                                    <a:pt x="37184" y="371642"/>
                                    <a:pt x="25379" y="379154"/>
                                    <a:pt x="26452" y="389886"/>
                                  </a:cubicBezTo>
                                  <a:cubicBezTo>
                                    <a:pt x="27525" y="400618"/>
                                    <a:pt x="42551" y="403838"/>
                                    <a:pt x="45771" y="415644"/>
                                  </a:cubicBezTo>
                                  <a:cubicBezTo>
                                    <a:pt x="48991" y="427450"/>
                                    <a:pt x="51137" y="427450"/>
                                    <a:pt x="45771" y="460720"/>
                                  </a:cubicBezTo>
                                  <a:cubicBezTo>
                                    <a:pt x="40405" y="493990"/>
                                    <a:pt x="21087" y="570191"/>
                                    <a:pt x="13574" y="615267"/>
                                  </a:cubicBezTo>
                                  <a:cubicBezTo>
                                    <a:pt x="6061" y="660343"/>
                                    <a:pt x="-2525" y="718298"/>
                                    <a:pt x="695" y="731177"/>
                                  </a:cubicBezTo>
                                  <a:cubicBezTo>
                                    <a:pt x="3915" y="744056"/>
                                    <a:pt x="27526" y="687174"/>
                                    <a:pt x="32892" y="692540"/>
                                  </a:cubicBezTo>
                                  <a:cubicBezTo>
                                    <a:pt x="38258" y="697906"/>
                                    <a:pt x="28599" y="758008"/>
                                    <a:pt x="32892" y="763374"/>
                                  </a:cubicBezTo>
                                  <a:cubicBezTo>
                                    <a:pt x="37185" y="768740"/>
                                    <a:pt x="51137" y="721517"/>
                                    <a:pt x="58650" y="724737"/>
                                  </a:cubicBezTo>
                                  <a:cubicBezTo>
                                    <a:pt x="66163" y="727957"/>
                                    <a:pt x="71529" y="781619"/>
                                    <a:pt x="77968" y="782692"/>
                                  </a:cubicBezTo>
                                  <a:cubicBezTo>
                                    <a:pt x="84407" y="783765"/>
                                    <a:pt x="91920" y="731177"/>
                                    <a:pt x="97286" y="731177"/>
                                  </a:cubicBezTo>
                                  <a:cubicBezTo>
                                    <a:pt x="102652" y="731177"/>
                                    <a:pt x="104799" y="781619"/>
                                    <a:pt x="110165" y="782692"/>
                                  </a:cubicBezTo>
                                  <a:cubicBezTo>
                                    <a:pt x="115531" y="783765"/>
                                    <a:pt x="125190" y="759081"/>
                                    <a:pt x="129483" y="737616"/>
                                  </a:cubicBezTo>
                                  <a:cubicBezTo>
                                    <a:pt x="133776" y="716151"/>
                                    <a:pt x="135923" y="673221"/>
                                    <a:pt x="135923" y="653903"/>
                                  </a:cubicBezTo>
                                  <a:cubicBezTo>
                                    <a:pt x="135923" y="634585"/>
                                    <a:pt x="130556" y="636731"/>
                                    <a:pt x="129483" y="621706"/>
                                  </a:cubicBezTo>
                                  <a:cubicBezTo>
                                    <a:pt x="128410" y="606681"/>
                                    <a:pt x="129483" y="563751"/>
                                    <a:pt x="129483" y="563751"/>
                                  </a:cubicBezTo>
                                  <a:cubicBezTo>
                                    <a:pt x="129483" y="540140"/>
                                    <a:pt x="127337" y="506870"/>
                                    <a:pt x="129483" y="480039"/>
                                  </a:cubicBezTo>
                                  <a:cubicBezTo>
                                    <a:pt x="131629" y="453208"/>
                                    <a:pt x="142362" y="402765"/>
                                    <a:pt x="142362" y="402765"/>
                                  </a:cubicBezTo>
                                  <a:cubicBezTo>
                                    <a:pt x="147728" y="385593"/>
                                    <a:pt x="156315" y="398473"/>
                                    <a:pt x="161681" y="377008"/>
                                  </a:cubicBezTo>
                                  <a:cubicBezTo>
                                    <a:pt x="167047" y="355543"/>
                                    <a:pt x="170266" y="304028"/>
                                    <a:pt x="174559" y="273977"/>
                                  </a:cubicBezTo>
                                  <a:cubicBezTo>
                                    <a:pt x="178852" y="243926"/>
                                    <a:pt x="199244" y="220314"/>
                                    <a:pt x="187438" y="196703"/>
                                  </a:cubicBezTo>
                                  <a:cubicBezTo>
                                    <a:pt x="175633" y="173092"/>
                                    <a:pt x="125191" y="155920"/>
                                    <a:pt x="103726" y="132309"/>
                                  </a:cubicBezTo>
                                  <a:cubicBezTo>
                                    <a:pt x="82261" y="108698"/>
                                    <a:pt x="70456" y="79721"/>
                                    <a:pt x="58650" y="55036"/>
                                  </a:cubicBezTo>
                                  <a:cubicBezTo>
                                    <a:pt x="46844" y="30352"/>
                                    <a:pt x="27525" y="-12578"/>
                                    <a:pt x="26452" y="3520"/>
                                  </a:cubicBezTo>
                                  <a:close/>
                                </a:path>
                              </a:pathLst>
                            </a:custGeom>
                            <a:gradFill flip="none" rotWithShape="1">
                              <a:gsLst>
                                <a:gs pos="0">
                                  <a:srgbClr val="8E410C">
                                    <a:shade val="30000"/>
                                    <a:satMod val="115000"/>
                                  </a:srgbClr>
                                </a:gs>
                                <a:gs pos="50000">
                                  <a:srgbClr val="8E410C">
                                    <a:shade val="67500"/>
                                    <a:satMod val="115000"/>
                                  </a:srgbClr>
                                </a:gs>
                                <a:gs pos="100000">
                                  <a:srgbClr val="8E410C">
                                    <a:shade val="100000"/>
                                    <a:satMod val="115000"/>
                                  </a:srgbClr>
                                </a:gs>
                              </a:gsLst>
                              <a:lin ang="10800000" scaled="1"/>
                              <a:tileRect/>
                            </a:gradFill>
                            <a:ln w="12700" cap="flat" cmpd="sng" algn="ctr">
                              <a:noFill/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</p:grpSp>
                  </p:grpSp>
                </p:grpSp>
              </p:grpSp>
              <p:sp>
                <p:nvSpPr>
                  <p:cNvPr id="478" name="Freeform 477"/>
                  <p:cNvSpPr/>
                  <p:nvPr/>
                </p:nvSpPr>
                <p:spPr>
                  <a:xfrm rot="12320522">
                    <a:off x="3200456" y="1043188"/>
                    <a:ext cx="348972" cy="77131"/>
                  </a:xfrm>
                  <a:custGeom>
                    <a:avLst/>
                    <a:gdLst>
                      <a:gd name="connsiteX0" fmla="*/ 199 w 244897"/>
                      <a:gd name="connsiteY0" fmla="*/ 10981 h 140530"/>
                      <a:gd name="connsiteX1" fmla="*/ 71033 w 244897"/>
                      <a:gd name="connsiteY1" fmla="*/ 4541 h 140530"/>
                      <a:gd name="connsiteX2" fmla="*/ 128988 w 244897"/>
                      <a:gd name="connsiteY2" fmla="*/ 4541 h 140530"/>
                      <a:gd name="connsiteX3" fmla="*/ 193382 w 244897"/>
                      <a:gd name="connsiteY3" fmla="*/ 62496 h 140530"/>
                      <a:gd name="connsiteX4" fmla="*/ 219140 w 244897"/>
                      <a:gd name="connsiteY4" fmla="*/ 107572 h 140530"/>
                      <a:gd name="connsiteX5" fmla="*/ 244897 w 244897"/>
                      <a:gd name="connsiteY5" fmla="*/ 139769 h 140530"/>
                      <a:gd name="connsiteX6" fmla="*/ 212700 w 244897"/>
                      <a:gd name="connsiteY6" fmla="*/ 126891 h 140530"/>
                      <a:gd name="connsiteX7" fmla="*/ 174064 w 244897"/>
                      <a:gd name="connsiteY7" fmla="*/ 88254 h 140530"/>
                      <a:gd name="connsiteX8" fmla="*/ 154745 w 244897"/>
                      <a:gd name="connsiteY8" fmla="*/ 62496 h 140530"/>
                      <a:gd name="connsiteX9" fmla="*/ 109669 w 244897"/>
                      <a:gd name="connsiteY9" fmla="*/ 49617 h 140530"/>
                      <a:gd name="connsiteX10" fmla="*/ 103230 w 244897"/>
                      <a:gd name="connsiteY10" fmla="*/ 49617 h 140530"/>
                      <a:gd name="connsiteX11" fmla="*/ 51714 w 244897"/>
                      <a:gd name="connsiteY11" fmla="*/ 36738 h 140530"/>
                      <a:gd name="connsiteX12" fmla="*/ 199 w 244897"/>
                      <a:gd name="connsiteY12" fmla="*/ 10981 h 14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897" h="140530">
                        <a:moveTo>
                          <a:pt x="199" y="10981"/>
                        </a:moveTo>
                        <a:cubicBezTo>
                          <a:pt x="3419" y="5615"/>
                          <a:pt x="49568" y="5614"/>
                          <a:pt x="71033" y="4541"/>
                        </a:cubicBezTo>
                        <a:cubicBezTo>
                          <a:pt x="92498" y="3468"/>
                          <a:pt x="108597" y="-5118"/>
                          <a:pt x="128988" y="4541"/>
                        </a:cubicBezTo>
                        <a:cubicBezTo>
                          <a:pt x="149379" y="14200"/>
                          <a:pt x="178357" y="45324"/>
                          <a:pt x="193382" y="62496"/>
                        </a:cubicBezTo>
                        <a:cubicBezTo>
                          <a:pt x="208407" y="79668"/>
                          <a:pt x="210554" y="94693"/>
                          <a:pt x="219140" y="107572"/>
                        </a:cubicBezTo>
                        <a:cubicBezTo>
                          <a:pt x="227726" y="120451"/>
                          <a:pt x="244897" y="139769"/>
                          <a:pt x="244897" y="139769"/>
                        </a:cubicBezTo>
                        <a:cubicBezTo>
                          <a:pt x="243824" y="142989"/>
                          <a:pt x="224506" y="135477"/>
                          <a:pt x="212700" y="126891"/>
                        </a:cubicBezTo>
                        <a:cubicBezTo>
                          <a:pt x="200895" y="118305"/>
                          <a:pt x="183723" y="98986"/>
                          <a:pt x="174064" y="88254"/>
                        </a:cubicBezTo>
                        <a:cubicBezTo>
                          <a:pt x="164405" y="77522"/>
                          <a:pt x="165477" y="68935"/>
                          <a:pt x="154745" y="62496"/>
                        </a:cubicBezTo>
                        <a:cubicBezTo>
                          <a:pt x="144013" y="56057"/>
                          <a:pt x="109669" y="49617"/>
                          <a:pt x="109669" y="49617"/>
                        </a:cubicBezTo>
                        <a:cubicBezTo>
                          <a:pt x="101083" y="47471"/>
                          <a:pt x="112889" y="51763"/>
                          <a:pt x="103230" y="49617"/>
                        </a:cubicBezTo>
                        <a:cubicBezTo>
                          <a:pt x="93571" y="47471"/>
                          <a:pt x="69959" y="39958"/>
                          <a:pt x="51714" y="36738"/>
                        </a:cubicBezTo>
                        <a:cubicBezTo>
                          <a:pt x="33469" y="33518"/>
                          <a:pt x="-3021" y="16347"/>
                          <a:pt x="199" y="10981"/>
                        </a:cubicBezTo>
                        <a:close/>
                      </a:path>
                    </a:pathLst>
                  </a:custGeom>
                  <a:solidFill>
                    <a:srgbClr val="BA6D4E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79" name="Freeform 478"/>
                  <p:cNvSpPr/>
                  <p:nvPr/>
                </p:nvSpPr>
                <p:spPr>
                  <a:xfrm rot="13583459">
                    <a:off x="3029811" y="943377"/>
                    <a:ext cx="244475" cy="90018"/>
                  </a:xfrm>
                  <a:custGeom>
                    <a:avLst/>
                    <a:gdLst>
                      <a:gd name="connsiteX0" fmla="*/ 199 w 244897"/>
                      <a:gd name="connsiteY0" fmla="*/ 10981 h 140530"/>
                      <a:gd name="connsiteX1" fmla="*/ 71033 w 244897"/>
                      <a:gd name="connsiteY1" fmla="*/ 4541 h 140530"/>
                      <a:gd name="connsiteX2" fmla="*/ 128988 w 244897"/>
                      <a:gd name="connsiteY2" fmla="*/ 4541 h 140530"/>
                      <a:gd name="connsiteX3" fmla="*/ 193382 w 244897"/>
                      <a:gd name="connsiteY3" fmla="*/ 62496 h 140530"/>
                      <a:gd name="connsiteX4" fmla="*/ 219140 w 244897"/>
                      <a:gd name="connsiteY4" fmla="*/ 107572 h 140530"/>
                      <a:gd name="connsiteX5" fmla="*/ 244897 w 244897"/>
                      <a:gd name="connsiteY5" fmla="*/ 139769 h 140530"/>
                      <a:gd name="connsiteX6" fmla="*/ 212700 w 244897"/>
                      <a:gd name="connsiteY6" fmla="*/ 126891 h 140530"/>
                      <a:gd name="connsiteX7" fmla="*/ 174064 w 244897"/>
                      <a:gd name="connsiteY7" fmla="*/ 88254 h 140530"/>
                      <a:gd name="connsiteX8" fmla="*/ 154745 w 244897"/>
                      <a:gd name="connsiteY8" fmla="*/ 62496 h 140530"/>
                      <a:gd name="connsiteX9" fmla="*/ 109669 w 244897"/>
                      <a:gd name="connsiteY9" fmla="*/ 49617 h 140530"/>
                      <a:gd name="connsiteX10" fmla="*/ 103230 w 244897"/>
                      <a:gd name="connsiteY10" fmla="*/ 49617 h 140530"/>
                      <a:gd name="connsiteX11" fmla="*/ 51714 w 244897"/>
                      <a:gd name="connsiteY11" fmla="*/ 36738 h 140530"/>
                      <a:gd name="connsiteX12" fmla="*/ 199 w 244897"/>
                      <a:gd name="connsiteY12" fmla="*/ 10981 h 14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897" h="140530">
                        <a:moveTo>
                          <a:pt x="199" y="10981"/>
                        </a:moveTo>
                        <a:cubicBezTo>
                          <a:pt x="3419" y="5615"/>
                          <a:pt x="49568" y="5614"/>
                          <a:pt x="71033" y="4541"/>
                        </a:cubicBezTo>
                        <a:cubicBezTo>
                          <a:pt x="92498" y="3468"/>
                          <a:pt x="108597" y="-5118"/>
                          <a:pt x="128988" y="4541"/>
                        </a:cubicBezTo>
                        <a:cubicBezTo>
                          <a:pt x="149379" y="14200"/>
                          <a:pt x="178357" y="45324"/>
                          <a:pt x="193382" y="62496"/>
                        </a:cubicBezTo>
                        <a:cubicBezTo>
                          <a:pt x="208407" y="79668"/>
                          <a:pt x="210554" y="94693"/>
                          <a:pt x="219140" y="107572"/>
                        </a:cubicBezTo>
                        <a:cubicBezTo>
                          <a:pt x="227726" y="120451"/>
                          <a:pt x="244897" y="139769"/>
                          <a:pt x="244897" y="139769"/>
                        </a:cubicBezTo>
                        <a:cubicBezTo>
                          <a:pt x="243824" y="142989"/>
                          <a:pt x="224506" y="135477"/>
                          <a:pt x="212700" y="126891"/>
                        </a:cubicBezTo>
                        <a:cubicBezTo>
                          <a:pt x="200895" y="118305"/>
                          <a:pt x="183723" y="98986"/>
                          <a:pt x="174064" y="88254"/>
                        </a:cubicBezTo>
                        <a:cubicBezTo>
                          <a:pt x="164405" y="77522"/>
                          <a:pt x="165477" y="68935"/>
                          <a:pt x="154745" y="62496"/>
                        </a:cubicBezTo>
                        <a:cubicBezTo>
                          <a:pt x="144013" y="56057"/>
                          <a:pt x="109669" y="49617"/>
                          <a:pt x="109669" y="49617"/>
                        </a:cubicBezTo>
                        <a:cubicBezTo>
                          <a:pt x="101083" y="47471"/>
                          <a:pt x="112889" y="51763"/>
                          <a:pt x="103230" y="49617"/>
                        </a:cubicBezTo>
                        <a:cubicBezTo>
                          <a:pt x="93571" y="47471"/>
                          <a:pt x="69959" y="39958"/>
                          <a:pt x="51714" y="36738"/>
                        </a:cubicBezTo>
                        <a:cubicBezTo>
                          <a:pt x="33469" y="33518"/>
                          <a:pt x="-3021" y="16347"/>
                          <a:pt x="199" y="10981"/>
                        </a:cubicBezTo>
                        <a:close/>
                      </a:path>
                    </a:pathLst>
                  </a:custGeom>
                  <a:solidFill>
                    <a:srgbClr val="BA6D4E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80" name="Freeform 479"/>
                  <p:cNvSpPr/>
                  <p:nvPr/>
                </p:nvSpPr>
                <p:spPr>
                  <a:xfrm rot="1532529">
                    <a:off x="2846287" y="740535"/>
                    <a:ext cx="374966" cy="103833"/>
                  </a:xfrm>
                  <a:custGeom>
                    <a:avLst/>
                    <a:gdLst>
                      <a:gd name="connsiteX0" fmla="*/ 199 w 244897"/>
                      <a:gd name="connsiteY0" fmla="*/ 10981 h 140530"/>
                      <a:gd name="connsiteX1" fmla="*/ 71033 w 244897"/>
                      <a:gd name="connsiteY1" fmla="*/ 4541 h 140530"/>
                      <a:gd name="connsiteX2" fmla="*/ 128988 w 244897"/>
                      <a:gd name="connsiteY2" fmla="*/ 4541 h 140530"/>
                      <a:gd name="connsiteX3" fmla="*/ 193382 w 244897"/>
                      <a:gd name="connsiteY3" fmla="*/ 62496 h 140530"/>
                      <a:gd name="connsiteX4" fmla="*/ 219140 w 244897"/>
                      <a:gd name="connsiteY4" fmla="*/ 107572 h 140530"/>
                      <a:gd name="connsiteX5" fmla="*/ 244897 w 244897"/>
                      <a:gd name="connsiteY5" fmla="*/ 139769 h 140530"/>
                      <a:gd name="connsiteX6" fmla="*/ 212700 w 244897"/>
                      <a:gd name="connsiteY6" fmla="*/ 126891 h 140530"/>
                      <a:gd name="connsiteX7" fmla="*/ 174064 w 244897"/>
                      <a:gd name="connsiteY7" fmla="*/ 88254 h 140530"/>
                      <a:gd name="connsiteX8" fmla="*/ 154745 w 244897"/>
                      <a:gd name="connsiteY8" fmla="*/ 62496 h 140530"/>
                      <a:gd name="connsiteX9" fmla="*/ 109669 w 244897"/>
                      <a:gd name="connsiteY9" fmla="*/ 49617 h 140530"/>
                      <a:gd name="connsiteX10" fmla="*/ 103230 w 244897"/>
                      <a:gd name="connsiteY10" fmla="*/ 49617 h 140530"/>
                      <a:gd name="connsiteX11" fmla="*/ 51714 w 244897"/>
                      <a:gd name="connsiteY11" fmla="*/ 36738 h 140530"/>
                      <a:gd name="connsiteX12" fmla="*/ 199 w 244897"/>
                      <a:gd name="connsiteY12" fmla="*/ 10981 h 14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897" h="140530">
                        <a:moveTo>
                          <a:pt x="199" y="10981"/>
                        </a:moveTo>
                        <a:cubicBezTo>
                          <a:pt x="3419" y="5615"/>
                          <a:pt x="49568" y="5614"/>
                          <a:pt x="71033" y="4541"/>
                        </a:cubicBezTo>
                        <a:cubicBezTo>
                          <a:pt x="92498" y="3468"/>
                          <a:pt x="108597" y="-5118"/>
                          <a:pt x="128988" y="4541"/>
                        </a:cubicBezTo>
                        <a:cubicBezTo>
                          <a:pt x="149379" y="14200"/>
                          <a:pt x="178357" y="45324"/>
                          <a:pt x="193382" y="62496"/>
                        </a:cubicBezTo>
                        <a:cubicBezTo>
                          <a:pt x="208407" y="79668"/>
                          <a:pt x="210554" y="94693"/>
                          <a:pt x="219140" y="107572"/>
                        </a:cubicBezTo>
                        <a:cubicBezTo>
                          <a:pt x="227726" y="120451"/>
                          <a:pt x="244897" y="139769"/>
                          <a:pt x="244897" y="139769"/>
                        </a:cubicBezTo>
                        <a:cubicBezTo>
                          <a:pt x="243824" y="142989"/>
                          <a:pt x="224506" y="135477"/>
                          <a:pt x="212700" y="126891"/>
                        </a:cubicBezTo>
                        <a:cubicBezTo>
                          <a:pt x="200895" y="118305"/>
                          <a:pt x="183723" y="98986"/>
                          <a:pt x="174064" y="88254"/>
                        </a:cubicBezTo>
                        <a:cubicBezTo>
                          <a:pt x="164405" y="77522"/>
                          <a:pt x="165477" y="68935"/>
                          <a:pt x="154745" y="62496"/>
                        </a:cubicBezTo>
                        <a:cubicBezTo>
                          <a:pt x="144013" y="56057"/>
                          <a:pt x="109669" y="49617"/>
                          <a:pt x="109669" y="49617"/>
                        </a:cubicBezTo>
                        <a:cubicBezTo>
                          <a:pt x="101083" y="47471"/>
                          <a:pt x="112889" y="51763"/>
                          <a:pt x="103230" y="49617"/>
                        </a:cubicBezTo>
                        <a:cubicBezTo>
                          <a:pt x="93571" y="47471"/>
                          <a:pt x="69959" y="39958"/>
                          <a:pt x="51714" y="36738"/>
                        </a:cubicBezTo>
                        <a:cubicBezTo>
                          <a:pt x="33469" y="33518"/>
                          <a:pt x="-3021" y="16347"/>
                          <a:pt x="199" y="10981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476" name="Freeform 475"/>
                <p:cNvSpPr/>
                <p:nvPr/>
              </p:nvSpPr>
              <p:spPr>
                <a:xfrm rot="1336882">
                  <a:off x="2904242" y="753414"/>
                  <a:ext cx="244475" cy="97309"/>
                </a:xfrm>
                <a:custGeom>
                  <a:avLst/>
                  <a:gdLst>
                    <a:gd name="connsiteX0" fmla="*/ 199 w 244897"/>
                    <a:gd name="connsiteY0" fmla="*/ 10981 h 140530"/>
                    <a:gd name="connsiteX1" fmla="*/ 71033 w 244897"/>
                    <a:gd name="connsiteY1" fmla="*/ 4541 h 140530"/>
                    <a:gd name="connsiteX2" fmla="*/ 128988 w 244897"/>
                    <a:gd name="connsiteY2" fmla="*/ 4541 h 140530"/>
                    <a:gd name="connsiteX3" fmla="*/ 193382 w 244897"/>
                    <a:gd name="connsiteY3" fmla="*/ 62496 h 140530"/>
                    <a:gd name="connsiteX4" fmla="*/ 219140 w 244897"/>
                    <a:gd name="connsiteY4" fmla="*/ 107572 h 140530"/>
                    <a:gd name="connsiteX5" fmla="*/ 244897 w 244897"/>
                    <a:gd name="connsiteY5" fmla="*/ 139769 h 140530"/>
                    <a:gd name="connsiteX6" fmla="*/ 212700 w 244897"/>
                    <a:gd name="connsiteY6" fmla="*/ 126891 h 140530"/>
                    <a:gd name="connsiteX7" fmla="*/ 174064 w 244897"/>
                    <a:gd name="connsiteY7" fmla="*/ 88254 h 140530"/>
                    <a:gd name="connsiteX8" fmla="*/ 154745 w 244897"/>
                    <a:gd name="connsiteY8" fmla="*/ 62496 h 140530"/>
                    <a:gd name="connsiteX9" fmla="*/ 109669 w 244897"/>
                    <a:gd name="connsiteY9" fmla="*/ 49617 h 140530"/>
                    <a:gd name="connsiteX10" fmla="*/ 103230 w 244897"/>
                    <a:gd name="connsiteY10" fmla="*/ 49617 h 140530"/>
                    <a:gd name="connsiteX11" fmla="*/ 51714 w 244897"/>
                    <a:gd name="connsiteY11" fmla="*/ 36738 h 140530"/>
                    <a:gd name="connsiteX12" fmla="*/ 199 w 244897"/>
                    <a:gd name="connsiteY12" fmla="*/ 10981 h 14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4897" h="140530">
                      <a:moveTo>
                        <a:pt x="199" y="10981"/>
                      </a:moveTo>
                      <a:cubicBezTo>
                        <a:pt x="3419" y="5615"/>
                        <a:pt x="49568" y="5614"/>
                        <a:pt x="71033" y="4541"/>
                      </a:cubicBezTo>
                      <a:cubicBezTo>
                        <a:pt x="92498" y="3468"/>
                        <a:pt x="108597" y="-5118"/>
                        <a:pt x="128988" y="4541"/>
                      </a:cubicBezTo>
                      <a:cubicBezTo>
                        <a:pt x="149379" y="14200"/>
                        <a:pt x="178357" y="45324"/>
                        <a:pt x="193382" y="62496"/>
                      </a:cubicBezTo>
                      <a:cubicBezTo>
                        <a:pt x="208407" y="79668"/>
                        <a:pt x="210554" y="94693"/>
                        <a:pt x="219140" y="107572"/>
                      </a:cubicBezTo>
                      <a:cubicBezTo>
                        <a:pt x="227726" y="120451"/>
                        <a:pt x="244897" y="139769"/>
                        <a:pt x="244897" y="139769"/>
                      </a:cubicBezTo>
                      <a:cubicBezTo>
                        <a:pt x="243824" y="142989"/>
                        <a:pt x="224506" y="135477"/>
                        <a:pt x="212700" y="126891"/>
                      </a:cubicBezTo>
                      <a:cubicBezTo>
                        <a:pt x="200895" y="118305"/>
                        <a:pt x="183723" y="98986"/>
                        <a:pt x="174064" y="88254"/>
                      </a:cubicBezTo>
                      <a:cubicBezTo>
                        <a:pt x="164405" y="77522"/>
                        <a:pt x="165477" y="68935"/>
                        <a:pt x="154745" y="62496"/>
                      </a:cubicBezTo>
                      <a:cubicBezTo>
                        <a:pt x="144013" y="56057"/>
                        <a:pt x="109669" y="49617"/>
                        <a:pt x="109669" y="49617"/>
                      </a:cubicBezTo>
                      <a:cubicBezTo>
                        <a:pt x="101083" y="47471"/>
                        <a:pt x="112889" y="51763"/>
                        <a:pt x="103230" y="49617"/>
                      </a:cubicBezTo>
                      <a:cubicBezTo>
                        <a:pt x="93571" y="47471"/>
                        <a:pt x="69959" y="39958"/>
                        <a:pt x="51714" y="36738"/>
                      </a:cubicBezTo>
                      <a:cubicBezTo>
                        <a:pt x="33469" y="33518"/>
                        <a:pt x="-3021" y="16347"/>
                        <a:pt x="199" y="10981"/>
                      </a:cubicBezTo>
                      <a:close/>
                    </a:path>
                  </a:pathLst>
                </a:custGeom>
                <a:solidFill>
                  <a:srgbClr val="BA6D4E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sp>
            <p:nvSpPr>
              <p:cNvPr id="474" name="Freeform 473"/>
              <p:cNvSpPr/>
              <p:nvPr/>
            </p:nvSpPr>
            <p:spPr>
              <a:xfrm rot="736421">
                <a:off x="3155380" y="888642"/>
                <a:ext cx="244475" cy="86046"/>
              </a:xfrm>
              <a:custGeom>
                <a:avLst/>
                <a:gdLst>
                  <a:gd name="connsiteX0" fmla="*/ 199 w 244897"/>
                  <a:gd name="connsiteY0" fmla="*/ 10981 h 140530"/>
                  <a:gd name="connsiteX1" fmla="*/ 71033 w 244897"/>
                  <a:gd name="connsiteY1" fmla="*/ 4541 h 140530"/>
                  <a:gd name="connsiteX2" fmla="*/ 128988 w 244897"/>
                  <a:gd name="connsiteY2" fmla="*/ 4541 h 140530"/>
                  <a:gd name="connsiteX3" fmla="*/ 193382 w 244897"/>
                  <a:gd name="connsiteY3" fmla="*/ 62496 h 140530"/>
                  <a:gd name="connsiteX4" fmla="*/ 219140 w 244897"/>
                  <a:gd name="connsiteY4" fmla="*/ 107572 h 140530"/>
                  <a:gd name="connsiteX5" fmla="*/ 244897 w 244897"/>
                  <a:gd name="connsiteY5" fmla="*/ 139769 h 140530"/>
                  <a:gd name="connsiteX6" fmla="*/ 212700 w 244897"/>
                  <a:gd name="connsiteY6" fmla="*/ 126891 h 140530"/>
                  <a:gd name="connsiteX7" fmla="*/ 174064 w 244897"/>
                  <a:gd name="connsiteY7" fmla="*/ 88254 h 140530"/>
                  <a:gd name="connsiteX8" fmla="*/ 154745 w 244897"/>
                  <a:gd name="connsiteY8" fmla="*/ 62496 h 140530"/>
                  <a:gd name="connsiteX9" fmla="*/ 109669 w 244897"/>
                  <a:gd name="connsiteY9" fmla="*/ 49617 h 140530"/>
                  <a:gd name="connsiteX10" fmla="*/ 103230 w 244897"/>
                  <a:gd name="connsiteY10" fmla="*/ 49617 h 140530"/>
                  <a:gd name="connsiteX11" fmla="*/ 51714 w 244897"/>
                  <a:gd name="connsiteY11" fmla="*/ 36738 h 140530"/>
                  <a:gd name="connsiteX12" fmla="*/ 199 w 244897"/>
                  <a:gd name="connsiteY12" fmla="*/ 10981 h 140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4897" h="140530">
                    <a:moveTo>
                      <a:pt x="199" y="10981"/>
                    </a:moveTo>
                    <a:cubicBezTo>
                      <a:pt x="3419" y="5615"/>
                      <a:pt x="49568" y="5614"/>
                      <a:pt x="71033" y="4541"/>
                    </a:cubicBezTo>
                    <a:cubicBezTo>
                      <a:pt x="92498" y="3468"/>
                      <a:pt x="108597" y="-5118"/>
                      <a:pt x="128988" y="4541"/>
                    </a:cubicBezTo>
                    <a:cubicBezTo>
                      <a:pt x="149379" y="14200"/>
                      <a:pt x="178357" y="45324"/>
                      <a:pt x="193382" y="62496"/>
                    </a:cubicBezTo>
                    <a:cubicBezTo>
                      <a:pt x="208407" y="79668"/>
                      <a:pt x="210554" y="94693"/>
                      <a:pt x="219140" y="107572"/>
                    </a:cubicBezTo>
                    <a:cubicBezTo>
                      <a:pt x="227726" y="120451"/>
                      <a:pt x="244897" y="139769"/>
                      <a:pt x="244897" y="139769"/>
                    </a:cubicBezTo>
                    <a:cubicBezTo>
                      <a:pt x="243824" y="142989"/>
                      <a:pt x="224506" y="135477"/>
                      <a:pt x="212700" y="126891"/>
                    </a:cubicBezTo>
                    <a:cubicBezTo>
                      <a:pt x="200895" y="118305"/>
                      <a:pt x="183723" y="98986"/>
                      <a:pt x="174064" y="88254"/>
                    </a:cubicBezTo>
                    <a:cubicBezTo>
                      <a:pt x="164405" y="77522"/>
                      <a:pt x="165477" y="68935"/>
                      <a:pt x="154745" y="62496"/>
                    </a:cubicBezTo>
                    <a:cubicBezTo>
                      <a:pt x="144013" y="56057"/>
                      <a:pt x="109669" y="49617"/>
                      <a:pt x="109669" y="49617"/>
                    </a:cubicBezTo>
                    <a:cubicBezTo>
                      <a:pt x="101083" y="47471"/>
                      <a:pt x="112889" y="51763"/>
                      <a:pt x="103230" y="49617"/>
                    </a:cubicBezTo>
                    <a:cubicBezTo>
                      <a:pt x="93571" y="47471"/>
                      <a:pt x="69959" y="39958"/>
                      <a:pt x="51714" y="36738"/>
                    </a:cubicBezTo>
                    <a:cubicBezTo>
                      <a:pt x="33469" y="33518"/>
                      <a:pt x="-3021" y="16347"/>
                      <a:pt x="199" y="10981"/>
                    </a:cubicBezTo>
                    <a:close/>
                  </a:path>
                </a:pathLst>
              </a:custGeom>
              <a:solidFill>
                <a:srgbClr val="BA6D4E"/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458" name="Group 457"/>
            <p:cNvGrpSpPr/>
            <p:nvPr/>
          </p:nvGrpSpPr>
          <p:grpSpPr>
            <a:xfrm rot="987185">
              <a:off x="1275065" y="341290"/>
              <a:ext cx="86360" cy="151130"/>
              <a:chOff x="1275065" y="341290"/>
              <a:chExt cx="265430" cy="466725"/>
            </a:xfrm>
          </p:grpSpPr>
          <p:sp>
            <p:nvSpPr>
              <p:cNvPr id="470" name="Oval 469"/>
              <p:cNvSpPr/>
              <p:nvPr/>
            </p:nvSpPr>
            <p:spPr>
              <a:xfrm rot="990106">
                <a:off x="1275065" y="341290"/>
                <a:ext cx="265430" cy="466725"/>
              </a:xfrm>
              <a:prstGeom prst="ellipse">
                <a:avLst/>
              </a:prstGeom>
              <a:solidFill>
                <a:srgbClr val="A5A5A5">
                  <a:lumMod val="20000"/>
                  <a:lumOff val="80000"/>
                </a:srgbClr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71" name="Oval 470"/>
              <p:cNvSpPr/>
              <p:nvPr/>
            </p:nvSpPr>
            <p:spPr>
              <a:xfrm rot="772979">
                <a:off x="1275065" y="515154"/>
                <a:ext cx="213995" cy="283210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72" name="Oval 471"/>
              <p:cNvSpPr/>
              <p:nvPr/>
            </p:nvSpPr>
            <p:spPr>
              <a:xfrm rot="997361">
                <a:off x="1281504" y="521594"/>
                <a:ext cx="105410" cy="2419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459" name="Group 458"/>
            <p:cNvGrpSpPr/>
            <p:nvPr/>
          </p:nvGrpSpPr>
          <p:grpSpPr>
            <a:xfrm rot="987185">
              <a:off x="1416733" y="367047"/>
              <a:ext cx="86360" cy="151130"/>
              <a:chOff x="1416733" y="367047"/>
              <a:chExt cx="265430" cy="466725"/>
            </a:xfrm>
          </p:grpSpPr>
          <p:sp>
            <p:nvSpPr>
              <p:cNvPr id="467" name="Oval 466"/>
              <p:cNvSpPr/>
              <p:nvPr/>
            </p:nvSpPr>
            <p:spPr>
              <a:xfrm rot="990106">
                <a:off x="1416733" y="367047"/>
                <a:ext cx="265430" cy="466725"/>
              </a:xfrm>
              <a:prstGeom prst="ellipse">
                <a:avLst/>
              </a:prstGeom>
              <a:solidFill>
                <a:srgbClr val="A5A5A5">
                  <a:lumMod val="20000"/>
                  <a:lumOff val="80000"/>
                </a:srgbClr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68" name="Oval 467"/>
              <p:cNvSpPr/>
              <p:nvPr/>
            </p:nvSpPr>
            <p:spPr>
              <a:xfrm rot="772979">
                <a:off x="1416733" y="540911"/>
                <a:ext cx="213995" cy="283210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69" name="Oval 468"/>
              <p:cNvSpPr/>
              <p:nvPr/>
            </p:nvSpPr>
            <p:spPr>
              <a:xfrm rot="997361">
                <a:off x="1423172" y="547351"/>
                <a:ext cx="105410" cy="2419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460" name="Group 459"/>
            <p:cNvGrpSpPr/>
            <p:nvPr/>
          </p:nvGrpSpPr>
          <p:grpSpPr>
            <a:xfrm rot="397196">
              <a:off x="1159156" y="585987"/>
              <a:ext cx="111128" cy="85089"/>
              <a:chOff x="1159156" y="585989"/>
              <a:chExt cx="423418" cy="394043"/>
            </a:xfrm>
          </p:grpSpPr>
          <p:sp>
            <p:nvSpPr>
              <p:cNvPr id="463" name="Oval 462"/>
              <p:cNvSpPr/>
              <p:nvPr/>
            </p:nvSpPr>
            <p:spPr>
              <a:xfrm rot="20350447">
                <a:off x="1254280" y="782249"/>
                <a:ext cx="115351" cy="197783"/>
              </a:xfrm>
              <a:prstGeom prst="ellipse">
                <a:avLst/>
              </a:prstGeom>
              <a:solidFill>
                <a:srgbClr val="672F09"/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64" name="Oval 463"/>
              <p:cNvSpPr/>
              <p:nvPr/>
            </p:nvSpPr>
            <p:spPr>
              <a:xfrm rot="20134001">
                <a:off x="1436109" y="714470"/>
                <a:ext cx="115162" cy="194875"/>
              </a:xfrm>
              <a:prstGeom prst="ellipse">
                <a:avLst/>
              </a:prstGeom>
              <a:solidFill>
                <a:srgbClr val="672F09"/>
              </a:solidFill>
              <a:ln w="1270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65" name="Arc 464"/>
              <p:cNvSpPr/>
              <p:nvPr/>
            </p:nvSpPr>
            <p:spPr>
              <a:xfrm rot="19029815">
                <a:off x="1159156" y="643944"/>
                <a:ext cx="217981" cy="285416"/>
              </a:xfrm>
              <a:prstGeom prst="arc">
                <a:avLst>
                  <a:gd name="adj1" fmla="val 13697362"/>
                  <a:gd name="adj2" fmla="val 0"/>
                </a:avLst>
              </a:prstGeom>
              <a:noFill/>
              <a:ln w="1905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66" name="Arc 465"/>
              <p:cNvSpPr/>
              <p:nvPr/>
            </p:nvSpPr>
            <p:spPr>
              <a:xfrm rot="19029815">
                <a:off x="1365218" y="585989"/>
                <a:ext cx="217356" cy="305435"/>
              </a:xfrm>
              <a:prstGeom prst="arc">
                <a:avLst>
                  <a:gd name="adj1" fmla="val 13697362"/>
                  <a:gd name="adj2" fmla="val 0"/>
                </a:avLst>
              </a:prstGeom>
              <a:noFill/>
              <a:ln w="19050" cap="flat" cmpd="sng" algn="ctr">
                <a:solidFill>
                  <a:srgbClr val="672F09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sp>
          <p:nvSpPr>
            <p:cNvPr id="461" name="Freeform 460"/>
            <p:cNvSpPr/>
            <p:nvPr/>
          </p:nvSpPr>
          <p:spPr>
            <a:xfrm>
              <a:off x="1275065" y="598867"/>
              <a:ext cx="203835" cy="153035"/>
            </a:xfrm>
            <a:custGeom>
              <a:avLst/>
              <a:gdLst>
                <a:gd name="connsiteX0" fmla="*/ 224 w 203910"/>
                <a:gd name="connsiteY0" fmla="*/ 151740 h 153463"/>
                <a:gd name="connsiteX1" fmla="*/ 45300 w 203910"/>
                <a:gd name="connsiteY1" fmla="*/ 113103 h 153463"/>
                <a:gd name="connsiteX2" fmla="*/ 96816 w 203910"/>
                <a:gd name="connsiteY2" fmla="*/ 87346 h 153463"/>
                <a:gd name="connsiteX3" fmla="*/ 129013 w 203910"/>
                <a:gd name="connsiteY3" fmla="*/ 61588 h 153463"/>
                <a:gd name="connsiteX4" fmla="*/ 148331 w 203910"/>
                <a:gd name="connsiteY4" fmla="*/ 35830 h 153463"/>
                <a:gd name="connsiteX5" fmla="*/ 161210 w 203910"/>
                <a:gd name="connsiteY5" fmla="*/ 3633 h 153463"/>
                <a:gd name="connsiteX6" fmla="*/ 199847 w 203910"/>
                <a:gd name="connsiteY6" fmla="*/ 3633 h 153463"/>
                <a:gd name="connsiteX7" fmla="*/ 199847 w 203910"/>
                <a:gd name="connsiteY7" fmla="*/ 29391 h 153463"/>
                <a:gd name="connsiteX8" fmla="*/ 174089 w 203910"/>
                <a:gd name="connsiteY8" fmla="*/ 74467 h 153463"/>
                <a:gd name="connsiteX9" fmla="*/ 154771 w 203910"/>
                <a:gd name="connsiteY9" fmla="*/ 93785 h 153463"/>
                <a:gd name="connsiteX10" fmla="*/ 109695 w 203910"/>
                <a:gd name="connsiteY10" fmla="*/ 119543 h 153463"/>
                <a:gd name="connsiteX11" fmla="*/ 103255 w 203910"/>
                <a:gd name="connsiteY11" fmla="*/ 132422 h 153463"/>
                <a:gd name="connsiteX12" fmla="*/ 64619 w 203910"/>
                <a:gd name="connsiteY12" fmla="*/ 145301 h 153463"/>
                <a:gd name="connsiteX13" fmla="*/ 224 w 203910"/>
                <a:gd name="connsiteY13" fmla="*/ 151740 h 15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910" h="153463">
                  <a:moveTo>
                    <a:pt x="224" y="151740"/>
                  </a:moveTo>
                  <a:cubicBezTo>
                    <a:pt x="-2996" y="146374"/>
                    <a:pt x="29201" y="123835"/>
                    <a:pt x="45300" y="113103"/>
                  </a:cubicBezTo>
                  <a:cubicBezTo>
                    <a:pt x="61399" y="102371"/>
                    <a:pt x="82864" y="95932"/>
                    <a:pt x="96816" y="87346"/>
                  </a:cubicBezTo>
                  <a:cubicBezTo>
                    <a:pt x="110768" y="78760"/>
                    <a:pt x="129013" y="61588"/>
                    <a:pt x="129013" y="61588"/>
                  </a:cubicBezTo>
                  <a:cubicBezTo>
                    <a:pt x="137599" y="53002"/>
                    <a:pt x="142965" y="45489"/>
                    <a:pt x="148331" y="35830"/>
                  </a:cubicBezTo>
                  <a:cubicBezTo>
                    <a:pt x="153697" y="26171"/>
                    <a:pt x="152624" y="8999"/>
                    <a:pt x="161210" y="3633"/>
                  </a:cubicBezTo>
                  <a:cubicBezTo>
                    <a:pt x="169796" y="-1733"/>
                    <a:pt x="193408" y="-660"/>
                    <a:pt x="199847" y="3633"/>
                  </a:cubicBezTo>
                  <a:cubicBezTo>
                    <a:pt x="206286" y="7926"/>
                    <a:pt x="204140" y="17585"/>
                    <a:pt x="199847" y="29391"/>
                  </a:cubicBezTo>
                  <a:cubicBezTo>
                    <a:pt x="195554" y="41197"/>
                    <a:pt x="174089" y="74467"/>
                    <a:pt x="174089" y="74467"/>
                  </a:cubicBezTo>
                  <a:cubicBezTo>
                    <a:pt x="166576" y="85199"/>
                    <a:pt x="154771" y="93785"/>
                    <a:pt x="154771" y="93785"/>
                  </a:cubicBezTo>
                  <a:cubicBezTo>
                    <a:pt x="144039" y="101298"/>
                    <a:pt x="109695" y="119543"/>
                    <a:pt x="109695" y="119543"/>
                  </a:cubicBezTo>
                  <a:cubicBezTo>
                    <a:pt x="101109" y="125982"/>
                    <a:pt x="103255" y="132422"/>
                    <a:pt x="103255" y="132422"/>
                  </a:cubicBezTo>
                  <a:cubicBezTo>
                    <a:pt x="95742" y="136715"/>
                    <a:pt x="75351" y="142081"/>
                    <a:pt x="64619" y="145301"/>
                  </a:cubicBezTo>
                  <a:cubicBezTo>
                    <a:pt x="53887" y="148521"/>
                    <a:pt x="3444" y="157106"/>
                    <a:pt x="224" y="15174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solidFill>
                <a:srgbClr val="672F09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462" name="Arc 461"/>
            <p:cNvSpPr/>
            <p:nvPr/>
          </p:nvSpPr>
          <p:spPr>
            <a:xfrm rot="1923841">
              <a:off x="1410293" y="553791"/>
              <a:ext cx="109262" cy="116224"/>
            </a:xfrm>
            <a:prstGeom prst="arc">
              <a:avLst>
                <a:gd name="adj1" fmla="val 13697362"/>
                <a:gd name="adj2" fmla="val 0"/>
              </a:avLst>
            </a:prstGeom>
            <a:noFill/>
            <a:ln w="19050" cap="flat" cmpd="sng" algn="ctr">
              <a:solidFill>
                <a:srgbClr val="672F09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sp>
        <p:nvSpPr>
          <p:cNvPr id="3" name="Rectangle 2"/>
          <p:cNvSpPr/>
          <p:nvPr/>
        </p:nvSpPr>
        <p:spPr>
          <a:xfrm>
            <a:off x="-44968" y="3848507"/>
            <a:ext cx="12291471" cy="3009493"/>
          </a:xfrm>
          <a:prstGeom prst="rect">
            <a:avLst/>
          </a:prstGeom>
          <a:gradFill flip="none" rotWithShape="1">
            <a:gsLst>
              <a:gs pos="0">
                <a:srgbClr val="70AD47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70AD47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70AD47">
                  <a:lumMod val="60000"/>
                  <a:lumOff val="40000"/>
                  <a:shade val="100000"/>
                  <a:satMod val="115000"/>
                </a:srgbClr>
              </a:gs>
            </a:gsLst>
            <a:lin ang="18900000" scaled="1"/>
            <a:tileRect/>
          </a:gradFill>
          <a:ln w="127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grpSp>
        <p:nvGrpSpPr>
          <p:cNvPr id="4" name="Group 3"/>
          <p:cNvGrpSpPr/>
          <p:nvPr/>
        </p:nvGrpSpPr>
        <p:grpSpPr>
          <a:xfrm>
            <a:off x="9866182" y="133539"/>
            <a:ext cx="2637258" cy="4596603"/>
            <a:chOff x="0" y="0"/>
            <a:chExt cx="1646555" cy="2531109"/>
          </a:xfrm>
        </p:grpSpPr>
        <p:grpSp>
          <p:nvGrpSpPr>
            <p:cNvPr id="248" name="Group 247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250" name="Group 249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255" name="Cloud Callout 254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256" name="Group 255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258" name="Group 257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305" name="Cloud Callout 304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306" name="Cloud Callout 305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307" name="Group 306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308" name="Group 307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310" name="Cloud Callout 309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311" name="Cloud Callout 310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309" name="Cloud Callout 308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259" name="Group 258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260" name="Group 259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262" name="Group 261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264" name="Group 263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266" name="Group 265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268" name="Group 267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270" name="Group 269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272" name="Group 271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274" name="Group 273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276" name="Group 275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278" name="Group 277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280" name="Group 279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282" name="Group 281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284" name="Group 283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286" name="Group 285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288" name="Group 287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290" name="Group 289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292" name="Group 291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294" name="Group 293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296" name="Group 295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298" name="Freeform 297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99" name="Freeform 298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0" name="Freeform 299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1" name="Freeform 30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2" name="Freeform 30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3" name="Freeform 302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4" name="Freeform 303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297" name="Freeform 296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295" name="Freeform 294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293" name="Arc 292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291" name="Arc 290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289" name="Arc 288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287" name="Arc 286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285" name="Arc 284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283" name="Arc 282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281" name="Arc 280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279" name="Arc 278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277" name="Arc 276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275" name="Arc 274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273" name="Arc 272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271" name="Freeform 270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269" name="Freeform 268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267" name="Freeform 266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265" name="Freeform 264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263" name="Freeform 262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261" name="Freeform 260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257" name="Cloud Callout 256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251" name="Group 250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252" name="Cloud Callout 251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253" name="Cloud Callout 252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254" name="Cloud Callout 253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249" name="Cloud Callout 248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-657726" y="2482533"/>
            <a:ext cx="13443283" cy="2641600"/>
            <a:chOff x="0" y="0"/>
            <a:chExt cx="13259434" cy="3048000"/>
          </a:xfrm>
        </p:grpSpPr>
        <p:grpSp>
          <p:nvGrpSpPr>
            <p:cNvPr id="71" name="Group 70"/>
            <p:cNvGrpSpPr/>
            <p:nvPr/>
          </p:nvGrpSpPr>
          <p:grpSpPr>
            <a:xfrm>
              <a:off x="0" y="330200"/>
              <a:ext cx="13259434" cy="2717800"/>
              <a:chOff x="0" y="0"/>
              <a:chExt cx="13259434" cy="2717800"/>
            </a:xfrm>
          </p:grpSpPr>
          <p:grpSp>
            <p:nvGrpSpPr>
              <p:cNvPr id="91" name="Group 90"/>
              <p:cNvGrpSpPr/>
              <p:nvPr/>
            </p:nvGrpSpPr>
            <p:grpSpPr>
              <a:xfrm>
                <a:off x="0" y="330200"/>
                <a:ext cx="13259434" cy="2387600"/>
                <a:chOff x="0" y="0"/>
                <a:chExt cx="13259434" cy="2387600"/>
              </a:xfrm>
            </p:grpSpPr>
            <p:grpSp>
              <p:nvGrpSpPr>
                <p:cNvPr id="111" name="Group 110"/>
                <p:cNvGrpSpPr/>
                <p:nvPr/>
              </p:nvGrpSpPr>
              <p:grpSpPr>
                <a:xfrm>
                  <a:off x="0" y="330200"/>
                  <a:ext cx="13259434" cy="2057400"/>
                  <a:chOff x="0" y="0"/>
                  <a:chExt cx="13259434" cy="2057400"/>
                </a:xfrm>
              </p:grpSpPr>
              <p:grpSp>
                <p:nvGrpSpPr>
                  <p:cNvPr id="131" name="Group 130"/>
                  <p:cNvGrpSpPr/>
                  <p:nvPr/>
                </p:nvGrpSpPr>
                <p:grpSpPr>
                  <a:xfrm>
                    <a:off x="0" y="165100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230" name="Group 229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237" name="Cube 236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8" name="Cube 237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9" name="Cube 238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0" name="Cube 239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1" name="Cube 240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2" name="Cube 241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3" name="Cube 242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4" name="Cube 243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5" name="Cube 244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6" name="Cube 245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7" name="Cube 246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231" name="Group 230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232" name="Cube 231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3" name="Cube 232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4" name="Cube 233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5" name="Cube 234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6" name="Cube 235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  <p:grpSp>
                <p:nvGrpSpPr>
                  <p:cNvPr id="132" name="Group 131"/>
                  <p:cNvGrpSpPr/>
                  <p:nvPr/>
                </p:nvGrpSpPr>
                <p:grpSpPr>
                  <a:xfrm>
                    <a:off x="25400" y="330200"/>
                    <a:ext cx="13148944" cy="1400175"/>
                    <a:chOff x="0" y="0"/>
                    <a:chExt cx="13149311" cy="1400175"/>
                  </a:xfrm>
                </p:grpSpPr>
                <p:grpSp>
                  <p:nvGrpSpPr>
                    <p:cNvPr id="152" name="Group 151"/>
                    <p:cNvGrpSpPr/>
                    <p:nvPr/>
                  </p:nvGrpSpPr>
                  <p:grpSpPr>
                    <a:xfrm>
                      <a:off x="0" y="66040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192" name="Group 191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212" name="Group 211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219" name="Cube 218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0" name="Cube 219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1" name="Cube 220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2" name="Cube 221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3" name="Cube 222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4" name="Cube 223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5" name="Cube 224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6" name="Cube 225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7" name="Cube 226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8" name="Cube 227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9" name="Cube 228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213" name="Group 212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214" name="Cube 213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5" name="Cube 214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6" name="Cube 215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7" name="Cube 216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8" name="Cube 217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193" name="Group 192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94" name="Group 193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201" name="Cube 200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2" name="Cube 201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3" name="Cube 202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4" name="Cube 203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5" name="Cube 204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6" name="Cube 205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7" name="Cube 206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8" name="Cube 207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9" name="Cube 208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0" name="Cube 209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1" name="Cube 210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95" name="Group 194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96" name="Cube 195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7" name="Cube 196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8" name="Cube 197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9" name="Cube 198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0" name="Cube 199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153" name="Group 152"/>
                    <p:cNvGrpSpPr/>
                    <p:nvPr/>
                  </p:nvGrpSpPr>
                  <p:grpSpPr>
                    <a:xfrm>
                      <a:off x="0" y="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154" name="Group 153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74" name="Group 173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81" name="Cube 180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2" name="Cube 181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3" name="Cube 182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4" name="Cube 183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5" name="Cube 184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6" name="Cube 185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7" name="Cube 186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8" name="Cube 187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9" name="Cube 188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0" name="Cube 189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1" name="Cube 190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75" name="Group 174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76" name="Cube 175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7" name="Cube 176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8" name="Cube 177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9" name="Cube 178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0" name="Cube 179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155" name="Group 154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56" name="Group 155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63" name="Cube 162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4" name="Cube 163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5" name="Cube 164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6" name="Cube 165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7" name="Cube 166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8" name="Cube 167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9" name="Cube 168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0" name="Cube 169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1" name="Cube 170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2" name="Cube 171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3" name="Cube 172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57" name="Group 156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58" name="Cube 157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9" name="Cube 158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0" name="Cube 159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1" name="Cube 160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2" name="Cube 161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133" name="Group 132"/>
                  <p:cNvGrpSpPr/>
                  <p:nvPr/>
                </p:nvGrpSpPr>
                <p:grpSpPr>
                  <a:xfrm>
                    <a:off x="406400" y="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134" name="Group 133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141" name="Cube 140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2" name="Cube 141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3" name="Cube 142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4" name="Cube 143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5" name="Cube 144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6" name="Cube 145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7" name="Cube 146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8" name="Cube 147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9" name="Cube 148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50" name="Cube 149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51" name="Cube 150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135" name="Group 134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136" name="Cube 135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37" name="Cube 136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38" name="Cube 137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39" name="Cube 138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0" name="Cube 139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</p:grpSp>
            <p:grpSp>
              <p:nvGrpSpPr>
                <p:cNvPr id="112" name="Group 111"/>
                <p:cNvGrpSpPr/>
                <p:nvPr/>
              </p:nvGrpSpPr>
              <p:grpSpPr>
                <a:xfrm>
                  <a:off x="0" y="0"/>
                  <a:ext cx="12853034" cy="406400"/>
                  <a:chOff x="0" y="0"/>
                  <a:chExt cx="11837668" cy="358775"/>
                </a:xfrm>
              </p:grpSpPr>
              <p:grpSp>
                <p:nvGrpSpPr>
                  <p:cNvPr id="113" name="Group 112"/>
                  <p:cNvGrpSpPr/>
                  <p:nvPr/>
                </p:nvGrpSpPr>
                <p:grpSpPr>
                  <a:xfrm>
                    <a:off x="0" y="0"/>
                    <a:ext cx="8162924" cy="358775"/>
                    <a:chOff x="25171" y="0"/>
                    <a:chExt cx="10512492" cy="563880"/>
                  </a:xfrm>
                </p:grpSpPr>
                <p:sp>
                  <p:nvSpPr>
                    <p:cNvPr id="120" name="Cube 119"/>
                    <p:cNvSpPr/>
                    <p:nvPr/>
                  </p:nvSpPr>
                  <p:spPr>
                    <a:xfrm>
                      <a:off x="2517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1" name="Cube 120"/>
                    <p:cNvSpPr/>
                    <p:nvPr/>
                  </p:nvSpPr>
                  <p:spPr>
                    <a:xfrm>
                      <a:off x="975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2" name="Cube 121"/>
                    <p:cNvSpPr/>
                    <p:nvPr/>
                  </p:nvSpPr>
                  <p:spPr>
                    <a:xfrm>
                      <a:off x="1907922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3" name="Cube 122"/>
                    <p:cNvSpPr/>
                    <p:nvPr/>
                  </p:nvSpPr>
                  <p:spPr>
                    <a:xfrm>
                      <a:off x="2833010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4" name="Cube 123"/>
                    <p:cNvSpPr/>
                    <p:nvPr/>
                  </p:nvSpPr>
                  <p:spPr>
                    <a:xfrm>
                      <a:off x="3798213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5" name="Cube 124"/>
                    <p:cNvSpPr/>
                    <p:nvPr/>
                  </p:nvSpPr>
                  <p:spPr>
                    <a:xfrm>
                      <a:off x="4748475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6" name="Cube 125"/>
                    <p:cNvSpPr/>
                    <p:nvPr/>
                  </p:nvSpPr>
                  <p:spPr>
                    <a:xfrm>
                      <a:off x="5673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7" name="Cube 126"/>
                    <p:cNvSpPr/>
                    <p:nvPr/>
                  </p:nvSpPr>
                  <p:spPr>
                    <a:xfrm>
                      <a:off x="662368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8" name="Cube 127"/>
                    <p:cNvSpPr/>
                    <p:nvPr/>
                  </p:nvSpPr>
                  <p:spPr>
                    <a:xfrm>
                      <a:off x="7581355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9" name="Cube 128"/>
                    <p:cNvSpPr/>
                    <p:nvPr/>
                  </p:nvSpPr>
                  <p:spPr>
                    <a:xfrm>
                      <a:off x="853161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30" name="Cube 129"/>
                    <p:cNvSpPr/>
                    <p:nvPr/>
                  </p:nvSpPr>
                  <p:spPr>
                    <a:xfrm>
                      <a:off x="9489278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114" name="Group 113"/>
                  <p:cNvGrpSpPr/>
                  <p:nvPr/>
                </p:nvGrpSpPr>
                <p:grpSpPr>
                  <a:xfrm>
                    <a:off x="8077200" y="0"/>
                    <a:ext cx="3760468" cy="358775"/>
                    <a:chOff x="0" y="0"/>
                    <a:chExt cx="3760468" cy="358775"/>
                  </a:xfrm>
                </p:grpSpPr>
                <p:sp>
                  <p:nvSpPr>
                    <p:cNvPr id="115" name="Cube 114"/>
                    <p:cNvSpPr/>
                    <p:nvPr/>
                  </p:nvSpPr>
                  <p:spPr>
                    <a:xfrm>
                      <a:off x="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16" name="Cube 115"/>
                    <p:cNvSpPr/>
                    <p:nvPr/>
                  </p:nvSpPr>
                  <p:spPr>
                    <a:xfrm>
                      <a:off x="7366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17" name="Cube 116"/>
                    <p:cNvSpPr/>
                    <p:nvPr/>
                  </p:nvSpPr>
                  <p:spPr>
                    <a:xfrm>
                      <a:off x="14732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18" name="Cube 117"/>
                    <p:cNvSpPr/>
                    <p:nvPr/>
                  </p:nvSpPr>
                  <p:spPr>
                    <a:xfrm>
                      <a:off x="22098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19" name="Cube 118"/>
                    <p:cNvSpPr/>
                    <p:nvPr/>
                  </p:nvSpPr>
                  <p:spPr>
                    <a:xfrm>
                      <a:off x="29464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</p:grpSp>
          <p:grpSp>
            <p:nvGrpSpPr>
              <p:cNvPr id="92" name="Group 91"/>
              <p:cNvGrpSpPr/>
              <p:nvPr/>
            </p:nvGrpSpPr>
            <p:grpSpPr>
              <a:xfrm>
                <a:off x="406400" y="0"/>
                <a:ext cx="12853034" cy="406400"/>
                <a:chOff x="0" y="0"/>
                <a:chExt cx="11837668" cy="358775"/>
              </a:xfrm>
            </p:grpSpPr>
            <p:grpSp>
              <p:nvGrpSpPr>
                <p:cNvPr id="93" name="Group 92"/>
                <p:cNvGrpSpPr/>
                <p:nvPr/>
              </p:nvGrpSpPr>
              <p:grpSpPr>
                <a:xfrm>
                  <a:off x="0" y="0"/>
                  <a:ext cx="8162924" cy="358775"/>
                  <a:chOff x="25171" y="0"/>
                  <a:chExt cx="10512492" cy="563880"/>
                </a:xfrm>
              </p:grpSpPr>
              <p:sp>
                <p:nvSpPr>
                  <p:cNvPr id="100" name="Cube 99"/>
                  <p:cNvSpPr/>
                  <p:nvPr/>
                </p:nvSpPr>
                <p:spPr>
                  <a:xfrm>
                    <a:off x="2517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1" name="Cube 100"/>
                  <p:cNvSpPr/>
                  <p:nvPr/>
                </p:nvSpPr>
                <p:spPr>
                  <a:xfrm>
                    <a:off x="975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2" name="Cube 101"/>
                  <p:cNvSpPr/>
                  <p:nvPr/>
                </p:nvSpPr>
                <p:spPr>
                  <a:xfrm>
                    <a:off x="1907922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3" name="Cube 102"/>
                  <p:cNvSpPr/>
                  <p:nvPr/>
                </p:nvSpPr>
                <p:spPr>
                  <a:xfrm>
                    <a:off x="2833010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4" name="Cube 103"/>
                  <p:cNvSpPr/>
                  <p:nvPr/>
                </p:nvSpPr>
                <p:spPr>
                  <a:xfrm>
                    <a:off x="3798213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5" name="Cube 104"/>
                  <p:cNvSpPr/>
                  <p:nvPr/>
                </p:nvSpPr>
                <p:spPr>
                  <a:xfrm>
                    <a:off x="4748475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6" name="Cube 105"/>
                  <p:cNvSpPr/>
                  <p:nvPr/>
                </p:nvSpPr>
                <p:spPr>
                  <a:xfrm>
                    <a:off x="5673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7" name="Cube 106"/>
                  <p:cNvSpPr/>
                  <p:nvPr/>
                </p:nvSpPr>
                <p:spPr>
                  <a:xfrm>
                    <a:off x="662368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8" name="Cube 107"/>
                  <p:cNvSpPr/>
                  <p:nvPr/>
                </p:nvSpPr>
                <p:spPr>
                  <a:xfrm>
                    <a:off x="7581355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9" name="Cube 108"/>
                  <p:cNvSpPr/>
                  <p:nvPr/>
                </p:nvSpPr>
                <p:spPr>
                  <a:xfrm>
                    <a:off x="853161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10" name="Cube 109"/>
                  <p:cNvSpPr/>
                  <p:nvPr/>
                </p:nvSpPr>
                <p:spPr>
                  <a:xfrm>
                    <a:off x="9489278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94" name="Group 93"/>
                <p:cNvGrpSpPr/>
                <p:nvPr/>
              </p:nvGrpSpPr>
              <p:grpSpPr>
                <a:xfrm>
                  <a:off x="8077200" y="0"/>
                  <a:ext cx="3760468" cy="358775"/>
                  <a:chOff x="0" y="0"/>
                  <a:chExt cx="3760468" cy="358775"/>
                </a:xfrm>
              </p:grpSpPr>
              <p:sp>
                <p:nvSpPr>
                  <p:cNvPr id="95" name="Cube 94"/>
                  <p:cNvSpPr/>
                  <p:nvPr/>
                </p:nvSpPr>
                <p:spPr>
                  <a:xfrm>
                    <a:off x="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96" name="Cube 95"/>
                  <p:cNvSpPr/>
                  <p:nvPr/>
                </p:nvSpPr>
                <p:spPr>
                  <a:xfrm>
                    <a:off x="7366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97" name="Cube 96"/>
                  <p:cNvSpPr/>
                  <p:nvPr/>
                </p:nvSpPr>
                <p:spPr>
                  <a:xfrm>
                    <a:off x="14732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98" name="Cube 97"/>
                  <p:cNvSpPr/>
                  <p:nvPr/>
                </p:nvSpPr>
                <p:spPr>
                  <a:xfrm>
                    <a:off x="22098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99" name="Cube 98"/>
                  <p:cNvSpPr/>
                  <p:nvPr/>
                </p:nvSpPr>
                <p:spPr>
                  <a:xfrm>
                    <a:off x="29464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72" name="Group 71"/>
            <p:cNvGrpSpPr/>
            <p:nvPr/>
          </p:nvGrpSpPr>
          <p:grpSpPr>
            <a:xfrm>
              <a:off x="25400" y="0"/>
              <a:ext cx="12853034" cy="406400"/>
              <a:chOff x="0" y="0"/>
              <a:chExt cx="11837668" cy="358775"/>
            </a:xfrm>
          </p:grpSpPr>
          <p:grpSp>
            <p:nvGrpSpPr>
              <p:cNvPr id="73" name="Group 72"/>
              <p:cNvGrpSpPr/>
              <p:nvPr/>
            </p:nvGrpSpPr>
            <p:grpSpPr>
              <a:xfrm>
                <a:off x="0" y="0"/>
                <a:ext cx="8162924" cy="358775"/>
                <a:chOff x="25171" y="0"/>
                <a:chExt cx="10512492" cy="563880"/>
              </a:xfrm>
            </p:grpSpPr>
            <p:sp>
              <p:nvSpPr>
                <p:cNvPr id="80" name="Cube 79"/>
                <p:cNvSpPr/>
                <p:nvPr/>
              </p:nvSpPr>
              <p:spPr>
                <a:xfrm>
                  <a:off x="2517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1" name="Cube 80"/>
                <p:cNvSpPr/>
                <p:nvPr/>
              </p:nvSpPr>
              <p:spPr>
                <a:xfrm>
                  <a:off x="975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2" name="Cube 81"/>
                <p:cNvSpPr/>
                <p:nvPr/>
              </p:nvSpPr>
              <p:spPr>
                <a:xfrm>
                  <a:off x="1907922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3" name="Cube 82"/>
                <p:cNvSpPr/>
                <p:nvPr/>
              </p:nvSpPr>
              <p:spPr>
                <a:xfrm>
                  <a:off x="2833010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4" name="Cube 83"/>
                <p:cNvSpPr/>
                <p:nvPr/>
              </p:nvSpPr>
              <p:spPr>
                <a:xfrm>
                  <a:off x="3798213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5" name="Cube 84"/>
                <p:cNvSpPr/>
                <p:nvPr/>
              </p:nvSpPr>
              <p:spPr>
                <a:xfrm>
                  <a:off x="4748475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6" name="Cube 85"/>
                <p:cNvSpPr/>
                <p:nvPr/>
              </p:nvSpPr>
              <p:spPr>
                <a:xfrm>
                  <a:off x="5673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7" name="Cube 86"/>
                <p:cNvSpPr/>
                <p:nvPr/>
              </p:nvSpPr>
              <p:spPr>
                <a:xfrm>
                  <a:off x="662368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8" name="Cube 87"/>
                <p:cNvSpPr/>
                <p:nvPr/>
              </p:nvSpPr>
              <p:spPr>
                <a:xfrm>
                  <a:off x="7581355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9" name="Cube 88"/>
                <p:cNvSpPr/>
                <p:nvPr/>
              </p:nvSpPr>
              <p:spPr>
                <a:xfrm>
                  <a:off x="853161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90" name="Cube 89"/>
                <p:cNvSpPr/>
                <p:nvPr/>
              </p:nvSpPr>
              <p:spPr>
                <a:xfrm>
                  <a:off x="9489278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8077200" y="0"/>
                <a:ext cx="3760468" cy="358775"/>
                <a:chOff x="0" y="0"/>
                <a:chExt cx="3760468" cy="358775"/>
              </a:xfrm>
            </p:grpSpPr>
            <p:sp>
              <p:nvSpPr>
                <p:cNvPr id="75" name="Cube 74"/>
                <p:cNvSpPr/>
                <p:nvPr/>
              </p:nvSpPr>
              <p:spPr>
                <a:xfrm>
                  <a:off x="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76" name="Cube 75"/>
                <p:cNvSpPr/>
                <p:nvPr/>
              </p:nvSpPr>
              <p:spPr>
                <a:xfrm>
                  <a:off x="7366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77" name="Cube 76"/>
                <p:cNvSpPr/>
                <p:nvPr/>
              </p:nvSpPr>
              <p:spPr>
                <a:xfrm>
                  <a:off x="14732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78" name="Cube 77"/>
                <p:cNvSpPr/>
                <p:nvPr/>
              </p:nvSpPr>
              <p:spPr>
                <a:xfrm>
                  <a:off x="22098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79" name="Cube 78"/>
                <p:cNvSpPr/>
                <p:nvPr/>
              </p:nvSpPr>
              <p:spPr>
                <a:xfrm>
                  <a:off x="29464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grpSp>
        <p:nvGrpSpPr>
          <p:cNvPr id="6" name="Group 5"/>
          <p:cNvGrpSpPr/>
          <p:nvPr/>
        </p:nvGrpSpPr>
        <p:grpSpPr>
          <a:xfrm>
            <a:off x="-231819" y="-96204"/>
            <a:ext cx="3950795" cy="6197475"/>
            <a:chOff x="0" y="0"/>
            <a:chExt cx="1646555" cy="2531109"/>
          </a:xfrm>
        </p:grpSpPr>
        <p:grpSp>
          <p:nvGrpSpPr>
            <p:cNvPr id="7" name="Group 6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9" name="Group 8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14" name="Cloud Callout 13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15" name="Group 14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17" name="Group 16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64" name="Cloud Callout 63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65" name="Cloud Callout 64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66" name="Group 65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67" name="Group 66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69" name="Cloud Callout 68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70" name="Cloud Callout 69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68" name="Cloud Callout 67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18" name="Group 17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19" name="Group 18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21" name="Group 20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23" name="Group 22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25" name="Group 24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27" name="Group 26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29" name="Group 28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31" name="Group 30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33" name="Group 32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35" name="Group 34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37" name="Group 36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39" name="Group 38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41" name="Group 40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43" name="Group 42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45" name="Group 44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47" name="Group 46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49" name="Group 48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51" name="Group 50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53" name="Group 52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55" name="Group 54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57" name="Freeform 56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58" name="Freeform 57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59" name="Freeform 58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0" name="Freeform 59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1" name="Freeform 6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2" name="Freeform 6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3" name="Freeform 62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56" name="Freeform 55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54" name="Freeform 53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52" name="Arc 51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50" name="Arc 49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48" name="Arc 47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46" name="Arc 45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44" name="Arc 43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42" name="Arc 41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0" name="Arc 39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38" name="Arc 37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36" name="Arc 35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34" name="Arc 33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2" name="Arc 31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30" name="Freeform 29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28" name="Freeform 27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26" name="Freeform 25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24" name="Freeform 23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22" name="Freeform 21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20" name="Freeform 19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16" name="Cloud Callout 15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10" name="Group 9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11" name="Cloud Callout 10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12" name="Cloud Callout 11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13" name="Cloud Callout 12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8" name="Cloud Callout 7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313" name="Group 312"/>
          <p:cNvGrpSpPr/>
          <p:nvPr/>
        </p:nvGrpSpPr>
        <p:grpSpPr>
          <a:xfrm>
            <a:off x="8589327" y="1013254"/>
            <a:ext cx="3671571" cy="4907918"/>
            <a:chOff x="0" y="0"/>
            <a:chExt cx="3671571" cy="4907918"/>
          </a:xfrm>
        </p:grpSpPr>
        <p:grpSp>
          <p:nvGrpSpPr>
            <p:cNvPr id="354" name="Group 353"/>
            <p:cNvGrpSpPr/>
            <p:nvPr/>
          </p:nvGrpSpPr>
          <p:grpSpPr>
            <a:xfrm>
              <a:off x="0" y="0"/>
              <a:ext cx="3671571" cy="4907918"/>
              <a:chOff x="0" y="0"/>
              <a:chExt cx="3671674" cy="4908271"/>
            </a:xfrm>
          </p:grpSpPr>
          <p:grpSp>
            <p:nvGrpSpPr>
              <p:cNvPr id="364" name="Group 363"/>
              <p:cNvGrpSpPr/>
              <p:nvPr/>
            </p:nvGrpSpPr>
            <p:grpSpPr>
              <a:xfrm>
                <a:off x="0" y="0"/>
                <a:ext cx="3671674" cy="4908271"/>
                <a:chOff x="0" y="0"/>
                <a:chExt cx="3671674" cy="4908271"/>
              </a:xfrm>
            </p:grpSpPr>
            <p:grpSp>
              <p:nvGrpSpPr>
                <p:cNvPr id="367" name="Group 366"/>
                <p:cNvGrpSpPr/>
                <p:nvPr/>
              </p:nvGrpSpPr>
              <p:grpSpPr>
                <a:xfrm>
                  <a:off x="0" y="0"/>
                  <a:ext cx="3671674" cy="4908271"/>
                  <a:chOff x="0" y="0"/>
                  <a:chExt cx="3671674" cy="4908271"/>
                </a:xfrm>
              </p:grpSpPr>
              <p:grpSp>
                <p:nvGrpSpPr>
                  <p:cNvPr id="374" name="Group 373"/>
                  <p:cNvGrpSpPr/>
                  <p:nvPr/>
                </p:nvGrpSpPr>
                <p:grpSpPr>
                  <a:xfrm>
                    <a:off x="0" y="752354"/>
                    <a:ext cx="3671674" cy="4155917"/>
                    <a:chOff x="6752392" y="497872"/>
                    <a:chExt cx="4669789" cy="5508689"/>
                  </a:xfrm>
                </p:grpSpPr>
                <p:grpSp>
                  <p:nvGrpSpPr>
                    <p:cNvPr id="379" name="Group 378"/>
                    <p:cNvGrpSpPr/>
                    <p:nvPr/>
                  </p:nvGrpSpPr>
                  <p:grpSpPr>
                    <a:xfrm rot="8482653">
                      <a:off x="6752392" y="497872"/>
                      <a:ext cx="4669789" cy="5508689"/>
                      <a:chOff x="6752403" y="497877"/>
                      <a:chExt cx="2488064" cy="2900240"/>
                    </a:xfrm>
                  </p:grpSpPr>
                  <p:grpSp>
                    <p:nvGrpSpPr>
                      <p:cNvPr id="389" name="Group 388"/>
                      <p:cNvGrpSpPr/>
                      <p:nvPr/>
                    </p:nvGrpSpPr>
                    <p:grpSpPr>
                      <a:xfrm rot="13241347">
                        <a:off x="6752403" y="497877"/>
                        <a:ext cx="2488064" cy="2900240"/>
                        <a:chOff x="6752397" y="497871"/>
                        <a:chExt cx="2796150" cy="3255008"/>
                      </a:xfrm>
                    </p:grpSpPr>
                    <p:sp>
                      <p:nvSpPr>
                        <p:cNvPr id="391" name="Freeform 390"/>
                        <p:cNvSpPr/>
                        <p:nvPr/>
                      </p:nvSpPr>
                      <p:spPr>
                        <a:xfrm rot="35316">
                          <a:off x="7407782" y="2463829"/>
                          <a:ext cx="917599" cy="1289050"/>
                        </a:xfrm>
                        <a:custGeom>
                          <a:avLst/>
                          <a:gdLst>
                            <a:gd name="connsiteX0" fmla="*/ 911913 w 1027419"/>
                            <a:gd name="connsiteY0" fmla="*/ 790 h 1806740"/>
                            <a:gd name="connsiteX1" fmla="*/ 454713 w 1027419"/>
                            <a:gd name="connsiteY1" fmla="*/ 53544 h 1806740"/>
                            <a:gd name="connsiteX2" fmla="*/ 314036 w 1027419"/>
                            <a:gd name="connsiteY2" fmla="*/ 132674 h 1806740"/>
                            <a:gd name="connsiteX3" fmla="*/ 208528 w 1027419"/>
                            <a:gd name="connsiteY3" fmla="*/ 176636 h 1806740"/>
                            <a:gd name="connsiteX4" fmla="*/ 120605 w 1027419"/>
                            <a:gd name="connsiteY4" fmla="*/ 238182 h 1806740"/>
                            <a:gd name="connsiteX5" fmla="*/ 85436 w 1027419"/>
                            <a:gd name="connsiteY5" fmla="*/ 326105 h 1806740"/>
                            <a:gd name="connsiteX6" fmla="*/ 94228 w 1027419"/>
                            <a:gd name="connsiteY6" fmla="*/ 396444 h 1806740"/>
                            <a:gd name="connsiteX7" fmla="*/ 129398 w 1027419"/>
                            <a:gd name="connsiteY7" fmla="*/ 449197 h 1806740"/>
                            <a:gd name="connsiteX8" fmla="*/ 164567 w 1027419"/>
                            <a:gd name="connsiteY8" fmla="*/ 484367 h 1806740"/>
                            <a:gd name="connsiteX9" fmla="*/ 190944 w 1027419"/>
                            <a:gd name="connsiteY9" fmla="*/ 677797 h 1806740"/>
                            <a:gd name="connsiteX10" fmla="*/ 287659 w 1027419"/>
                            <a:gd name="connsiteY10" fmla="*/ 1214128 h 1806740"/>
                            <a:gd name="connsiteX11" fmla="*/ 322828 w 1027419"/>
                            <a:gd name="connsiteY11" fmla="*/ 1433936 h 1806740"/>
                            <a:gd name="connsiteX12" fmla="*/ 287659 w 1027419"/>
                            <a:gd name="connsiteY12" fmla="*/ 1469105 h 1806740"/>
                            <a:gd name="connsiteX13" fmla="*/ 199736 w 1027419"/>
                            <a:gd name="connsiteY13" fmla="*/ 1521859 h 1806740"/>
                            <a:gd name="connsiteX14" fmla="*/ 23890 w 1027419"/>
                            <a:gd name="connsiteY14" fmla="*/ 1627367 h 1806740"/>
                            <a:gd name="connsiteX15" fmla="*/ 6305 w 1027419"/>
                            <a:gd name="connsiteY15" fmla="*/ 1715290 h 1806740"/>
                            <a:gd name="connsiteX16" fmla="*/ 67852 w 1027419"/>
                            <a:gd name="connsiteY16" fmla="*/ 1803213 h 1806740"/>
                            <a:gd name="connsiteX17" fmla="*/ 111813 w 1027419"/>
                            <a:gd name="connsiteY17" fmla="*/ 1785628 h 1806740"/>
                            <a:gd name="connsiteX18" fmla="*/ 226113 w 1027419"/>
                            <a:gd name="connsiteY18" fmla="*/ 1750459 h 1806740"/>
                            <a:gd name="connsiteX19" fmla="*/ 489882 w 1027419"/>
                            <a:gd name="connsiteY19" fmla="*/ 1592197 h 1806740"/>
                            <a:gd name="connsiteX20" fmla="*/ 560221 w 1027419"/>
                            <a:gd name="connsiteY20" fmla="*/ 1557028 h 1806740"/>
                            <a:gd name="connsiteX21" fmla="*/ 577805 w 1027419"/>
                            <a:gd name="connsiteY21" fmla="*/ 1451521 h 1806740"/>
                            <a:gd name="connsiteX22" fmla="*/ 507467 w 1027419"/>
                            <a:gd name="connsiteY22" fmla="*/ 1398767 h 1806740"/>
                            <a:gd name="connsiteX23" fmla="*/ 481090 w 1027419"/>
                            <a:gd name="connsiteY23" fmla="*/ 1381182 h 1806740"/>
                            <a:gd name="connsiteX24" fmla="*/ 472298 w 1027419"/>
                            <a:gd name="connsiteY24" fmla="*/ 1310844 h 1806740"/>
                            <a:gd name="connsiteX25" fmla="*/ 516259 w 1027419"/>
                            <a:gd name="connsiteY25" fmla="*/ 1099828 h 1806740"/>
                            <a:gd name="connsiteX26" fmla="*/ 507467 w 1027419"/>
                            <a:gd name="connsiteY26" fmla="*/ 959151 h 1806740"/>
                            <a:gd name="connsiteX27" fmla="*/ 498675 w 1027419"/>
                            <a:gd name="connsiteY27" fmla="*/ 818474 h 1806740"/>
                            <a:gd name="connsiteX28" fmla="*/ 472298 w 1027419"/>
                            <a:gd name="connsiteY28" fmla="*/ 651421 h 1806740"/>
                            <a:gd name="connsiteX29" fmla="*/ 375582 w 1027419"/>
                            <a:gd name="connsiteY29" fmla="*/ 484367 h 1806740"/>
                            <a:gd name="connsiteX30" fmla="*/ 340413 w 1027419"/>
                            <a:gd name="connsiteY30" fmla="*/ 422821 h 1806740"/>
                            <a:gd name="connsiteX31" fmla="*/ 445921 w 1027419"/>
                            <a:gd name="connsiteY31" fmla="*/ 387651 h 1806740"/>
                            <a:gd name="connsiteX32" fmla="*/ 595390 w 1027419"/>
                            <a:gd name="connsiteY32" fmla="*/ 334897 h 1806740"/>
                            <a:gd name="connsiteX33" fmla="*/ 876744 w 1027419"/>
                            <a:gd name="connsiteY33" fmla="*/ 238182 h 1806740"/>
                            <a:gd name="connsiteX34" fmla="*/ 947082 w 1027419"/>
                            <a:gd name="connsiteY34" fmla="*/ 176636 h 1806740"/>
                            <a:gd name="connsiteX35" fmla="*/ 1026213 w 1027419"/>
                            <a:gd name="connsiteY35" fmla="*/ 88713 h 1806740"/>
                            <a:gd name="connsiteX36" fmla="*/ 991044 w 1027419"/>
                            <a:gd name="connsiteY36" fmla="*/ 27167 h 1806740"/>
                            <a:gd name="connsiteX37" fmla="*/ 911913 w 1027419"/>
                            <a:gd name="connsiteY37" fmla="*/ 790 h 18067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</a:cxnLst>
                          <a:rect l="l" t="t" r="r" b="b"/>
                          <a:pathLst>
                            <a:path w="1027419" h="1806740">
                              <a:moveTo>
                                <a:pt x="911913" y="790"/>
                              </a:moveTo>
                              <a:cubicBezTo>
                                <a:pt x="822524" y="5186"/>
                                <a:pt x="554359" y="31563"/>
                                <a:pt x="454713" y="53544"/>
                              </a:cubicBezTo>
                              <a:cubicBezTo>
                                <a:pt x="355067" y="75525"/>
                                <a:pt x="355067" y="112159"/>
                                <a:pt x="314036" y="132674"/>
                              </a:cubicBezTo>
                              <a:cubicBezTo>
                                <a:pt x="273005" y="153189"/>
                                <a:pt x="240766" y="159051"/>
                                <a:pt x="208528" y="176636"/>
                              </a:cubicBezTo>
                              <a:cubicBezTo>
                                <a:pt x="176290" y="194221"/>
                                <a:pt x="141120" y="213271"/>
                                <a:pt x="120605" y="238182"/>
                              </a:cubicBezTo>
                              <a:cubicBezTo>
                                <a:pt x="100090" y="263093"/>
                                <a:pt x="89832" y="299728"/>
                                <a:pt x="85436" y="326105"/>
                              </a:cubicBezTo>
                              <a:cubicBezTo>
                                <a:pt x="81040" y="352482"/>
                                <a:pt x="86901" y="375929"/>
                                <a:pt x="94228" y="396444"/>
                              </a:cubicBezTo>
                              <a:cubicBezTo>
                                <a:pt x="101555" y="416959"/>
                                <a:pt x="117675" y="434543"/>
                                <a:pt x="129398" y="449197"/>
                              </a:cubicBezTo>
                              <a:cubicBezTo>
                                <a:pt x="141121" y="463851"/>
                                <a:pt x="154309" y="446267"/>
                                <a:pt x="164567" y="484367"/>
                              </a:cubicBezTo>
                              <a:cubicBezTo>
                                <a:pt x="174825" y="522467"/>
                                <a:pt x="170429" y="556170"/>
                                <a:pt x="190944" y="677797"/>
                              </a:cubicBezTo>
                              <a:cubicBezTo>
                                <a:pt x="211459" y="799424"/>
                                <a:pt x="265678" y="1088105"/>
                                <a:pt x="287659" y="1214128"/>
                              </a:cubicBezTo>
                              <a:cubicBezTo>
                                <a:pt x="309640" y="1340151"/>
                                <a:pt x="322828" y="1391440"/>
                                <a:pt x="322828" y="1433936"/>
                              </a:cubicBezTo>
                              <a:cubicBezTo>
                                <a:pt x="322828" y="1476432"/>
                                <a:pt x="308174" y="1454451"/>
                                <a:pt x="287659" y="1469105"/>
                              </a:cubicBezTo>
                              <a:cubicBezTo>
                                <a:pt x="267144" y="1483759"/>
                                <a:pt x="199736" y="1521859"/>
                                <a:pt x="199736" y="1521859"/>
                              </a:cubicBezTo>
                              <a:cubicBezTo>
                                <a:pt x="155775" y="1548236"/>
                                <a:pt x="56128" y="1595129"/>
                                <a:pt x="23890" y="1627367"/>
                              </a:cubicBezTo>
                              <a:cubicBezTo>
                                <a:pt x="-8348" y="1659605"/>
                                <a:pt x="-1022" y="1685982"/>
                                <a:pt x="6305" y="1715290"/>
                              </a:cubicBezTo>
                              <a:cubicBezTo>
                                <a:pt x="13632" y="1744598"/>
                                <a:pt x="67852" y="1803213"/>
                                <a:pt x="67852" y="1803213"/>
                              </a:cubicBezTo>
                              <a:cubicBezTo>
                                <a:pt x="85437" y="1814936"/>
                                <a:pt x="85436" y="1794420"/>
                                <a:pt x="111813" y="1785628"/>
                              </a:cubicBezTo>
                              <a:cubicBezTo>
                                <a:pt x="138190" y="1776836"/>
                                <a:pt x="163101" y="1782698"/>
                                <a:pt x="226113" y="1750459"/>
                              </a:cubicBezTo>
                              <a:cubicBezTo>
                                <a:pt x="289125" y="1718220"/>
                                <a:pt x="434197" y="1624435"/>
                                <a:pt x="489882" y="1592197"/>
                              </a:cubicBezTo>
                              <a:cubicBezTo>
                                <a:pt x="545567" y="1559959"/>
                                <a:pt x="545567" y="1580474"/>
                                <a:pt x="560221" y="1557028"/>
                              </a:cubicBezTo>
                              <a:cubicBezTo>
                                <a:pt x="574875" y="1533582"/>
                                <a:pt x="586597" y="1477898"/>
                                <a:pt x="577805" y="1451521"/>
                              </a:cubicBezTo>
                              <a:cubicBezTo>
                                <a:pt x="569013" y="1425144"/>
                                <a:pt x="523586" y="1410490"/>
                                <a:pt x="507467" y="1398767"/>
                              </a:cubicBezTo>
                              <a:cubicBezTo>
                                <a:pt x="491348" y="1387044"/>
                                <a:pt x="486952" y="1395836"/>
                                <a:pt x="481090" y="1381182"/>
                              </a:cubicBezTo>
                              <a:cubicBezTo>
                                <a:pt x="475228" y="1366528"/>
                                <a:pt x="466437" y="1357736"/>
                                <a:pt x="472298" y="1310844"/>
                              </a:cubicBezTo>
                              <a:cubicBezTo>
                                <a:pt x="478159" y="1263952"/>
                                <a:pt x="510398" y="1158443"/>
                                <a:pt x="516259" y="1099828"/>
                              </a:cubicBezTo>
                              <a:cubicBezTo>
                                <a:pt x="522120" y="1041213"/>
                                <a:pt x="507467" y="959151"/>
                                <a:pt x="507467" y="959151"/>
                              </a:cubicBezTo>
                              <a:cubicBezTo>
                                <a:pt x="504536" y="912259"/>
                                <a:pt x="504536" y="869762"/>
                                <a:pt x="498675" y="818474"/>
                              </a:cubicBezTo>
                              <a:cubicBezTo>
                                <a:pt x="492814" y="767186"/>
                                <a:pt x="492813" y="707105"/>
                                <a:pt x="472298" y="651421"/>
                              </a:cubicBezTo>
                              <a:cubicBezTo>
                                <a:pt x="451783" y="595737"/>
                                <a:pt x="397563" y="522467"/>
                                <a:pt x="375582" y="484367"/>
                              </a:cubicBezTo>
                              <a:cubicBezTo>
                                <a:pt x="353601" y="446267"/>
                                <a:pt x="328690" y="438940"/>
                                <a:pt x="340413" y="422821"/>
                              </a:cubicBezTo>
                              <a:cubicBezTo>
                                <a:pt x="352136" y="406702"/>
                                <a:pt x="445921" y="387651"/>
                                <a:pt x="445921" y="387651"/>
                              </a:cubicBezTo>
                              <a:lnTo>
                                <a:pt x="595390" y="334897"/>
                              </a:lnTo>
                              <a:cubicBezTo>
                                <a:pt x="667194" y="309986"/>
                                <a:pt x="818129" y="264559"/>
                                <a:pt x="876744" y="238182"/>
                              </a:cubicBezTo>
                              <a:cubicBezTo>
                                <a:pt x="935359" y="211805"/>
                                <a:pt x="922171" y="201547"/>
                                <a:pt x="947082" y="176636"/>
                              </a:cubicBezTo>
                              <a:cubicBezTo>
                                <a:pt x="971993" y="151725"/>
                                <a:pt x="1018886" y="113624"/>
                                <a:pt x="1026213" y="88713"/>
                              </a:cubicBezTo>
                              <a:cubicBezTo>
                                <a:pt x="1033540" y="63802"/>
                                <a:pt x="1005698" y="43286"/>
                                <a:pt x="991044" y="27167"/>
                              </a:cubicBezTo>
                              <a:cubicBezTo>
                                <a:pt x="976390" y="11048"/>
                                <a:pt x="1001302" y="-3606"/>
                                <a:pt x="911913" y="7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ECFBC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392" name="Freeform 391"/>
                        <p:cNvSpPr/>
                        <p:nvPr/>
                      </p:nvSpPr>
                      <p:spPr>
                        <a:xfrm rot="21501550" flipH="1">
                          <a:off x="8315622" y="2454694"/>
                          <a:ext cx="884537" cy="1242029"/>
                        </a:xfrm>
                        <a:custGeom>
                          <a:avLst/>
                          <a:gdLst>
                            <a:gd name="connsiteX0" fmla="*/ 911913 w 1027419"/>
                            <a:gd name="connsiteY0" fmla="*/ 790 h 1806740"/>
                            <a:gd name="connsiteX1" fmla="*/ 454713 w 1027419"/>
                            <a:gd name="connsiteY1" fmla="*/ 53544 h 1806740"/>
                            <a:gd name="connsiteX2" fmla="*/ 314036 w 1027419"/>
                            <a:gd name="connsiteY2" fmla="*/ 132674 h 1806740"/>
                            <a:gd name="connsiteX3" fmla="*/ 208528 w 1027419"/>
                            <a:gd name="connsiteY3" fmla="*/ 176636 h 1806740"/>
                            <a:gd name="connsiteX4" fmla="*/ 120605 w 1027419"/>
                            <a:gd name="connsiteY4" fmla="*/ 238182 h 1806740"/>
                            <a:gd name="connsiteX5" fmla="*/ 85436 w 1027419"/>
                            <a:gd name="connsiteY5" fmla="*/ 326105 h 1806740"/>
                            <a:gd name="connsiteX6" fmla="*/ 94228 w 1027419"/>
                            <a:gd name="connsiteY6" fmla="*/ 396444 h 1806740"/>
                            <a:gd name="connsiteX7" fmla="*/ 129398 w 1027419"/>
                            <a:gd name="connsiteY7" fmla="*/ 449197 h 1806740"/>
                            <a:gd name="connsiteX8" fmla="*/ 164567 w 1027419"/>
                            <a:gd name="connsiteY8" fmla="*/ 484367 h 1806740"/>
                            <a:gd name="connsiteX9" fmla="*/ 190944 w 1027419"/>
                            <a:gd name="connsiteY9" fmla="*/ 677797 h 1806740"/>
                            <a:gd name="connsiteX10" fmla="*/ 287659 w 1027419"/>
                            <a:gd name="connsiteY10" fmla="*/ 1214128 h 1806740"/>
                            <a:gd name="connsiteX11" fmla="*/ 322828 w 1027419"/>
                            <a:gd name="connsiteY11" fmla="*/ 1433936 h 1806740"/>
                            <a:gd name="connsiteX12" fmla="*/ 287659 w 1027419"/>
                            <a:gd name="connsiteY12" fmla="*/ 1469105 h 1806740"/>
                            <a:gd name="connsiteX13" fmla="*/ 199736 w 1027419"/>
                            <a:gd name="connsiteY13" fmla="*/ 1521859 h 1806740"/>
                            <a:gd name="connsiteX14" fmla="*/ 23890 w 1027419"/>
                            <a:gd name="connsiteY14" fmla="*/ 1627367 h 1806740"/>
                            <a:gd name="connsiteX15" fmla="*/ 6305 w 1027419"/>
                            <a:gd name="connsiteY15" fmla="*/ 1715290 h 1806740"/>
                            <a:gd name="connsiteX16" fmla="*/ 67852 w 1027419"/>
                            <a:gd name="connsiteY16" fmla="*/ 1803213 h 1806740"/>
                            <a:gd name="connsiteX17" fmla="*/ 111813 w 1027419"/>
                            <a:gd name="connsiteY17" fmla="*/ 1785628 h 1806740"/>
                            <a:gd name="connsiteX18" fmla="*/ 226113 w 1027419"/>
                            <a:gd name="connsiteY18" fmla="*/ 1750459 h 1806740"/>
                            <a:gd name="connsiteX19" fmla="*/ 489882 w 1027419"/>
                            <a:gd name="connsiteY19" fmla="*/ 1592197 h 1806740"/>
                            <a:gd name="connsiteX20" fmla="*/ 560221 w 1027419"/>
                            <a:gd name="connsiteY20" fmla="*/ 1557028 h 1806740"/>
                            <a:gd name="connsiteX21" fmla="*/ 577805 w 1027419"/>
                            <a:gd name="connsiteY21" fmla="*/ 1451521 h 1806740"/>
                            <a:gd name="connsiteX22" fmla="*/ 507467 w 1027419"/>
                            <a:gd name="connsiteY22" fmla="*/ 1398767 h 1806740"/>
                            <a:gd name="connsiteX23" fmla="*/ 481090 w 1027419"/>
                            <a:gd name="connsiteY23" fmla="*/ 1381182 h 1806740"/>
                            <a:gd name="connsiteX24" fmla="*/ 472298 w 1027419"/>
                            <a:gd name="connsiteY24" fmla="*/ 1310844 h 1806740"/>
                            <a:gd name="connsiteX25" fmla="*/ 516259 w 1027419"/>
                            <a:gd name="connsiteY25" fmla="*/ 1099828 h 1806740"/>
                            <a:gd name="connsiteX26" fmla="*/ 507467 w 1027419"/>
                            <a:gd name="connsiteY26" fmla="*/ 959151 h 1806740"/>
                            <a:gd name="connsiteX27" fmla="*/ 498675 w 1027419"/>
                            <a:gd name="connsiteY27" fmla="*/ 818474 h 1806740"/>
                            <a:gd name="connsiteX28" fmla="*/ 472298 w 1027419"/>
                            <a:gd name="connsiteY28" fmla="*/ 651421 h 1806740"/>
                            <a:gd name="connsiteX29" fmla="*/ 375582 w 1027419"/>
                            <a:gd name="connsiteY29" fmla="*/ 484367 h 1806740"/>
                            <a:gd name="connsiteX30" fmla="*/ 340413 w 1027419"/>
                            <a:gd name="connsiteY30" fmla="*/ 422821 h 1806740"/>
                            <a:gd name="connsiteX31" fmla="*/ 445921 w 1027419"/>
                            <a:gd name="connsiteY31" fmla="*/ 387651 h 1806740"/>
                            <a:gd name="connsiteX32" fmla="*/ 595390 w 1027419"/>
                            <a:gd name="connsiteY32" fmla="*/ 334897 h 1806740"/>
                            <a:gd name="connsiteX33" fmla="*/ 876744 w 1027419"/>
                            <a:gd name="connsiteY33" fmla="*/ 238182 h 1806740"/>
                            <a:gd name="connsiteX34" fmla="*/ 947082 w 1027419"/>
                            <a:gd name="connsiteY34" fmla="*/ 176636 h 1806740"/>
                            <a:gd name="connsiteX35" fmla="*/ 1026213 w 1027419"/>
                            <a:gd name="connsiteY35" fmla="*/ 88713 h 1806740"/>
                            <a:gd name="connsiteX36" fmla="*/ 991044 w 1027419"/>
                            <a:gd name="connsiteY36" fmla="*/ 27167 h 1806740"/>
                            <a:gd name="connsiteX37" fmla="*/ 911913 w 1027419"/>
                            <a:gd name="connsiteY37" fmla="*/ 790 h 18067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</a:cxnLst>
                          <a:rect l="l" t="t" r="r" b="b"/>
                          <a:pathLst>
                            <a:path w="1027419" h="1806740">
                              <a:moveTo>
                                <a:pt x="911913" y="790"/>
                              </a:moveTo>
                              <a:cubicBezTo>
                                <a:pt x="822524" y="5186"/>
                                <a:pt x="554359" y="31563"/>
                                <a:pt x="454713" y="53544"/>
                              </a:cubicBezTo>
                              <a:cubicBezTo>
                                <a:pt x="355067" y="75525"/>
                                <a:pt x="355067" y="112159"/>
                                <a:pt x="314036" y="132674"/>
                              </a:cubicBezTo>
                              <a:cubicBezTo>
                                <a:pt x="273005" y="153189"/>
                                <a:pt x="240766" y="159051"/>
                                <a:pt x="208528" y="176636"/>
                              </a:cubicBezTo>
                              <a:cubicBezTo>
                                <a:pt x="176290" y="194221"/>
                                <a:pt x="141120" y="213271"/>
                                <a:pt x="120605" y="238182"/>
                              </a:cubicBezTo>
                              <a:cubicBezTo>
                                <a:pt x="100090" y="263093"/>
                                <a:pt x="89832" y="299728"/>
                                <a:pt x="85436" y="326105"/>
                              </a:cubicBezTo>
                              <a:cubicBezTo>
                                <a:pt x="81040" y="352482"/>
                                <a:pt x="86901" y="375929"/>
                                <a:pt x="94228" y="396444"/>
                              </a:cubicBezTo>
                              <a:cubicBezTo>
                                <a:pt x="101555" y="416959"/>
                                <a:pt x="117675" y="434543"/>
                                <a:pt x="129398" y="449197"/>
                              </a:cubicBezTo>
                              <a:cubicBezTo>
                                <a:pt x="141121" y="463851"/>
                                <a:pt x="154309" y="446267"/>
                                <a:pt x="164567" y="484367"/>
                              </a:cubicBezTo>
                              <a:cubicBezTo>
                                <a:pt x="174825" y="522467"/>
                                <a:pt x="170429" y="556170"/>
                                <a:pt x="190944" y="677797"/>
                              </a:cubicBezTo>
                              <a:cubicBezTo>
                                <a:pt x="211459" y="799424"/>
                                <a:pt x="265678" y="1088105"/>
                                <a:pt x="287659" y="1214128"/>
                              </a:cubicBezTo>
                              <a:cubicBezTo>
                                <a:pt x="309640" y="1340151"/>
                                <a:pt x="322828" y="1391440"/>
                                <a:pt x="322828" y="1433936"/>
                              </a:cubicBezTo>
                              <a:cubicBezTo>
                                <a:pt x="322828" y="1476432"/>
                                <a:pt x="308174" y="1454451"/>
                                <a:pt x="287659" y="1469105"/>
                              </a:cubicBezTo>
                              <a:cubicBezTo>
                                <a:pt x="267144" y="1483759"/>
                                <a:pt x="199736" y="1521859"/>
                                <a:pt x="199736" y="1521859"/>
                              </a:cubicBezTo>
                              <a:cubicBezTo>
                                <a:pt x="155775" y="1548236"/>
                                <a:pt x="56128" y="1595129"/>
                                <a:pt x="23890" y="1627367"/>
                              </a:cubicBezTo>
                              <a:cubicBezTo>
                                <a:pt x="-8348" y="1659605"/>
                                <a:pt x="-1022" y="1685982"/>
                                <a:pt x="6305" y="1715290"/>
                              </a:cubicBezTo>
                              <a:cubicBezTo>
                                <a:pt x="13632" y="1744598"/>
                                <a:pt x="67852" y="1803213"/>
                                <a:pt x="67852" y="1803213"/>
                              </a:cubicBezTo>
                              <a:cubicBezTo>
                                <a:pt x="85437" y="1814936"/>
                                <a:pt x="85436" y="1794420"/>
                                <a:pt x="111813" y="1785628"/>
                              </a:cubicBezTo>
                              <a:cubicBezTo>
                                <a:pt x="138190" y="1776836"/>
                                <a:pt x="163101" y="1782698"/>
                                <a:pt x="226113" y="1750459"/>
                              </a:cubicBezTo>
                              <a:cubicBezTo>
                                <a:pt x="289125" y="1718220"/>
                                <a:pt x="434197" y="1624435"/>
                                <a:pt x="489882" y="1592197"/>
                              </a:cubicBezTo>
                              <a:cubicBezTo>
                                <a:pt x="545567" y="1559959"/>
                                <a:pt x="545567" y="1580474"/>
                                <a:pt x="560221" y="1557028"/>
                              </a:cubicBezTo>
                              <a:cubicBezTo>
                                <a:pt x="574875" y="1533582"/>
                                <a:pt x="586597" y="1477898"/>
                                <a:pt x="577805" y="1451521"/>
                              </a:cubicBezTo>
                              <a:cubicBezTo>
                                <a:pt x="569013" y="1425144"/>
                                <a:pt x="523586" y="1410490"/>
                                <a:pt x="507467" y="1398767"/>
                              </a:cubicBezTo>
                              <a:cubicBezTo>
                                <a:pt x="491348" y="1387044"/>
                                <a:pt x="486952" y="1395836"/>
                                <a:pt x="481090" y="1381182"/>
                              </a:cubicBezTo>
                              <a:cubicBezTo>
                                <a:pt x="475228" y="1366528"/>
                                <a:pt x="466437" y="1357736"/>
                                <a:pt x="472298" y="1310844"/>
                              </a:cubicBezTo>
                              <a:cubicBezTo>
                                <a:pt x="478159" y="1263952"/>
                                <a:pt x="510398" y="1158443"/>
                                <a:pt x="516259" y="1099828"/>
                              </a:cubicBezTo>
                              <a:cubicBezTo>
                                <a:pt x="522120" y="1041213"/>
                                <a:pt x="507467" y="959151"/>
                                <a:pt x="507467" y="959151"/>
                              </a:cubicBezTo>
                              <a:cubicBezTo>
                                <a:pt x="504536" y="912259"/>
                                <a:pt x="504536" y="869762"/>
                                <a:pt x="498675" y="818474"/>
                              </a:cubicBezTo>
                              <a:cubicBezTo>
                                <a:pt x="492814" y="767186"/>
                                <a:pt x="492813" y="707105"/>
                                <a:pt x="472298" y="651421"/>
                              </a:cubicBezTo>
                              <a:cubicBezTo>
                                <a:pt x="451783" y="595737"/>
                                <a:pt x="397563" y="522467"/>
                                <a:pt x="375582" y="484367"/>
                              </a:cubicBezTo>
                              <a:cubicBezTo>
                                <a:pt x="353601" y="446267"/>
                                <a:pt x="328690" y="438940"/>
                                <a:pt x="340413" y="422821"/>
                              </a:cubicBezTo>
                              <a:cubicBezTo>
                                <a:pt x="352136" y="406702"/>
                                <a:pt x="445921" y="387651"/>
                                <a:pt x="445921" y="387651"/>
                              </a:cubicBezTo>
                              <a:lnTo>
                                <a:pt x="595390" y="334897"/>
                              </a:lnTo>
                              <a:cubicBezTo>
                                <a:pt x="667194" y="309986"/>
                                <a:pt x="818129" y="264559"/>
                                <a:pt x="876744" y="238182"/>
                              </a:cubicBezTo>
                              <a:cubicBezTo>
                                <a:pt x="935359" y="211805"/>
                                <a:pt x="922171" y="201547"/>
                                <a:pt x="947082" y="176636"/>
                              </a:cubicBezTo>
                              <a:cubicBezTo>
                                <a:pt x="971993" y="151725"/>
                                <a:pt x="1018886" y="113624"/>
                                <a:pt x="1026213" y="88713"/>
                              </a:cubicBezTo>
                              <a:cubicBezTo>
                                <a:pt x="1033540" y="63802"/>
                                <a:pt x="1005698" y="43286"/>
                                <a:pt x="991044" y="27167"/>
                              </a:cubicBezTo>
                              <a:cubicBezTo>
                                <a:pt x="976390" y="11048"/>
                                <a:pt x="1001302" y="-3606"/>
                                <a:pt x="911913" y="7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ECFBC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grpSp>
                      <p:nvGrpSpPr>
                        <p:cNvPr id="393" name="Group 392"/>
                        <p:cNvGrpSpPr/>
                        <p:nvPr/>
                      </p:nvGrpSpPr>
                      <p:grpSpPr>
                        <a:xfrm rot="21313107">
                          <a:off x="6752397" y="497871"/>
                          <a:ext cx="2796150" cy="2126523"/>
                          <a:chOff x="6752399" y="497872"/>
                          <a:chExt cx="2796150" cy="2126523"/>
                        </a:xfrm>
                      </p:grpSpPr>
                      <p:grpSp>
                        <p:nvGrpSpPr>
                          <p:cNvPr id="394" name="Group 393"/>
                          <p:cNvGrpSpPr/>
                          <p:nvPr/>
                        </p:nvGrpSpPr>
                        <p:grpSpPr>
                          <a:xfrm>
                            <a:off x="6752399" y="497872"/>
                            <a:ext cx="2796150" cy="2126523"/>
                            <a:chOff x="6752400" y="497874"/>
                            <a:chExt cx="5071558" cy="3497406"/>
                          </a:xfrm>
                        </p:grpSpPr>
                        <p:grpSp>
                          <p:nvGrpSpPr>
                            <p:cNvPr id="398" name="Group 397"/>
                            <p:cNvGrpSpPr/>
                            <p:nvPr/>
                          </p:nvGrpSpPr>
                          <p:grpSpPr>
                            <a:xfrm>
                              <a:off x="6752400" y="497874"/>
                              <a:ext cx="5071558" cy="3497406"/>
                              <a:chOff x="6752398" y="497874"/>
                              <a:chExt cx="5073004" cy="3497406"/>
                            </a:xfrm>
                          </p:grpSpPr>
                          <p:grpSp>
                            <p:nvGrpSpPr>
                              <p:cNvPr id="401" name="Group 400"/>
                              <p:cNvGrpSpPr/>
                              <p:nvPr/>
                            </p:nvGrpSpPr>
                            <p:grpSpPr>
                              <a:xfrm>
                                <a:off x="6752398" y="497874"/>
                                <a:ext cx="5073004" cy="3497406"/>
                                <a:chOff x="6752400" y="497874"/>
                                <a:chExt cx="5073810" cy="3497736"/>
                              </a:xfrm>
                            </p:grpSpPr>
                            <p:sp>
                              <p:nvSpPr>
                                <p:cNvPr id="408" name="Rectangle 407"/>
                                <p:cNvSpPr/>
                                <p:nvPr/>
                              </p:nvSpPr>
                              <p:spPr>
                                <a:xfrm rot="1133762">
                                  <a:off x="8480938" y="3402432"/>
                                  <a:ext cx="1052665" cy="581041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09" name="Rectangle 408"/>
                                <p:cNvSpPr/>
                                <p:nvPr/>
                              </p:nvSpPr>
                              <p:spPr>
                                <a:xfrm rot="20539513" flipH="1">
                                  <a:off x="9458764" y="3446787"/>
                                  <a:ext cx="917187" cy="548823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grpSp>
                              <p:nvGrpSpPr>
                                <p:cNvPr id="410" name="Group 409"/>
                                <p:cNvGrpSpPr/>
                                <p:nvPr/>
                              </p:nvGrpSpPr>
                              <p:grpSpPr>
                                <a:xfrm>
                                  <a:off x="8162566" y="497874"/>
                                  <a:ext cx="2480256" cy="3104513"/>
                                  <a:chOff x="8162566" y="497874"/>
                                  <a:chExt cx="2480256" cy="3104513"/>
                                </a:xfrm>
                              </p:grpSpPr>
                              <p:grpSp>
                                <p:nvGrpSpPr>
                                  <p:cNvPr id="418" name="Group 417"/>
                                  <p:cNvGrpSpPr/>
                                  <p:nvPr/>
                                </p:nvGrpSpPr>
                                <p:grpSpPr>
                                  <a:xfrm>
                                    <a:off x="8162566" y="497874"/>
                                    <a:ext cx="2466340" cy="3104513"/>
                                    <a:chOff x="8162566" y="497874"/>
                                    <a:chExt cx="2466340" cy="3104513"/>
                                  </a:xfrm>
                                </p:grpSpPr>
                                <p:sp>
                                  <p:nvSpPr>
                                    <p:cNvPr id="450" name="Oval 449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8162566" y="497874"/>
                                      <a:ext cx="2466340" cy="3104513"/>
                                    </a:xfrm>
                                    <a:prstGeom prst="ellipse">
                                      <a:avLst/>
                                    </a:prstGeom>
                                    <a:solidFill>
                                      <a:srgbClr val="DECFBC"/>
                                    </a:solidFill>
                                    <a:ln w="12700" cap="flat" cmpd="sng" algn="ctr">
                                      <a:solidFill>
                                        <a:srgbClr val="44546A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  <p:grpSp>
                                  <p:nvGrpSpPr>
                                    <p:cNvPr id="451" name="Group 450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830783" y="1130918"/>
                                      <a:ext cx="342890" cy="448393"/>
                                      <a:chOff x="8830783" y="1130918"/>
                                      <a:chExt cx="342890" cy="448393"/>
                                    </a:xfrm>
                                  </p:grpSpPr>
                                  <p:sp>
                                    <p:nvSpPr>
                                      <p:cNvPr id="455" name="Oval 454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8830783" y="1130918"/>
                                        <a:ext cx="342890" cy="447647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ysClr val="window" lastClr="FFFFFF"/>
                                      </a:solidFill>
                                      <a:ln w="12700" cap="flat" cmpd="sng" algn="ctr">
                                        <a:solidFill>
                                          <a:srgbClr val="44546A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  <p:sp>
                                    <p:nvSpPr>
                                      <p:cNvPr id="456" name="Oval 455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8887959" y="1350725"/>
                                        <a:ext cx="257167" cy="22858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ysClr val="windowText" lastClr="000000"/>
                                      </a:solidFill>
                                      <a:ln w="12700" cap="flat" cmpd="sng" algn="ctr">
                                        <a:solidFill>
                                          <a:srgbClr val="44546A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52" name="Group 451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9551752" y="1130918"/>
                                      <a:ext cx="342890" cy="447647"/>
                                      <a:chOff x="9551752" y="1130918"/>
                                      <a:chExt cx="342890" cy="447647"/>
                                    </a:xfrm>
                                  </p:grpSpPr>
                                  <p:sp>
                                    <p:nvSpPr>
                                      <p:cNvPr id="453" name="Oval 452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9551752" y="1130918"/>
                                        <a:ext cx="342890" cy="447647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ysClr val="window" lastClr="FFFFFF"/>
                                      </a:solidFill>
                                      <a:ln w="12700" cap="flat" cmpd="sng" algn="ctr">
                                        <a:solidFill>
                                          <a:srgbClr val="44546A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  <p:sp>
                                    <p:nvSpPr>
                                      <p:cNvPr id="454" name="Oval 453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9604513" y="1349979"/>
                                        <a:ext cx="257168" cy="22858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ysClr val="windowText" lastClr="000000"/>
                                      </a:solidFill>
                                      <a:ln w="12700" cap="flat" cmpd="sng" algn="ctr">
                                        <a:solidFill>
                                          <a:srgbClr val="44546A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</p:grpSp>
                              <p:sp>
                                <p:nvSpPr>
                                  <p:cNvPr id="419" name="Rectangle 418"/>
                                  <p:cNvSpPr/>
                                  <p:nvPr/>
                                </p:nvSpPr>
                                <p:spPr>
                                  <a:xfrm>
                                    <a:off x="8575807" y="2388218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20" name="Rectangle 419"/>
                                  <p:cNvSpPr/>
                                  <p:nvPr/>
                                </p:nvSpPr>
                                <p:spPr>
                                  <a:xfrm>
                                    <a:off x="8909915" y="2388218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21" name="Rectangle 420"/>
                                  <p:cNvSpPr/>
                                  <p:nvPr/>
                                </p:nvSpPr>
                                <p:spPr>
                                  <a:xfrm>
                                    <a:off x="9244022" y="2388218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22" name="Rectangle 421"/>
                                  <p:cNvSpPr/>
                                  <p:nvPr/>
                                </p:nvSpPr>
                                <p:spPr>
                                  <a:xfrm>
                                    <a:off x="9578130" y="2388218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23" name="Rectangle 422"/>
                                  <p:cNvSpPr/>
                                  <p:nvPr/>
                                </p:nvSpPr>
                                <p:spPr>
                                  <a:xfrm>
                                    <a:off x="9912238" y="2388218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24" name="Rectangle 423"/>
                                  <p:cNvSpPr/>
                                  <p:nvPr/>
                                </p:nvSpPr>
                                <p:spPr>
                                  <a:xfrm>
                                    <a:off x="9411076" y="2625611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25" name="Rectangle 424"/>
                                  <p:cNvSpPr/>
                                  <p:nvPr/>
                                </p:nvSpPr>
                                <p:spPr>
                                  <a:xfrm>
                                    <a:off x="8742861" y="2625611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26" name="Rectangle 425"/>
                                  <p:cNvSpPr/>
                                  <p:nvPr/>
                                </p:nvSpPr>
                                <p:spPr>
                                  <a:xfrm>
                                    <a:off x="9753976" y="2625611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27" name="Rectangle 426"/>
                                  <p:cNvSpPr/>
                                  <p:nvPr/>
                                </p:nvSpPr>
                                <p:spPr>
                                  <a:xfrm>
                                    <a:off x="9076968" y="2625611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28" name="Rectangle 427"/>
                                  <p:cNvSpPr/>
                                  <p:nvPr/>
                                </p:nvSpPr>
                                <p:spPr>
                                  <a:xfrm>
                                    <a:off x="9217645" y="2863003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29" name="Rectangle 428"/>
                                  <p:cNvSpPr/>
                                  <p:nvPr/>
                                </p:nvSpPr>
                                <p:spPr>
                                  <a:xfrm>
                                    <a:off x="9551753" y="2863003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30" name="Rectangle 429"/>
                                  <p:cNvSpPr/>
                                  <p:nvPr/>
                                </p:nvSpPr>
                                <p:spPr>
                                  <a:xfrm>
                                    <a:off x="8909915" y="2863003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31" name="Rectangle 430"/>
                                  <p:cNvSpPr/>
                                  <p:nvPr/>
                                </p:nvSpPr>
                                <p:spPr>
                                  <a:xfrm>
                                    <a:off x="9411076" y="3100395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32" name="Rectangle 431"/>
                                  <p:cNvSpPr/>
                                  <p:nvPr/>
                                </p:nvSpPr>
                                <p:spPr>
                                  <a:xfrm>
                                    <a:off x="9076968" y="3100395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33" name="Flowchart: Data 432"/>
                                  <p:cNvSpPr/>
                                  <p:nvPr/>
                                </p:nvSpPr>
                                <p:spPr>
                                  <a:xfrm>
                                    <a:off x="9912239" y="3110296"/>
                                    <a:ext cx="457200" cy="228600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34" name="Rectangle 433"/>
                                  <p:cNvSpPr/>
                                  <p:nvPr/>
                                </p:nvSpPr>
                                <p:spPr>
                                  <a:xfrm>
                                    <a:off x="9727599" y="3100395"/>
                                    <a:ext cx="334010" cy="22860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35" name="Flowchart: Data 434"/>
                                  <p:cNvSpPr/>
                                  <p:nvPr/>
                                </p:nvSpPr>
                                <p:spPr>
                                  <a:xfrm>
                                    <a:off x="10123253" y="2634403"/>
                                    <a:ext cx="443230" cy="228600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36" name="Flowchart: Data 435"/>
                                  <p:cNvSpPr/>
                                  <p:nvPr/>
                                </p:nvSpPr>
                                <p:spPr>
                                  <a:xfrm rot="151800">
                                    <a:off x="10035330" y="2863003"/>
                                    <a:ext cx="436245" cy="237490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37" name="Rectangle 436"/>
                                  <p:cNvSpPr/>
                                  <p:nvPr/>
                                </p:nvSpPr>
                                <p:spPr>
                                  <a:xfrm>
                                    <a:off x="9885861" y="2863003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38" name="Rectangle 437"/>
                                  <p:cNvSpPr/>
                                  <p:nvPr/>
                                </p:nvSpPr>
                                <p:spPr>
                                  <a:xfrm>
                                    <a:off x="10088084" y="2625611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39" name="Flowchart: Data 438"/>
                                  <p:cNvSpPr/>
                                  <p:nvPr/>
                                </p:nvSpPr>
                                <p:spPr>
                                  <a:xfrm rot="21206143" flipH="1">
                                    <a:off x="8347207" y="2845418"/>
                                    <a:ext cx="350520" cy="255905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40" name="Flowchart: Data 439"/>
                                  <p:cNvSpPr/>
                                  <p:nvPr/>
                                </p:nvSpPr>
                                <p:spPr>
                                  <a:xfrm flipH="1">
                                    <a:off x="8443922" y="3100395"/>
                                    <a:ext cx="525780" cy="228600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41" name="Flowchart: Data 440"/>
                                  <p:cNvSpPr/>
                                  <p:nvPr/>
                                </p:nvSpPr>
                                <p:spPr>
                                  <a:xfrm flipH="1">
                                    <a:off x="8232907" y="2625611"/>
                                    <a:ext cx="350520" cy="228600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42" name="Rectangle 441"/>
                                  <p:cNvSpPr/>
                                  <p:nvPr/>
                                </p:nvSpPr>
                                <p:spPr>
                                  <a:xfrm>
                                    <a:off x="8742861" y="3100395"/>
                                    <a:ext cx="334010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43" name="Rectangle 442"/>
                                  <p:cNvSpPr/>
                                  <p:nvPr/>
                                </p:nvSpPr>
                                <p:spPr>
                                  <a:xfrm>
                                    <a:off x="8575807" y="2871795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44" name="Rectangle 443"/>
                                  <p:cNvSpPr/>
                                  <p:nvPr/>
                                </p:nvSpPr>
                                <p:spPr>
                                  <a:xfrm>
                                    <a:off x="8408093" y="2625611"/>
                                    <a:ext cx="334108" cy="237490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45" name="Rectangle 444"/>
                                  <p:cNvSpPr/>
                                  <p:nvPr/>
                                </p:nvSpPr>
                                <p:spPr>
                                  <a:xfrm>
                                    <a:off x="8162568" y="2226882"/>
                                    <a:ext cx="2480254" cy="176447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E7E6E6"/>
                                  </a:solidFill>
                                  <a:ln w="12700" cap="flat" cmpd="sng" algn="ctr">
                                    <a:solidFill>
                                      <a:srgbClr val="5B9BD5">
                                        <a:lumMod val="75000"/>
                                      </a:srgbClr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46" name="Flowchart: Data 445"/>
                                  <p:cNvSpPr/>
                                  <p:nvPr/>
                                </p:nvSpPr>
                                <p:spPr>
                                  <a:xfrm>
                                    <a:off x="10403471" y="2397392"/>
                                    <a:ext cx="223588" cy="241864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47" name="Rectangle 446"/>
                                  <p:cNvSpPr/>
                                  <p:nvPr/>
                                </p:nvSpPr>
                                <p:spPr>
                                  <a:xfrm>
                                    <a:off x="10219970" y="2403329"/>
                                    <a:ext cx="316230" cy="217739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48" name="Flowchart: Data 447"/>
                                  <p:cNvSpPr/>
                                  <p:nvPr/>
                                </p:nvSpPr>
                                <p:spPr>
                                  <a:xfrm flipH="1">
                                    <a:off x="8172783" y="2411324"/>
                                    <a:ext cx="316230" cy="219710"/>
                                  </a:xfrm>
                                  <a:prstGeom prst="flowChartInputOutpu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270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449" name="Rectangle 448"/>
                                  <p:cNvSpPr/>
                                  <p:nvPr/>
                                </p:nvSpPr>
                                <p:spPr>
                                  <a:xfrm>
                                    <a:off x="8309089" y="2414525"/>
                                    <a:ext cx="289560" cy="211183"/>
                                  </a:xfrm>
                                  <a:prstGeom prst="rect">
                                    <a:avLst/>
                                  </a:prstGeom>
                                  <a:solidFill>
                                    <a:srgbClr val="72645E"/>
                                  </a:solidFill>
                                  <a:ln w="19050" cap="flat" cmpd="sng" algn="ctr">
                                    <a:solidFill>
                                      <a:srgbClr val="44546A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411" name="Rectangle 410"/>
                                <p:cNvSpPr/>
                                <p:nvPr/>
                              </p:nvSpPr>
                              <p:spPr>
                                <a:xfrm>
                                  <a:off x="9268599" y="3338896"/>
                                  <a:ext cx="334010" cy="256508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12" name="Rectangle 411"/>
                                <p:cNvSpPr/>
                                <p:nvPr/>
                              </p:nvSpPr>
                              <p:spPr>
                                <a:xfrm>
                                  <a:off x="9604507" y="3346580"/>
                                  <a:ext cx="334010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13" name="Rectangle 412"/>
                                <p:cNvSpPr/>
                                <p:nvPr/>
                              </p:nvSpPr>
                              <p:spPr>
                                <a:xfrm>
                                  <a:off x="8927499" y="3346580"/>
                                  <a:ext cx="334010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14" name="Rectangle 413"/>
                                <p:cNvSpPr/>
                                <p:nvPr/>
                              </p:nvSpPr>
                              <p:spPr>
                                <a:xfrm>
                                  <a:off x="9912238" y="3346580"/>
                                  <a:ext cx="377825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15" name="Rectangle 414"/>
                                <p:cNvSpPr/>
                                <p:nvPr/>
                              </p:nvSpPr>
                              <p:spPr>
                                <a:xfrm>
                                  <a:off x="8575807" y="3337788"/>
                                  <a:ext cx="413385" cy="237490"/>
                                </a:xfrm>
                                <a:prstGeom prst="rect">
                                  <a:avLst/>
                                </a:prstGeom>
                                <a:solidFill>
                                  <a:srgbClr val="72645E"/>
                                </a:solidFill>
                                <a:ln w="1905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16" name="Freeform 415"/>
                                <p:cNvSpPr/>
                                <p:nvPr/>
                              </p:nvSpPr>
                              <p:spPr>
                                <a:xfrm rot="17971067" flipH="1">
                                  <a:off x="10714714" y="2220214"/>
                                  <a:ext cx="790556" cy="1432437"/>
                                </a:xfrm>
                                <a:custGeom>
                                  <a:avLst/>
                                  <a:gdLst>
                                    <a:gd name="connsiteX0" fmla="*/ 309984 w 823732"/>
                                    <a:gd name="connsiteY0" fmla="*/ 27891 h 1374742"/>
                                    <a:gd name="connsiteX1" fmla="*/ 222061 w 823732"/>
                                    <a:gd name="connsiteY1" fmla="*/ 19099 h 1374742"/>
                                    <a:gd name="connsiteX2" fmla="*/ 169307 w 823732"/>
                                    <a:gd name="connsiteY2" fmla="*/ 10307 h 1374742"/>
                                    <a:gd name="connsiteX3" fmla="*/ 116553 w 823732"/>
                                    <a:gd name="connsiteY3" fmla="*/ 80645 h 1374742"/>
                                    <a:gd name="connsiteX4" fmla="*/ 134138 w 823732"/>
                                    <a:gd name="connsiteY4" fmla="*/ 142191 h 1374742"/>
                                    <a:gd name="connsiteX5" fmla="*/ 125345 w 823732"/>
                                    <a:gd name="connsiteY5" fmla="*/ 230114 h 1374742"/>
                                    <a:gd name="connsiteX6" fmla="*/ 116553 w 823732"/>
                                    <a:gd name="connsiteY6" fmla="*/ 309245 h 1374742"/>
                                    <a:gd name="connsiteX7" fmla="*/ 72591 w 823732"/>
                                    <a:gd name="connsiteY7" fmla="*/ 581807 h 1374742"/>
                                    <a:gd name="connsiteX8" fmla="*/ 28630 w 823732"/>
                                    <a:gd name="connsiteY8" fmla="*/ 722483 h 1374742"/>
                                    <a:gd name="connsiteX9" fmla="*/ 547376 w 823732"/>
                                    <a:gd name="connsiteY9" fmla="*/ 1126930 h 1374742"/>
                                    <a:gd name="connsiteX10" fmla="*/ 573753 w 823732"/>
                                    <a:gd name="connsiteY10" fmla="*/ 1223645 h 1374742"/>
                                    <a:gd name="connsiteX11" fmla="*/ 591338 w 823732"/>
                                    <a:gd name="connsiteY11" fmla="*/ 1276399 h 1374742"/>
                                    <a:gd name="connsiteX12" fmla="*/ 608922 w 823732"/>
                                    <a:gd name="connsiteY12" fmla="*/ 1302776 h 1374742"/>
                                    <a:gd name="connsiteX13" fmla="*/ 652884 w 823732"/>
                                    <a:gd name="connsiteY13" fmla="*/ 1364322 h 1374742"/>
                                    <a:gd name="connsiteX14" fmla="*/ 705638 w 823732"/>
                                    <a:gd name="connsiteY14" fmla="*/ 1373114 h 1374742"/>
                                    <a:gd name="connsiteX15" fmla="*/ 749599 w 823732"/>
                                    <a:gd name="connsiteY15" fmla="*/ 1346737 h 1374742"/>
                                    <a:gd name="connsiteX16" fmla="*/ 811145 w 823732"/>
                                    <a:gd name="connsiteY16" fmla="*/ 1293983 h 1374742"/>
                                    <a:gd name="connsiteX17" fmla="*/ 811145 w 823732"/>
                                    <a:gd name="connsiteY17" fmla="*/ 1241230 h 1374742"/>
                                    <a:gd name="connsiteX18" fmla="*/ 819938 w 823732"/>
                                    <a:gd name="connsiteY18" fmla="*/ 1170891 h 1374742"/>
                                    <a:gd name="connsiteX19" fmla="*/ 740807 w 823732"/>
                                    <a:gd name="connsiteY19" fmla="*/ 1118137 h 1374742"/>
                                    <a:gd name="connsiteX20" fmla="*/ 670468 w 823732"/>
                                    <a:gd name="connsiteY20" fmla="*/ 1100553 h 1374742"/>
                                    <a:gd name="connsiteX21" fmla="*/ 626507 w 823732"/>
                                    <a:gd name="connsiteY21" fmla="*/ 1082968 h 1374742"/>
                                    <a:gd name="connsiteX22" fmla="*/ 573753 w 823732"/>
                                    <a:gd name="connsiteY22" fmla="*/ 1003837 h 1374742"/>
                                    <a:gd name="connsiteX23" fmla="*/ 318776 w 823732"/>
                                    <a:gd name="connsiteY23" fmla="*/ 704899 h 1374742"/>
                                    <a:gd name="connsiteX24" fmla="*/ 186891 w 823732"/>
                                    <a:gd name="connsiteY24" fmla="*/ 616976 h 1374742"/>
                                    <a:gd name="connsiteX25" fmla="*/ 283607 w 823732"/>
                                    <a:gd name="connsiteY25" fmla="*/ 370791 h 1374742"/>
                                    <a:gd name="connsiteX26" fmla="*/ 309984 w 823732"/>
                                    <a:gd name="connsiteY26" fmla="*/ 282868 h 1374742"/>
                                    <a:gd name="connsiteX27" fmla="*/ 371530 w 823732"/>
                                    <a:gd name="connsiteY27" fmla="*/ 186153 h 1374742"/>
                                    <a:gd name="connsiteX28" fmla="*/ 371530 w 823732"/>
                                    <a:gd name="connsiteY28" fmla="*/ 63060 h 1374742"/>
                                    <a:gd name="connsiteX29" fmla="*/ 353945 w 823732"/>
                                    <a:gd name="connsiteY29" fmla="*/ 1514 h 1374742"/>
                                    <a:gd name="connsiteX30" fmla="*/ 309984 w 823732"/>
                                    <a:gd name="connsiteY30" fmla="*/ 27891 h 1374742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  <a:cxn ang="0">
                                      <a:pos x="connsiteX7" y="connsiteY7"/>
                                    </a:cxn>
                                    <a:cxn ang="0">
                                      <a:pos x="connsiteX8" y="connsiteY8"/>
                                    </a:cxn>
                                    <a:cxn ang="0">
                                      <a:pos x="connsiteX9" y="connsiteY9"/>
                                    </a:cxn>
                                    <a:cxn ang="0">
                                      <a:pos x="connsiteX10" y="connsiteY10"/>
                                    </a:cxn>
                                    <a:cxn ang="0">
                                      <a:pos x="connsiteX11" y="connsiteY11"/>
                                    </a:cxn>
                                    <a:cxn ang="0">
                                      <a:pos x="connsiteX12" y="connsiteY12"/>
                                    </a:cxn>
                                    <a:cxn ang="0">
                                      <a:pos x="connsiteX13" y="connsiteY13"/>
                                    </a:cxn>
                                    <a:cxn ang="0">
                                      <a:pos x="connsiteX14" y="connsiteY14"/>
                                    </a:cxn>
                                    <a:cxn ang="0">
                                      <a:pos x="connsiteX15" y="connsiteY15"/>
                                    </a:cxn>
                                    <a:cxn ang="0">
                                      <a:pos x="connsiteX16" y="connsiteY16"/>
                                    </a:cxn>
                                    <a:cxn ang="0">
                                      <a:pos x="connsiteX17" y="connsiteY17"/>
                                    </a:cxn>
                                    <a:cxn ang="0">
                                      <a:pos x="connsiteX18" y="connsiteY18"/>
                                    </a:cxn>
                                    <a:cxn ang="0">
                                      <a:pos x="connsiteX19" y="connsiteY19"/>
                                    </a:cxn>
                                    <a:cxn ang="0">
                                      <a:pos x="connsiteX20" y="connsiteY20"/>
                                    </a:cxn>
                                    <a:cxn ang="0">
                                      <a:pos x="connsiteX21" y="connsiteY21"/>
                                    </a:cxn>
                                    <a:cxn ang="0">
                                      <a:pos x="connsiteX22" y="connsiteY22"/>
                                    </a:cxn>
                                    <a:cxn ang="0">
                                      <a:pos x="connsiteX23" y="connsiteY23"/>
                                    </a:cxn>
                                    <a:cxn ang="0">
                                      <a:pos x="connsiteX24" y="connsiteY24"/>
                                    </a:cxn>
                                    <a:cxn ang="0">
                                      <a:pos x="connsiteX25" y="connsiteY25"/>
                                    </a:cxn>
                                    <a:cxn ang="0">
                                      <a:pos x="connsiteX26" y="connsiteY26"/>
                                    </a:cxn>
                                    <a:cxn ang="0">
                                      <a:pos x="connsiteX27" y="connsiteY27"/>
                                    </a:cxn>
                                    <a:cxn ang="0">
                                      <a:pos x="connsiteX28" y="connsiteY28"/>
                                    </a:cxn>
                                    <a:cxn ang="0">
                                      <a:pos x="connsiteX29" y="connsiteY29"/>
                                    </a:cxn>
                                    <a:cxn ang="0">
                                      <a:pos x="connsiteX30" y="connsiteY30"/>
                                    </a:cxn>
                                  </a:cxnLst>
                                  <a:rect l="l" t="t" r="r" b="b"/>
                                  <a:pathLst>
                                    <a:path w="823732" h="1374742">
                                      <a:moveTo>
                                        <a:pt x="309984" y="27891"/>
                                      </a:moveTo>
                                      <a:cubicBezTo>
                                        <a:pt x="288003" y="30822"/>
                                        <a:pt x="245507" y="22030"/>
                                        <a:pt x="222061" y="19099"/>
                                      </a:cubicBezTo>
                                      <a:cubicBezTo>
                                        <a:pt x="198615" y="16168"/>
                                        <a:pt x="186892" y="49"/>
                                        <a:pt x="169307" y="10307"/>
                                      </a:cubicBezTo>
                                      <a:cubicBezTo>
                                        <a:pt x="151722" y="20565"/>
                                        <a:pt x="122414" y="58664"/>
                                        <a:pt x="116553" y="80645"/>
                                      </a:cubicBezTo>
                                      <a:cubicBezTo>
                                        <a:pt x="110692" y="102626"/>
                                        <a:pt x="132673" y="117280"/>
                                        <a:pt x="134138" y="142191"/>
                                      </a:cubicBezTo>
                                      <a:cubicBezTo>
                                        <a:pt x="135603" y="167102"/>
                                        <a:pt x="128276" y="202272"/>
                                        <a:pt x="125345" y="230114"/>
                                      </a:cubicBezTo>
                                      <a:cubicBezTo>
                                        <a:pt x="122414" y="257956"/>
                                        <a:pt x="125345" y="250630"/>
                                        <a:pt x="116553" y="309245"/>
                                      </a:cubicBezTo>
                                      <a:cubicBezTo>
                                        <a:pt x="107761" y="367861"/>
                                        <a:pt x="87245" y="512934"/>
                                        <a:pt x="72591" y="581807"/>
                                      </a:cubicBezTo>
                                      <a:cubicBezTo>
                                        <a:pt x="57937" y="650680"/>
                                        <a:pt x="-50501" y="631629"/>
                                        <a:pt x="28630" y="722483"/>
                                      </a:cubicBezTo>
                                      <a:cubicBezTo>
                                        <a:pt x="107761" y="813337"/>
                                        <a:pt x="456522" y="1043403"/>
                                        <a:pt x="547376" y="1126930"/>
                                      </a:cubicBezTo>
                                      <a:cubicBezTo>
                                        <a:pt x="638230" y="1210457"/>
                                        <a:pt x="566426" y="1198734"/>
                                        <a:pt x="573753" y="1223645"/>
                                      </a:cubicBezTo>
                                      <a:cubicBezTo>
                                        <a:pt x="581080" y="1248556"/>
                                        <a:pt x="591338" y="1276399"/>
                                        <a:pt x="591338" y="1276399"/>
                                      </a:cubicBezTo>
                                      <a:cubicBezTo>
                                        <a:pt x="597199" y="1289587"/>
                                        <a:pt x="598664" y="1288122"/>
                                        <a:pt x="608922" y="1302776"/>
                                      </a:cubicBezTo>
                                      <a:cubicBezTo>
                                        <a:pt x="619180" y="1317430"/>
                                        <a:pt x="636765" y="1352599"/>
                                        <a:pt x="652884" y="1364322"/>
                                      </a:cubicBezTo>
                                      <a:cubicBezTo>
                                        <a:pt x="669003" y="1376045"/>
                                        <a:pt x="689519" y="1376045"/>
                                        <a:pt x="705638" y="1373114"/>
                                      </a:cubicBezTo>
                                      <a:cubicBezTo>
                                        <a:pt x="721757" y="1370183"/>
                                        <a:pt x="732015" y="1359925"/>
                                        <a:pt x="749599" y="1346737"/>
                                      </a:cubicBezTo>
                                      <a:cubicBezTo>
                                        <a:pt x="767183" y="1333549"/>
                                        <a:pt x="800887" y="1311567"/>
                                        <a:pt x="811145" y="1293983"/>
                                      </a:cubicBezTo>
                                      <a:cubicBezTo>
                                        <a:pt x="821403" y="1276399"/>
                                        <a:pt x="809680" y="1261745"/>
                                        <a:pt x="811145" y="1241230"/>
                                      </a:cubicBezTo>
                                      <a:cubicBezTo>
                                        <a:pt x="812610" y="1220715"/>
                                        <a:pt x="831661" y="1191407"/>
                                        <a:pt x="819938" y="1170891"/>
                                      </a:cubicBezTo>
                                      <a:cubicBezTo>
                                        <a:pt x="808215" y="1150376"/>
                                        <a:pt x="765719" y="1129860"/>
                                        <a:pt x="740807" y="1118137"/>
                                      </a:cubicBezTo>
                                      <a:cubicBezTo>
                                        <a:pt x="715895" y="1106414"/>
                                        <a:pt x="689518" y="1106415"/>
                                        <a:pt x="670468" y="1100553"/>
                                      </a:cubicBezTo>
                                      <a:cubicBezTo>
                                        <a:pt x="651418" y="1094692"/>
                                        <a:pt x="642626" y="1099087"/>
                                        <a:pt x="626507" y="1082968"/>
                                      </a:cubicBezTo>
                                      <a:cubicBezTo>
                                        <a:pt x="610388" y="1066849"/>
                                        <a:pt x="625042" y="1066849"/>
                                        <a:pt x="573753" y="1003837"/>
                                      </a:cubicBezTo>
                                      <a:cubicBezTo>
                                        <a:pt x="522465" y="940826"/>
                                        <a:pt x="383253" y="769376"/>
                                        <a:pt x="318776" y="704899"/>
                                      </a:cubicBezTo>
                                      <a:cubicBezTo>
                                        <a:pt x="254299" y="640422"/>
                                        <a:pt x="192752" y="672661"/>
                                        <a:pt x="186891" y="616976"/>
                                      </a:cubicBezTo>
                                      <a:cubicBezTo>
                                        <a:pt x="181030" y="561291"/>
                                        <a:pt x="263092" y="426476"/>
                                        <a:pt x="283607" y="370791"/>
                                      </a:cubicBezTo>
                                      <a:cubicBezTo>
                                        <a:pt x="304122" y="315106"/>
                                        <a:pt x="295330" y="313641"/>
                                        <a:pt x="309984" y="282868"/>
                                      </a:cubicBezTo>
                                      <a:cubicBezTo>
                                        <a:pt x="324638" y="252095"/>
                                        <a:pt x="361272" y="222788"/>
                                        <a:pt x="371530" y="186153"/>
                                      </a:cubicBezTo>
                                      <a:cubicBezTo>
                                        <a:pt x="381788" y="149518"/>
                                        <a:pt x="374461" y="93833"/>
                                        <a:pt x="371530" y="63060"/>
                                      </a:cubicBezTo>
                                      <a:cubicBezTo>
                                        <a:pt x="368599" y="32287"/>
                                        <a:pt x="371530" y="10306"/>
                                        <a:pt x="353945" y="1514"/>
                                      </a:cubicBezTo>
                                      <a:cubicBezTo>
                                        <a:pt x="336360" y="-7278"/>
                                        <a:pt x="331965" y="24960"/>
                                        <a:pt x="309984" y="27891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DECFBC"/>
                                </a:solidFill>
                                <a:ln w="1270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417" name="Freeform 416"/>
                                <p:cNvSpPr/>
                                <p:nvPr/>
                              </p:nvSpPr>
                              <p:spPr>
                                <a:xfrm rot="5682153">
                                  <a:off x="7139172" y="1856384"/>
                                  <a:ext cx="745487" cy="1519032"/>
                                </a:xfrm>
                                <a:custGeom>
                                  <a:avLst/>
                                  <a:gdLst>
                                    <a:gd name="connsiteX0" fmla="*/ 309984 w 823732"/>
                                    <a:gd name="connsiteY0" fmla="*/ 27891 h 1374742"/>
                                    <a:gd name="connsiteX1" fmla="*/ 222061 w 823732"/>
                                    <a:gd name="connsiteY1" fmla="*/ 19099 h 1374742"/>
                                    <a:gd name="connsiteX2" fmla="*/ 169307 w 823732"/>
                                    <a:gd name="connsiteY2" fmla="*/ 10307 h 1374742"/>
                                    <a:gd name="connsiteX3" fmla="*/ 116553 w 823732"/>
                                    <a:gd name="connsiteY3" fmla="*/ 80645 h 1374742"/>
                                    <a:gd name="connsiteX4" fmla="*/ 134138 w 823732"/>
                                    <a:gd name="connsiteY4" fmla="*/ 142191 h 1374742"/>
                                    <a:gd name="connsiteX5" fmla="*/ 125345 w 823732"/>
                                    <a:gd name="connsiteY5" fmla="*/ 230114 h 1374742"/>
                                    <a:gd name="connsiteX6" fmla="*/ 116553 w 823732"/>
                                    <a:gd name="connsiteY6" fmla="*/ 309245 h 1374742"/>
                                    <a:gd name="connsiteX7" fmla="*/ 72591 w 823732"/>
                                    <a:gd name="connsiteY7" fmla="*/ 581807 h 1374742"/>
                                    <a:gd name="connsiteX8" fmla="*/ 28630 w 823732"/>
                                    <a:gd name="connsiteY8" fmla="*/ 722483 h 1374742"/>
                                    <a:gd name="connsiteX9" fmla="*/ 547376 w 823732"/>
                                    <a:gd name="connsiteY9" fmla="*/ 1126930 h 1374742"/>
                                    <a:gd name="connsiteX10" fmla="*/ 573753 w 823732"/>
                                    <a:gd name="connsiteY10" fmla="*/ 1223645 h 1374742"/>
                                    <a:gd name="connsiteX11" fmla="*/ 591338 w 823732"/>
                                    <a:gd name="connsiteY11" fmla="*/ 1276399 h 1374742"/>
                                    <a:gd name="connsiteX12" fmla="*/ 608922 w 823732"/>
                                    <a:gd name="connsiteY12" fmla="*/ 1302776 h 1374742"/>
                                    <a:gd name="connsiteX13" fmla="*/ 652884 w 823732"/>
                                    <a:gd name="connsiteY13" fmla="*/ 1364322 h 1374742"/>
                                    <a:gd name="connsiteX14" fmla="*/ 705638 w 823732"/>
                                    <a:gd name="connsiteY14" fmla="*/ 1373114 h 1374742"/>
                                    <a:gd name="connsiteX15" fmla="*/ 749599 w 823732"/>
                                    <a:gd name="connsiteY15" fmla="*/ 1346737 h 1374742"/>
                                    <a:gd name="connsiteX16" fmla="*/ 811145 w 823732"/>
                                    <a:gd name="connsiteY16" fmla="*/ 1293983 h 1374742"/>
                                    <a:gd name="connsiteX17" fmla="*/ 811145 w 823732"/>
                                    <a:gd name="connsiteY17" fmla="*/ 1241230 h 1374742"/>
                                    <a:gd name="connsiteX18" fmla="*/ 819938 w 823732"/>
                                    <a:gd name="connsiteY18" fmla="*/ 1170891 h 1374742"/>
                                    <a:gd name="connsiteX19" fmla="*/ 740807 w 823732"/>
                                    <a:gd name="connsiteY19" fmla="*/ 1118137 h 1374742"/>
                                    <a:gd name="connsiteX20" fmla="*/ 670468 w 823732"/>
                                    <a:gd name="connsiteY20" fmla="*/ 1100553 h 1374742"/>
                                    <a:gd name="connsiteX21" fmla="*/ 626507 w 823732"/>
                                    <a:gd name="connsiteY21" fmla="*/ 1082968 h 1374742"/>
                                    <a:gd name="connsiteX22" fmla="*/ 573753 w 823732"/>
                                    <a:gd name="connsiteY22" fmla="*/ 1003837 h 1374742"/>
                                    <a:gd name="connsiteX23" fmla="*/ 318776 w 823732"/>
                                    <a:gd name="connsiteY23" fmla="*/ 704899 h 1374742"/>
                                    <a:gd name="connsiteX24" fmla="*/ 186891 w 823732"/>
                                    <a:gd name="connsiteY24" fmla="*/ 616976 h 1374742"/>
                                    <a:gd name="connsiteX25" fmla="*/ 283607 w 823732"/>
                                    <a:gd name="connsiteY25" fmla="*/ 370791 h 1374742"/>
                                    <a:gd name="connsiteX26" fmla="*/ 309984 w 823732"/>
                                    <a:gd name="connsiteY26" fmla="*/ 282868 h 1374742"/>
                                    <a:gd name="connsiteX27" fmla="*/ 371530 w 823732"/>
                                    <a:gd name="connsiteY27" fmla="*/ 186153 h 1374742"/>
                                    <a:gd name="connsiteX28" fmla="*/ 371530 w 823732"/>
                                    <a:gd name="connsiteY28" fmla="*/ 63060 h 1374742"/>
                                    <a:gd name="connsiteX29" fmla="*/ 353945 w 823732"/>
                                    <a:gd name="connsiteY29" fmla="*/ 1514 h 1374742"/>
                                    <a:gd name="connsiteX30" fmla="*/ 309984 w 823732"/>
                                    <a:gd name="connsiteY30" fmla="*/ 27891 h 1374742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  <a:cxn ang="0">
                                      <a:pos x="connsiteX7" y="connsiteY7"/>
                                    </a:cxn>
                                    <a:cxn ang="0">
                                      <a:pos x="connsiteX8" y="connsiteY8"/>
                                    </a:cxn>
                                    <a:cxn ang="0">
                                      <a:pos x="connsiteX9" y="connsiteY9"/>
                                    </a:cxn>
                                    <a:cxn ang="0">
                                      <a:pos x="connsiteX10" y="connsiteY10"/>
                                    </a:cxn>
                                    <a:cxn ang="0">
                                      <a:pos x="connsiteX11" y="connsiteY11"/>
                                    </a:cxn>
                                    <a:cxn ang="0">
                                      <a:pos x="connsiteX12" y="connsiteY12"/>
                                    </a:cxn>
                                    <a:cxn ang="0">
                                      <a:pos x="connsiteX13" y="connsiteY13"/>
                                    </a:cxn>
                                    <a:cxn ang="0">
                                      <a:pos x="connsiteX14" y="connsiteY14"/>
                                    </a:cxn>
                                    <a:cxn ang="0">
                                      <a:pos x="connsiteX15" y="connsiteY15"/>
                                    </a:cxn>
                                    <a:cxn ang="0">
                                      <a:pos x="connsiteX16" y="connsiteY16"/>
                                    </a:cxn>
                                    <a:cxn ang="0">
                                      <a:pos x="connsiteX17" y="connsiteY17"/>
                                    </a:cxn>
                                    <a:cxn ang="0">
                                      <a:pos x="connsiteX18" y="connsiteY18"/>
                                    </a:cxn>
                                    <a:cxn ang="0">
                                      <a:pos x="connsiteX19" y="connsiteY19"/>
                                    </a:cxn>
                                    <a:cxn ang="0">
                                      <a:pos x="connsiteX20" y="connsiteY20"/>
                                    </a:cxn>
                                    <a:cxn ang="0">
                                      <a:pos x="connsiteX21" y="connsiteY21"/>
                                    </a:cxn>
                                    <a:cxn ang="0">
                                      <a:pos x="connsiteX22" y="connsiteY22"/>
                                    </a:cxn>
                                    <a:cxn ang="0">
                                      <a:pos x="connsiteX23" y="connsiteY23"/>
                                    </a:cxn>
                                    <a:cxn ang="0">
                                      <a:pos x="connsiteX24" y="connsiteY24"/>
                                    </a:cxn>
                                    <a:cxn ang="0">
                                      <a:pos x="connsiteX25" y="connsiteY25"/>
                                    </a:cxn>
                                    <a:cxn ang="0">
                                      <a:pos x="connsiteX26" y="connsiteY26"/>
                                    </a:cxn>
                                    <a:cxn ang="0">
                                      <a:pos x="connsiteX27" y="connsiteY27"/>
                                    </a:cxn>
                                    <a:cxn ang="0">
                                      <a:pos x="connsiteX28" y="connsiteY28"/>
                                    </a:cxn>
                                    <a:cxn ang="0">
                                      <a:pos x="connsiteX29" y="connsiteY29"/>
                                    </a:cxn>
                                    <a:cxn ang="0">
                                      <a:pos x="connsiteX30" y="connsiteY30"/>
                                    </a:cxn>
                                  </a:cxnLst>
                                  <a:rect l="l" t="t" r="r" b="b"/>
                                  <a:pathLst>
                                    <a:path w="823732" h="1374742">
                                      <a:moveTo>
                                        <a:pt x="309984" y="27891"/>
                                      </a:moveTo>
                                      <a:cubicBezTo>
                                        <a:pt x="288003" y="30822"/>
                                        <a:pt x="245507" y="22030"/>
                                        <a:pt x="222061" y="19099"/>
                                      </a:cubicBezTo>
                                      <a:cubicBezTo>
                                        <a:pt x="198615" y="16168"/>
                                        <a:pt x="186892" y="49"/>
                                        <a:pt x="169307" y="10307"/>
                                      </a:cubicBezTo>
                                      <a:cubicBezTo>
                                        <a:pt x="151722" y="20565"/>
                                        <a:pt x="122414" y="58664"/>
                                        <a:pt x="116553" y="80645"/>
                                      </a:cubicBezTo>
                                      <a:cubicBezTo>
                                        <a:pt x="110692" y="102626"/>
                                        <a:pt x="132673" y="117280"/>
                                        <a:pt x="134138" y="142191"/>
                                      </a:cubicBezTo>
                                      <a:cubicBezTo>
                                        <a:pt x="135603" y="167102"/>
                                        <a:pt x="128276" y="202272"/>
                                        <a:pt x="125345" y="230114"/>
                                      </a:cubicBezTo>
                                      <a:cubicBezTo>
                                        <a:pt x="122414" y="257956"/>
                                        <a:pt x="125345" y="250630"/>
                                        <a:pt x="116553" y="309245"/>
                                      </a:cubicBezTo>
                                      <a:cubicBezTo>
                                        <a:pt x="107761" y="367861"/>
                                        <a:pt x="87245" y="512934"/>
                                        <a:pt x="72591" y="581807"/>
                                      </a:cubicBezTo>
                                      <a:cubicBezTo>
                                        <a:pt x="57937" y="650680"/>
                                        <a:pt x="-50501" y="631629"/>
                                        <a:pt x="28630" y="722483"/>
                                      </a:cubicBezTo>
                                      <a:cubicBezTo>
                                        <a:pt x="107761" y="813337"/>
                                        <a:pt x="456522" y="1043403"/>
                                        <a:pt x="547376" y="1126930"/>
                                      </a:cubicBezTo>
                                      <a:cubicBezTo>
                                        <a:pt x="638230" y="1210457"/>
                                        <a:pt x="566426" y="1198734"/>
                                        <a:pt x="573753" y="1223645"/>
                                      </a:cubicBezTo>
                                      <a:cubicBezTo>
                                        <a:pt x="581080" y="1248556"/>
                                        <a:pt x="591338" y="1276399"/>
                                        <a:pt x="591338" y="1276399"/>
                                      </a:cubicBezTo>
                                      <a:cubicBezTo>
                                        <a:pt x="597199" y="1289587"/>
                                        <a:pt x="598664" y="1288122"/>
                                        <a:pt x="608922" y="1302776"/>
                                      </a:cubicBezTo>
                                      <a:cubicBezTo>
                                        <a:pt x="619180" y="1317430"/>
                                        <a:pt x="636765" y="1352599"/>
                                        <a:pt x="652884" y="1364322"/>
                                      </a:cubicBezTo>
                                      <a:cubicBezTo>
                                        <a:pt x="669003" y="1376045"/>
                                        <a:pt x="689519" y="1376045"/>
                                        <a:pt x="705638" y="1373114"/>
                                      </a:cubicBezTo>
                                      <a:cubicBezTo>
                                        <a:pt x="721757" y="1370183"/>
                                        <a:pt x="732015" y="1359925"/>
                                        <a:pt x="749599" y="1346737"/>
                                      </a:cubicBezTo>
                                      <a:cubicBezTo>
                                        <a:pt x="767183" y="1333549"/>
                                        <a:pt x="800887" y="1311567"/>
                                        <a:pt x="811145" y="1293983"/>
                                      </a:cubicBezTo>
                                      <a:cubicBezTo>
                                        <a:pt x="821403" y="1276399"/>
                                        <a:pt x="809680" y="1261745"/>
                                        <a:pt x="811145" y="1241230"/>
                                      </a:cubicBezTo>
                                      <a:cubicBezTo>
                                        <a:pt x="812610" y="1220715"/>
                                        <a:pt x="831661" y="1191407"/>
                                        <a:pt x="819938" y="1170891"/>
                                      </a:cubicBezTo>
                                      <a:cubicBezTo>
                                        <a:pt x="808215" y="1150376"/>
                                        <a:pt x="765719" y="1129860"/>
                                        <a:pt x="740807" y="1118137"/>
                                      </a:cubicBezTo>
                                      <a:cubicBezTo>
                                        <a:pt x="715895" y="1106414"/>
                                        <a:pt x="689518" y="1106415"/>
                                        <a:pt x="670468" y="1100553"/>
                                      </a:cubicBezTo>
                                      <a:cubicBezTo>
                                        <a:pt x="651418" y="1094692"/>
                                        <a:pt x="642626" y="1099087"/>
                                        <a:pt x="626507" y="1082968"/>
                                      </a:cubicBezTo>
                                      <a:cubicBezTo>
                                        <a:pt x="610388" y="1066849"/>
                                        <a:pt x="625042" y="1066849"/>
                                        <a:pt x="573753" y="1003837"/>
                                      </a:cubicBezTo>
                                      <a:cubicBezTo>
                                        <a:pt x="522465" y="940826"/>
                                        <a:pt x="383253" y="769376"/>
                                        <a:pt x="318776" y="704899"/>
                                      </a:cubicBezTo>
                                      <a:cubicBezTo>
                                        <a:pt x="254299" y="640422"/>
                                        <a:pt x="192752" y="672661"/>
                                        <a:pt x="186891" y="616976"/>
                                      </a:cubicBezTo>
                                      <a:cubicBezTo>
                                        <a:pt x="181030" y="561291"/>
                                        <a:pt x="263092" y="426476"/>
                                        <a:pt x="283607" y="370791"/>
                                      </a:cubicBezTo>
                                      <a:cubicBezTo>
                                        <a:pt x="304122" y="315106"/>
                                        <a:pt x="295330" y="313641"/>
                                        <a:pt x="309984" y="282868"/>
                                      </a:cubicBezTo>
                                      <a:cubicBezTo>
                                        <a:pt x="324638" y="252095"/>
                                        <a:pt x="361272" y="222788"/>
                                        <a:pt x="371530" y="186153"/>
                                      </a:cubicBezTo>
                                      <a:cubicBezTo>
                                        <a:pt x="381788" y="149518"/>
                                        <a:pt x="374461" y="93833"/>
                                        <a:pt x="371530" y="63060"/>
                                      </a:cubicBezTo>
                                      <a:cubicBezTo>
                                        <a:pt x="368599" y="32287"/>
                                        <a:pt x="371530" y="10306"/>
                                        <a:pt x="353945" y="1514"/>
                                      </a:cubicBezTo>
                                      <a:cubicBezTo>
                                        <a:pt x="336360" y="-7278"/>
                                        <a:pt x="331965" y="24960"/>
                                        <a:pt x="309984" y="27891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DECFBC"/>
                                </a:solidFill>
                                <a:ln w="12700" cap="flat" cmpd="sng" algn="ctr">
                                  <a:solidFill>
                                    <a:srgbClr val="44546A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402" name="Trapezoid 401"/>
                              <p:cNvSpPr/>
                              <p:nvPr/>
                            </p:nvSpPr>
                            <p:spPr>
                              <a:xfrm rot="10800000">
                                <a:off x="9252632" y="2185995"/>
                                <a:ext cx="307340" cy="210820"/>
                              </a:xfrm>
                              <a:prstGeom prst="trapezoid">
                                <a:avLst/>
                              </a:prstGeom>
                              <a:gradFill rotWithShape="1">
                                <a:gsLst>
                                  <a:gs pos="0">
                                    <a:srgbClr val="4472C4">
                                      <a:satMod val="103000"/>
                                      <a:lumMod val="102000"/>
                                      <a:tint val="94000"/>
                                    </a:srgbClr>
                                  </a:gs>
                                  <a:gs pos="50000">
                                    <a:srgbClr val="4472C4">
                                      <a:satMod val="110000"/>
                                      <a:lumMod val="100000"/>
                                      <a:shade val="100000"/>
                                    </a:srgbClr>
                                  </a:gs>
                                  <a:gs pos="100000">
                                    <a:srgbClr val="4472C4">
                                      <a:lumMod val="99000"/>
                                      <a:satMod val="120000"/>
                                      <a:shade val="78000"/>
                                    </a:srgbClr>
                                  </a:gs>
                                </a:gsLst>
                                <a:lin ang="5400000" scaled="0"/>
                              </a:gradFill>
                              <a:ln>
                                <a:noFill/>
                              </a:ln>
                              <a:effectLst>
                                <a:outerShdw blurRad="57150" dist="19050" dir="5400000" algn="ctr" rotWithShape="0">
                                  <a:srgbClr val="000000">
                                    <a:alpha val="63000"/>
                                  </a:srgbClr>
                                </a:outerShdw>
                              </a:effectLst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403" name="Regular Pentagon 402"/>
                              <p:cNvSpPr/>
                              <p:nvPr/>
                            </p:nvSpPr>
                            <p:spPr>
                              <a:xfrm rot="10800000">
                                <a:off x="9261424" y="2370633"/>
                                <a:ext cx="298674" cy="922922"/>
                              </a:xfrm>
                              <a:prstGeom prst="pentagon">
                                <a:avLst/>
                              </a:prstGeom>
                              <a:gradFill rotWithShape="1">
                                <a:gsLst>
                                  <a:gs pos="0">
                                    <a:srgbClr val="4472C4">
                                      <a:satMod val="103000"/>
                                      <a:lumMod val="102000"/>
                                      <a:tint val="94000"/>
                                    </a:srgbClr>
                                  </a:gs>
                                  <a:gs pos="50000">
                                    <a:srgbClr val="4472C4">
                                      <a:satMod val="110000"/>
                                      <a:lumMod val="100000"/>
                                      <a:shade val="100000"/>
                                    </a:srgbClr>
                                  </a:gs>
                                  <a:gs pos="100000">
                                    <a:srgbClr val="4472C4">
                                      <a:lumMod val="99000"/>
                                      <a:satMod val="120000"/>
                                      <a:shade val="78000"/>
                                    </a:srgbClr>
                                  </a:gs>
                                </a:gsLst>
                                <a:lin ang="5400000" scaled="0"/>
                              </a:gradFill>
                              <a:ln>
                                <a:noFill/>
                              </a:ln>
                              <a:effectLst>
                                <a:outerShdw blurRad="57150" dist="19050" dir="5400000" algn="ctr" rotWithShape="0">
                                  <a:srgbClr val="000000">
                                    <a:alpha val="63000"/>
                                  </a:srgbClr>
                                </a:outerShdw>
                              </a:effectLst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404" name="Minus 403"/>
                              <p:cNvSpPr/>
                              <p:nvPr/>
                            </p:nvSpPr>
                            <p:spPr>
                              <a:xfrm>
                                <a:off x="7960162" y="2150826"/>
                                <a:ext cx="1512277" cy="113567"/>
                              </a:xfrm>
                              <a:prstGeom prst="mathMinus">
                                <a:avLst/>
                              </a:prstGeom>
                              <a:solidFill>
                                <a:srgbClr val="E7E6E6"/>
                              </a:solidFill>
                              <a:ln w="19050" cap="flat" cmpd="sng" algn="ctr">
                                <a:solidFill>
                                  <a:srgbClr val="5B9BD5">
                                    <a:shade val="50000"/>
                                  </a:srgbClr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405" name="Minus 404"/>
                              <p:cNvSpPr/>
                              <p:nvPr/>
                            </p:nvSpPr>
                            <p:spPr>
                              <a:xfrm>
                                <a:off x="9340555" y="2150826"/>
                                <a:ext cx="1503192" cy="113567"/>
                              </a:xfrm>
                              <a:prstGeom prst="mathMinus">
                                <a:avLst/>
                              </a:prstGeom>
                              <a:solidFill>
                                <a:srgbClr val="E7E6E6"/>
                              </a:solidFill>
                              <a:ln w="19050" cap="flat" cmpd="sng" algn="ctr">
                                <a:solidFill>
                                  <a:srgbClr val="5B9BD5">
                                    <a:shade val="50000"/>
                                  </a:srgbClr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406" name="Right Triangle 405"/>
                              <p:cNvSpPr/>
                              <p:nvPr/>
                            </p:nvSpPr>
                            <p:spPr>
                              <a:xfrm rot="9613516" flipH="1" flipV="1">
                                <a:off x="9481232" y="2045318"/>
                                <a:ext cx="708643" cy="279360"/>
                              </a:xfrm>
                              <a:prstGeom prst="rtTriangle">
                                <a:avLst/>
                              </a:prstGeom>
                              <a:solidFill>
                                <a:srgbClr val="E7E6E6"/>
                              </a:solidFill>
                              <a:ln w="19050" cap="flat" cmpd="sng" algn="ctr">
                                <a:solidFill>
                                  <a:srgbClr val="5B9BD5">
                                    <a:shade val="50000"/>
                                  </a:srgbClr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407" name="Right Triangle 406"/>
                              <p:cNvSpPr/>
                              <p:nvPr/>
                            </p:nvSpPr>
                            <p:spPr>
                              <a:xfrm rot="11986484" flipV="1">
                                <a:off x="8610793" y="2045318"/>
                                <a:ext cx="708643" cy="279360"/>
                              </a:xfrm>
                              <a:prstGeom prst="rtTriangle">
                                <a:avLst/>
                              </a:prstGeom>
                              <a:solidFill>
                                <a:srgbClr val="E7E6E6"/>
                              </a:solidFill>
                              <a:ln w="19050" cap="flat" cmpd="sng" algn="ctr">
                                <a:solidFill>
                                  <a:srgbClr val="5B9BD5">
                                    <a:lumMod val="75000"/>
                                  </a:srgbClr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399" name="Right Triangle 398"/>
                            <p:cNvSpPr/>
                            <p:nvPr/>
                          </p:nvSpPr>
                          <p:spPr>
                            <a:xfrm rot="10800000">
                              <a:off x="8072360" y="2418112"/>
                              <a:ext cx="243205" cy="210820"/>
                            </a:xfrm>
                            <a:prstGeom prst="rtTriangle">
                              <a:avLst/>
                            </a:prstGeom>
                            <a:solidFill>
                              <a:srgbClr val="72645E"/>
                            </a:solidFill>
                            <a:ln w="12700" cap="flat" cmpd="sng" algn="ctr">
                              <a:solidFill>
                                <a:srgbClr val="5B9BD5">
                                  <a:shade val="50000"/>
                                </a:srgbClr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400" name="Right Triangle 399"/>
                            <p:cNvSpPr/>
                            <p:nvPr/>
                          </p:nvSpPr>
                          <p:spPr>
                            <a:xfrm rot="5400000">
                              <a:off x="10522952" y="2381536"/>
                              <a:ext cx="212725" cy="255270"/>
                            </a:xfrm>
                            <a:prstGeom prst="rtTriangle">
                              <a:avLst/>
                            </a:prstGeom>
                            <a:solidFill>
                              <a:srgbClr val="72645E"/>
                            </a:solidFill>
                            <a:ln w="12700" cap="flat" cmpd="sng" algn="ctr">
                              <a:solidFill>
                                <a:srgbClr val="5B9BD5">
                                  <a:shade val="50000"/>
                                </a:srgbClr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grpSp>
                        <p:nvGrpSpPr>
                          <p:cNvPr id="395" name="Group 394"/>
                          <p:cNvGrpSpPr/>
                          <p:nvPr/>
                        </p:nvGrpSpPr>
                        <p:grpSpPr>
                          <a:xfrm>
                            <a:off x="8013116" y="1362846"/>
                            <a:ext cx="399465" cy="133976"/>
                            <a:chOff x="8013116" y="1362846"/>
                            <a:chExt cx="1195067" cy="194564"/>
                          </a:xfrm>
                        </p:grpSpPr>
                        <p:sp>
                          <p:nvSpPr>
                            <p:cNvPr id="396" name="Heart 395"/>
                            <p:cNvSpPr/>
                            <p:nvPr/>
                          </p:nvSpPr>
                          <p:spPr>
                            <a:xfrm>
                              <a:off x="8013119" y="1362846"/>
                              <a:ext cx="1195064" cy="194564"/>
                            </a:xfrm>
                            <a:prstGeom prst="heart">
                              <a:avLst/>
                            </a:prstGeom>
                            <a:solidFill>
                              <a:srgbClr val="B09180"/>
                            </a:solidFill>
                            <a:ln w="12700" cap="flat" cmpd="sng" algn="ctr">
                              <a:solidFill>
                                <a:srgbClr val="72645E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397" name="Heart 396"/>
                            <p:cNvSpPr/>
                            <p:nvPr/>
                          </p:nvSpPr>
                          <p:spPr>
                            <a:xfrm>
                              <a:off x="8013116" y="1362846"/>
                              <a:ext cx="1194436" cy="117917"/>
                            </a:xfrm>
                            <a:prstGeom prst="heart">
                              <a:avLst/>
                            </a:prstGeom>
                            <a:solidFill>
                              <a:srgbClr val="B09180"/>
                            </a:solidFill>
                            <a:ln w="12700" cap="flat" cmpd="sng" algn="ctr">
                              <a:solidFill>
                                <a:srgbClr val="72645E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</p:grpSp>
                  </p:grpSp>
                  <p:sp>
                    <p:nvSpPr>
                      <p:cNvPr id="390" name="Lightning Bolt 389"/>
                      <p:cNvSpPr/>
                      <p:nvPr/>
                    </p:nvSpPr>
                    <p:spPr>
                      <a:xfrm rot="11346550" flipH="1">
                        <a:off x="7042999" y="2628167"/>
                        <a:ext cx="334648" cy="472143"/>
                      </a:xfrm>
                      <a:prstGeom prst="lightningBolt">
                        <a:avLst/>
                      </a:prstGeom>
                      <a:gradFill rotWithShape="1">
                        <a:gsLst>
                          <a:gs pos="0">
                            <a:srgbClr val="FFC000">
                              <a:lumMod val="110000"/>
                              <a:satMod val="105000"/>
                              <a:tint val="67000"/>
                            </a:srgbClr>
                          </a:gs>
                          <a:gs pos="50000">
                            <a:srgbClr val="FFC000">
                              <a:lumMod val="105000"/>
                              <a:satMod val="103000"/>
                              <a:tint val="73000"/>
                            </a:srgbClr>
                          </a:gs>
                          <a:gs pos="100000">
                            <a:srgbClr val="FFC000">
                              <a:lumMod val="105000"/>
                              <a:satMod val="109000"/>
                              <a:tint val="81000"/>
                            </a:srgbClr>
                          </a:gs>
                        </a:gsLst>
                        <a:lin ang="5400000" scaled="0"/>
                      </a:gradFill>
                      <a:ln w="12700" cap="flat" cmpd="sng" algn="ctr">
                        <a:solidFill>
                          <a:schemeClr val="accent5">
                            <a:lumMod val="50000"/>
                          </a:scheme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380" name="Group 379"/>
                    <p:cNvGrpSpPr/>
                    <p:nvPr/>
                  </p:nvGrpSpPr>
                  <p:grpSpPr>
                    <a:xfrm rot="21399124">
                      <a:off x="9741120" y="5380514"/>
                      <a:ext cx="1265880" cy="576146"/>
                      <a:chOff x="9741120" y="5380514"/>
                      <a:chExt cx="1407160" cy="651502"/>
                    </a:xfrm>
                  </p:grpSpPr>
                  <p:grpSp>
                    <p:nvGrpSpPr>
                      <p:cNvPr id="381" name="Group 380"/>
                      <p:cNvGrpSpPr/>
                      <p:nvPr/>
                    </p:nvGrpSpPr>
                    <p:grpSpPr>
                      <a:xfrm>
                        <a:off x="9741120" y="5380514"/>
                        <a:ext cx="499746" cy="519431"/>
                        <a:chOff x="9741120" y="5380514"/>
                        <a:chExt cx="500094" cy="520434"/>
                      </a:xfrm>
                    </p:grpSpPr>
                    <p:sp>
                      <p:nvSpPr>
                        <p:cNvPr id="387" name="Trapezoid 386"/>
                        <p:cNvSpPr/>
                        <p:nvPr/>
                      </p:nvSpPr>
                      <p:spPr>
                        <a:xfrm rot="13102361" flipH="1">
                          <a:off x="9741120" y="5693956"/>
                          <a:ext cx="426193" cy="206992"/>
                        </a:xfrm>
                        <a:prstGeom prst="trapezoid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5B9BD5">
                              <a:shade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388" name="Chord 387"/>
                        <p:cNvSpPr/>
                        <p:nvPr/>
                      </p:nvSpPr>
                      <p:spPr>
                        <a:xfrm rot="10456534" flipH="1">
                          <a:off x="9844042" y="5380514"/>
                          <a:ext cx="397172" cy="341296"/>
                        </a:xfrm>
                        <a:prstGeom prst="chord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5B9BD5">
                              <a:shade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grpSp>
                    <p:nvGrpSpPr>
                      <p:cNvPr id="382" name="Group 381"/>
                      <p:cNvGrpSpPr/>
                      <p:nvPr/>
                    </p:nvGrpSpPr>
                    <p:grpSpPr>
                      <a:xfrm>
                        <a:off x="9918920" y="5577364"/>
                        <a:ext cx="1229360" cy="454652"/>
                        <a:chOff x="9918920" y="5577364"/>
                        <a:chExt cx="1229360" cy="454652"/>
                      </a:xfrm>
                    </p:grpSpPr>
                    <p:grpSp>
                      <p:nvGrpSpPr>
                        <p:cNvPr id="383" name="Group 382"/>
                        <p:cNvGrpSpPr/>
                        <p:nvPr/>
                      </p:nvGrpSpPr>
                      <p:grpSpPr>
                        <a:xfrm>
                          <a:off x="10020520" y="5577364"/>
                          <a:ext cx="1127760" cy="454652"/>
                          <a:chOff x="10020520" y="5577364"/>
                          <a:chExt cx="1127760" cy="441960"/>
                        </a:xfrm>
                      </p:grpSpPr>
                      <p:sp>
                        <p:nvSpPr>
                          <p:cNvPr id="385" name="Chord 384"/>
                          <p:cNvSpPr/>
                          <p:nvPr/>
                        </p:nvSpPr>
                        <p:spPr>
                          <a:xfrm rot="12814914">
                            <a:off x="10020520" y="5577364"/>
                            <a:ext cx="1127760" cy="441960"/>
                          </a:xfrm>
                          <a:prstGeom prst="chord">
                            <a:avLst/>
                          </a:prstGeom>
                          <a:solidFill>
                            <a:srgbClr val="72645E"/>
                          </a:solidFill>
                          <a:ln w="12700" cap="flat" cmpd="sng" algn="ctr">
                            <a:solidFill>
                              <a:srgbClr val="5B9BD5">
                                <a:shade val="50000"/>
                              </a:srgbClr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86" name="Bevel 385"/>
                          <p:cNvSpPr/>
                          <p:nvPr/>
                        </p:nvSpPr>
                        <p:spPr>
                          <a:xfrm rot="2034871" flipH="1">
                            <a:off x="10350719" y="5583712"/>
                            <a:ext cx="447387" cy="276577"/>
                          </a:xfrm>
                          <a:prstGeom prst="bevel">
                            <a:avLst/>
                          </a:prstGeom>
                          <a:gradFill rotWithShape="1">
                            <a:gsLst>
                              <a:gs pos="0">
                                <a:sysClr val="windowText" lastClr="000000">
                                  <a:lumMod val="110000"/>
                                  <a:satMod val="105000"/>
                                  <a:tint val="67000"/>
                                </a:sysClr>
                              </a:gs>
                              <a:gs pos="50000">
                                <a:sysClr val="windowText" lastClr="000000">
                                  <a:lumMod val="105000"/>
                                  <a:satMod val="103000"/>
                                  <a:tint val="73000"/>
                                </a:sysClr>
                              </a:gs>
                              <a:gs pos="100000">
                                <a:sysClr val="windowText" lastClr="000000">
                                  <a:lumMod val="105000"/>
                                  <a:satMod val="109000"/>
                                  <a:tint val="81000"/>
                                </a:sysClr>
                              </a:gs>
                            </a:gsLst>
                            <a:lin ang="5400000" scaled="0"/>
                          </a:gradFill>
                          <a:ln w="6350" cap="flat" cmpd="sng" algn="ctr">
                            <a:solidFill>
                              <a:sysClr val="windowText" lastClr="000000">
                                <a:lumMod val="65000"/>
                                <a:lumOff val="35000"/>
                              </a:sysClr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384" name="Flowchart: Terminator 383"/>
                        <p:cNvSpPr/>
                        <p:nvPr/>
                      </p:nvSpPr>
                      <p:spPr>
                        <a:xfrm rot="1829441" flipH="1">
                          <a:off x="9918920" y="5691664"/>
                          <a:ext cx="779145" cy="268719"/>
                        </a:xfrm>
                        <a:prstGeom prst="flowChartTerminator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5B9BD5">
                              <a:shade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</p:grpSp>
              </p:grpSp>
              <p:sp>
                <p:nvSpPr>
                  <p:cNvPr id="375" name="Lightning Bolt 374"/>
                  <p:cNvSpPr/>
                  <p:nvPr/>
                </p:nvSpPr>
                <p:spPr>
                  <a:xfrm rot="2086118" flipH="1" flipV="1">
                    <a:off x="1643605" y="0"/>
                    <a:ext cx="601302" cy="826244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76" name="Lightning Bolt 375"/>
                  <p:cNvSpPr/>
                  <p:nvPr/>
                </p:nvSpPr>
                <p:spPr>
                  <a:xfrm rot="1402122" flipH="1" flipV="1">
                    <a:off x="1632030" y="46299"/>
                    <a:ext cx="546100" cy="735965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77" name="Lightning Bolt 376"/>
                  <p:cNvSpPr/>
                  <p:nvPr/>
                </p:nvSpPr>
                <p:spPr>
                  <a:xfrm rot="607899" flipH="1" flipV="1">
                    <a:off x="1574157" y="115747"/>
                    <a:ext cx="522605" cy="664845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78" name="Lightning Bolt 377"/>
                  <p:cNvSpPr/>
                  <p:nvPr/>
                </p:nvSpPr>
                <p:spPr>
                  <a:xfrm rot="20744571" flipH="1">
                    <a:off x="1608881" y="810228"/>
                    <a:ext cx="490433" cy="596392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chemeClr val="accent5">
                        <a:lumMod val="5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368" name="Group 367"/>
                <p:cNvGrpSpPr/>
                <p:nvPr/>
              </p:nvGrpSpPr>
              <p:grpSpPr>
                <a:xfrm>
                  <a:off x="1454750" y="277793"/>
                  <a:ext cx="597089" cy="962475"/>
                  <a:chOff x="-26809" y="0"/>
                  <a:chExt cx="597089" cy="962475"/>
                </a:xfrm>
              </p:grpSpPr>
              <p:sp>
                <p:nvSpPr>
                  <p:cNvPr id="369" name="Lightning Bolt 368"/>
                  <p:cNvSpPr/>
                  <p:nvPr/>
                </p:nvSpPr>
                <p:spPr>
                  <a:xfrm rot="607899" flipH="1" flipV="1">
                    <a:off x="34725" y="0"/>
                    <a:ext cx="535555" cy="528215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70" name="Lightning Bolt 369"/>
                  <p:cNvSpPr/>
                  <p:nvPr/>
                </p:nvSpPr>
                <p:spPr>
                  <a:xfrm rot="21447215" flipH="1">
                    <a:off x="57874" y="544010"/>
                    <a:ext cx="467360" cy="418465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71" name="Lightning Bolt 370"/>
                  <p:cNvSpPr/>
                  <p:nvPr/>
                </p:nvSpPr>
                <p:spPr>
                  <a:xfrm rot="21447215" flipH="1">
                    <a:off x="46299" y="520861"/>
                    <a:ext cx="512445" cy="229870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72" name="Lightning Bolt 371"/>
                  <p:cNvSpPr/>
                  <p:nvPr/>
                </p:nvSpPr>
                <p:spPr>
                  <a:xfrm rot="607899" flipH="1" flipV="1">
                    <a:off x="-26809" y="273529"/>
                    <a:ext cx="501135" cy="250746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73" name="Lightning Bolt 372"/>
                  <p:cNvSpPr/>
                  <p:nvPr/>
                </p:nvSpPr>
                <p:spPr>
                  <a:xfrm rot="607899" flipH="1" flipV="1">
                    <a:off x="79620" y="192224"/>
                    <a:ext cx="425658" cy="279214"/>
                  </a:xfrm>
                  <a:prstGeom prst="lightningBolt">
                    <a:avLst/>
                  </a:prstGeom>
                  <a:gradFill rotWithShape="1">
                    <a:gsLst>
                      <a:gs pos="0">
                        <a:srgbClr val="FFC000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FFC000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FFC000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12700" cap="flat" cmpd="sng" algn="ctr">
                    <a:solidFill>
                      <a:srgbClr val="5B9BD5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  <p:sp>
            <p:nvSpPr>
              <p:cNvPr id="365" name="Lightning Bolt 364"/>
              <p:cNvSpPr/>
              <p:nvPr/>
            </p:nvSpPr>
            <p:spPr>
              <a:xfrm rot="1295485" flipH="1">
                <a:off x="1552261" y="704147"/>
                <a:ext cx="459075" cy="311823"/>
              </a:xfrm>
              <a:prstGeom prst="lightningBolt">
                <a:avLst/>
              </a:prstGeom>
              <a:gradFill rotWithShape="1">
                <a:gsLst>
                  <a:gs pos="0">
                    <a:srgbClr val="FFC000">
                      <a:lumMod val="110000"/>
                      <a:satMod val="105000"/>
                      <a:tint val="67000"/>
                    </a:srgbClr>
                  </a:gs>
                  <a:gs pos="50000">
                    <a:srgbClr val="FFC000">
                      <a:lumMod val="105000"/>
                      <a:satMod val="103000"/>
                      <a:tint val="73000"/>
                    </a:srgbClr>
                  </a:gs>
                  <a:gs pos="100000">
                    <a:srgbClr val="FFC000">
                      <a:lumMod val="105000"/>
                      <a:satMod val="109000"/>
                      <a:tint val="81000"/>
                    </a:srgbClr>
                  </a:gs>
                </a:gsLst>
                <a:lin ang="5400000" scaled="0"/>
              </a:gradFill>
              <a:ln w="12700" cap="flat" cmpd="sng" algn="ctr">
                <a:solidFill>
                  <a:srgbClr val="5B9BD5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366" name="Lightning Bolt 365"/>
              <p:cNvSpPr/>
              <p:nvPr/>
            </p:nvSpPr>
            <p:spPr>
              <a:xfrm rot="2233163" flipH="1">
                <a:off x="1354565" y="656972"/>
                <a:ext cx="651225" cy="214182"/>
              </a:xfrm>
              <a:prstGeom prst="lightningBolt">
                <a:avLst/>
              </a:prstGeom>
              <a:gradFill rotWithShape="1">
                <a:gsLst>
                  <a:gs pos="0">
                    <a:srgbClr val="FFC000">
                      <a:lumMod val="110000"/>
                      <a:satMod val="105000"/>
                      <a:tint val="67000"/>
                    </a:srgbClr>
                  </a:gs>
                  <a:gs pos="50000">
                    <a:srgbClr val="FFC000">
                      <a:lumMod val="105000"/>
                      <a:satMod val="103000"/>
                      <a:tint val="73000"/>
                    </a:srgbClr>
                  </a:gs>
                  <a:gs pos="100000">
                    <a:srgbClr val="FFC000">
                      <a:lumMod val="105000"/>
                      <a:satMod val="109000"/>
                      <a:tint val="81000"/>
                    </a:srgbClr>
                  </a:gs>
                </a:gsLst>
                <a:lin ang="5400000" scaled="0"/>
              </a:gradFill>
              <a:ln w="12700" cap="flat" cmpd="sng" algn="ctr">
                <a:solidFill>
                  <a:srgbClr val="5B9BD5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355" name="Group 354"/>
            <p:cNvGrpSpPr/>
            <p:nvPr/>
          </p:nvGrpSpPr>
          <p:grpSpPr>
            <a:xfrm rot="385279" flipH="1">
              <a:off x="671330" y="4398380"/>
              <a:ext cx="943611" cy="475615"/>
              <a:chOff x="0" y="0"/>
              <a:chExt cx="1407160" cy="651502"/>
            </a:xfrm>
          </p:grpSpPr>
          <p:grpSp>
            <p:nvGrpSpPr>
              <p:cNvPr id="356" name="Group 355"/>
              <p:cNvGrpSpPr/>
              <p:nvPr/>
            </p:nvGrpSpPr>
            <p:grpSpPr>
              <a:xfrm>
                <a:off x="0" y="0"/>
                <a:ext cx="499746" cy="519431"/>
                <a:chOff x="-26722" y="0"/>
                <a:chExt cx="500094" cy="520434"/>
              </a:xfrm>
            </p:grpSpPr>
            <p:sp>
              <p:nvSpPr>
                <p:cNvPr id="362" name="Trapezoid 361"/>
                <p:cNvSpPr/>
                <p:nvPr/>
              </p:nvSpPr>
              <p:spPr>
                <a:xfrm rot="13102361" flipH="1">
                  <a:off x="-26722" y="313442"/>
                  <a:ext cx="426193" cy="206992"/>
                </a:xfrm>
                <a:prstGeom prst="trapezoid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363" name="Chord 362"/>
                <p:cNvSpPr/>
                <p:nvPr/>
              </p:nvSpPr>
              <p:spPr>
                <a:xfrm rot="10456534" flipH="1">
                  <a:off x="76200" y="0"/>
                  <a:ext cx="397172" cy="341296"/>
                </a:xfrm>
                <a:prstGeom prst="chord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357" name="Group 356"/>
              <p:cNvGrpSpPr/>
              <p:nvPr/>
            </p:nvGrpSpPr>
            <p:grpSpPr>
              <a:xfrm>
                <a:off x="177802" y="196850"/>
                <a:ext cx="1229358" cy="454652"/>
                <a:chOff x="2" y="0"/>
                <a:chExt cx="1229358" cy="454652"/>
              </a:xfrm>
            </p:grpSpPr>
            <p:grpSp>
              <p:nvGrpSpPr>
                <p:cNvPr id="358" name="Group 357"/>
                <p:cNvGrpSpPr/>
                <p:nvPr/>
              </p:nvGrpSpPr>
              <p:grpSpPr>
                <a:xfrm>
                  <a:off x="101600" y="0"/>
                  <a:ext cx="1127760" cy="454652"/>
                  <a:chOff x="0" y="0"/>
                  <a:chExt cx="1127760" cy="441960"/>
                </a:xfrm>
              </p:grpSpPr>
              <p:sp>
                <p:nvSpPr>
                  <p:cNvPr id="360" name="Chord 359"/>
                  <p:cNvSpPr/>
                  <p:nvPr/>
                </p:nvSpPr>
                <p:spPr>
                  <a:xfrm rot="12814914">
                    <a:off x="0" y="0"/>
                    <a:ext cx="1127760" cy="441960"/>
                  </a:xfrm>
                  <a:prstGeom prst="chor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61" name="Bevel 360"/>
                  <p:cNvSpPr/>
                  <p:nvPr/>
                </p:nvSpPr>
                <p:spPr>
                  <a:xfrm rot="2034871" flipH="1">
                    <a:off x="330199" y="6348"/>
                    <a:ext cx="447387" cy="276577"/>
                  </a:xfrm>
                  <a:prstGeom prst="bevel">
                    <a:avLst/>
                  </a:prstGeom>
                  <a:gradFill rotWithShape="1">
                    <a:gsLst>
                      <a:gs pos="0">
                        <a:sysClr val="windowText" lastClr="000000">
                          <a:lumMod val="110000"/>
                          <a:satMod val="105000"/>
                          <a:tint val="67000"/>
                        </a:sysClr>
                      </a:gs>
                      <a:gs pos="50000">
                        <a:sysClr val="windowText" lastClr="000000">
                          <a:lumMod val="105000"/>
                          <a:satMod val="103000"/>
                          <a:tint val="73000"/>
                        </a:sysClr>
                      </a:gs>
                      <a:gs pos="100000">
                        <a:sysClr val="windowText" lastClr="000000">
                          <a:lumMod val="105000"/>
                          <a:satMod val="109000"/>
                          <a:tint val="81000"/>
                        </a:sysClr>
                      </a:gs>
                    </a:gsLst>
                    <a:lin ang="5400000" scaled="0"/>
                  </a:gradFill>
                  <a:ln w="6350" cap="flat" cmpd="sng" algn="ctr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359" name="Flowchart: Terminator 358"/>
                <p:cNvSpPr/>
                <p:nvPr/>
              </p:nvSpPr>
              <p:spPr>
                <a:xfrm rot="1829441" flipH="1">
                  <a:off x="2" y="114299"/>
                  <a:ext cx="779145" cy="268718"/>
                </a:xfrm>
                <a:prstGeom prst="flowChartTerminator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sp>
        <p:nvSpPr>
          <p:cNvPr id="987" name="TextBox 986"/>
          <p:cNvSpPr txBox="1"/>
          <p:nvPr/>
        </p:nvSpPr>
        <p:spPr>
          <a:xfrm>
            <a:off x="3195635" y="81760"/>
            <a:ext cx="584912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800" dirty="0"/>
              <a:t>Humpty made a new friend to play with</a:t>
            </a:r>
            <a:r>
              <a:rPr lang="en-AU" sz="2200" dirty="0"/>
              <a:t>.</a:t>
            </a:r>
          </a:p>
        </p:txBody>
      </p:sp>
      <p:sp>
        <p:nvSpPr>
          <p:cNvPr id="988" name="TextBox 987"/>
          <p:cNvSpPr txBox="1"/>
          <p:nvPr/>
        </p:nvSpPr>
        <p:spPr>
          <a:xfrm>
            <a:off x="4689325" y="944767"/>
            <a:ext cx="28804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dirty="0" smtClean="0"/>
              <a:t>THE END</a:t>
            </a:r>
            <a:endParaRPr lang="en-AU" sz="4800" dirty="0"/>
          </a:p>
        </p:txBody>
      </p:sp>
      <p:grpSp>
        <p:nvGrpSpPr>
          <p:cNvPr id="315" name="Group 314"/>
          <p:cNvGrpSpPr/>
          <p:nvPr/>
        </p:nvGrpSpPr>
        <p:grpSpPr>
          <a:xfrm>
            <a:off x="933187" y="2260874"/>
            <a:ext cx="2242358" cy="4331430"/>
            <a:chOff x="-34600" y="0"/>
            <a:chExt cx="2242868" cy="4331837"/>
          </a:xfrm>
        </p:grpSpPr>
        <p:grpSp>
          <p:nvGrpSpPr>
            <p:cNvPr id="316" name="Group 315"/>
            <p:cNvGrpSpPr/>
            <p:nvPr/>
          </p:nvGrpSpPr>
          <p:grpSpPr>
            <a:xfrm rot="152697">
              <a:off x="-34600" y="392895"/>
              <a:ext cx="2242868" cy="3938942"/>
              <a:chOff x="4081709" y="1018367"/>
              <a:chExt cx="1757454" cy="3231909"/>
            </a:xfrm>
          </p:grpSpPr>
          <p:grpSp>
            <p:nvGrpSpPr>
              <p:cNvPr id="320" name="Group 319"/>
              <p:cNvGrpSpPr/>
              <p:nvPr/>
            </p:nvGrpSpPr>
            <p:grpSpPr>
              <a:xfrm>
                <a:off x="4914686" y="2556330"/>
                <a:ext cx="924477" cy="1535995"/>
                <a:chOff x="4914714" y="2556338"/>
                <a:chExt cx="924618" cy="1536349"/>
              </a:xfrm>
            </p:grpSpPr>
            <p:sp>
              <p:nvSpPr>
                <p:cNvPr id="352" name="Freeform 351"/>
                <p:cNvSpPr/>
                <p:nvPr/>
              </p:nvSpPr>
              <p:spPr>
                <a:xfrm rot="20320433">
                  <a:off x="4914714" y="2556338"/>
                  <a:ext cx="331969" cy="1487265"/>
                </a:xfrm>
                <a:custGeom>
                  <a:avLst/>
                  <a:gdLst>
                    <a:gd name="connsiteX0" fmla="*/ 268486 w 331969"/>
                    <a:gd name="connsiteY0" fmla="*/ 27810 h 1487265"/>
                    <a:gd name="connsiteX1" fmla="*/ 171209 w 331969"/>
                    <a:gd name="connsiteY1" fmla="*/ 3491 h 1487265"/>
                    <a:gd name="connsiteX2" fmla="*/ 20430 w 331969"/>
                    <a:gd name="connsiteY2" fmla="*/ 52130 h 1487265"/>
                    <a:gd name="connsiteX3" fmla="*/ 975 w 331969"/>
                    <a:gd name="connsiteY3" fmla="*/ 139678 h 1487265"/>
                    <a:gd name="connsiteX4" fmla="*/ 15567 w 331969"/>
                    <a:gd name="connsiteY4" fmla="*/ 309913 h 1487265"/>
                    <a:gd name="connsiteX5" fmla="*/ 30158 w 331969"/>
                    <a:gd name="connsiteY5" fmla="*/ 450964 h 1487265"/>
                    <a:gd name="connsiteX6" fmla="*/ 49613 w 331969"/>
                    <a:gd name="connsiteY6" fmla="*/ 572559 h 1487265"/>
                    <a:gd name="connsiteX7" fmla="*/ 73933 w 331969"/>
                    <a:gd name="connsiteY7" fmla="*/ 757385 h 1487265"/>
                    <a:gd name="connsiteX8" fmla="*/ 88524 w 331969"/>
                    <a:gd name="connsiteY8" fmla="*/ 791432 h 1487265"/>
                    <a:gd name="connsiteX9" fmla="*/ 93388 w 331969"/>
                    <a:gd name="connsiteY9" fmla="*/ 835206 h 1487265"/>
                    <a:gd name="connsiteX10" fmla="*/ 83660 w 331969"/>
                    <a:gd name="connsiteY10" fmla="*/ 942210 h 1487265"/>
                    <a:gd name="connsiteX11" fmla="*/ 83660 w 331969"/>
                    <a:gd name="connsiteY11" fmla="*/ 1078398 h 1487265"/>
                    <a:gd name="connsiteX12" fmla="*/ 83660 w 331969"/>
                    <a:gd name="connsiteY12" fmla="*/ 1112444 h 1487265"/>
                    <a:gd name="connsiteX13" fmla="*/ 132299 w 331969"/>
                    <a:gd name="connsiteY13" fmla="*/ 1258359 h 1487265"/>
                    <a:gd name="connsiteX14" fmla="*/ 151754 w 331969"/>
                    <a:gd name="connsiteY14" fmla="*/ 1394547 h 1487265"/>
                    <a:gd name="connsiteX15" fmla="*/ 195528 w 331969"/>
                    <a:gd name="connsiteY15" fmla="*/ 1477232 h 1487265"/>
                    <a:gd name="connsiteX16" fmla="*/ 249030 w 331969"/>
                    <a:gd name="connsiteY16" fmla="*/ 1477232 h 1487265"/>
                    <a:gd name="connsiteX17" fmla="*/ 263622 w 331969"/>
                    <a:gd name="connsiteY17" fmla="*/ 1399410 h 1487265"/>
                    <a:gd name="connsiteX18" fmla="*/ 263622 w 331969"/>
                    <a:gd name="connsiteY18" fmla="*/ 1253495 h 1487265"/>
                    <a:gd name="connsiteX19" fmla="*/ 292805 w 331969"/>
                    <a:gd name="connsiteY19" fmla="*/ 1092989 h 1487265"/>
                    <a:gd name="connsiteX20" fmla="*/ 297669 w 331969"/>
                    <a:gd name="connsiteY20" fmla="*/ 966530 h 1487265"/>
                    <a:gd name="connsiteX21" fmla="*/ 297669 w 331969"/>
                    <a:gd name="connsiteY21" fmla="*/ 878981 h 1487265"/>
                    <a:gd name="connsiteX22" fmla="*/ 278213 w 331969"/>
                    <a:gd name="connsiteY22" fmla="*/ 806023 h 1487265"/>
                    <a:gd name="connsiteX23" fmla="*/ 278213 w 331969"/>
                    <a:gd name="connsiteY23" fmla="*/ 708747 h 1487265"/>
                    <a:gd name="connsiteX24" fmla="*/ 302533 w 331969"/>
                    <a:gd name="connsiteY24" fmla="*/ 611470 h 1487265"/>
                    <a:gd name="connsiteX25" fmla="*/ 312260 w 331969"/>
                    <a:gd name="connsiteY25" fmla="*/ 485010 h 1487265"/>
                    <a:gd name="connsiteX26" fmla="*/ 331716 w 331969"/>
                    <a:gd name="connsiteY26" fmla="*/ 290457 h 1487265"/>
                    <a:gd name="connsiteX27" fmla="*/ 321988 w 331969"/>
                    <a:gd name="connsiteY27" fmla="*/ 217500 h 1487265"/>
                    <a:gd name="connsiteX28" fmla="*/ 268486 w 331969"/>
                    <a:gd name="connsiteY28" fmla="*/ 27810 h 1487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31969" h="1487265">
                      <a:moveTo>
                        <a:pt x="268486" y="27810"/>
                      </a:moveTo>
                      <a:cubicBezTo>
                        <a:pt x="243356" y="-7858"/>
                        <a:pt x="212552" y="-562"/>
                        <a:pt x="171209" y="3491"/>
                      </a:cubicBezTo>
                      <a:cubicBezTo>
                        <a:pt x="129866" y="7544"/>
                        <a:pt x="48802" y="29432"/>
                        <a:pt x="20430" y="52130"/>
                      </a:cubicBezTo>
                      <a:cubicBezTo>
                        <a:pt x="-7942" y="74828"/>
                        <a:pt x="1785" y="96714"/>
                        <a:pt x="975" y="139678"/>
                      </a:cubicBezTo>
                      <a:cubicBezTo>
                        <a:pt x="164" y="182642"/>
                        <a:pt x="10703" y="258032"/>
                        <a:pt x="15567" y="309913"/>
                      </a:cubicBezTo>
                      <a:cubicBezTo>
                        <a:pt x="20431" y="361794"/>
                        <a:pt x="24484" y="407190"/>
                        <a:pt x="30158" y="450964"/>
                      </a:cubicBezTo>
                      <a:cubicBezTo>
                        <a:pt x="35832" y="494738"/>
                        <a:pt x="42317" y="521489"/>
                        <a:pt x="49613" y="572559"/>
                      </a:cubicBezTo>
                      <a:cubicBezTo>
                        <a:pt x="56909" y="623629"/>
                        <a:pt x="67448" y="720906"/>
                        <a:pt x="73933" y="757385"/>
                      </a:cubicBezTo>
                      <a:cubicBezTo>
                        <a:pt x="80418" y="793864"/>
                        <a:pt x="85281" y="778462"/>
                        <a:pt x="88524" y="791432"/>
                      </a:cubicBezTo>
                      <a:cubicBezTo>
                        <a:pt x="91767" y="804402"/>
                        <a:pt x="94199" y="810076"/>
                        <a:pt x="93388" y="835206"/>
                      </a:cubicBezTo>
                      <a:cubicBezTo>
                        <a:pt x="92577" y="860336"/>
                        <a:pt x="85281" y="901678"/>
                        <a:pt x="83660" y="942210"/>
                      </a:cubicBezTo>
                      <a:cubicBezTo>
                        <a:pt x="82039" y="982742"/>
                        <a:pt x="83660" y="1078398"/>
                        <a:pt x="83660" y="1078398"/>
                      </a:cubicBezTo>
                      <a:cubicBezTo>
                        <a:pt x="83660" y="1106770"/>
                        <a:pt x="75554" y="1082451"/>
                        <a:pt x="83660" y="1112444"/>
                      </a:cubicBezTo>
                      <a:cubicBezTo>
                        <a:pt x="91766" y="1142437"/>
                        <a:pt x="120950" y="1211342"/>
                        <a:pt x="132299" y="1258359"/>
                      </a:cubicBezTo>
                      <a:cubicBezTo>
                        <a:pt x="143648" y="1305376"/>
                        <a:pt x="141216" y="1358068"/>
                        <a:pt x="151754" y="1394547"/>
                      </a:cubicBezTo>
                      <a:cubicBezTo>
                        <a:pt x="162292" y="1431026"/>
                        <a:pt x="179316" y="1463451"/>
                        <a:pt x="195528" y="1477232"/>
                      </a:cubicBezTo>
                      <a:cubicBezTo>
                        <a:pt x="211740" y="1491013"/>
                        <a:pt x="237681" y="1490202"/>
                        <a:pt x="249030" y="1477232"/>
                      </a:cubicBezTo>
                      <a:cubicBezTo>
                        <a:pt x="260379" y="1464262"/>
                        <a:pt x="261190" y="1436700"/>
                        <a:pt x="263622" y="1399410"/>
                      </a:cubicBezTo>
                      <a:cubicBezTo>
                        <a:pt x="266054" y="1362120"/>
                        <a:pt x="258758" y="1304565"/>
                        <a:pt x="263622" y="1253495"/>
                      </a:cubicBezTo>
                      <a:cubicBezTo>
                        <a:pt x="268486" y="1202425"/>
                        <a:pt x="287131" y="1140817"/>
                        <a:pt x="292805" y="1092989"/>
                      </a:cubicBezTo>
                      <a:cubicBezTo>
                        <a:pt x="298480" y="1045162"/>
                        <a:pt x="296858" y="1002198"/>
                        <a:pt x="297669" y="966530"/>
                      </a:cubicBezTo>
                      <a:cubicBezTo>
                        <a:pt x="298480" y="930862"/>
                        <a:pt x="300912" y="905732"/>
                        <a:pt x="297669" y="878981"/>
                      </a:cubicBezTo>
                      <a:cubicBezTo>
                        <a:pt x="294426" y="852230"/>
                        <a:pt x="281456" y="834395"/>
                        <a:pt x="278213" y="806023"/>
                      </a:cubicBezTo>
                      <a:cubicBezTo>
                        <a:pt x="274970" y="777651"/>
                        <a:pt x="274160" y="741173"/>
                        <a:pt x="278213" y="708747"/>
                      </a:cubicBezTo>
                      <a:cubicBezTo>
                        <a:pt x="282266" y="676322"/>
                        <a:pt x="296858" y="648760"/>
                        <a:pt x="302533" y="611470"/>
                      </a:cubicBezTo>
                      <a:cubicBezTo>
                        <a:pt x="308208" y="574180"/>
                        <a:pt x="307396" y="538512"/>
                        <a:pt x="312260" y="485010"/>
                      </a:cubicBezTo>
                      <a:cubicBezTo>
                        <a:pt x="317124" y="431508"/>
                        <a:pt x="330095" y="335042"/>
                        <a:pt x="331716" y="290457"/>
                      </a:cubicBezTo>
                      <a:cubicBezTo>
                        <a:pt x="333337" y="245872"/>
                        <a:pt x="326852" y="255600"/>
                        <a:pt x="321988" y="217500"/>
                      </a:cubicBezTo>
                      <a:cubicBezTo>
                        <a:pt x="317124" y="179400"/>
                        <a:pt x="293616" y="63478"/>
                        <a:pt x="268486" y="27810"/>
                      </a:cubicBezTo>
                      <a:close/>
                    </a:path>
                  </a:pathLst>
                </a:custGeom>
                <a:solidFill>
                  <a:srgbClr val="E7E6E6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353" name="Freeform 352"/>
                <p:cNvSpPr/>
                <p:nvPr/>
              </p:nvSpPr>
              <p:spPr>
                <a:xfrm rot="21268189" flipH="1">
                  <a:off x="5246877" y="3787919"/>
                  <a:ext cx="592455" cy="304768"/>
                </a:xfrm>
                <a:custGeom>
                  <a:avLst/>
                  <a:gdLst>
                    <a:gd name="connsiteX0" fmla="*/ 187885 w 299576"/>
                    <a:gd name="connsiteY0" fmla="*/ 26710 h 129909"/>
                    <a:gd name="connsiteX1" fmla="*/ 84854 w 299576"/>
                    <a:gd name="connsiteY1" fmla="*/ 58907 h 129909"/>
                    <a:gd name="connsiteX2" fmla="*/ 39778 w 299576"/>
                    <a:gd name="connsiteY2" fmla="*/ 65347 h 129909"/>
                    <a:gd name="connsiteX3" fmla="*/ 1141 w 299576"/>
                    <a:gd name="connsiteY3" fmla="*/ 84665 h 129909"/>
                    <a:gd name="connsiteX4" fmla="*/ 14020 w 299576"/>
                    <a:gd name="connsiteY4" fmla="*/ 110423 h 129909"/>
                    <a:gd name="connsiteX5" fmla="*/ 52657 w 299576"/>
                    <a:gd name="connsiteY5" fmla="*/ 123302 h 129909"/>
                    <a:gd name="connsiteX6" fmla="*/ 91294 w 299576"/>
                    <a:gd name="connsiteY6" fmla="*/ 129741 h 129909"/>
                    <a:gd name="connsiteX7" fmla="*/ 194324 w 299576"/>
                    <a:gd name="connsiteY7" fmla="*/ 116862 h 129909"/>
                    <a:gd name="connsiteX8" fmla="*/ 245840 w 299576"/>
                    <a:gd name="connsiteY8" fmla="*/ 116862 h 129909"/>
                    <a:gd name="connsiteX9" fmla="*/ 297355 w 299576"/>
                    <a:gd name="connsiteY9" fmla="*/ 110423 h 129909"/>
                    <a:gd name="connsiteX10" fmla="*/ 290916 w 299576"/>
                    <a:gd name="connsiteY10" fmla="*/ 78226 h 129909"/>
                    <a:gd name="connsiteX11" fmla="*/ 284477 w 299576"/>
                    <a:gd name="connsiteY11" fmla="*/ 58907 h 129909"/>
                    <a:gd name="connsiteX12" fmla="*/ 284477 w 299576"/>
                    <a:gd name="connsiteY12" fmla="*/ 39589 h 129909"/>
                    <a:gd name="connsiteX13" fmla="*/ 290916 w 299576"/>
                    <a:gd name="connsiteY13" fmla="*/ 13831 h 129909"/>
                    <a:gd name="connsiteX14" fmla="*/ 297355 w 299576"/>
                    <a:gd name="connsiteY14" fmla="*/ 953 h 129909"/>
                    <a:gd name="connsiteX15" fmla="*/ 284477 w 299576"/>
                    <a:gd name="connsiteY15" fmla="*/ 953 h 129909"/>
                    <a:gd name="connsiteX16" fmla="*/ 245840 w 299576"/>
                    <a:gd name="connsiteY16" fmla="*/ 953 h 129909"/>
                    <a:gd name="connsiteX17" fmla="*/ 187885 w 299576"/>
                    <a:gd name="connsiteY17" fmla="*/ 26710 h 129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9576" h="129909">
                      <a:moveTo>
                        <a:pt x="187885" y="26710"/>
                      </a:moveTo>
                      <a:cubicBezTo>
                        <a:pt x="161054" y="36369"/>
                        <a:pt x="109538" y="52468"/>
                        <a:pt x="84854" y="58907"/>
                      </a:cubicBezTo>
                      <a:cubicBezTo>
                        <a:pt x="60169" y="65347"/>
                        <a:pt x="53730" y="61054"/>
                        <a:pt x="39778" y="65347"/>
                      </a:cubicBezTo>
                      <a:cubicBezTo>
                        <a:pt x="25826" y="69640"/>
                        <a:pt x="1141" y="84665"/>
                        <a:pt x="1141" y="84665"/>
                      </a:cubicBezTo>
                      <a:cubicBezTo>
                        <a:pt x="-3152" y="92178"/>
                        <a:pt x="5434" y="103984"/>
                        <a:pt x="14020" y="110423"/>
                      </a:cubicBezTo>
                      <a:cubicBezTo>
                        <a:pt x="22606" y="116863"/>
                        <a:pt x="39778" y="120082"/>
                        <a:pt x="52657" y="123302"/>
                      </a:cubicBezTo>
                      <a:cubicBezTo>
                        <a:pt x="65536" y="126522"/>
                        <a:pt x="67683" y="130814"/>
                        <a:pt x="91294" y="129741"/>
                      </a:cubicBezTo>
                      <a:cubicBezTo>
                        <a:pt x="114905" y="128668"/>
                        <a:pt x="168566" y="119009"/>
                        <a:pt x="194324" y="116862"/>
                      </a:cubicBezTo>
                      <a:cubicBezTo>
                        <a:pt x="220082" y="114715"/>
                        <a:pt x="228668" y="117935"/>
                        <a:pt x="245840" y="116862"/>
                      </a:cubicBezTo>
                      <a:cubicBezTo>
                        <a:pt x="263012" y="115789"/>
                        <a:pt x="297355" y="110423"/>
                        <a:pt x="297355" y="110423"/>
                      </a:cubicBezTo>
                      <a:cubicBezTo>
                        <a:pt x="304868" y="103984"/>
                        <a:pt x="290916" y="78226"/>
                        <a:pt x="290916" y="78226"/>
                      </a:cubicBezTo>
                      <a:cubicBezTo>
                        <a:pt x="288770" y="69640"/>
                        <a:pt x="284477" y="58907"/>
                        <a:pt x="284477" y="58907"/>
                      </a:cubicBezTo>
                      <a:cubicBezTo>
                        <a:pt x="283404" y="52468"/>
                        <a:pt x="284477" y="39589"/>
                        <a:pt x="284477" y="39589"/>
                      </a:cubicBezTo>
                      <a:cubicBezTo>
                        <a:pt x="285550" y="32076"/>
                        <a:pt x="290916" y="13831"/>
                        <a:pt x="290916" y="13831"/>
                      </a:cubicBezTo>
                      <a:cubicBezTo>
                        <a:pt x="293062" y="7392"/>
                        <a:pt x="297355" y="953"/>
                        <a:pt x="297355" y="953"/>
                      </a:cubicBezTo>
                      <a:cubicBezTo>
                        <a:pt x="296282" y="-1193"/>
                        <a:pt x="284477" y="953"/>
                        <a:pt x="284477" y="953"/>
                      </a:cubicBezTo>
                      <a:cubicBezTo>
                        <a:pt x="275891" y="953"/>
                        <a:pt x="259792" y="-1193"/>
                        <a:pt x="245840" y="953"/>
                      </a:cubicBezTo>
                      <a:cubicBezTo>
                        <a:pt x="231888" y="3099"/>
                        <a:pt x="214716" y="17051"/>
                        <a:pt x="187885" y="2671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321" name="Group 320"/>
              <p:cNvGrpSpPr/>
              <p:nvPr/>
            </p:nvGrpSpPr>
            <p:grpSpPr>
              <a:xfrm>
                <a:off x="4081709" y="1018367"/>
                <a:ext cx="1529880" cy="3231909"/>
                <a:chOff x="4081709" y="1018367"/>
                <a:chExt cx="1529880" cy="3231909"/>
              </a:xfrm>
            </p:grpSpPr>
            <p:grpSp>
              <p:nvGrpSpPr>
                <p:cNvPr id="322" name="Group 321"/>
                <p:cNvGrpSpPr/>
                <p:nvPr/>
              </p:nvGrpSpPr>
              <p:grpSpPr>
                <a:xfrm>
                  <a:off x="4434728" y="2569431"/>
                  <a:ext cx="704216" cy="1680845"/>
                  <a:chOff x="4434728" y="2569431"/>
                  <a:chExt cx="704324" cy="1681232"/>
                </a:xfrm>
              </p:grpSpPr>
              <p:sp>
                <p:nvSpPr>
                  <p:cNvPr id="350" name="Freeform 349"/>
                  <p:cNvSpPr/>
                  <p:nvPr/>
                </p:nvSpPr>
                <p:spPr>
                  <a:xfrm>
                    <a:off x="4434728" y="2569431"/>
                    <a:ext cx="331969" cy="1487265"/>
                  </a:xfrm>
                  <a:custGeom>
                    <a:avLst/>
                    <a:gdLst>
                      <a:gd name="connsiteX0" fmla="*/ 268486 w 331969"/>
                      <a:gd name="connsiteY0" fmla="*/ 27810 h 1487265"/>
                      <a:gd name="connsiteX1" fmla="*/ 171209 w 331969"/>
                      <a:gd name="connsiteY1" fmla="*/ 3491 h 1487265"/>
                      <a:gd name="connsiteX2" fmla="*/ 20430 w 331969"/>
                      <a:gd name="connsiteY2" fmla="*/ 52130 h 1487265"/>
                      <a:gd name="connsiteX3" fmla="*/ 975 w 331969"/>
                      <a:gd name="connsiteY3" fmla="*/ 139678 h 1487265"/>
                      <a:gd name="connsiteX4" fmla="*/ 15567 w 331969"/>
                      <a:gd name="connsiteY4" fmla="*/ 309913 h 1487265"/>
                      <a:gd name="connsiteX5" fmla="*/ 30158 w 331969"/>
                      <a:gd name="connsiteY5" fmla="*/ 450964 h 1487265"/>
                      <a:gd name="connsiteX6" fmla="*/ 49613 w 331969"/>
                      <a:gd name="connsiteY6" fmla="*/ 572559 h 1487265"/>
                      <a:gd name="connsiteX7" fmla="*/ 73933 w 331969"/>
                      <a:gd name="connsiteY7" fmla="*/ 757385 h 1487265"/>
                      <a:gd name="connsiteX8" fmla="*/ 88524 w 331969"/>
                      <a:gd name="connsiteY8" fmla="*/ 791432 h 1487265"/>
                      <a:gd name="connsiteX9" fmla="*/ 93388 w 331969"/>
                      <a:gd name="connsiteY9" fmla="*/ 835206 h 1487265"/>
                      <a:gd name="connsiteX10" fmla="*/ 83660 w 331969"/>
                      <a:gd name="connsiteY10" fmla="*/ 942210 h 1487265"/>
                      <a:gd name="connsiteX11" fmla="*/ 83660 w 331969"/>
                      <a:gd name="connsiteY11" fmla="*/ 1078398 h 1487265"/>
                      <a:gd name="connsiteX12" fmla="*/ 83660 w 331969"/>
                      <a:gd name="connsiteY12" fmla="*/ 1112444 h 1487265"/>
                      <a:gd name="connsiteX13" fmla="*/ 132299 w 331969"/>
                      <a:gd name="connsiteY13" fmla="*/ 1258359 h 1487265"/>
                      <a:gd name="connsiteX14" fmla="*/ 151754 w 331969"/>
                      <a:gd name="connsiteY14" fmla="*/ 1394547 h 1487265"/>
                      <a:gd name="connsiteX15" fmla="*/ 195528 w 331969"/>
                      <a:gd name="connsiteY15" fmla="*/ 1477232 h 1487265"/>
                      <a:gd name="connsiteX16" fmla="*/ 249030 w 331969"/>
                      <a:gd name="connsiteY16" fmla="*/ 1477232 h 1487265"/>
                      <a:gd name="connsiteX17" fmla="*/ 263622 w 331969"/>
                      <a:gd name="connsiteY17" fmla="*/ 1399410 h 1487265"/>
                      <a:gd name="connsiteX18" fmla="*/ 263622 w 331969"/>
                      <a:gd name="connsiteY18" fmla="*/ 1253495 h 1487265"/>
                      <a:gd name="connsiteX19" fmla="*/ 292805 w 331969"/>
                      <a:gd name="connsiteY19" fmla="*/ 1092989 h 1487265"/>
                      <a:gd name="connsiteX20" fmla="*/ 297669 w 331969"/>
                      <a:gd name="connsiteY20" fmla="*/ 966530 h 1487265"/>
                      <a:gd name="connsiteX21" fmla="*/ 297669 w 331969"/>
                      <a:gd name="connsiteY21" fmla="*/ 878981 h 1487265"/>
                      <a:gd name="connsiteX22" fmla="*/ 278213 w 331969"/>
                      <a:gd name="connsiteY22" fmla="*/ 806023 h 1487265"/>
                      <a:gd name="connsiteX23" fmla="*/ 278213 w 331969"/>
                      <a:gd name="connsiteY23" fmla="*/ 708747 h 1487265"/>
                      <a:gd name="connsiteX24" fmla="*/ 302533 w 331969"/>
                      <a:gd name="connsiteY24" fmla="*/ 611470 h 1487265"/>
                      <a:gd name="connsiteX25" fmla="*/ 312260 w 331969"/>
                      <a:gd name="connsiteY25" fmla="*/ 485010 h 1487265"/>
                      <a:gd name="connsiteX26" fmla="*/ 331716 w 331969"/>
                      <a:gd name="connsiteY26" fmla="*/ 290457 h 1487265"/>
                      <a:gd name="connsiteX27" fmla="*/ 321988 w 331969"/>
                      <a:gd name="connsiteY27" fmla="*/ 217500 h 1487265"/>
                      <a:gd name="connsiteX28" fmla="*/ 268486 w 331969"/>
                      <a:gd name="connsiteY28" fmla="*/ 27810 h 1487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331969" h="1487265">
                        <a:moveTo>
                          <a:pt x="268486" y="27810"/>
                        </a:moveTo>
                        <a:cubicBezTo>
                          <a:pt x="243356" y="-7858"/>
                          <a:pt x="212552" y="-562"/>
                          <a:pt x="171209" y="3491"/>
                        </a:cubicBezTo>
                        <a:cubicBezTo>
                          <a:pt x="129866" y="7544"/>
                          <a:pt x="48802" y="29432"/>
                          <a:pt x="20430" y="52130"/>
                        </a:cubicBezTo>
                        <a:cubicBezTo>
                          <a:pt x="-7942" y="74828"/>
                          <a:pt x="1785" y="96714"/>
                          <a:pt x="975" y="139678"/>
                        </a:cubicBezTo>
                        <a:cubicBezTo>
                          <a:pt x="164" y="182642"/>
                          <a:pt x="10703" y="258032"/>
                          <a:pt x="15567" y="309913"/>
                        </a:cubicBezTo>
                        <a:cubicBezTo>
                          <a:pt x="20431" y="361794"/>
                          <a:pt x="24484" y="407190"/>
                          <a:pt x="30158" y="450964"/>
                        </a:cubicBezTo>
                        <a:cubicBezTo>
                          <a:pt x="35832" y="494738"/>
                          <a:pt x="42317" y="521489"/>
                          <a:pt x="49613" y="572559"/>
                        </a:cubicBezTo>
                        <a:cubicBezTo>
                          <a:pt x="56909" y="623629"/>
                          <a:pt x="67448" y="720906"/>
                          <a:pt x="73933" y="757385"/>
                        </a:cubicBezTo>
                        <a:cubicBezTo>
                          <a:pt x="80418" y="793864"/>
                          <a:pt x="85281" y="778462"/>
                          <a:pt x="88524" y="791432"/>
                        </a:cubicBezTo>
                        <a:cubicBezTo>
                          <a:pt x="91767" y="804402"/>
                          <a:pt x="94199" y="810076"/>
                          <a:pt x="93388" y="835206"/>
                        </a:cubicBezTo>
                        <a:cubicBezTo>
                          <a:pt x="92577" y="860336"/>
                          <a:pt x="85281" y="901678"/>
                          <a:pt x="83660" y="942210"/>
                        </a:cubicBezTo>
                        <a:cubicBezTo>
                          <a:pt x="82039" y="982742"/>
                          <a:pt x="83660" y="1078398"/>
                          <a:pt x="83660" y="1078398"/>
                        </a:cubicBezTo>
                        <a:cubicBezTo>
                          <a:pt x="83660" y="1106770"/>
                          <a:pt x="75554" y="1082451"/>
                          <a:pt x="83660" y="1112444"/>
                        </a:cubicBezTo>
                        <a:cubicBezTo>
                          <a:pt x="91766" y="1142437"/>
                          <a:pt x="120950" y="1211342"/>
                          <a:pt x="132299" y="1258359"/>
                        </a:cubicBezTo>
                        <a:cubicBezTo>
                          <a:pt x="143648" y="1305376"/>
                          <a:pt x="141216" y="1358068"/>
                          <a:pt x="151754" y="1394547"/>
                        </a:cubicBezTo>
                        <a:cubicBezTo>
                          <a:pt x="162292" y="1431026"/>
                          <a:pt x="179316" y="1463451"/>
                          <a:pt x="195528" y="1477232"/>
                        </a:cubicBezTo>
                        <a:cubicBezTo>
                          <a:pt x="211740" y="1491013"/>
                          <a:pt x="237681" y="1490202"/>
                          <a:pt x="249030" y="1477232"/>
                        </a:cubicBezTo>
                        <a:cubicBezTo>
                          <a:pt x="260379" y="1464262"/>
                          <a:pt x="261190" y="1436700"/>
                          <a:pt x="263622" y="1399410"/>
                        </a:cubicBezTo>
                        <a:cubicBezTo>
                          <a:pt x="266054" y="1362120"/>
                          <a:pt x="258758" y="1304565"/>
                          <a:pt x="263622" y="1253495"/>
                        </a:cubicBezTo>
                        <a:cubicBezTo>
                          <a:pt x="268486" y="1202425"/>
                          <a:pt x="287131" y="1140817"/>
                          <a:pt x="292805" y="1092989"/>
                        </a:cubicBezTo>
                        <a:cubicBezTo>
                          <a:pt x="298480" y="1045162"/>
                          <a:pt x="296858" y="1002198"/>
                          <a:pt x="297669" y="966530"/>
                        </a:cubicBezTo>
                        <a:cubicBezTo>
                          <a:pt x="298480" y="930862"/>
                          <a:pt x="300912" y="905732"/>
                          <a:pt x="297669" y="878981"/>
                        </a:cubicBezTo>
                        <a:cubicBezTo>
                          <a:pt x="294426" y="852230"/>
                          <a:pt x="281456" y="834395"/>
                          <a:pt x="278213" y="806023"/>
                        </a:cubicBezTo>
                        <a:cubicBezTo>
                          <a:pt x="274970" y="777651"/>
                          <a:pt x="274160" y="741173"/>
                          <a:pt x="278213" y="708747"/>
                        </a:cubicBezTo>
                        <a:cubicBezTo>
                          <a:pt x="282266" y="676322"/>
                          <a:pt x="296858" y="648760"/>
                          <a:pt x="302533" y="611470"/>
                        </a:cubicBezTo>
                        <a:cubicBezTo>
                          <a:pt x="308208" y="574180"/>
                          <a:pt x="307396" y="538512"/>
                          <a:pt x="312260" y="485010"/>
                        </a:cubicBezTo>
                        <a:cubicBezTo>
                          <a:pt x="317124" y="431508"/>
                          <a:pt x="330095" y="335042"/>
                          <a:pt x="331716" y="290457"/>
                        </a:cubicBezTo>
                        <a:cubicBezTo>
                          <a:pt x="333337" y="245872"/>
                          <a:pt x="326852" y="255600"/>
                          <a:pt x="321988" y="217500"/>
                        </a:cubicBezTo>
                        <a:cubicBezTo>
                          <a:pt x="317124" y="179400"/>
                          <a:pt x="293616" y="63478"/>
                          <a:pt x="268486" y="27810"/>
                        </a:cubicBezTo>
                        <a:close/>
                      </a:path>
                    </a:pathLst>
                  </a:custGeom>
                  <a:solidFill>
                    <a:srgbClr val="E7E6E6">
                      <a:lumMod val="5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51" name="Freeform 350"/>
                  <p:cNvSpPr/>
                  <p:nvPr/>
                </p:nvSpPr>
                <p:spPr>
                  <a:xfrm rot="227925" flipH="1">
                    <a:off x="4546597" y="3945895"/>
                    <a:ext cx="592455" cy="304768"/>
                  </a:xfrm>
                  <a:custGeom>
                    <a:avLst/>
                    <a:gdLst>
                      <a:gd name="connsiteX0" fmla="*/ 187885 w 299576"/>
                      <a:gd name="connsiteY0" fmla="*/ 26710 h 129909"/>
                      <a:gd name="connsiteX1" fmla="*/ 84854 w 299576"/>
                      <a:gd name="connsiteY1" fmla="*/ 58907 h 129909"/>
                      <a:gd name="connsiteX2" fmla="*/ 39778 w 299576"/>
                      <a:gd name="connsiteY2" fmla="*/ 65347 h 129909"/>
                      <a:gd name="connsiteX3" fmla="*/ 1141 w 299576"/>
                      <a:gd name="connsiteY3" fmla="*/ 84665 h 129909"/>
                      <a:gd name="connsiteX4" fmla="*/ 14020 w 299576"/>
                      <a:gd name="connsiteY4" fmla="*/ 110423 h 129909"/>
                      <a:gd name="connsiteX5" fmla="*/ 52657 w 299576"/>
                      <a:gd name="connsiteY5" fmla="*/ 123302 h 129909"/>
                      <a:gd name="connsiteX6" fmla="*/ 91294 w 299576"/>
                      <a:gd name="connsiteY6" fmla="*/ 129741 h 129909"/>
                      <a:gd name="connsiteX7" fmla="*/ 194324 w 299576"/>
                      <a:gd name="connsiteY7" fmla="*/ 116862 h 129909"/>
                      <a:gd name="connsiteX8" fmla="*/ 245840 w 299576"/>
                      <a:gd name="connsiteY8" fmla="*/ 116862 h 129909"/>
                      <a:gd name="connsiteX9" fmla="*/ 297355 w 299576"/>
                      <a:gd name="connsiteY9" fmla="*/ 110423 h 129909"/>
                      <a:gd name="connsiteX10" fmla="*/ 290916 w 299576"/>
                      <a:gd name="connsiteY10" fmla="*/ 78226 h 129909"/>
                      <a:gd name="connsiteX11" fmla="*/ 284477 w 299576"/>
                      <a:gd name="connsiteY11" fmla="*/ 58907 h 129909"/>
                      <a:gd name="connsiteX12" fmla="*/ 284477 w 299576"/>
                      <a:gd name="connsiteY12" fmla="*/ 39589 h 129909"/>
                      <a:gd name="connsiteX13" fmla="*/ 290916 w 299576"/>
                      <a:gd name="connsiteY13" fmla="*/ 13831 h 129909"/>
                      <a:gd name="connsiteX14" fmla="*/ 297355 w 299576"/>
                      <a:gd name="connsiteY14" fmla="*/ 953 h 129909"/>
                      <a:gd name="connsiteX15" fmla="*/ 284477 w 299576"/>
                      <a:gd name="connsiteY15" fmla="*/ 953 h 129909"/>
                      <a:gd name="connsiteX16" fmla="*/ 245840 w 299576"/>
                      <a:gd name="connsiteY16" fmla="*/ 953 h 129909"/>
                      <a:gd name="connsiteX17" fmla="*/ 187885 w 299576"/>
                      <a:gd name="connsiteY17" fmla="*/ 26710 h 129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99576" h="129909">
                        <a:moveTo>
                          <a:pt x="187885" y="26710"/>
                        </a:moveTo>
                        <a:cubicBezTo>
                          <a:pt x="161054" y="36369"/>
                          <a:pt x="109538" y="52468"/>
                          <a:pt x="84854" y="58907"/>
                        </a:cubicBezTo>
                        <a:cubicBezTo>
                          <a:pt x="60169" y="65347"/>
                          <a:pt x="53730" y="61054"/>
                          <a:pt x="39778" y="65347"/>
                        </a:cubicBezTo>
                        <a:cubicBezTo>
                          <a:pt x="25826" y="69640"/>
                          <a:pt x="1141" y="84665"/>
                          <a:pt x="1141" y="84665"/>
                        </a:cubicBezTo>
                        <a:cubicBezTo>
                          <a:pt x="-3152" y="92178"/>
                          <a:pt x="5434" y="103984"/>
                          <a:pt x="14020" y="110423"/>
                        </a:cubicBezTo>
                        <a:cubicBezTo>
                          <a:pt x="22606" y="116863"/>
                          <a:pt x="39778" y="120082"/>
                          <a:pt x="52657" y="123302"/>
                        </a:cubicBezTo>
                        <a:cubicBezTo>
                          <a:pt x="65536" y="126522"/>
                          <a:pt x="67683" y="130814"/>
                          <a:pt x="91294" y="129741"/>
                        </a:cubicBezTo>
                        <a:cubicBezTo>
                          <a:pt x="114905" y="128668"/>
                          <a:pt x="168566" y="119009"/>
                          <a:pt x="194324" y="116862"/>
                        </a:cubicBezTo>
                        <a:cubicBezTo>
                          <a:pt x="220082" y="114715"/>
                          <a:pt x="228668" y="117935"/>
                          <a:pt x="245840" y="116862"/>
                        </a:cubicBezTo>
                        <a:cubicBezTo>
                          <a:pt x="263012" y="115789"/>
                          <a:pt x="297355" y="110423"/>
                          <a:pt x="297355" y="110423"/>
                        </a:cubicBezTo>
                        <a:cubicBezTo>
                          <a:pt x="304868" y="103984"/>
                          <a:pt x="290916" y="78226"/>
                          <a:pt x="290916" y="78226"/>
                        </a:cubicBezTo>
                        <a:cubicBezTo>
                          <a:pt x="288770" y="69640"/>
                          <a:pt x="284477" y="58907"/>
                          <a:pt x="284477" y="58907"/>
                        </a:cubicBezTo>
                        <a:cubicBezTo>
                          <a:pt x="283404" y="52468"/>
                          <a:pt x="284477" y="39589"/>
                          <a:pt x="284477" y="39589"/>
                        </a:cubicBezTo>
                        <a:cubicBezTo>
                          <a:pt x="285550" y="32076"/>
                          <a:pt x="290916" y="13831"/>
                          <a:pt x="290916" y="13831"/>
                        </a:cubicBezTo>
                        <a:cubicBezTo>
                          <a:pt x="293062" y="7392"/>
                          <a:pt x="297355" y="953"/>
                          <a:pt x="297355" y="953"/>
                        </a:cubicBezTo>
                        <a:cubicBezTo>
                          <a:pt x="296282" y="-1193"/>
                          <a:pt x="284477" y="953"/>
                          <a:pt x="284477" y="953"/>
                        </a:cubicBezTo>
                        <a:cubicBezTo>
                          <a:pt x="275891" y="953"/>
                          <a:pt x="259792" y="-1193"/>
                          <a:pt x="245840" y="953"/>
                        </a:cubicBezTo>
                        <a:cubicBezTo>
                          <a:pt x="231888" y="3099"/>
                          <a:pt x="214716" y="17051"/>
                          <a:pt x="187885" y="2671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323" name="Group 322"/>
                <p:cNvGrpSpPr/>
                <p:nvPr/>
              </p:nvGrpSpPr>
              <p:grpSpPr>
                <a:xfrm rot="773830" flipH="1">
                  <a:off x="4081709" y="1018367"/>
                  <a:ext cx="1529880" cy="2242790"/>
                  <a:chOff x="4502820" y="1065947"/>
                  <a:chExt cx="1530387" cy="2242860"/>
                </a:xfrm>
              </p:grpSpPr>
              <p:grpSp>
                <p:nvGrpSpPr>
                  <p:cNvPr id="324" name="Group 323"/>
                  <p:cNvGrpSpPr/>
                  <p:nvPr/>
                </p:nvGrpSpPr>
                <p:grpSpPr>
                  <a:xfrm rot="2690130">
                    <a:off x="4502820" y="2021119"/>
                    <a:ext cx="657030" cy="992673"/>
                    <a:chOff x="4981513" y="1682095"/>
                    <a:chExt cx="657030" cy="992673"/>
                  </a:xfrm>
                </p:grpSpPr>
                <p:sp>
                  <p:nvSpPr>
                    <p:cNvPr id="348" name="Freeform 347"/>
                    <p:cNvSpPr/>
                    <p:nvPr/>
                  </p:nvSpPr>
                  <p:spPr>
                    <a:xfrm rot="17572098">
                      <a:off x="5013110" y="2337092"/>
                      <a:ext cx="427237" cy="248115"/>
                    </a:xfrm>
                    <a:custGeom>
                      <a:avLst/>
                      <a:gdLst>
                        <a:gd name="connsiteX0" fmla="*/ 1702204 w 1780281"/>
                        <a:gd name="connsiteY0" fmla="*/ 624843 h 1062815"/>
                        <a:gd name="connsiteX1" fmla="*/ 1554097 w 1780281"/>
                        <a:gd name="connsiteY1" fmla="*/ 624843 h 1062815"/>
                        <a:gd name="connsiteX2" fmla="*/ 1496142 w 1780281"/>
                        <a:gd name="connsiteY2" fmla="*/ 618403 h 1062815"/>
                        <a:gd name="connsiteX3" fmla="*/ 1463945 w 1780281"/>
                        <a:gd name="connsiteY3" fmla="*/ 592645 h 1062815"/>
                        <a:gd name="connsiteX4" fmla="*/ 1425308 w 1780281"/>
                        <a:gd name="connsiteY4" fmla="*/ 541130 h 1062815"/>
                        <a:gd name="connsiteX5" fmla="*/ 1380232 w 1780281"/>
                        <a:gd name="connsiteY5" fmla="*/ 476736 h 1062815"/>
                        <a:gd name="connsiteX6" fmla="*/ 1348035 w 1780281"/>
                        <a:gd name="connsiteY6" fmla="*/ 405902 h 1062815"/>
                        <a:gd name="connsiteX7" fmla="*/ 1309399 w 1780281"/>
                        <a:gd name="connsiteY7" fmla="*/ 341507 h 1062815"/>
                        <a:gd name="connsiteX8" fmla="*/ 1232125 w 1780281"/>
                        <a:gd name="connsiteY8" fmla="*/ 296431 h 1062815"/>
                        <a:gd name="connsiteX9" fmla="*/ 1129094 w 1780281"/>
                        <a:gd name="connsiteY9" fmla="*/ 244916 h 1062815"/>
                        <a:gd name="connsiteX10" fmla="*/ 1032503 w 1780281"/>
                        <a:gd name="connsiteY10" fmla="*/ 199840 h 1062815"/>
                        <a:gd name="connsiteX11" fmla="*/ 993866 w 1780281"/>
                        <a:gd name="connsiteY11" fmla="*/ 180521 h 1062815"/>
                        <a:gd name="connsiteX12" fmla="*/ 890835 w 1780281"/>
                        <a:gd name="connsiteY12" fmla="*/ 129006 h 1062815"/>
                        <a:gd name="connsiteX13" fmla="*/ 820001 w 1780281"/>
                        <a:gd name="connsiteY13" fmla="*/ 51733 h 1062815"/>
                        <a:gd name="connsiteX14" fmla="*/ 710531 w 1780281"/>
                        <a:gd name="connsiteY14" fmla="*/ 217 h 1062815"/>
                        <a:gd name="connsiteX15" fmla="*/ 613939 w 1780281"/>
                        <a:gd name="connsiteY15" fmla="*/ 71051 h 1062815"/>
                        <a:gd name="connsiteX16" fmla="*/ 659016 w 1780281"/>
                        <a:gd name="connsiteY16" fmla="*/ 141885 h 1062815"/>
                        <a:gd name="connsiteX17" fmla="*/ 762047 w 1780281"/>
                        <a:gd name="connsiteY17" fmla="*/ 199840 h 1062815"/>
                        <a:gd name="connsiteX18" fmla="*/ 877956 w 1780281"/>
                        <a:gd name="connsiteY18" fmla="*/ 283552 h 1062815"/>
                        <a:gd name="connsiteX19" fmla="*/ 955230 w 1780281"/>
                        <a:gd name="connsiteY19" fmla="*/ 386583 h 1062815"/>
                        <a:gd name="connsiteX20" fmla="*/ 980987 w 1780281"/>
                        <a:gd name="connsiteY20" fmla="*/ 450978 h 1062815"/>
                        <a:gd name="connsiteX21" fmla="*/ 961669 w 1780281"/>
                        <a:gd name="connsiteY21" fmla="*/ 438099 h 1062815"/>
                        <a:gd name="connsiteX22" fmla="*/ 826441 w 1780281"/>
                        <a:gd name="connsiteY22" fmla="*/ 354386 h 1062815"/>
                        <a:gd name="connsiteX23" fmla="*/ 755607 w 1780281"/>
                        <a:gd name="connsiteY23" fmla="*/ 309310 h 1062815"/>
                        <a:gd name="connsiteX24" fmla="*/ 671894 w 1780281"/>
                        <a:gd name="connsiteY24" fmla="*/ 238476 h 1062815"/>
                        <a:gd name="connsiteX25" fmla="*/ 568863 w 1780281"/>
                        <a:gd name="connsiteY25" fmla="*/ 180521 h 1062815"/>
                        <a:gd name="connsiteX26" fmla="*/ 414317 w 1780281"/>
                        <a:gd name="connsiteY26" fmla="*/ 83930 h 1062815"/>
                        <a:gd name="connsiteX27" fmla="*/ 291968 w 1780281"/>
                        <a:gd name="connsiteY27" fmla="*/ 25975 h 1062815"/>
                        <a:gd name="connsiteX28" fmla="*/ 163179 w 1780281"/>
                        <a:gd name="connsiteY28" fmla="*/ 38854 h 1062815"/>
                        <a:gd name="connsiteX29" fmla="*/ 163179 w 1780281"/>
                        <a:gd name="connsiteY29" fmla="*/ 90369 h 1062815"/>
                        <a:gd name="connsiteX30" fmla="*/ 234013 w 1780281"/>
                        <a:gd name="connsiteY30" fmla="*/ 135445 h 1062815"/>
                        <a:gd name="connsiteX31" fmla="*/ 298407 w 1780281"/>
                        <a:gd name="connsiteY31" fmla="*/ 161203 h 1062815"/>
                        <a:gd name="connsiteX32" fmla="*/ 394999 w 1780281"/>
                        <a:gd name="connsiteY32" fmla="*/ 206279 h 1062815"/>
                        <a:gd name="connsiteX33" fmla="*/ 555985 w 1780281"/>
                        <a:gd name="connsiteY33" fmla="*/ 283552 h 1062815"/>
                        <a:gd name="connsiteX34" fmla="*/ 684773 w 1780281"/>
                        <a:gd name="connsiteY34" fmla="*/ 405902 h 1062815"/>
                        <a:gd name="connsiteX35" fmla="*/ 774925 w 1780281"/>
                        <a:gd name="connsiteY35" fmla="*/ 470296 h 1062815"/>
                        <a:gd name="connsiteX36" fmla="*/ 865077 w 1780281"/>
                        <a:gd name="connsiteY36" fmla="*/ 521812 h 1062815"/>
                        <a:gd name="connsiteX37" fmla="*/ 845759 w 1780281"/>
                        <a:gd name="connsiteY37" fmla="*/ 528251 h 1062815"/>
                        <a:gd name="connsiteX38" fmla="*/ 781365 w 1780281"/>
                        <a:gd name="connsiteY38" fmla="*/ 489614 h 1062815"/>
                        <a:gd name="connsiteX39" fmla="*/ 613939 w 1780281"/>
                        <a:gd name="connsiteY39" fmla="*/ 399462 h 1062815"/>
                        <a:gd name="connsiteX40" fmla="*/ 536666 w 1780281"/>
                        <a:gd name="connsiteY40" fmla="*/ 322189 h 1062815"/>
                        <a:gd name="connsiteX41" fmla="*/ 343483 w 1780281"/>
                        <a:gd name="connsiteY41" fmla="*/ 232037 h 1062815"/>
                        <a:gd name="connsiteX42" fmla="*/ 253331 w 1780281"/>
                        <a:gd name="connsiteY42" fmla="*/ 186961 h 1062815"/>
                        <a:gd name="connsiteX43" fmla="*/ 156739 w 1780281"/>
                        <a:gd name="connsiteY43" fmla="*/ 167643 h 1062815"/>
                        <a:gd name="connsiteX44" fmla="*/ 15072 w 1780281"/>
                        <a:gd name="connsiteY44" fmla="*/ 135445 h 1062815"/>
                        <a:gd name="connsiteX45" fmla="*/ 21511 w 1780281"/>
                        <a:gd name="connsiteY45" fmla="*/ 232037 h 1062815"/>
                        <a:gd name="connsiteX46" fmla="*/ 169618 w 1780281"/>
                        <a:gd name="connsiteY46" fmla="*/ 277113 h 1062815"/>
                        <a:gd name="connsiteX47" fmla="*/ 330604 w 1780281"/>
                        <a:gd name="connsiteY47" fmla="*/ 347947 h 1062815"/>
                        <a:gd name="connsiteX48" fmla="*/ 452954 w 1780281"/>
                        <a:gd name="connsiteY48" fmla="*/ 399462 h 1062815"/>
                        <a:gd name="connsiteX49" fmla="*/ 543106 w 1780281"/>
                        <a:gd name="connsiteY49" fmla="*/ 450978 h 1062815"/>
                        <a:gd name="connsiteX50" fmla="*/ 659016 w 1780281"/>
                        <a:gd name="connsiteY50" fmla="*/ 528251 h 1062815"/>
                        <a:gd name="connsiteX51" fmla="*/ 710531 w 1780281"/>
                        <a:gd name="connsiteY51" fmla="*/ 586206 h 1062815"/>
                        <a:gd name="connsiteX52" fmla="*/ 762047 w 1780281"/>
                        <a:gd name="connsiteY52" fmla="*/ 657040 h 1062815"/>
                        <a:gd name="connsiteX53" fmla="*/ 684773 w 1780281"/>
                        <a:gd name="connsiteY53" fmla="*/ 573327 h 1062815"/>
                        <a:gd name="connsiteX54" fmla="*/ 575303 w 1780281"/>
                        <a:gd name="connsiteY54" fmla="*/ 508933 h 1062815"/>
                        <a:gd name="connsiteX55" fmla="*/ 465832 w 1780281"/>
                        <a:gd name="connsiteY55" fmla="*/ 450978 h 1062815"/>
                        <a:gd name="connsiteX56" fmla="*/ 246892 w 1780281"/>
                        <a:gd name="connsiteY56" fmla="*/ 354386 h 1062815"/>
                        <a:gd name="connsiteX57" fmla="*/ 137421 w 1780281"/>
                        <a:gd name="connsiteY57" fmla="*/ 315750 h 1062815"/>
                        <a:gd name="connsiteX58" fmla="*/ 47269 w 1780281"/>
                        <a:gd name="connsiteY58" fmla="*/ 354386 h 1062815"/>
                        <a:gd name="connsiteX59" fmla="*/ 66587 w 1780281"/>
                        <a:gd name="connsiteY59" fmla="*/ 412341 h 1062815"/>
                        <a:gd name="connsiteX60" fmla="*/ 105224 w 1780281"/>
                        <a:gd name="connsiteY60" fmla="*/ 438099 h 1062815"/>
                        <a:gd name="connsiteX61" fmla="*/ 195376 w 1780281"/>
                        <a:gd name="connsiteY61" fmla="*/ 457417 h 1062815"/>
                        <a:gd name="connsiteX62" fmla="*/ 272649 w 1780281"/>
                        <a:gd name="connsiteY62" fmla="*/ 476736 h 1062815"/>
                        <a:gd name="connsiteX63" fmla="*/ 382120 w 1780281"/>
                        <a:gd name="connsiteY63" fmla="*/ 541130 h 1062815"/>
                        <a:gd name="connsiteX64" fmla="*/ 478711 w 1780281"/>
                        <a:gd name="connsiteY64" fmla="*/ 592645 h 1062815"/>
                        <a:gd name="connsiteX65" fmla="*/ 575303 w 1780281"/>
                        <a:gd name="connsiteY65" fmla="*/ 631282 h 1062815"/>
                        <a:gd name="connsiteX66" fmla="*/ 652576 w 1780281"/>
                        <a:gd name="connsiteY66" fmla="*/ 676358 h 1062815"/>
                        <a:gd name="connsiteX67" fmla="*/ 684773 w 1780281"/>
                        <a:gd name="connsiteY67" fmla="*/ 702116 h 1062815"/>
                        <a:gd name="connsiteX68" fmla="*/ 697652 w 1780281"/>
                        <a:gd name="connsiteY68" fmla="*/ 747192 h 1062815"/>
                        <a:gd name="connsiteX69" fmla="*/ 639697 w 1780281"/>
                        <a:gd name="connsiteY69" fmla="*/ 702116 h 1062815"/>
                        <a:gd name="connsiteX70" fmla="*/ 562424 w 1780281"/>
                        <a:gd name="connsiteY70" fmla="*/ 650600 h 1062815"/>
                        <a:gd name="connsiteX71" fmla="*/ 452954 w 1780281"/>
                        <a:gd name="connsiteY71" fmla="*/ 605524 h 1062815"/>
                        <a:gd name="connsiteX72" fmla="*/ 375680 w 1780281"/>
                        <a:gd name="connsiteY72" fmla="*/ 579767 h 1062815"/>
                        <a:gd name="connsiteX73" fmla="*/ 259770 w 1780281"/>
                        <a:gd name="connsiteY73" fmla="*/ 560448 h 1062815"/>
                        <a:gd name="connsiteX74" fmla="*/ 266210 w 1780281"/>
                        <a:gd name="connsiteY74" fmla="*/ 599085 h 1062815"/>
                        <a:gd name="connsiteX75" fmla="*/ 304847 w 1780281"/>
                        <a:gd name="connsiteY75" fmla="*/ 637721 h 1062815"/>
                        <a:gd name="connsiteX76" fmla="*/ 394999 w 1780281"/>
                        <a:gd name="connsiteY76" fmla="*/ 676358 h 1062815"/>
                        <a:gd name="connsiteX77" fmla="*/ 452954 w 1780281"/>
                        <a:gd name="connsiteY77" fmla="*/ 708555 h 1062815"/>
                        <a:gd name="connsiteX78" fmla="*/ 536666 w 1780281"/>
                        <a:gd name="connsiteY78" fmla="*/ 740752 h 1062815"/>
                        <a:gd name="connsiteX79" fmla="*/ 697652 w 1780281"/>
                        <a:gd name="connsiteY79" fmla="*/ 824465 h 1062815"/>
                        <a:gd name="connsiteX80" fmla="*/ 716970 w 1780281"/>
                        <a:gd name="connsiteY80" fmla="*/ 856662 h 1062815"/>
                        <a:gd name="connsiteX81" fmla="*/ 774925 w 1780281"/>
                        <a:gd name="connsiteY81" fmla="*/ 908178 h 1062815"/>
                        <a:gd name="connsiteX82" fmla="*/ 865077 w 1780281"/>
                        <a:gd name="connsiteY82" fmla="*/ 959693 h 1062815"/>
                        <a:gd name="connsiteX83" fmla="*/ 935911 w 1780281"/>
                        <a:gd name="connsiteY83" fmla="*/ 985451 h 1062815"/>
                        <a:gd name="connsiteX84" fmla="*/ 974548 w 1780281"/>
                        <a:gd name="connsiteY84" fmla="*/ 998330 h 1062815"/>
                        <a:gd name="connsiteX85" fmla="*/ 1019624 w 1780281"/>
                        <a:gd name="connsiteY85" fmla="*/ 1024088 h 1062815"/>
                        <a:gd name="connsiteX86" fmla="*/ 1051821 w 1780281"/>
                        <a:gd name="connsiteY86" fmla="*/ 1043406 h 1062815"/>
                        <a:gd name="connsiteX87" fmla="*/ 1180610 w 1780281"/>
                        <a:gd name="connsiteY87" fmla="*/ 1062724 h 1062815"/>
                        <a:gd name="connsiteX88" fmla="*/ 1257883 w 1780281"/>
                        <a:gd name="connsiteY88" fmla="*/ 1049845 h 1062815"/>
                        <a:gd name="connsiteX89" fmla="*/ 1354475 w 1780281"/>
                        <a:gd name="connsiteY89" fmla="*/ 1030527 h 1062815"/>
                        <a:gd name="connsiteX90" fmla="*/ 1554097 w 1780281"/>
                        <a:gd name="connsiteY90" fmla="*/ 985451 h 1062815"/>
                        <a:gd name="connsiteX91" fmla="*/ 1579855 w 1780281"/>
                        <a:gd name="connsiteY91" fmla="*/ 979012 h 1062815"/>
                        <a:gd name="connsiteX92" fmla="*/ 1682886 w 1780281"/>
                        <a:gd name="connsiteY92" fmla="*/ 966133 h 1062815"/>
                        <a:gd name="connsiteX93" fmla="*/ 1734401 w 1780281"/>
                        <a:gd name="connsiteY93" fmla="*/ 972572 h 1062815"/>
                        <a:gd name="connsiteX94" fmla="*/ 1773038 w 1780281"/>
                        <a:gd name="connsiteY94" fmla="*/ 959693 h 1062815"/>
                        <a:gd name="connsiteX95" fmla="*/ 1779477 w 1780281"/>
                        <a:gd name="connsiteY95" fmla="*/ 940375 h 1062815"/>
                        <a:gd name="connsiteX96" fmla="*/ 1779477 w 1780281"/>
                        <a:gd name="connsiteY96" fmla="*/ 863102 h 1062815"/>
                        <a:gd name="connsiteX97" fmla="*/ 1773038 w 1780281"/>
                        <a:gd name="connsiteY97" fmla="*/ 779389 h 1062815"/>
                        <a:gd name="connsiteX98" fmla="*/ 1766599 w 1780281"/>
                        <a:gd name="connsiteY98" fmla="*/ 708555 h 1062815"/>
                        <a:gd name="connsiteX99" fmla="*/ 1702204 w 1780281"/>
                        <a:gd name="connsiteY99" fmla="*/ 624843 h 106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</a:cxnLst>
                      <a:rect l="l" t="t" r="r" b="b"/>
                      <a:pathLst>
                        <a:path w="1780281" h="1062815">
                          <a:moveTo>
                            <a:pt x="1702204" y="624843"/>
                          </a:moveTo>
                          <a:cubicBezTo>
                            <a:pt x="1666787" y="610891"/>
                            <a:pt x="1588441" y="625916"/>
                            <a:pt x="1554097" y="624843"/>
                          </a:cubicBezTo>
                          <a:cubicBezTo>
                            <a:pt x="1519753" y="623770"/>
                            <a:pt x="1511167" y="623769"/>
                            <a:pt x="1496142" y="618403"/>
                          </a:cubicBezTo>
                          <a:cubicBezTo>
                            <a:pt x="1481117" y="613037"/>
                            <a:pt x="1475751" y="605524"/>
                            <a:pt x="1463945" y="592645"/>
                          </a:cubicBezTo>
                          <a:cubicBezTo>
                            <a:pt x="1452139" y="579766"/>
                            <a:pt x="1439260" y="560448"/>
                            <a:pt x="1425308" y="541130"/>
                          </a:cubicBezTo>
                          <a:cubicBezTo>
                            <a:pt x="1411356" y="521812"/>
                            <a:pt x="1393111" y="499274"/>
                            <a:pt x="1380232" y="476736"/>
                          </a:cubicBezTo>
                          <a:cubicBezTo>
                            <a:pt x="1367353" y="454198"/>
                            <a:pt x="1359840" y="428440"/>
                            <a:pt x="1348035" y="405902"/>
                          </a:cubicBezTo>
                          <a:cubicBezTo>
                            <a:pt x="1336230" y="383364"/>
                            <a:pt x="1328717" y="359752"/>
                            <a:pt x="1309399" y="341507"/>
                          </a:cubicBezTo>
                          <a:cubicBezTo>
                            <a:pt x="1290081" y="323262"/>
                            <a:pt x="1262176" y="312530"/>
                            <a:pt x="1232125" y="296431"/>
                          </a:cubicBezTo>
                          <a:cubicBezTo>
                            <a:pt x="1202074" y="280332"/>
                            <a:pt x="1162364" y="261015"/>
                            <a:pt x="1129094" y="244916"/>
                          </a:cubicBezTo>
                          <a:cubicBezTo>
                            <a:pt x="1095824" y="228817"/>
                            <a:pt x="1055041" y="210572"/>
                            <a:pt x="1032503" y="199840"/>
                          </a:cubicBezTo>
                          <a:cubicBezTo>
                            <a:pt x="1009965" y="189108"/>
                            <a:pt x="993866" y="180521"/>
                            <a:pt x="993866" y="180521"/>
                          </a:cubicBezTo>
                          <a:cubicBezTo>
                            <a:pt x="970255" y="168715"/>
                            <a:pt x="919812" y="150471"/>
                            <a:pt x="890835" y="129006"/>
                          </a:cubicBezTo>
                          <a:cubicBezTo>
                            <a:pt x="861858" y="107541"/>
                            <a:pt x="850052" y="73198"/>
                            <a:pt x="820001" y="51733"/>
                          </a:cubicBezTo>
                          <a:cubicBezTo>
                            <a:pt x="789950" y="30268"/>
                            <a:pt x="744875" y="-3003"/>
                            <a:pt x="710531" y="217"/>
                          </a:cubicBezTo>
                          <a:cubicBezTo>
                            <a:pt x="676187" y="3437"/>
                            <a:pt x="622525" y="47440"/>
                            <a:pt x="613939" y="71051"/>
                          </a:cubicBezTo>
                          <a:cubicBezTo>
                            <a:pt x="605353" y="94662"/>
                            <a:pt x="634331" y="120420"/>
                            <a:pt x="659016" y="141885"/>
                          </a:cubicBezTo>
                          <a:cubicBezTo>
                            <a:pt x="683701" y="163350"/>
                            <a:pt x="725557" y="176229"/>
                            <a:pt x="762047" y="199840"/>
                          </a:cubicBezTo>
                          <a:cubicBezTo>
                            <a:pt x="798537" y="223451"/>
                            <a:pt x="845759" y="252428"/>
                            <a:pt x="877956" y="283552"/>
                          </a:cubicBezTo>
                          <a:cubicBezTo>
                            <a:pt x="910153" y="314676"/>
                            <a:pt x="938058" y="358679"/>
                            <a:pt x="955230" y="386583"/>
                          </a:cubicBezTo>
                          <a:cubicBezTo>
                            <a:pt x="972402" y="414487"/>
                            <a:pt x="980987" y="450978"/>
                            <a:pt x="980987" y="450978"/>
                          </a:cubicBezTo>
                          <a:cubicBezTo>
                            <a:pt x="982060" y="459564"/>
                            <a:pt x="961669" y="438099"/>
                            <a:pt x="961669" y="438099"/>
                          </a:cubicBezTo>
                          <a:lnTo>
                            <a:pt x="826441" y="354386"/>
                          </a:lnTo>
                          <a:cubicBezTo>
                            <a:pt x="792097" y="332921"/>
                            <a:pt x="781365" y="328628"/>
                            <a:pt x="755607" y="309310"/>
                          </a:cubicBezTo>
                          <a:cubicBezTo>
                            <a:pt x="729849" y="289992"/>
                            <a:pt x="703018" y="259941"/>
                            <a:pt x="671894" y="238476"/>
                          </a:cubicBezTo>
                          <a:cubicBezTo>
                            <a:pt x="640770" y="217011"/>
                            <a:pt x="611792" y="206279"/>
                            <a:pt x="568863" y="180521"/>
                          </a:cubicBezTo>
                          <a:cubicBezTo>
                            <a:pt x="525934" y="154763"/>
                            <a:pt x="460466" y="109688"/>
                            <a:pt x="414317" y="83930"/>
                          </a:cubicBezTo>
                          <a:cubicBezTo>
                            <a:pt x="368168" y="58172"/>
                            <a:pt x="333824" y="33488"/>
                            <a:pt x="291968" y="25975"/>
                          </a:cubicBezTo>
                          <a:cubicBezTo>
                            <a:pt x="250112" y="18462"/>
                            <a:pt x="184644" y="28122"/>
                            <a:pt x="163179" y="38854"/>
                          </a:cubicBezTo>
                          <a:cubicBezTo>
                            <a:pt x="141714" y="49586"/>
                            <a:pt x="151373" y="74270"/>
                            <a:pt x="163179" y="90369"/>
                          </a:cubicBezTo>
                          <a:cubicBezTo>
                            <a:pt x="174985" y="106467"/>
                            <a:pt x="211475" y="123639"/>
                            <a:pt x="234013" y="135445"/>
                          </a:cubicBezTo>
                          <a:cubicBezTo>
                            <a:pt x="256551" y="147251"/>
                            <a:pt x="271576" y="149397"/>
                            <a:pt x="298407" y="161203"/>
                          </a:cubicBezTo>
                          <a:cubicBezTo>
                            <a:pt x="325238" y="173009"/>
                            <a:pt x="394999" y="206279"/>
                            <a:pt x="394999" y="206279"/>
                          </a:cubicBezTo>
                          <a:cubicBezTo>
                            <a:pt x="437929" y="226671"/>
                            <a:pt x="507689" y="250281"/>
                            <a:pt x="555985" y="283552"/>
                          </a:cubicBezTo>
                          <a:cubicBezTo>
                            <a:pt x="604281" y="316823"/>
                            <a:pt x="648283" y="374778"/>
                            <a:pt x="684773" y="405902"/>
                          </a:cubicBezTo>
                          <a:cubicBezTo>
                            <a:pt x="721263" y="437026"/>
                            <a:pt x="744875" y="450978"/>
                            <a:pt x="774925" y="470296"/>
                          </a:cubicBezTo>
                          <a:cubicBezTo>
                            <a:pt x="804975" y="489614"/>
                            <a:pt x="865077" y="521812"/>
                            <a:pt x="865077" y="521812"/>
                          </a:cubicBezTo>
                          <a:cubicBezTo>
                            <a:pt x="876883" y="531471"/>
                            <a:pt x="859711" y="533617"/>
                            <a:pt x="845759" y="528251"/>
                          </a:cubicBezTo>
                          <a:cubicBezTo>
                            <a:pt x="831807" y="522885"/>
                            <a:pt x="820002" y="511079"/>
                            <a:pt x="781365" y="489614"/>
                          </a:cubicBezTo>
                          <a:cubicBezTo>
                            <a:pt x="742728" y="468149"/>
                            <a:pt x="654722" y="427366"/>
                            <a:pt x="613939" y="399462"/>
                          </a:cubicBezTo>
                          <a:cubicBezTo>
                            <a:pt x="573156" y="371558"/>
                            <a:pt x="581742" y="350093"/>
                            <a:pt x="536666" y="322189"/>
                          </a:cubicBezTo>
                          <a:cubicBezTo>
                            <a:pt x="491590" y="294285"/>
                            <a:pt x="390705" y="254575"/>
                            <a:pt x="343483" y="232037"/>
                          </a:cubicBezTo>
                          <a:cubicBezTo>
                            <a:pt x="296260" y="209499"/>
                            <a:pt x="284455" y="197693"/>
                            <a:pt x="253331" y="186961"/>
                          </a:cubicBezTo>
                          <a:cubicBezTo>
                            <a:pt x="222207" y="176229"/>
                            <a:pt x="196449" y="176229"/>
                            <a:pt x="156739" y="167643"/>
                          </a:cubicBezTo>
                          <a:cubicBezTo>
                            <a:pt x="117029" y="159057"/>
                            <a:pt x="37610" y="124713"/>
                            <a:pt x="15072" y="135445"/>
                          </a:cubicBezTo>
                          <a:cubicBezTo>
                            <a:pt x="-7466" y="146177"/>
                            <a:pt x="-4247" y="208426"/>
                            <a:pt x="21511" y="232037"/>
                          </a:cubicBezTo>
                          <a:cubicBezTo>
                            <a:pt x="47269" y="255648"/>
                            <a:pt x="118103" y="257795"/>
                            <a:pt x="169618" y="277113"/>
                          </a:cubicBezTo>
                          <a:cubicBezTo>
                            <a:pt x="221133" y="296431"/>
                            <a:pt x="283381" y="327556"/>
                            <a:pt x="330604" y="347947"/>
                          </a:cubicBezTo>
                          <a:cubicBezTo>
                            <a:pt x="377827" y="368338"/>
                            <a:pt x="417537" y="382290"/>
                            <a:pt x="452954" y="399462"/>
                          </a:cubicBezTo>
                          <a:cubicBezTo>
                            <a:pt x="488371" y="416634"/>
                            <a:pt x="508762" y="429513"/>
                            <a:pt x="543106" y="450978"/>
                          </a:cubicBezTo>
                          <a:cubicBezTo>
                            <a:pt x="577450" y="472443"/>
                            <a:pt x="631112" y="505713"/>
                            <a:pt x="659016" y="528251"/>
                          </a:cubicBezTo>
                          <a:cubicBezTo>
                            <a:pt x="686920" y="550789"/>
                            <a:pt x="693359" y="564741"/>
                            <a:pt x="710531" y="586206"/>
                          </a:cubicBezTo>
                          <a:cubicBezTo>
                            <a:pt x="727703" y="607671"/>
                            <a:pt x="766340" y="659187"/>
                            <a:pt x="762047" y="657040"/>
                          </a:cubicBezTo>
                          <a:cubicBezTo>
                            <a:pt x="757754" y="654893"/>
                            <a:pt x="715897" y="598011"/>
                            <a:pt x="684773" y="573327"/>
                          </a:cubicBezTo>
                          <a:cubicBezTo>
                            <a:pt x="653649" y="548642"/>
                            <a:pt x="611793" y="529324"/>
                            <a:pt x="575303" y="508933"/>
                          </a:cubicBezTo>
                          <a:cubicBezTo>
                            <a:pt x="538813" y="488542"/>
                            <a:pt x="520567" y="476736"/>
                            <a:pt x="465832" y="450978"/>
                          </a:cubicBezTo>
                          <a:cubicBezTo>
                            <a:pt x="411097" y="425220"/>
                            <a:pt x="301627" y="376924"/>
                            <a:pt x="246892" y="354386"/>
                          </a:cubicBezTo>
                          <a:cubicBezTo>
                            <a:pt x="192157" y="331848"/>
                            <a:pt x="170691" y="315750"/>
                            <a:pt x="137421" y="315750"/>
                          </a:cubicBezTo>
                          <a:cubicBezTo>
                            <a:pt x="104151" y="315750"/>
                            <a:pt x="59075" y="338287"/>
                            <a:pt x="47269" y="354386"/>
                          </a:cubicBezTo>
                          <a:cubicBezTo>
                            <a:pt x="35463" y="370484"/>
                            <a:pt x="56928" y="398389"/>
                            <a:pt x="66587" y="412341"/>
                          </a:cubicBezTo>
                          <a:cubicBezTo>
                            <a:pt x="76246" y="426293"/>
                            <a:pt x="83759" y="430586"/>
                            <a:pt x="105224" y="438099"/>
                          </a:cubicBezTo>
                          <a:cubicBezTo>
                            <a:pt x="126689" y="445612"/>
                            <a:pt x="167472" y="450977"/>
                            <a:pt x="195376" y="457417"/>
                          </a:cubicBezTo>
                          <a:cubicBezTo>
                            <a:pt x="223280" y="463856"/>
                            <a:pt x="241525" y="462784"/>
                            <a:pt x="272649" y="476736"/>
                          </a:cubicBezTo>
                          <a:cubicBezTo>
                            <a:pt x="303773" y="490688"/>
                            <a:pt x="347776" y="521812"/>
                            <a:pt x="382120" y="541130"/>
                          </a:cubicBezTo>
                          <a:cubicBezTo>
                            <a:pt x="416464" y="560448"/>
                            <a:pt x="446514" y="577620"/>
                            <a:pt x="478711" y="592645"/>
                          </a:cubicBezTo>
                          <a:cubicBezTo>
                            <a:pt x="510908" y="607670"/>
                            <a:pt x="546325" y="617330"/>
                            <a:pt x="575303" y="631282"/>
                          </a:cubicBezTo>
                          <a:cubicBezTo>
                            <a:pt x="604280" y="645234"/>
                            <a:pt x="634331" y="664552"/>
                            <a:pt x="652576" y="676358"/>
                          </a:cubicBezTo>
                          <a:cubicBezTo>
                            <a:pt x="670821" y="688164"/>
                            <a:pt x="677260" y="690310"/>
                            <a:pt x="684773" y="702116"/>
                          </a:cubicBezTo>
                          <a:cubicBezTo>
                            <a:pt x="692286" y="713922"/>
                            <a:pt x="705165" y="747192"/>
                            <a:pt x="697652" y="747192"/>
                          </a:cubicBezTo>
                          <a:cubicBezTo>
                            <a:pt x="690139" y="747192"/>
                            <a:pt x="662235" y="718215"/>
                            <a:pt x="639697" y="702116"/>
                          </a:cubicBezTo>
                          <a:cubicBezTo>
                            <a:pt x="617159" y="686017"/>
                            <a:pt x="593548" y="666699"/>
                            <a:pt x="562424" y="650600"/>
                          </a:cubicBezTo>
                          <a:cubicBezTo>
                            <a:pt x="531300" y="634501"/>
                            <a:pt x="484078" y="617329"/>
                            <a:pt x="452954" y="605524"/>
                          </a:cubicBezTo>
                          <a:cubicBezTo>
                            <a:pt x="421830" y="593719"/>
                            <a:pt x="407877" y="587280"/>
                            <a:pt x="375680" y="579767"/>
                          </a:cubicBezTo>
                          <a:cubicBezTo>
                            <a:pt x="343483" y="572254"/>
                            <a:pt x="278015" y="557228"/>
                            <a:pt x="259770" y="560448"/>
                          </a:cubicBezTo>
                          <a:cubicBezTo>
                            <a:pt x="241525" y="563668"/>
                            <a:pt x="258697" y="586206"/>
                            <a:pt x="266210" y="599085"/>
                          </a:cubicBezTo>
                          <a:cubicBezTo>
                            <a:pt x="273723" y="611964"/>
                            <a:pt x="283382" y="624842"/>
                            <a:pt x="304847" y="637721"/>
                          </a:cubicBezTo>
                          <a:cubicBezTo>
                            <a:pt x="326312" y="650600"/>
                            <a:pt x="370314" y="664552"/>
                            <a:pt x="394999" y="676358"/>
                          </a:cubicBezTo>
                          <a:cubicBezTo>
                            <a:pt x="419683" y="688164"/>
                            <a:pt x="429343" y="697823"/>
                            <a:pt x="452954" y="708555"/>
                          </a:cubicBezTo>
                          <a:cubicBezTo>
                            <a:pt x="476565" y="719287"/>
                            <a:pt x="495883" y="721434"/>
                            <a:pt x="536666" y="740752"/>
                          </a:cubicBezTo>
                          <a:cubicBezTo>
                            <a:pt x="577449" y="760070"/>
                            <a:pt x="667602" y="805147"/>
                            <a:pt x="697652" y="824465"/>
                          </a:cubicBezTo>
                          <a:cubicBezTo>
                            <a:pt x="727702" y="843783"/>
                            <a:pt x="704091" y="842710"/>
                            <a:pt x="716970" y="856662"/>
                          </a:cubicBezTo>
                          <a:cubicBezTo>
                            <a:pt x="729849" y="870614"/>
                            <a:pt x="750241" y="891006"/>
                            <a:pt x="774925" y="908178"/>
                          </a:cubicBezTo>
                          <a:cubicBezTo>
                            <a:pt x="799609" y="925350"/>
                            <a:pt x="838246" y="946814"/>
                            <a:pt x="865077" y="959693"/>
                          </a:cubicBezTo>
                          <a:cubicBezTo>
                            <a:pt x="891908" y="972572"/>
                            <a:pt x="917666" y="979012"/>
                            <a:pt x="935911" y="985451"/>
                          </a:cubicBezTo>
                          <a:cubicBezTo>
                            <a:pt x="954156" y="991891"/>
                            <a:pt x="960596" y="991891"/>
                            <a:pt x="974548" y="998330"/>
                          </a:cubicBezTo>
                          <a:cubicBezTo>
                            <a:pt x="988500" y="1004770"/>
                            <a:pt x="1019624" y="1024088"/>
                            <a:pt x="1019624" y="1024088"/>
                          </a:cubicBezTo>
                          <a:cubicBezTo>
                            <a:pt x="1032503" y="1031601"/>
                            <a:pt x="1024990" y="1036967"/>
                            <a:pt x="1051821" y="1043406"/>
                          </a:cubicBezTo>
                          <a:cubicBezTo>
                            <a:pt x="1078652" y="1049845"/>
                            <a:pt x="1146266" y="1061651"/>
                            <a:pt x="1180610" y="1062724"/>
                          </a:cubicBezTo>
                          <a:cubicBezTo>
                            <a:pt x="1214954" y="1063797"/>
                            <a:pt x="1228906" y="1055211"/>
                            <a:pt x="1257883" y="1049845"/>
                          </a:cubicBezTo>
                          <a:cubicBezTo>
                            <a:pt x="1286860" y="1044479"/>
                            <a:pt x="1354475" y="1030527"/>
                            <a:pt x="1354475" y="1030527"/>
                          </a:cubicBezTo>
                          <a:lnTo>
                            <a:pt x="1554097" y="985451"/>
                          </a:lnTo>
                          <a:cubicBezTo>
                            <a:pt x="1591660" y="976865"/>
                            <a:pt x="1558390" y="982232"/>
                            <a:pt x="1579855" y="979012"/>
                          </a:cubicBezTo>
                          <a:cubicBezTo>
                            <a:pt x="1601320" y="975792"/>
                            <a:pt x="1657128" y="967206"/>
                            <a:pt x="1682886" y="966133"/>
                          </a:cubicBezTo>
                          <a:cubicBezTo>
                            <a:pt x="1708644" y="965060"/>
                            <a:pt x="1719376" y="973645"/>
                            <a:pt x="1734401" y="972572"/>
                          </a:cubicBezTo>
                          <a:cubicBezTo>
                            <a:pt x="1749426" y="971499"/>
                            <a:pt x="1773038" y="959693"/>
                            <a:pt x="1773038" y="959693"/>
                          </a:cubicBezTo>
                          <a:cubicBezTo>
                            <a:pt x="1780551" y="954327"/>
                            <a:pt x="1778404" y="956473"/>
                            <a:pt x="1779477" y="940375"/>
                          </a:cubicBezTo>
                          <a:cubicBezTo>
                            <a:pt x="1780550" y="924277"/>
                            <a:pt x="1780550" y="889933"/>
                            <a:pt x="1779477" y="863102"/>
                          </a:cubicBezTo>
                          <a:cubicBezTo>
                            <a:pt x="1778404" y="836271"/>
                            <a:pt x="1775184" y="805147"/>
                            <a:pt x="1773038" y="779389"/>
                          </a:cubicBezTo>
                          <a:cubicBezTo>
                            <a:pt x="1770892" y="753631"/>
                            <a:pt x="1770892" y="732166"/>
                            <a:pt x="1766599" y="708555"/>
                          </a:cubicBezTo>
                          <a:cubicBezTo>
                            <a:pt x="1762306" y="684944"/>
                            <a:pt x="1737621" y="638795"/>
                            <a:pt x="1702204" y="624843"/>
                          </a:cubicBezTo>
                          <a:close/>
                        </a:path>
                      </a:pathLst>
                    </a:custGeom>
                    <a:solidFill>
                      <a:srgbClr val="E2C4A6"/>
                    </a:soli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49" name="Freeform 348"/>
                    <p:cNvSpPr/>
                    <p:nvPr/>
                  </p:nvSpPr>
                  <p:spPr>
                    <a:xfrm rot="18701300">
                      <a:off x="5022137" y="1641471"/>
                      <a:ext cx="575781" cy="657030"/>
                    </a:xfrm>
                    <a:custGeom>
                      <a:avLst/>
                      <a:gdLst>
                        <a:gd name="connsiteX0" fmla="*/ 335276 w 406249"/>
                        <a:gd name="connsiteY0" fmla="*/ 1550 h 459422"/>
                        <a:gd name="connsiteX1" fmla="*/ 283760 w 406249"/>
                        <a:gd name="connsiteY1" fmla="*/ 20868 h 459422"/>
                        <a:gd name="connsiteX2" fmla="*/ 264442 w 406249"/>
                        <a:gd name="connsiteY2" fmla="*/ 65944 h 459422"/>
                        <a:gd name="connsiteX3" fmla="*/ 258002 w 406249"/>
                        <a:gd name="connsiteY3" fmla="*/ 130339 h 459422"/>
                        <a:gd name="connsiteX4" fmla="*/ 264442 w 406249"/>
                        <a:gd name="connsiteY4" fmla="*/ 207612 h 459422"/>
                        <a:gd name="connsiteX5" fmla="*/ 270881 w 406249"/>
                        <a:gd name="connsiteY5" fmla="*/ 278446 h 459422"/>
                        <a:gd name="connsiteX6" fmla="*/ 283760 w 406249"/>
                        <a:gd name="connsiteY6" fmla="*/ 291325 h 459422"/>
                        <a:gd name="connsiteX7" fmla="*/ 283760 w 406249"/>
                        <a:gd name="connsiteY7" fmla="*/ 297764 h 459422"/>
                        <a:gd name="connsiteX8" fmla="*/ 232245 w 406249"/>
                        <a:gd name="connsiteY8" fmla="*/ 304204 h 459422"/>
                        <a:gd name="connsiteX9" fmla="*/ 180729 w 406249"/>
                        <a:gd name="connsiteY9" fmla="*/ 310643 h 459422"/>
                        <a:gd name="connsiteX10" fmla="*/ 109895 w 406249"/>
                        <a:gd name="connsiteY10" fmla="*/ 329961 h 459422"/>
                        <a:gd name="connsiteX11" fmla="*/ 71259 w 406249"/>
                        <a:gd name="connsiteY11" fmla="*/ 349280 h 459422"/>
                        <a:gd name="connsiteX12" fmla="*/ 32622 w 406249"/>
                        <a:gd name="connsiteY12" fmla="*/ 381477 h 459422"/>
                        <a:gd name="connsiteX13" fmla="*/ 425 w 406249"/>
                        <a:gd name="connsiteY13" fmla="*/ 407235 h 459422"/>
                        <a:gd name="connsiteX14" fmla="*/ 13304 w 406249"/>
                        <a:gd name="connsiteY14" fmla="*/ 439432 h 459422"/>
                        <a:gd name="connsiteX15" fmla="*/ 13304 w 406249"/>
                        <a:gd name="connsiteY15" fmla="*/ 458750 h 459422"/>
                        <a:gd name="connsiteX16" fmla="*/ 39062 w 406249"/>
                        <a:gd name="connsiteY16" fmla="*/ 452311 h 459422"/>
                        <a:gd name="connsiteX17" fmla="*/ 122774 w 406249"/>
                        <a:gd name="connsiteY17" fmla="*/ 426553 h 459422"/>
                        <a:gd name="connsiteX18" fmla="*/ 225805 w 406249"/>
                        <a:gd name="connsiteY18" fmla="*/ 407235 h 459422"/>
                        <a:gd name="connsiteX19" fmla="*/ 328836 w 406249"/>
                        <a:gd name="connsiteY19" fmla="*/ 387916 h 459422"/>
                        <a:gd name="connsiteX20" fmla="*/ 386791 w 406249"/>
                        <a:gd name="connsiteY20" fmla="*/ 368598 h 459422"/>
                        <a:gd name="connsiteX21" fmla="*/ 406109 w 406249"/>
                        <a:gd name="connsiteY21" fmla="*/ 317082 h 459422"/>
                        <a:gd name="connsiteX22" fmla="*/ 393231 w 406249"/>
                        <a:gd name="connsiteY22" fmla="*/ 310643 h 459422"/>
                        <a:gd name="connsiteX23" fmla="*/ 406109 w 406249"/>
                        <a:gd name="connsiteY23" fmla="*/ 207612 h 459422"/>
                        <a:gd name="connsiteX24" fmla="*/ 399670 w 406249"/>
                        <a:gd name="connsiteY24" fmla="*/ 123899 h 459422"/>
                        <a:gd name="connsiteX25" fmla="*/ 393231 w 406249"/>
                        <a:gd name="connsiteY25" fmla="*/ 59505 h 459422"/>
                        <a:gd name="connsiteX26" fmla="*/ 335276 w 406249"/>
                        <a:gd name="connsiteY26" fmla="*/ 1550 h 4594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406249" h="459422">
                          <a:moveTo>
                            <a:pt x="335276" y="1550"/>
                          </a:moveTo>
                          <a:cubicBezTo>
                            <a:pt x="317031" y="-4890"/>
                            <a:pt x="295566" y="10136"/>
                            <a:pt x="283760" y="20868"/>
                          </a:cubicBezTo>
                          <a:cubicBezTo>
                            <a:pt x="271954" y="31600"/>
                            <a:pt x="268735" y="47699"/>
                            <a:pt x="264442" y="65944"/>
                          </a:cubicBezTo>
                          <a:cubicBezTo>
                            <a:pt x="260149" y="84189"/>
                            <a:pt x="258002" y="106728"/>
                            <a:pt x="258002" y="130339"/>
                          </a:cubicBezTo>
                          <a:cubicBezTo>
                            <a:pt x="258002" y="153950"/>
                            <a:pt x="262295" y="182927"/>
                            <a:pt x="264442" y="207612"/>
                          </a:cubicBezTo>
                          <a:cubicBezTo>
                            <a:pt x="266589" y="232297"/>
                            <a:pt x="267661" y="264494"/>
                            <a:pt x="270881" y="278446"/>
                          </a:cubicBezTo>
                          <a:cubicBezTo>
                            <a:pt x="274101" y="292398"/>
                            <a:pt x="283760" y="291325"/>
                            <a:pt x="283760" y="291325"/>
                          </a:cubicBezTo>
                          <a:cubicBezTo>
                            <a:pt x="285906" y="294545"/>
                            <a:pt x="292346" y="295618"/>
                            <a:pt x="283760" y="297764"/>
                          </a:cubicBezTo>
                          <a:cubicBezTo>
                            <a:pt x="275174" y="299910"/>
                            <a:pt x="232245" y="304204"/>
                            <a:pt x="232245" y="304204"/>
                          </a:cubicBezTo>
                          <a:cubicBezTo>
                            <a:pt x="215073" y="306350"/>
                            <a:pt x="201121" y="306350"/>
                            <a:pt x="180729" y="310643"/>
                          </a:cubicBezTo>
                          <a:cubicBezTo>
                            <a:pt x="160337" y="314936"/>
                            <a:pt x="128140" y="323522"/>
                            <a:pt x="109895" y="329961"/>
                          </a:cubicBezTo>
                          <a:cubicBezTo>
                            <a:pt x="91650" y="336401"/>
                            <a:pt x="84138" y="340694"/>
                            <a:pt x="71259" y="349280"/>
                          </a:cubicBezTo>
                          <a:cubicBezTo>
                            <a:pt x="58380" y="357866"/>
                            <a:pt x="44428" y="371818"/>
                            <a:pt x="32622" y="381477"/>
                          </a:cubicBezTo>
                          <a:cubicBezTo>
                            <a:pt x="20816" y="391136"/>
                            <a:pt x="3645" y="397576"/>
                            <a:pt x="425" y="407235"/>
                          </a:cubicBezTo>
                          <a:cubicBezTo>
                            <a:pt x="-2795" y="416894"/>
                            <a:pt x="13304" y="439432"/>
                            <a:pt x="13304" y="439432"/>
                          </a:cubicBezTo>
                          <a:cubicBezTo>
                            <a:pt x="15450" y="448018"/>
                            <a:pt x="13304" y="458750"/>
                            <a:pt x="13304" y="458750"/>
                          </a:cubicBezTo>
                          <a:cubicBezTo>
                            <a:pt x="17597" y="460897"/>
                            <a:pt x="20817" y="457677"/>
                            <a:pt x="39062" y="452311"/>
                          </a:cubicBezTo>
                          <a:cubicBezTo>
                            <a:pt x="57307" y="446945"/>
                            <a:pt x="91650" y="434066"/>
                            <a:pt x="122774" y="426553"/>
                          </a:cubicBezTo>
                          <a:cubicBezTo>
                            <a:pt x="153898" y="419040"/>
                            <a:pt x="225805" y="407235"/>
                            <a:pt x="225805" y="407235"/>
                          </a:cubicBezTo>
                          <a:cubicBezTo>
                            <a:pt x="260149" y="400796"/>
                            <a:pt x="302005" y="394356"/>
                            <a:pt x="328836" y="387916"/>
                          </a:cubicBezTo>
                          <a:cubicBezTo>
                            <a:pt x="355667" y="381477"/>
                            <a:pt x="373912" y="380404"/>
                            <a:pt x="386791" y="368598"/>
                          </a:cubicBezTo>
                          <a:cubicBezTo>
                            <a:pt x="399670" y="356792"/>
                            <a:pt x="405036" y="326741"/>
                            <a:pt x="406109" y="317082"/>
                          </a:cubicBezTo>
                          <a:cubicBezTo>
                            <a:pt x="407182" y="307423"/>
                            <a:pt x="393231" y="328888"/>
                            <a:pt x="393231" y="310643"/>
                          </a:cubicBezTo>
                          <a:cubicBezTo>
                            <a:pt x="393231" y="292398"/>
                            <a:pt x="405036" y="238736"/>
                            <a:pt x="406109" y="207612"/>
                          </a:cubicBezTo>
                          <a:cubicBezTo>
                            <a:pt x="407182" y="176488"/>
                            <a:pt x="401816" y="148584"/>
                            <a:pt x="399670" y="123899"/>
                          </a:cubicBezTo>
                          <a:cubicBezTo>
                            <a:pt x="397524" y="99214"/>
                            <a:pt x="396451" y="78823"/>
                            <a:pt x="393231" y="59505"/>
                          </a:cubicBezTo>
                          <a:cubicBezTo>
                            <a:pt x="390011" y="40187"/>
                            <a:pt x="353521" y="7990"/>
                            <a:pt x="335276" y="1550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325" name="Group 324"/>
                  <p:cNvGrpSpPr/>
                  <p:nvPr/>
                </p:nvGrpSpPr>
                <p:grpSpPr>
                  <a:xfrm>
                    <a:off x="4963841" y="1065947"/>
                    <a:ext cx="1069366" cy="2242860"/>
                    <a:chOff x="4963841" y="1065947"/>
                    <a:chExt cx="1069366" cy="2242860"/>
                  </a:xfrm>
                </p:grpSpPr>
                <p:grpSp>
                  <p:nvGrpSpPr>
                    <p:cNvPr id="326" name="Group 325"/>
                    <p:cNvGrpSpPr>
                      <a:grpSpLocks/>
                    </p:cNvGrpSpPr>
                    <p:nvPr/>
                  </p:nvGrpSpPr>
                  <p:grpSpPr>
                    <a:xfrm rot="1030660">
                      <a:off x="4963841" y="1065947"/>
                      <a:ext cx="1069366" cy="1950124"/>
                      <a:chOff x="4963841" y="1065947"/>
                      <a:chExt cx="652233" cy="1244386"/>
                    </a:xfrm>
                  </p:grpSpPr>
                  <p:sp>
                    <p:nvSpPr>
                      <p:cNvPr id="330" name="Freeform 329"/>
                      <p:cNvSpPr/>
                      <p:nvPr/>
                    </p:nvSpPr>
                    <p:spPr>
                      <a:xfrm>
                        <a:off x="5041114" y="1690573"/>
                        <a:ext cx="482600" cy="619760"/>
                      </a:xfrm>
                      <a:custGeom>
                        <a:avLst/>
                        <a:gdLst>
                          <a:gd name="connsiteX0" fmla="*/ 163132 w 483225"/>
                          <a:gd name="connsiteY0" fmla="*/ 7871 h 620049"/>
                          <a:gd name="connsiteX1" fmla="*/ 79420 w 483225"/>
                          <a:gd name="connsiteY1" fmla="*/ 40068 h 620049"/>
                          <a:gd name="connsiteX2" fmla="*/ 53662 w 483225"/>
                          <a:gd name="connsiteY2" fmla="*/ 40068 h 620049"/>
                          <a:gd name="connsiteX3" fmla="*/ 40783 w 483225"/>
                          <a:gd name="connsiteY3" fmla="*/ 72265 h 620049"/>
                          <a:gd name="connsiteX4" fmla="*/ 40783 w 483225"/>
                          <a:gd name="connsiteY4" fmla="*/ 136659 h 620049"/>
                          <a:gd name="connsiteX5" fmla="*/ 40783 w 483225"/>
                          <a:gd name="connsiteY5" fmla="*/ 201054 h 620049"/>
                          <a:gd name="connsiteX6" fmla="*/ 60101 w 483225"/>
                          <a:gd name="connsiteY6" fmla="*/ 297645 h 620049"/>
                          <a:gd name="connsiteX7" fmla="*/ 72980 w 483225"/>
                          <a:gd name="connsiteY7" fmla="*/ 368479 h 620049"/>
                          <a:gd name="connsiteX8" fmla="*/ 34344 w 483225"/>
                          <a:gd name="connsiteY8" fmla="*/ 439313 h 620049"/>
                          <a:gd name="connsiteX9" fmla="*/ 2146 w 483225"/>
                          <a:gd name="connsiteY9" fmla="*/ 535904 h 620049"/>
                          <a:gd name="connsiteX10" fmla="*/ 8586 w 483225"/>
                          <a:gd name="connsiteY10" fmla="*/ 555223 h 620049"/>
                          <a:gd name="connsiteX11" fmla="*/ 53662 w 483225"/>
                          <a:gd name="connsiteY11" fmla="*/ 568102 h 620049"/>
                          <a:gd name="connsiteX12" fmla="*/ 163132 w 483225"/>
                          <a:gd name="connsiteY12" fmla="*/ 587420 h 620049"/>
                          <a:gd name="connsiteX13" fmla="*/ 233966 w 483225"/>
                          <a:gd name="connsiteY13" fmla="*/ 593859 h 620049"/>
                          <a:gd name="connsiteX14" fmla="*/ 266163 w 483225"/>
                          <a:gd name="connsiteY14" fmla="*/ 606738 h 620049"/>
                          <a:gd name="connsiteX15" fmla="*/ 356315 w 483225"/>
                          <a:gd name="connsiteY15" fmla="*/ 613178 h 620049"/>
                          <a:gd name="connsiteX16" fmla="*/ 407831 w 483225"/>
                          <a:gd name="connsiteY16" fmla="*/ 619617 h 620049"/>
                          <a:gd name="connsiteX17" fmla="*/ 478665 w 483225"/>
                          <a:gd name="connsiteY17" fmla="*/ 600299 h 620049"/>
                          <a:gd name="connsiteX18" fmla="*/ 472225 w 483225"/>
                          <a:gd name="connsiteY18" fmla="*/ 555223 h 620049"/>
                          <a:gd name="connsiteX19" fmla="*/ 440028 w 483225"/>
                          <a:gd name="connsiteY19" fmla="*/ 439313 h 620049"/>
                          <a:gd name="connsiteX20" fmla="*/ 414270 w 483225"/>
                          <a:gd name="connsiteY20" fmla="*/ 342721 h 620049"/>
                          <a:gd name="connsiteX21" fmla="*/ 427149 w 483225"/>
                          <a:gd name="connsiteY21" fmla="*/ 246130 h 620049"/>
                          <a:gd name="connsiteX22" fmla="*/ 459346 w 483225"/>
                          <a:gd name="connsiteY22" fmla="*/ 123780 h 620049"/>
                          <a:gd name="connsiteX23" fmla="*/ 465786 w 483225"/>
                          <a:gd name="connsiteY23" fmla="*/ 59386 h 620049"/>
                          <a:gd name="connsiteX24" fmla="*/ 465786 w 483225"/>
                          <a:gd name="connsiteY24" fmla="*/ 52947 h 620049"/>
                          <a:gd name="connsiteX25" fmla="*/ 459346 w 483225"/>
                          <a:gd name="connsiteY25" fmla="*/ 33628 h 620049"/>
                          <a:gd name="connsiteX26" fmla="*/ 440028 w 483225"/>
                          <a:gd name="connsiteY26" fmla="*/ 33628 h 620049"/>
                          <a:gd name="connsiteX27" fmla="*/ 388513 w 483225"/>
                          <a:gd name="connsiteY27" fmla="*/ 27189 h 620049"/>
                          <a:gd name="connsiteX28" fmla="*/ 343437 w 483225"/>
                          <a:gd name="connsiteY28" fmla="*/ 27189 h 620049"/>
                          <a:gd name="connsiteX29" fmla="*/ 336997 w 483225"/>
                          <a:gd name="connsiteY29" fmla="*/ 20749 h 620049"/>
                          <a:gd name="connsiteX30" fmla="*/ 336997 w 483225"/>
                          <a:gd name="connsiteY30" fmla="*/ 1431 h 620049"/>
                          <a:gd name="connsiteX31" fmla="*/ 317679 w 483225"/>
                          <a:gd name="connsiteY31" fmla="*/ 1431 h 620049"/>
                          <a:gd name="connsiteX32" fmla="*/ 285482 w 483225"/>
                          <a:gd name="connsiteY32" fmla="*/ 1431 h 620049"/>
                          <a:gd name="connsiteX33" fmla="*/ 163132 w 483225"/>
                          <a:gd name="connsiteY33" fmla="*/ 7871 h 6200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</a:cxnLst>
                        <a:rect l="l" t="t" r="r" b="b"/>
                        <a:pathLst>
                          <a:path w="483225" h="620049">
                            <a:moveTo>
                              <a:pt x="163132" y="7871"/>
                            </a:moveTo>
                            <a:cubicBezTo>
                              <a:pt x="128788" y="14310"/>
                              <a:pt x="97665" y="34702"/>
                              <a:pt x="79420" y="40068"/>
                            </a:cubicBezTo>
                            <a:cubicBezTo>
                              <a:pt x="61175" y="45434"/>
                              <a:pt x="53662" y="40068"/>
                              <a:pt x="53662" y="40068"/>
                            </a:cubicBezTo>
                            <a:cubicBezTo>
                              <a:pt x="47222" y="45434"/>
                              <a:pt x="42930" y="56166"/>
                              <a:pt x="40783" y="72265"/>
                            </a:cubicBezTo>
                            <a:cubicBezTo>
                              <a:pt x="38636" y="88364"/>
                              <a:pt x="40783" y="136659"/>
                              <a:pt x="40783" y="136659"/>
                            </a:cubicBezTo>
                            <a:cubicBezTo>
                              <a:pt x="40783" y="158124"/>
                              <a:pt x="37563" y="174223"/>
                              <a:pt x="40783" y="201054"/>
                            </a:cubicBezTo>
                            <a:cubicBezTo>
                              <a:pt x="44003" y="227885"/>
                              <a:pt x="54735" y="269741"/>
                              <a:pt x="60101" y="297645"/>
                            </a:cubicBezTo>
                            <a:cubicBezTo>
                              <a:pt x="65467" y="325549"/>
                              <a:pt x="77273" y="344868"/>
                              <a:pt x="72980" y="368479"/>
                            </a:cubicBezTo>
                            <a:cubicBezTo>
                              <a:pt x="68687" y="392090"/>
                              <a:pt x="46150" y="411409"/>
                              <a:pt x="34344" y="439313"/>
                            </a:cubicBezTo>
                            <a:cubicBezTo>
                              <a:pt x="22538" y="467217"/>
                              <a:pt x="6439" y="516586"/>
                              <a:pt x="2146" y="535904"/>
                            </a:cubicBezTo>
                            <a:cubicBezTo>
                              <a:pt x="-2147" y="555222"/>
                              <a:pt x="0" y="549857"/>
                              <a:pt x="8586" y="555223"/>
                            </a:cubicBezTo>
                            <a:cubicBezTo>
                              <a:pt x="17172" y="560589"/>
                              <a:pt x="27904" y="562736"/>
                              <a:pt x="53662" y="568102"/>
                            </a:cubicBezTo>
                            <a:cubicBezTo>
                              <a:pt x="79420" y="573468"/>
                              <a:pt x="133081" y="583127"/>
                              <a:pt x="163132" y="587420"/>
                            </a:cubicBezTo>
                            <a:cubicBezTo>
                              <a:pt x="193183" y="591713"/>
                              <a:pt x="233966" y="593859"/>
                              <a:pt x="233966" y="593859"/>
                            </a:cubicBezTo>
                            <a:cubicBezTo>
                              <a:pt x="251138" y="597079"/>
                              <a:pt x="245772" y="603518"/>
                              <a:pt x="266163" y="606738"/>
                            </a:cubicBezTo>
                            <a:cubicBezTo>
                              <a:pt x="286554" y="609958"/>
                              <a:pt x="332704" y="611032"/>
                              <a:pt x="356315" y="613178"/>
                            </a:cubicBezTo>
                            <a:cubicBezTo>
                              <a:pt x="379926" y="615324"/>
                              <a:pt x="387439" y="621764"/>
                              <a:pt x="407831" y="619617"/>
                            </a:cubicBezTo>
                            <a:cubicBezTo>
                              <a:pt x="428223" y="617470"/>
                              <a:pt x="467933" y="611031"/>
                              <a:pt x="478665" y="600299"/>
                            </a:cubicBezTo>
                            <a:cubicBezTo>
                              <a:pt x="489397" y="589567"/>
                              <a:pt x="478665" y="582054"/>
                              <a:pt x="472225" y="555223"/>
                            </a:cubicBezTo>
                            <a:cubicBezTo>
                              <a:pt x="465786" y="528392"/>
                              <a:pt x="449687" y="474730"/>
                              <a:pt x="440028" y="439313"/>
                            </a:cubicBezTo>
                            <a:cubicBezTo>
                              <a:pt x="430369" y="403896"/>
                              <a:pt x="416416" y="374918"/>
                              <a:pt x="414270" y="342721"/>
                            </a:cubicBezTo>
                            <a:cubicBezTo>
                              <a:pt x="412124" y="310524"/>
                              <a:pt x="419636" y="282620"/>
                              <a:pt x="427149" y="246130"/>
                            </a:cubicBezTo>
                            <a:cubicBezTo>
                              <a:pt x="434662" y="209640"/>
                              <a:pt x="452907" y="154904"/>
                              <a:pt x="459346" y="123780"/>
                            </a:cubicBezTo>
                            <a:cubicBezTo>
                              <a:pt x="465785" y="92656"/>
                              <a:pt x="464713" y="71191"/>
                              <a:pt x="465786" y="59386"/>
                            </a:cubicBezTo>
                            <a:cubicBezTo>
                              <a:pt x="466859" y="47581"/>
                              <a:pt x="465786" y="52947"/>
                              <a:pt x="465786" y="52947"/>
                            </a:cubicBezTo>
                            <a:cubicBezTo>
                              <a:pt x="464713" y="48654"/>
                              <a:pt x="459346" y="33628"/>
                              <a:pt x="459346" y="33628"/>
                            </a:cubicBezTo>
                            <a:cubicBezTo>
                              <a:pt x="455053" y="30408"/>
                              <a:pt x="451833" y="34701"/>
                              <a:pt x="440028" y="33628"/>
                            </a:cubicBezTo>
                            <a:cubicBezTo>
                              <a:pt x="428223" y="32555"/>
                              <a:pt x="404611" y="28262"/>
                              <a:pt x="388513" y="27189"/>
                            </a:cubicBezTo>
                            <a:cubicBezTo>
                              <a:pt x="372415" y="26116"/>
                              <a:pt x="343437" y="27189"/>
                              <a:pt x="343437" y="27189"/>
                            </a:cubicBezTo>
                            <a:cubicBezTo>
                              <a:pt x="334851" y="26116"/>
                              <a:pt x="336997" y="20749"/>
                              <a:pt x="336997" y="20749"/>
                            </a:cubicBezTo>
                            <a:cubicBezTo>
                              <a:pt x="335924" y="16456"/>
                              <a:pt x="336997" y="1431"/>
                              <a:pt x="336997" y="1431"/>
                            </a:cubicBezTo>
                            <a:cubicBezTo>
                              <a:pt x="333777" y="-1789"/>
                              <a:pt x="317679" y="1431"/>
                              <a:pt x="317679" y="1431"/>
                            </a:cubicBezTo>
                            <a:cubicBezTo>
                              <a:pt x="309093" y="1431"/>
                              <a:pt x="309093" y="2504"/>
                              <a:pt x="285482" y="1431"/>
                            </a:cubicBezTo>
                            <a:cubicBezTo>
                              <a:pt x="261871" y="358"/>
                              <a:pt x="197476" y="1432"/>
                              <a:pt x="163132" y="7871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grpSp>
                    <p:nvGrpSpPr>
                      <p:cNvPr id="331" name="Group 330"/>
                      <p:cNvGrpSpPr/>
                      <p:nvPr/>
                    </p:nvGrpSpPr>
                    <p:grpSpPr>
                      <a:xfrm>
                        <a:off x="4963841" y="1065947"/>
                        <a:ext cx="652233" cy="656821"/>
                        <a:chOff x="4963841" y="1065947"/>
                        <a:chExt cx="1390918" cy="1365160"/>
                      </a:xfrm>
                    </p:grpSpPr>
                    <p:grpSp>
                      <p:nvGrpSpPr>
                        <p:cNvPr id="332" name="Group 331"/>
                        <p:cNvGrpSpPr/>
                        <p:nvPr/>
                      </p:nvGrpSpPr>
                      <p:grpSpPr>
                        <a:xfrm>
                          <a:off x="5066872" y="1149659"/>
                          <a:ext cx="1107583" cy="1281448"/>
                          <a:chOff x="5066872" y="1149659"/>
                          <a:chExt cx="1107583" cy="1281448"/>
                        </a:xfrm>
                      </p:grpSpPr>
                      <p:sp>
                        <p:nvSpPr>
                          <p:cNvPr id="334" name="Freeform 333"/>
                          <p:cNvSpPr/>
                          <p:nvPr/>
                        </p:nvSpPr>
                        <p:spPr>
                          <a:xfrm>
                            <a:off x="5066872" y="1149659"/>
                            <a:ext cx="1107583" cy="1281448"/>
                          </a:xfrm>
                          <a:custGeom>
                            <a:avLst/>
                            <a:gdLst>
                              <a:gd name="connsiteX0" fmla="*/ 219149 w 414973"/>
                              <a:gd name="connsiteY0" fmla="*/ 805 h 466054"/>
                              <a:gd name="connsiteX1" fmla="*/ 154754 w 414973"/>
                              <a:gd name="connsiteY1" fmla="*/ 20124 h 466054"/>
                              <a:gd name="connsiteX2" fmla="*/ 116118 w 414973"/>
                              <a:gd name="connsiteY2" fmla="*/ 33002 h 466054"/>
                              <a:gd name="connsiteX3" fmla="*/ 77481 w 414973"/>
                              <a:gd name="connsiteY3" fmla="*/ 97397 h 466054"/>
                              <a:gd name="connsiteX4" fmla="*/ 64602 w 414973"/>
                              <a:gd name="connsiteY4" fmla="*/ 103836 h 466054"/>
                              <a:gd name="connsiteX5" fmla="*/ 38844 w 414973"/>
                              <a:gd name="connsiteY5" fmla="*/ 136033 h 466054"/>
                              <a:gd name="connsiteX6" fmla="*/ 38844 w 414973"/>
                              <a:gd name="connsiteY6" fmla="*/ 181109 h 466054"/>
                              <a:gd name="connsiteX7" fmla="*/ 19526 w 414973"/>
                              <a:gd name="connsiteY7" fmla="*/ 193988 h 466054"/>
                              <a:gd name="connsiteX8" fmla="*/ 208 w 414973"/>
                              <a:gd name="connsiteY8" fmla="*/ 239064 h 466054"/>
                              <a:gd name="connsiteX9" fmla="*/ 32405 w 414973"/>
                              <a:gd name="connsiteY9" fmla="*/ 264822 h 466054"/>
                              <a:gd name="connsiteX10" fmla="*/ 58163 w 414973"/>
                              <a:gd name="connsiteY10" fmla="*/ 316338 h 466054"/>
                              <a:gd name="connsiteX11" fmla="*/ 116118 w 414973"/>
                              <a:gd name="connsiteY11" fmla="*/ 387171 h 466054"/>
                              <a:gd name="connsiteX12" fmla="*/ 154754 w 414973"/>
                              <a:gd name="connsiteY12" fmla="*/ 419369 h 466054"/>
                              <a:gd name="connsiteX13" fmla="*/ 167633 w 414973"/>
                              <a:gd name="connsiteY13" fmla="*/ 451566 h 466054"/>
                              <a:gd name="connsiteX14" fmla="*/ 199830 w 414973"/>
                              <a:gd name="connsiteY14" fmla="*/ 464445 h 466054"/>
                              <a:gd name="connsiteX15" fmla="*/ 219149 w 414973"/>
                              <a:gd name="connsiteY15" fmla="*/ 464445 h 466054"/>
                              <a:gd name="connsiteX16" fmla="*/ 277103 w 414973"/>
                              <a:gd name="connsiteY16" fmla="*/ 451566 h 466054"/>
                              <a:gd name="connsiteX17" fmla="*/ 283543 w 414973"/>
                              <a:gd name="connsiteY17" fmla="*/ 406490 h 466054"/>
                              <a:gd name="connsiteX18" fmla="*/ 309301 w 414973"/>
                              <a:gd name="connsiteY18" fmla="*/ 374293 h 466054"/>
                              <a:gd name="connsiteX19" fmla="*/ 373695 w 414973"/>
                              <a:gd name="connsiteY19" fmla="*/ 297019 h 466054"/>
                              <a:gd name="connsiteX20" fmla="*/ 380134 w 414973"/>
                              <a:gd name="connsiteY20" fmla="*/ 264822 h 466054"/>
                              <a:gd name="connsiteX21" fmla="*/ 405892 w 414973"/>
                              <a:gd name="connsiteY21" fmla="*/ 226186 h 466054"/>
                              <a:gd name="connsiteX22" fmla="*/ 412332 w 414973"/>
                              <a:gd name="connsiteY22" fmla="*/ 213307 h 466054"/>
                              <a:gd name="connsiteX23" fmla="*/ 412332 w 414973"/>
                              <a:gd name="connsiteY23" fmla="*/ 193988 h 466054"/>
                              <a:gd name="connsiteX24" fmla="*/ 380134 w 414973"/>
                              <a:gd name="connsiteY24" fmla="*/ 136033 h 466054"/>
                              <a:gd name="connsiteX25" fmla="*/ 335058 w 414973"/>
                              <a:gd name="connsiteY25" fmla="*/ 71639 h 466054"/>
                              <a:gd name="connsiteX26" fmla="*/ 309301 w 414973"/>
                              <a:gd name="connsiteY26" fmla="*/ 39442 h 466054"/>
                              <a:gd name="connsiteX27" fmla="*/ 277103 w 414973"/>
                              <a:gd name="connsiteY27" fmla="*/ 7245 h 466054"/>
                              <a:gd name="connsiteX28" fmla="*/ 219149 w 414973"/>
                              <a:gd name="connsiteY28" fmla="*/ 805 h 46605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</a:cxnLst>
                            <a:rect l="l" t="t" r="r" b="b"/>
                            <a:pathLst>
                              <a:path w="414973" h="466054">
                                <a:moveTo>
                                  <a:pt x="219149" y="805"/>
                                </a:moveTo>
                                <a:cubicBezTo>
                                  <a:pt x="198757" y="2952"/>
                                  <a:pt x="171926" y="14758"/>
                                  <a:pt x="154754" y="20124"/>
                                </a:cubicBezTo>
                                <a:cubicBezTo>
                                  <a:pt x="137582" y="25490"/>
                                  <a:pt x="128997" y="20123"/>
                                  <a:pt x="116118" y="33002"/>
                                </a:cubicBezTo>
                                <a:cubicBezTo>
                                  <a:pt x="103239" y="45881"/>
                                  <a:pt x="77481" y="97397"/>
                                  <a:pt x="77481" y="97397"/>
                                </a:cubicBezTo>
                                <a:cubicBezTo>
                                  <a:pt x="68895" y="109203"/>
                                  <a:pt x="64602" y="103836"/>
                                  <a:pt x="64602" y="103836"/>
                                </a:cubicBezTo>
                                <a:cubicBezTo>
                                  <a:pt x="58163" y="110275"/>
                                  <a:pt x="43137" y="123154"/>
                                  <a:pt x="38844" y="136033"/>
                                </a:cubicBezTo>
                                <a:cubicBezTo>
                                  <a:pt x="34551" y="148912"/>
                                  <a:pt x="38844" y="181109"/>
                                  <a:pt x="38844" y="181109"/>
                                </a:cubicBezTo>
                                <a:cubicBezTo>
                                  <a:pt x="35624" y="190768"/>
                                  <a:pt x="25965" y="184329"/>
                                  <a:pt x="19526" y="193988"/>
                                </a:cubicBezTo>
                                <a:cubicBezTo>
                                  <a:pt x="13087" y="203647"/>
                                  <a:pt x="-1939" y="227258"/>
                                  <a:pt x="208" y="239064"/>
                                </a:cubicBezTo>
                                <a:cubicBezTo>
                                  <a:pt x="2355" y="250870"/>
                                  <a:pt x="22746" y="251943"/>
                                  <a:pt x="32405" y="264822"/>
                                </a:cubicBezTo>
                                <a:cubicBezTo>
                                  <a:pt x="42064" y="277701"/>
                                  <a:pt x="44211" y="295947"/>
                                  <a:pt x="58163" y="316338"/>
                                </a:cubicBezTo>
                                <a:cubicBezTo>
                                  <a:pt x="72115" y="336730"/>
                                  <a:pt x="100020" y="369999"/>
                                  <a:pt x="116118" y="387171"/>
                                </a:cubicBezTo>
                                <a:cubicBezTo>
                                  <a:pt x="132216" y="404343"/>
                                  <a:pt x="146168" y="408637"/>
                                  <a:pt x="154754" y="419369"/>
                                </a:cubicBezTo>
                                <a:cubicBezTo>
                                  <a:pt x="163340" y="430101"/>
                                  <a:pt x="167633" y="451566"/>
                                  <a:pt x="167633" y="451566"/>
                                </a:cubicBezTo>
                                <a:cubicBezTo>
                                  <a:pt x="175146" y="459079"/>
                                  <a:pt x="191244" y="462299"/>
                                  <a:pt x="199830" y="464445"/>
                                </a:cubicBezTo>
                                <a:cubicBezTo>
                                  <a:pt x="208416" y="466591"/>
                                  <a:pt x="206270" y="466591"/>
                                  <a:pt x="219149" y="464445"/>
                                </a:cubicBezTo>
                                <a:cubicBezTo>
                                  <a:pt x="232028" y="462299"/>
                                  <a:pt x="266371" y="461225"/>
                                  <a:pt x="277103" y="451566"/>
                                </a:cubicBezTo>
                                <a:cubicBezTo>
                                  <a:pt x="287835" y="441907"/>
                                  <a:pt x="278177" y="419369"/>
                                  <a:pt x="283543" y="406490"/>
                                </a:cubicBezTo>
                                <a:cubicBezTo>
                                  <a:pt x="288909" y="393611"/>
                                  <a:pt x="294276" y="392538"/>
                                  <a:pt x="309301" y="374293"/>
                                </a:cubicBezTo>
                                <a:cubicBezTo>
                                  <a:pt x="324326" y="356048"/>
                                  <a:pt x="361890" y="315264"/>
                                  <a:pt x="373695" y="297019"/>
                                </a:cubicBezTo>
                                <a:cubicBezTo>
                                  <a:pt x="385500" y="278774"/>
                                  <a:pt x="380134" y="264822"/>
                                  <a:pt x="380134" y="264822"/>
                                </a:cubicBezTo>
                                <a:cubicBezTo>
                                  <a:pt x="385500" y="253017"/>
                                  <a:pt x="400526" y="234772"/>
                                  <a:pt x="405892" y="226186"/>
                                </a:cubicBezTo>
                                <a:cubicBezTo>
                                  <a:pt x="411258" y="217600"/>
                                  <a:pt x="412332" y="213307"/>
                                  <a:pt x="412332" y="213307"/>
                                </a:cubicBezTo>
                                <a:cubicBezTo>
                                  <a:pt x="413405" y="207941"/>
                                  <a:pt x="417698" y="206867"/>
                                  <a:pt x="412332" y="193988"/>
                                </a:cubicBezTo>
                                <a:cubicBezTo>
                                  <a:pt x="406966" y="181109"/>
                                  <a:pt x="393013" y="156425"/>
                                  <a:pt x="380134" y="136033"/>
                                </a:cubicBezTo>
                                <a:cubicBezTo>
                                  <a:pt x="367255" y="115642"/>
                                  <a:pt x="346863" y="87737"/>
                                  <a:pt x="335058" y="71639"/>
                                </a:cubicBezTo>
                                <a:cubicBezTo>
                                  <a:pt x="323253" y="55541"/>
                                  <a:pt x="318960" y="50174"/>
                                  <a:pt x="309301" y="39442"/>
                                </a:cubicBezTo>
                                <a:cubicBezTo>
                                  <a:pt x="299642" y="28710"/>
                                  <a:pt x="298568" y="13684"/>
                                  <a:pt x="277103" y="7245"/>
                                </a:cubicBezTo>
                                <a:cubicBezTo>
                                  <a:pt x="255638" y="806"/>
                                  <a:pt x="239541" y="-1342"/>
                                  <a:pt x="219149" y="805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2C4A6"/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grpSp>
                        <p:nvGrpSpPr>
                          <p:cNvPr id="335" name="Group 334"/>
                          <p:cNvGrpSpPr/>
                          <p:nvPr/>
                        </p:nvGrpSpPr>
                        <p:grpSpPr>
                          <a:xfrm>
                            <a:off x="5375965" y="1362160"/>
                            <a:ext cx="173990" cy="320040"/>
                            <a:chOff x="5375965" y="1362160"/>
                            <a:chExt cx="265430" cy="466725"/>
                          </a:xfrm>
                        </p:grpSpPr>
                        <p:sp>
                          <p:nvSpPr>
                            <p:cNvPr id="345" name="Oval 344"/>
                            <p:cNvSpPr/>
                            <p:nvPr/>
                          </p:nvSpPr>
                          <p:spPr>
                            <a:xfrm rot="990106">
                              <a:off x="5375965" y="1362160"/>
                              <a:ext cx="265430" cy="466725"/>
                            </a:xfrm>
                            <a:prstGeom prst="ellipse">
                              <a:avLst/>
                            </a:prstGeom>
                            <a:solidFill>
                              <a:srgbClr val="A5A5A5">
                                <a:lumMod val="20000"/>
                                <a:lumOff val="80000"/>
                              </a:srgbClr>
                            </a:solidFill>
                            <a:ln w="12700" cap="flat" cmpd="sng" algn="ctr">
                              <a:solidFill>
                                <a:srgbClr val="672F09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346" name="Oval 345"/>
                            <p:cNvSpPr/>
                            <p:nvPr/>
                          </p:nvSpPr>
                          <p:spPr>
                            <a:xfrm rot="772979">
                              <a:off x="5375965" y="1536024"/>
                              <a:ext cx="213995" cy="283210"/>
                            </a:xfrm>
                            <a:prstGeom prst="ellipse">
                              <a:avLst/>
                            </a:prstGeom>
                            <a:solidFill>
                              <a:sysClr val="windowText" lastClr="000000"/>
                            </a:solidFill>
                            <a:ln w="12700" cap="flat" cmpd="sng" algn="ctr">
                              <a:solidFill>
                                <a:sysClr val="windowText" lastClr="000000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347" name="Oval 346"/>
                            <p:cNvSpPr/>
                            <p:nvPr/>
                          </p:nvSpPr>
                          <p:spPr>
                            <a:xfrm rot="997361">
                              <a:off x="5382404" y="1542464"/>
                              <a:ext cx="105410" cy="241935"/>
                            </a:xfrm>
                            <a:prstGeom prst="ellipse">
                              <a:avLst/>
                            </a:prstGeom>
                            <a:solidFill>
                              <a:sysClr val="window" lastClr="FFFFFF"/>
                            </a:solidFill>
                            <a:ln w="12700" cap="flat" cmpd="sng" algn="ctr">
                              <a:solidFill>
                                <a:sysClr val="windowText" lastClr="000000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grpSp>
                        <p:nvGrpSpPr>
                          <p:cNvPr id="336" name="Group 335"/>
                          <p:cNvGrpSpPr/>
                          <p:nvPr/>
                        </p:nvGrpSpPr>
                        <p:grpSpPr>
                          <a:xfrm>
                            <a:off x="5633542" y="1362160"/>
                            <a:ext cx="197485" cy="320675"/>
                            <a:chOff x="5633542" y="1362160"/>
                            <a:chExt cx="265430" cy="466725"/>
                          </a:xfrm>
                        </p:grpSpPr>
                        <p:sp>
                          <p:nvSpPr>
                            <p:cNvPr id="342" name="Oval 341"/>
                            <p:cNvSpPr/>
                            <p:nvPr/>
                          </p:nvSpPr>
                          <p:spPr>
                            <a:xfrm rot="990106">
                              <a:off x="5633542" y="1362160"/>
                              <a:ext cx="265430" cy="466725"/>
                            </a:xfrm>
                            <a:prstGeom prst="ellipse">
                              <a:avLst/>
                            </a:prstGeom>
                            <a:solidFill>
                              <a:srgbClr val="A5A5A5">
                                <a:lumMod val="20000"/>
                                <a:lumOff val="80000"/>
                              </a:srgbClr>
                            </a:solidFill>
                            <a:ln w="12700" cap="flat" cmpd="sng" algn="ctr">
                              <a:solidFill>
                                <a:srgbClr val="672F09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343" name="Oval 342"/>
                            <p:cNvSpPr/>
                            <p:nvPr/>
                          </p:nvSpPr>
                          <p:spPr>
                            <a:xfrm rot="772979">
                              <a:off x="5633542" y="1536024"/>
                              <a:ext cx="213995" cy="283210"/>
                            </a:xfrm>
                            <a:prstGeom prst="ellipse">
                              <a:avLst/>
                            </a:prstGeom>
                            <a:solidFill>
                              <a:sysClr val="windowText" lastClr="000000"/>
                            </a:solidFill>
                            <a:ln w="12700" cap="flat" cmpd="sng" algn="ctr">
                              <a:solidFill>
                                <a:sysClr val="windowText" lastClr="000000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344" name="Oval 343"/>
                            <p:cNvSpPr/>
                            <p:nvPr/>
                          </p:nvSpPr>
                          <p:spPr>
                            <a:xfrm rot="997361">
                              <a:off x="5639981" y="1542464"/>
                              <a:ext cx="105410" cy="241935"/>
                            </a:xfrm>
                            <a:prstGeom prst="ellipse">
                              <a:avLst/>
                            </a:prstGeom>
                            <a:solidFill>
                              <a:sysClr val="window" lastClr="FFFFFF"/>
                            </a:solidFill>
                            <a:ln w="12700" cap="flat" cmpd="sng" algn="ctr">
                              <a:solidFill>
                                <a:sysClr val="windowText" lastClr="000000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337" name="Freeform 336"/>
                          <p:cNvSpPr/>
                          <p:nvPr/>
                        </p:nvSpPr>
                        <p:spPr>
                          <a:xfrm>
                            <a:off x="5395283" y="1284887"/>
                            <a:ext cx="196215" cy="45085"/>
                          </a:xfrm>
                          <a:custGeom>
                            <a:avLst/>
                            <a:gdLst>
                              <a:gd name="connsiteX0" fmla="*/ 634 w 206696"/>
                              <a:gd name="connsiteY0" fmla="*/ 65686 h 91484"/>
                              <a:gd name="connsiteX1" fmla="*/ 39270 w 206696"/>
                              <a:gd name="connsiteY1" fmla="*/ 20610 h 91484"/>
                              <a:gd name="connsiteX2" fmla="*/ 84347 w 206696"/>
                              <a:gd name="connsiteY2" fmla="*/ 7731 h 91484"/>
                              <a:gd name="connsiteX3" fmla="*/ 168059 w 206696"/>
                              <a:gd name="connsiteY3" fmla="*/ 1292 h 91484"/>
                              <a:gd name="connsiteX4" fmla="*/ 187377 w 206696"/>
                              <a:gd name="connsiteY4" fmla="*/ 33489 h 91484"/>
                              <a:gd name="connsiteX5" fmla="*/ 193817 w 206696"/>
                              <a:gd name="connsiteY5" fmla="*/ 65686 h 91484"/>
                              <a:gd name="connsiteX6" fmla="*/ 206696 w 206696"/>
                              <a:gd name="connsiteY6" fmla="*/ 91444 h 91484"/>
                              <a:gd name="connsiteX7" fmla="*/ 180938 w 206696"/>
                              <a:gd name="connsiteY7" fmla="*/ 72126 h 91484"/>
                              <a:gd name="connsiteX8" fmla="*/ 155180 w 206696"/>
                              <a:gd name="connsiteY8" fmla="*/ 33489 h 91484"/>
                              <a:gd name="connsiteX9" fmla="*/ 155180 w 206696"/>
                              <a:gd name="connsiteY9" fmla="*/ 27050 h 91484"/>
                              <a:gd name="connsiteX10" fmla="*/ 129423 w 206696"/>
                              <a:gd name="connsiteY10" fmla="*/ 27050 h 91484"/>
                              <a:gd name="connsiteX11" fmla="*/ 90786 w 206696"/>
                              <a:gd name="connsiteY11" fmla="*/ 39929 h 91484"/>
                              <a:gd name="connsiteX12" fmla="*/ 71468 w 206696"/>
                              <a:gd name="connsiteY12" fmla="*/ 46368 h 91484"/>
                              <a:gd name="connsiteX13" fmla="*/ 634 w 206696"/>
                              <a:gd name="connsiteY13" fmla="*/ 65686 h 9148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206696" h="91484">
                                <a:moveTo>
                                  <a:pt x="634" y="65686"/>
                                </a:moveTo>
                                <a:cubicBezTo>
                                  <a:pt x="-4732" y="61393"/>
                                  <a:pt x="25318" y="30269"/>
                                  <a:pt x="39270" y="20610"/>
                                </a:cubicBezTo>
                                <a:cubicBezTo>
                                  <a:pt x="53222" y="10951"/>
                                  <a:pt x="62882" y="10951"/>
                                  <a:pt x="84347" y="7731"/>
                                </a:cubicBezTo>
                                <a:cubicBezTo>
                                  <a:pt x="105812" y="4511"/>
                                  <a:pt x="150887" y="-3001"/>
                                  <a:pt x="168059" y="1292"/>
                                </a:cubicBezTo>
                                <a:cubicBezTo>
                                  <a:pt x="185231" y="5585"/>
                                  <a:pt x="183084" y="22757"/>
                                  <a:pt x="187377" y="33489"/>
                                </a:cubicBezTo>
                                <a:cubicBezTo>
                                  <a:pt x="191670" y="44221"/>
                                  <a:pt x="190597" y="56027"/>
                                  <a:pt x="193817" y="65686"/>
                                </a:cubicBezTo>
                                <a:cubicBezTo>
                                  <a:pt x="197037" y="75345"/>
                                  <a:pt x="206696" y="91444"/>
                                  <a:pt x="206696" y="91444"/>
                                </a:cubicBezTo>
                                <a:cubicBezTo>
                                  <a:pt x="204550" y="92517"/>
                                  <a:pt x="180938" y="72126"/>
                                  <a:pt x="180938" y="72126"/>
                                </a:cubicBezTo>
                                <a:cubicBezTo>
                                  <a:pt x="172352" y="62467"/>
                                  <a:pt x="155180" y="33489"/>
                                  <a:pt x="155180" y="33489"/>
                                </a:cubicBezTo>
                                <a:cubicBezTo>
                                  <a:pt x="150887" y="25976"/>
                                  <a:pt x="155180" y="27050"/>
                                  <a:pt x="155180" y="27050"/>
                                </a:cubicBezTo>
                                <a:cubicBezTo>
                                  <a:pt x="150887" y="25977"/>
                                  <a:pt x="140155" y="24904"/>
                                  <a:pt x="129423" y="27050"/>
                                </a:cubicBezTo>
                                <a:cubicBezTo>
                                  <a:pt x="118691" y="29196"/>
                                  <a:pt x="90786" y="39929"/>
                                  <a:pt x="90786" y="39929"/>
                                </a:cubicBezTo>
                                <a:lnTo>
                                  <a:pt x="71468" y="46368"/>
                                </a:lnTo>
                                <a:cubicBezTo>
                                  <a:pt x="55369" y="53881"/>
                                  <a:pt x="6000" y="69979"/>
                                  <a:pt x="634" y="6568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72F09"/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38" name="Freeform 337"/>
                          <p:cNvSpPr/>
                          <p:nvPr/>
                        </p:nvSpPr>
                        <p:spPr>
                          <a:xfrm flipH="1">
                            <a:off x="5672179" y="1284887"/>
                            <a:ext cx="196542" cy="45719"/>
                          </a:xfrm>
                          <a:custGeom>
                            <a:avLst/>
                            <a:gdLst>
                              <a:gd name="connsiteX0" fmla="*/ 634 w 206696"/>
                              <a:gd name="connsiteY0" fmla="*/ 65686 h 91484"/>
                              <a:gd name="connsiteX1" fmla="*/ 39270 w 206696"/>
                              <a:gd name="connsiteY1" fmla="*/ 20610 h 91484"/>
                              <a:gd name="connsiteX2" fmla="*/ 84347 w 206696"/>
                              <a:gd name="connsiteY2" fmla="*/ 7731 h 91484"/>
                              <a:gd name="connsiteX3" fmla="*/ 168059 w 206696"/>
                              <a:gd name="connsiteY3" fmla="*/ 1292 h 91484"/>
                              <a:gd name="connsiteX4" fmla="*/ 187377 w 206696"/>
                              <a:gd name="connsiteY4" fmla="*/ 33489 h 91484"/>
                              <a:gd name="connsiteX5" fmla="*/ 193817 w 206696"/>
                              <a:gd name="connsiteY5" fmla="*/ 65686 h 91484"/>
                              <a:gd name="connsiteX6" fmla="*/ 206696 w 206696"/>
                              <a:gd name="connsiteY6" fmla="*/ 91444 h 91484"/>
                              <a:gd name="connsiteX7" fmla="*/ 180938 w 206696"/>
                              <a:gd name="connsiteY7" fmla="*/ 72126 h 91484"/>
                              <a:gd name="connsiteX8" fmla="*/ 155180 w 206696"/>
                              <a:gd name="connsiteY8" fmla="*/ 33489 h 91484"/>
                              <a:gd name="connsiteX9" fmla="*/ 155180 w 206696"/>
                              <a:gd name="connsiteY9" fmla="*/ 27050 h 91484"/>
                              <a:gd name="connsiteX10" fmla="*/ 129423 w 206696"/>
                              <a:gd name="connsiteY10" fmla="*/ 27050 h 91484"/>
                              <a:gd name="connsiteX11" fmla="*/ 90786 w 206696"/>
                              <a:gd name="connsiteY11" fmla="*/ 39929 h 91484"/>
                              <a:gd name="connsiteX12" fmla="*/ 71468 w 206696"/>
                              <a:gd name="connsiteY12" fmla="*/ 46368 h 91484"/>
                              <a:gd name="connsiteX13" fmla="*/ 634 w 206696"/>
                              <a:gd name="connsiteY13" fmla="*/ 65686 h 9148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206696" h="91484">
                                <a:moveTo>
                                  <a:pt x="634" y="65686"/>
                                </a:moveTo>
                                <a:cubicBezTo>
                                  <a:pt x="-4732" y="61393"/>
                                  <a:pt x="25318" y="30269"/>
                                  <a:pt x="39270" y="20610"/>
                                </a:cubicBezTo>
                                <a:cubicBezTo>
                                  <a:pt x="53222" y="10951"/>
                                  <a:pt x="62882" y="10951"/>
                                  <a:pt x="84347" y="7731"/>
                                </a:cubicBezTo>
                                <a:cubicBezTo>
                                  <a:pt x="105812" y="4511"/>
                                  <a:pt x="150887" y="-3001"/>
                                  <a:pt x="168059" y="1292"/>
                                </a:cubicBezTo>
                                <a:cubicBezTo>
                                  <a:pt x="185231" y="5585"/>
                                  <a:pt x="183084" y="22757"/>
                                  <a:pt x="187377" y="33489"/>
                                </a:cubicBezTo>
                                <a:cubicBezTo>
                                  <a:pt x="191670" y="44221"/>
                                  <a:pt x="190597" y="56027"/>
                                  <a:pt x="193817" y="65686"/>
                                </a:cubicBezTo>
                                <a:cubicBezTo>
                                  <a:pt x="197037" y="75345"/>
                                  <a:pt x="206696" y="91444"/>
                                  <a:pt x="206696" y="91444"/>
                                </a:cubicBezTo>
                                <a:cubicBezTo>
                                  <a:pt x="204550" y="92517"/>
                                  <a:pt x="180938" y="72126"/>
                                  <a:pt x="180938" y="72126"/>
                                </a:cubicBezTo>
                                <a:cubicBezTo>
                                  <a:pt x="172352" y="62467"/>
                                  <a:pt x="155180" y="33489"/>
                                  <a:pt x="155180" y="33489"/>
                                </a:cubicBezTo>
                                <a:cubicBezTo>
                                  <a:pt x="150887" y="25976"/>
                                  <a:pt x="155180" y="27050"/>
                                  <a:pt x="155180" y="27050"/>
                                </a:cubicBezTo>
                                <a:cubicBezTo>
                                  <a:pt x="150887" y="25977"/>
                                  <a:pt x="140155" y="24904"/>
                                  <a:pt x="129423" y="27050"/>
                                </a:cubicBezTo>
                                <a:cubicBezTo>
                                  <a:pt x="118691" y="29196"/>
                                  <a:pt x="90786" y="39929"/>
                                  <a:pt x="90786" y="39929"/>
                                </a:cubicBezTo>
                                <a:lnTo>
                                  <a:pt x="71468" y="46368"/>
                                </a:lnTo>
                                <a:cubicBezTo>
                                  <a:pt x="55369" y="53881"/>
                                  <a:pt x="6000" y="69979"/>
                                  <a:pt x="634" y="6568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72F09"/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39" name="Freeform 338"/>
                          <p:cNvSpPr/>
                          <p:nvPr/>
                        </p:nvSpPr>
                        <p:spPr>
                          <a:xfrm>
                            <a:off x="5395283" y="1432994"/>
                            <a:ext cx="274081" cy="585989"/>
                          </a:xfrm>
                          <a:custGeom>
                            <a:avLst/>
                            <a:gdLst>
                              <a:gd name="connsiteX0" fmla="*/ 157947 w 274081"/>
                              <a:gd name="connsiteY0" fmla="*/ 0 h 585989"/>
                              <a:gd name="connsiteX1" fmla="*/ 164386 w 274081"/>
                              <a:gd name="connsiteY1" fmla="*/ 83713 h 585989"/>
                              <a:gd name="connsiteX2" fmla="*/ 151507 w 274081"/>
                              <a:gd name="connsiteY2" fmla="*/ 167425 h 585989"/>
                              <a:gd name="connsiteX3" fmla="*/ 119310 w 274081"/>
                              <a:gd name="connsiteY3" fmla="*/ 218941 h 585989"/>
                              <a:gd name="connsiteX4" fmla="*/ 80674 w 274081"/>
                              <a:gd name="connsiteY4" fmla="*/ 244699 h 585989"/>
                              <a:gd name="connsiteX5" fmla="*/ 42037 w 274081"/>
                              <a:gd name="connsiteY5" fmla="*/ 276896 h 585989"/>
                              <a:gd name="connsiteX6" fmla="*/ 3400 w 274081"/>
                              <a:gd name="connsiteY6" fmla="*/ 309093 h 585989"/>
                              <a:gd name="connsiteX7" fmla="*/ 3400 w 274081"/>
                              <a:gd name="connsiteY7" fmla="*/ 373487 h 585989"/>
                              <a:gd name="connsiteX8" fmla="*/ 16279 w 274081"/>
                              <a:gd name="connsiteY8" fmla="*/ 392806 h 585989"/>
                              <a:gd name="connsiteX9" fmla="*/ 48476 w 274081"/>
                              <a:gd name="connsiteY9" fmla="*/ 386366 h 585989"/>
                              <a:gd name="connsiteX10" fmla="*/ 119310 w 274081"/>
                              <a:gd name="connsiteY10" fmla="*/ 379927 h 585989"/>
                              <a:gd name="connsiteX11" fmla="*/ 164386 w 274081"/>
                              <a:gd name="connsiteY11" fmla="*/ 392806 h 585989"/>
                              <a:gd name="connsiteX12" fmla="*/ 170826 w 274081"/>
                              <a:gd name="connsiteY12" fmla="*/ 431442 h 585989"/>
                              <a:gd name="connsiteX13" fmla="*/ 164386 w 274081"/>
                              <a:gd name="connsiteY13" fmla="*/ 476518 h 585989"/>
                              <a:gd name="connsiteX14" fmla="*/ 151507 w 274081"/>
                              <a:gd name="connsiteY14" fmla="*/ 502276 h 585989"/>
                              <a:gd name="connsiteX15" fmla="*/ 106431 w 274081"/>
                              <a:gd name="connsiteY15" fmla="*/ 508716 h 585989"/>
                              <a:gd name="connsiteX16" fmla="*/ 54916 w 274081"/>
                              <a:gd name="connsiteY16" fmla="*/ 515155 h 585989"/>
                              <a:gd name="connsiteX17" fmla="*/ 61355 w 274081"/>
                              <a:gd name="connsiteY17" fmla="*/ 515155 h 585989"/>
                              <a:gd name="connsiteX18" fmla="*/ 42037 w 274081"/>
                              <a:gd name="connsiteY18" fmla="*/ 540913 h 585989"/>
                              <a:gd name="connsiteX19" fmla="*/ 54916 w 274081"/>
                              <a:gd name="connsiteY19" fmla="*/ 553792 h 585989"/>
                              <a:gd name="connsiteX20" fmla="*/ 74234 w 274081"/>
                              <a:gd name="connsiteY20" fmla="*/ 553792 h 585989"/>
                              <a:gd name="connsiteX21" fmla="*/ 106431 w 274081"/>
                              <a:gd name="connsiteY21" fmla="*/ 566671 h 585989"/>
                              <a:gd name="connsiteX22" fmla="*/ 170826 w 274081"/>
                              <a:gd name="connsiteY22" fmla="*/ 585989 h 585989"/>
                              <a:gd name="connsiteX23" fmla="*/ 209462 w 274081"/>
                              <a:gd name="connsiteY23" fmla="*/ 547352 h 585989"/>
                              <a:gd name="connsiteX24" fmla="*/ 273857 w 274081"/>
                              <a:gd name="connsiteY24" fmla="*/ 521594 h 585989"/>
                              <a:gd name="connsiteX25" fmla="*/ 228781 w 274081"/>
                              <a:gd name="connsiteY25" fmla="*/ 508716 h 585989"/>
                              <a:gd name="connsiteX26" fmla="*/ 177265 w 274081"/>
                              <a:gd name="connsiteY26" fmla="*/ 528034 h 585989"/>
                              <a:gd name="connsiteX27" fmla="*/ 164386 w 274081"/>
                              <a:gd name="connsiteY27" fmla="*/ 515155 h 585989"/>
                              <a:gd name="connsiteX28" fmla="*/ 151507 w 274081"/>
                              <a:gd name="connsiteY28" fmla="*/ 489397 h 585989"/>
                              <a:gd name="connsiteX29" fmla="*/ 106431 w 274081"/>
                              <a:gd name="connsiteY29" fmla="*/ 521594 h 585989"/>
                              <a:gd name="connsiteX30" fmla="*/ 80674 w 274081"/>
                              <a:gd name="connsiteY30" fmla="*/ 528034 h 58598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</a:cxnLst>
                            <a:rect l="l" t="t" r="r" b="b"/>
                            <a:pathLst>
                              <a:path w="274081" h="585989">
                                <a:moveTo>
                                  <a:pt x="157947" y="0"/>
                                </a:moveTo>
                                <a:cubicBezTo>
                                  <a:pt x="161703" y="27904"/>
                                  <a:pt x="165459" y="55809"/>
                                  <a:pt x="164386" y="83713"/>
                                </a:cubicBezTo>
                                <a:cubicBezTo>
                                  <a:pt x="163313" y="111617"/>
                                  <a:pt x="159020" y="144887"/>
                                  <a:pt x="151507" y="167425"/>
                                </a:cubicBezTo>
                                <a:cubicBezTo>
                                  <a:pt x="143994" y="189963"/>
                                  <a:pt x="131116" y="206062"/>
                                  <a:pt x="119310" y="218941"/>
                                </a:cubicBezTo>
                                <a:cubicBezTo>
                                  <a:pt x="107504" y="231820"/>
                                  <a:pt x="93553" y="235040"/>
                                  <a:pt x="80674" y="244699"/>
                                </a:cubicBezTo>
                                <a:cubicBezTo>
                                  <a:pt x="67795" y="254358"/>
                                  <a:pt x="42037" y="276896"/>
                                  <a:pt x="42037" y="276896"/>
                                </a:cubicBezTo>
                                <a:cubicBezTo>
                                  <a:pt x="29158" y="287628"/>
                                  <a:pt x="9839" y="292995"/>
                                  <a:pt x="3400" y="309093"/>
                                </a:cubicBezTo>
                                <a:cubicBezTo>
                                  <a:pt x="-3039" y="325191"/>
                                  <a:pt x="1253" y="359535"/>
                                  <a:pt x="3400" y="373487"/>
                                </a:cubicBezTo>
                                <a:cubicBezTo>
                                  <a:pt x="5547" y="387439"/>
                                  <a:pt x="8766" y="390660"/>
                                  <a:pt x="16279" y="392806"/>
                                </a:cubicBezTo>
                                <a:cubicBezTo>
                                  <a:pt x="23792" y="394952"/>
                                  <a:pt x="31304" y="388512"/>
                                  <a:pt x="48476" y="386366"/>
                                </a:cubicBezTo>
                                <a:cubicBezTo>
                                  <a:pt x="65648" y="384220"/>
                                  <a:pt x="99992" y="378854"/>
                                  <a:pt x="119310" y="379927"/>
                                </a:cubicBezTo>
                                <a:cubicBezTo>
                                  <a:pt x="138628" y="381000"/>
                                  <a:pt x="155800" y="384220"/>
                                  <a:pt x="164386" y="392806"/>
                                </a:cubicBezTo>
                                <a:cubicBezTo>
                                  <a:pt x="172972" y="401392"/>
                                  <a:pt x="170826" y="417490"/>
                                  <a:pt x="170826" y="431442"/>
                                </a:cubicBezTo>
                                <a:cubicBezTo>
                                  <a:pt x="170826" y="445394"/>
                                  <a:pt x="164386" y="476518"/>
                                  <a:pt x="164386" y="476518"/>
                                </a:cubicBezTo>
                                <a:cubicBezTo>
                                  <a:pt x="161166" y="488324"/>
                                  <a:pt x="161166" y="496910"/>
                                  <a:pt x="151507" y="502276"/>
                                </a:cubicBezTo>
                                <a:cubicBezTo>
                                  <a:pt x="141848" y="507642"/>
                                  <a:pt x="106431" y="508716"/>
                                  <a:pt x="106431" y="508716"/>
                                </a:cubicBezTo>
                                <a:lnTo>
                                  <a:pt x="54916" y="515155"/>
                                </a:lnTo>
                                <a:cubicBezTo>
                                  <a:pt x="47403" y="516228"/>
                                  <a:pt x="61355" y="515155"/>
                                  <a:pt x="61355" y="515155"/>
                                </a:cubicBezTo>
                                <a:cubicBezTo>
                                  <a:pt x="59208" y="519448"/>
                                  <a:pt x="42037" y="540913"/>
                                  <a:pt x="42037" y="540913"/>
                                </a:cubicBezTo>
                                <a:cubicBezTo>
                                  <a:pt x="40964" y="547352"/>
                                  <a:pt x="54916" y="553792"/>
                                  <a:pt x="54916" y="553792"/>
                                </a:cubicBezTo>
                                <a:cubicBezTo>
                                  <a:pt x="60282" y="555939"/>
                                  <a:pt x="65648" y="551646"/>
                                  <a:pt x="74234" y="553792"/>
                                </a:cubicBezTo>
                                <a:cubicBezTo>
                                  <a:pt x="82820" y="555938"/>
                                  <a:pt x="90332" y="561305"/>
                                  <a:pt x="106431" y="566671"/>
                                </a:cubicBezTo>
                                <a:cubicBezTo>
                                  <a:pt x="122530" y="572037"/>
                                  <a:pt x="170826" y="585989"/>
                                  <a:pt x="170826" y="585989"/>
                                </a:cubicBezTo>
                                <a:cubicBezTo>
                                  <a:pt x="187998" y="582769"/>
                                  <a:pt x="192290" y="558084"/>
                                  <a:pt x="209462" y="547352"/>
                                </a:cubicBezTo>
                                <a:cubicBezTo>
                                  <a:pt x="226634" y="536620"/>
                                  <a:pt x="273857" y="521594"/>
                                  <a:pt x="273857" y="521594"/>
                                </a:cubicBezTo>
                                <a:cubicBezTo>
                                  <a:pt x="277077" y="515155"/>
                                  <a:pt x="244880" y="507643"/>
                                  <a:pt x="228781" y="508716"/>
                                </a:cubicBezTo>
                                <a:cubicBezTo>
                                  <a:pt x="212682" y="509789"/>
                                  <a:pt x="177265" y="528034"/>
                                  <a:pt x="177265" y="528034"/>
                                </a:cubicBezTo>
                                <a:cubicBezTo>
                                  <a:pt x="166532" y="529107"/>
                                  <a:pt x="164386" y="515155"/>
                                  <a:pt x="164386" y="515155"/>
                                </a:cubicBezTo>
                                <a:cubicBezTo>
                                  <a:pt x="160093" y="508716"/>
                                  <a:pt x="161166" y="488324"/>
                                  <a:pt x="151507" y="489397"/>
                                </a:cubicBezTo>
                                <a:cubicBezTo>
                                  <a:pt x="141848" y="490470"/>
                                  <a:pt x="118236" y="515155"/>
                                  <a:pt x="106431" y="521594"/>
                                </a:cubicBezTo>
                                <a:cubicBezTo>
                                  <a:pt x="94626" y="528033"/>
                                  <a:pt x="87650" y="528033"/>
                                  <a:pt x="80674" y="528034"/>
                                </a:cubicBezTo>
                              </a:path>
                            </a:pathLst>
                          </a:custGeom>
                          <a:noFill/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40" name="Freeform 339"/>
                          <p:cNvSpPr/>
                          <p:nvPr/>
                        </p:nvSpPr>
                        <p:spPr>
                          <a:xfrm>
                            <a:off x="5318010" y="1870876"/>
                            <a:ext cx="259080" cy="111125"/>
                          </a:xfrm>
                          <a:custGeom>
                            <a:avLst/>
                            <a:gdLst>
                              <a:gd name="connsiteX0" fmla="*/ 214923 w 216709"/>
                              <a:gd name="connsiteY0" fmla="*/ 51877 h 86240"/>
                              <a:gd name="connsiteX1" fmla="*/ 182725 w 216709"/>
                              <a:gd name="connsiteY1" fmla="*/ 13241 h 86240"/>
                              <a:gd name="connsiteX2" fmla="*/ 156968 w 216709"/>
                              <a:gd name="connsiteY2" fmla="*/ 362 h 86240"/>
                              <a:gd name="connsiteX3" fmla="*/ 131210 w 216709"/>
                              <a:gd name="connsiteY3" fmla="*/ 6801 h 86240"/>
                              <a:gd name="connsiteX4" fmla="*/ 99013 w 216709"/>
                              <a:gd name="connsiteY4" fmla="*/ 38998 h 86240"/>
                              <a:gd name="connsiteX5" fmla="*/ 73255 w 216709"/>
                              <a:gd name="connsiteY5" fmla="*/ 71196 h 86240"/>
                              <a:gd name="connsiteX6" fmla="*/ 21740 w 216709"/>
                              <a:gd name="connsiteY6" fmla="*/ 58317 h 86240"/>
                              <a:gd name="connsiteX7" fmla="*/ 2421 w 216709"/>
                              <a:gd name="connsiteY7" fmla="*/ 38998 h 86240"/>
                              <a:gd name="connsiteX8" fmla="*/ 73255 w 216709"/>
                              <a:gd name="connsiteY8" fmla="*/ 84074 h 86240"/>
                              <a:gd name="connsiteX9" fmla="*/ 124771 w 216709"/>
                              <a:gd name="connsiteY9" fmla="*/ 77635 h 86240"/>
                              <a:gd name="connsiteX10" fmla="*/ 214923 w 216709"/>
                              <a:gd name="connsiteY10" fmla="*/ 51877 h 8624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216709" h="86240">
                                <a:moveTo>
                                  <a:pt x="214923" y="51877"/>
                                </a:moveTo>
                                <a:cubicBezTo>
                                  <a:pt x="224582" y="41145"/>
                                  <a:pt x="192384" y="21827"/>
                                  <a:pt x="182725" y="13241"/>
                                </a:cubicBezTo>
                                <a:cubicBezTo>
                                  <a:pt x="173066" y="4655"/>
                                  <a:pt x="165554" y="1435"/>
                                  <a:pt x="156968" y="362"/>
                                </a:cubicBezTo>
                                <a:cubicBezTo>
                                  <a:pt x="148382" y="-711"/>
                                  <a:pt x="140869" y="362"/>
                                  <a:pt x="131210" y="6801"/>
                                </a:cubicBezTo>
                                <a:cubicBezTo>
                                  <a:pt x="121551" y="13240"/>
                                  <a:pt x="108672" y="28266"/>
                                  <a:pt x="99013" y="38998"/>
                                </a:cubicBezTo>
                                <a:cubicBezTo>
                                  <a:pt x="89354" y="49730"/>
                                  <a:pt x="86134" y="67976"/>
                                  <a:pt x="73255" y="71196"/>
                                </a:cubicBezTo>
                                <a:lnTo>
                                  <a:pt x="21740" y="58317"/>
                                </a:lnTo>
                                <a:cubicBezTo>
                                  <a:pt x="9934" y="52951"/>
                                  <a:pt x="-6165" y="34705"/>
                                  <a:pt x="2421" y="38998"/>
                                </a:cubicBezTo>
                                <a:cubicBezTo>
                                  <a:pt x="11007" y="43291"/>
                                  <a:pt x="52863" y="77634"/>
                                  <a:pt x="73255" y="84074"/>
                                </a:cubicBezTo>
                                <a:cubicBezTo>
                                  <a:pt x="93647" y="90514"/>
                                  <a:pt x="107599" y="80855"/>
                                  <a:pt x="124771" y="77635"/>
                                </a:cubicBezTo>
                                <a:cubicBezTo>
                                  <a:pt x="141943" y="74415"/>
                                  <a:pt x="205264" y="62609"/>
                                  <a:pt x="214923" y="5187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72F09"/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41" name="Freeform 340"/>
                          <p:cNvSpPr/>
                          <p:nvPr/>
                        </p:nvSpPr>
                        <p:spPr>
                          <a:xfrm flipH="1">
                            <a:off x="5556269" y="1864436"/>
                            <a:ext cx="257577" cy="111483"/>
                          </a:xfrm>
                          <a:custGeom>
                            <a:avLst/>
                            <a:gdLst>
                              <a:gd name="connsiteX0" fmla="*/ 214923 w 216709"/>
                              <a:gd name="connsiteY0" fmla="*/ 51877 h 86240"/>
                              <a:gd name="connsiteX1" fmla="*/ 182725 w 216709"/>
                              <a:gd name="connsiteY1" fmla="*/ 13241 h 86240"/>
                              <a:gd name="connsiteX2" fmla="*/ 156968 w 216709"/>
                              <a:gd name="connsiteY2" fmla="*/ 362 h 86240"/>
                              <a:gd name="connsiteX3" fmla="*/ 131210 w 216709"/>
                              <a:gd name="connsiteY3" fmla="*/ 6801 h 86240"/>
                              <a:gd name="connsiteX4" fmla="*/ 99013 w 216709"/>
                              <a:gd name="connsiteY4" fmla="*/ 38998 h 86240"/>
                              <a:gd name="connsiteX5" fmla="*/ 73255 w 216709"/>
                              <a:gd name="connsiteY5" fmla="*/ 71196 h 86240"/>
                              <a:gd name="connsiteX6" fmla="*/ 21740 w 216709"/>
                              <a:gd name="connsiteY6" fmla="*/ 58317 h 86240"/>
                              <a:gd name="connsiteX7" fmla="*/ 2421 w 216709"/>
                              <a:gd name="connsiteY7" fmla="*/ 38998 h 86240"/>
                              <a:gd name="connsiteX8" fmla="*/ 73255 w 216709"/>
                              <a:gd name="connsiteY8" fmla="*/ 84074 h 86240"/>
                              <a:gd name="connsiteX9" fmla="*/ 124771 w 216709"/>
                              <a:gd name="connsiteY9" fmla="*/ 77635 h 86240"/>
                              <a:gd name="connsiteX10" fmla="*/ 214923 w 216709"/>
                              <a:gd name="connsiteY10" fmla="*/ 51877 h 8624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216709" h="86240">
                                <a:moveTo>
                                  <a:pt x="214923" y="51877"/>
                                </a:moveTo>
                                <a:cubicBezTo>
                                  <a:pt x="224582" y="41145"/>
                                  <a:pt x="192384" y="21827"/>
                                  <a:pt x="182725" y="13241"/>
                                </a:cubicBezTo>
                                <a:cubicBezTo>
                                  <a:pt x="173066" y="4655"/>
                                  <a:pt x="165554" y="1435"/>
                                  <a:pt x="156968" y="362"/>
                                </a:cubicBezTo>
                                <a:cubicBezTo>
                                  <a:pt x="148382" y="-711"/>
                                  <a:pt x="140869" y="362"/>
                                  <a:pt x="131210" y="6801"/>
                                </a:cubicBezTo>
                                <a:cubicBezTo>
                                  <a:pt x="121551" y="13240"/>
                                  <a:pt x="108672" y="28266"/>
                                  <a:pt x="99013" y="38998"/>
                                </a:cubicBezTo>
                                <a:cubicBezTo>
                                  <a:pt x="89354" y="49730"/>
                                  <a:pt x="86134" y="67976"/>
                                  <a:pt x="73255" y="71196"/>
                                </a:cubicBezTo>
                                <a:lnTo>
                                  <a:pt x="21740" y="58317"/>
                                </a:lnTo>
                                <a:cubicBezTo>
                                  <a:pt x="9934" y="52951"/>
                                  <a:pt x="-6165" y="34705"/>
                                  <a:pt x="2421" y="38998"/>
                                </a:cubicBezTo>
                                <a:cubicBezTo>
                                  <a:pt x="11007" y="43291"/>
                                  <a:pt x="52863" y="77634"/>
                                  <a:pt x="73255" y="84074"/>
                                </a:cubicBezTo>
                                <a:cubicBezTo>
                                  <a:pt x="93647" y="90514"/>
                                  <a:pt x="107599" y="80855"/>
                                  <a:pt x="124771" y="77635"/>
                                </a:cubicBezTo>
                                <a:cubicBezTo>
                                  <a:pt x="141943" y="74415"/>
                                  <a:pt x="205264" y="62609"/>
                                  <a:pt x="214923" y="5187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72F09"/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333" name="Freeform 332"/>
                        <p:cNvSpPr/>
                        <p:nvPr/>
                      </p:nvSpPr>
                      <p:spPr>
                        <a:xfrm>
                          <a:off x="4963841" y="1065947"/>
                          <a:ext cx="1390918" cy="991673"/>
                        </a:xfrm>
                        <a:custGeom>
                          <a:avLst/>
                          <a:gdLst>
                            <a:gd name="connsiteX0" fmla="*/ 724132 w 1506957"/>
                            <a:gd name="connsiteY0" fmla="*/ 167647 h 1145987"/>
                            <a:gd name="connsiteX1" fmla="*/ 659738 w 1506957"/>
                            <a:gd name="connsiteY1" fmla="*/ 161208 h 1145987"/>
                            <a:gd name="connsiteX2" fmla="*/ 588904 w 1506957"/>
                            <a:gd name="connsiteY2" fmla="*/ 193405 h 1145987"/>
                            <a:gd name="connsiteX3" fmla="*/ 524509 w 1506957"/>
                            <a:gd name="connsiteY3" fmla="*/ 238481 h 1145987"/>
                            <a:gd name="connsiteX4" fmla="*/ 479433 w 1506957"/>
                            <a:gd name="connsiteY4" fmla="*/ 277118 h 1145987"/>
                            <a:gd name="connsiteX5" fmla="*/ 427918 w 1506957"/>
                            <a:gd name="connsiteY5" fmla="*/ 315754 h 1145987"/>
                            <a:gd name="connsiteX6" fmla="*/ 402160 w 1506957"/>
                            <a:gd name="connsiteY6" fmla="*/ 393028 h 1145987"/>
                            <a:gd name="connsiteX7" fmla="*/ 382842 w 1506957"/>
                            <a:gd name="connsiteY7" fmla="*/ 463861 h 1145987"/>
                            <a:gd name="connsiteX8" fmla="*/ 312008 w 1506957"/>
                            <a:gd name="connsiteY8" fmla="*/ 476740 h 1145987"/>
                            <a:gd name="connsiteX9" fmla="*/ 324887 w 1506957"/>
                            <a:gd name="connsiteY9" fmla="*/ 541135 h 1145987"/>
                            <a:gd name="connsiteX10" fmla="*/ 292690 w 1506957"/>
                            <a:gd name="connsiteY10" fmla="*/ 592650 h 1145987"/>
                            <a:gd name="connsiteX11" fmla="*/ 254053 w 1506957"/>
                            <a:gd name="connsiteY11" fmla="*/ 566892 h 1145987"/>
                            <a:gd name="connsiteX12" fmla="*/ 228295 w 1506957"/>
                            <a:gd name="connsiteY12" fmla="*/ 618408 h 1145987"/>
                            <a:gd name="connsiteX13" fmla="*/ 254053 w 1506957"/>
                            <a:gd name="connsiteY13" fmla="*/ 669923 h 1145987"/>
                            <a:gd name="connsiteX14" fmla="*/ 202538 w 1506957"/>
                            <a:gd name="connsiteY14" fmla="*/ 695681 h 1145987"/>
                            <a:gd name="connsiteX15" fmla="*/ 163901 w 1506957"/>
                            <a:gd name="connsiteY15" fmla="*/ 721439 h 1145987"/>
                            <a:gd name="connsiteX16" fmla="*/ 151022 w 1506957"/>
                            <a:gd name="connsiteY16" fmla="*/ 792273 h 1145987"/>
                            <a:gd name="connsiteX17" fmla="*/ 163901 w 1506957"/>
                            <a:gd name="connsiteY17" fmla="*/ 843788 h 1145987"/>
                            <a:gd name="connsiteX18" fmla="*/ 183219 w 1506957"/>
                            <a:gd name="connsiteY18" fmla="*/ 914622 h 1145987"/>
                            <a:gd name="connsiteX19" fmla="*/ 260493 w 1506957"/>
                            <a:gd name="connsiteY19" fmla="*/ 959698 h 1145987"/>
                            <a:gd name="connsiteX20" fmla="*/ 279811 w 1506957"/>
                            <a:gd name="connsiteY20" fmla="*/ 1049850 h 1145987"/>
                            <a:gd name="connsiteX21" fmla="*/ 292690 w 1506957"/>
                            <a:gd name="connsiteY21" fmla="*/ 1140002 h 1145987"/>
                            <a:gd name="connsiteX22" fmla="*/ 241174 w 1506957"/>
                            <a:gd name="connsiteY22" fmla="*/ 1133563 h 1145987"/>
                            <a:gd name="connsiteX23" fmla="*/ 221856 w 1506957"/>
                            <a:gd name="connsiteY23" fmla="*/ 1101366 h 1145987"/>
                            <a:gd name="connsiteX24" fmla="*/ 93067 w 1506957"/>
                            <a:gd name="connsiteY24" fmla="*/ 966137 h 1145987"/>
                            <a:gd name="connsiteX25" fmla="*/ 22233 w 1506957"/>
                            <a:gd name="connsiteY25" fmla="*/ 837349 h 1145987"/>
                            <a:gd name="connsiteX26" fmla="*/ 35112 w 1506957"/>
                            <a:gd name="connsiteY26" fmla="*/ 792273 h 1145987"/>
                            <a:gd name="connsiteX27" fmla="*/ 73749 w 1506957"/>
                            <a:gd name="connsiteY27" fmla="*/ 708560 h 1145987"/>
                            <a:gd name="connsiteX28" fmla="*/ 35112 w 1506957"/>
                            <a:gd name="connsiteY28" fmla="*/ 579771 h 1145987"/>
                            <a:gd name="connsiteX29" fmla="*/ 2915 w 1506957"/>
                            <a:gd name="connsiteY29" fmla="*/ 502498 h 1145987"/>
                            <a:gd name="connsiteX30" fmla="*/ 112386 w 1506957"/>
                            <a:gd name="connsiteY30" fmla="*/ 476740 h 1145987"/>
                            <a:gd name="connsiteX31" fmla="*/ 144583 w 1506957"/>
                            <a:gd name="connsiteY31" fmla="*/ 399467 h 1145987"/>
                            <a:gd name="connsiteX32" fmla="*/ 266932 w 1506957"/>
                            <a:gd name="connsiteY32" fmla="*/ 251360 h 1145987"/>
                            <a:gd name="connsiteX33" fmla="*/ 331326 w 1506957"/>
                            <a:gd name="connsiteY33" fmla="*/ 219163 h 1145987"/>
                            <a:gd name="connsiteX34" fmla="*/ 440797 w 1506957"/>
                            <a:gd name="connsiteY34" fmla="*/ 135450 h 1145987"/>
                            <a:gd name="connsiteX35" fmla="*/ 550267 w 1506957"/>
                            <a:gd name="connsiteY35" fmla="*/ 58177 h 1145987"/>
                            <a:gd name="connsiteX36" fmla="*/ 730571 w 1506957"/>
                            <a:gd name="connsiteY36" fmla="*/ 64616 h 1145987"/>
                            <a:gd name="connsiteX37" fmla="*/ 878679 w 1506957"/>
                            <a:gd name="connsiteY37" fmla="*/ 222 h 1145987"/>
                            <a:gd name="connsiteX38" fmla="*/ 930194 w 1506957"/>
                            <a:gd name="connsiteY38" fmla="*/ 90374 h 1145987"/>
                            <a:gd name="connsiteX39" fmla="*/ 1058983 w 1506957"/>
                            <a:gd name="connsiteY39" fmla="*/ 141890 h 1145987"/>
                            <a:gd name="connsiteX40" fmla="*/ 1123377 w 1506957"/>
                            <a:gd name="connsiteY40" fmla="*/ 264239 h 1145987"/>
                            <a:gd name="connsiteX41" fmla="*/ 1187771 w 1506957"/>
                            <a:gd name="connsiteY41" fmla="*/ 360830 h 1145987"/>
                            <a:gd name="connsiteX42" fmla="*/ 1323000 w 1506957"/>
                            <a:gd name="connsiteY42" fmla="*/ 457422 h 1145987"/>
                            <a:gd name="connsiteX43" fmla="*/ 1316560 w 1506957"/>
                            <a:gd name="connsiteY43" fmla="*/ 586211 h 1145987"/>
                            <a:gd name="connsiteX44" fmla="*/ 1503304 w 1506957"/>
                            <a:gd name="connsiteY44" fmla="*/ 727878 h 1145987"/>
                            <a:gd name="connsiteX45" fmla="*/ 1432470 w 1506957"/>
                            <a:gd name="connsiteY45" fmla="*/ 863106 h 1145987"/>
                            <a:gd name="connsiteX46" fmla="*/ 1335879 w 1506957"/>
                            <a:gd name="connsiteY46" fmla="*/ 1043411 h 1145987"/>
                            <a:gd name="connsiteX47" fmla="*/ 1374515 w 1506957"/>
                            <a:gd name="connsiteY47" fmla="*/ 1101366 h 1145987"/>
                            <a:gd name="connsiteX48" fmla="*/ 1200650 w 1506957"/>
                            <a:gd name="connsiteY48" fmla="*/ 1088487 h 1145987"/>
                            <a:gd name="connsiteX49" fmla="*/ 1136256 w 1506957"/>
                            <a:gd name="connsiteY49" fmla="*/ 1120684 h 1145987"/>
                            <a:gd name="connsiteX50" fmla="*/ 1013907 w 1506957"/>
                            <a:gd name="connsiteY50" fmla="*/ 1101366 h 1145987"/>
                            <a:gd name="connsiteX51" fmla="*/ 1104059 w 1506957"/>
                            <a:gd name="connsiteY51" fmla="*/ 1024092 h 1145987"/>
                            <a:gd name="connsiteX52" fmla="*/ 1084740 w 1506957"/>
                            <a:gd name="connsiteY52" fmla="*/ 895304 h 1145987"/>
                            <a:gd name="connsiteX53" fmla="*/ 1155574 w 1506957"/>
                            <a:gd name="connsiteY53" fmla="*/ 798712 h 1145987"/>
                            <a:gd name="connsiteX54" fmla="*/ 1078301 w 1506957"/>
                            <a:gd name="connsiteY54" fmla="*/ 689242 h 1145987"/>
                            <a:gd name="connsiteX55" fmla="*/ 1187771 w 1506957"/>
                            <a:gd name="connsiteY55" fmla="*/ 650605 h 1145987"/>
                            <a:gd name="connsiteX56" fmla="*/ 1071862 w 1506957"/>
                            <a:gd name="connsiteY56" fmla="*/ 579771 h 1145987"/>
                            <a:gd name="connsiteX57" fmla="*/ 1058983 w 1506957"/>
                            <a:gd name="connsiteY57" fmla="*/ 463861 h 1145987"/>
                            <a:gd name="connsiteX58" fmla="*/ 1078301 w 1506957"/>
                            <a:gd name="connsiteY58" fmla="*/ 418785 h 1145987"/>
                            <a:gd name="connsiteX59" fmla="*/ 994588 w 1506957"/>
                            <a:gd name="connsiteY59" fmla="*/ 373709 h 1145987"/>
                            <a:gd name="connsiteX60" fmla="*/ 1007467 w 1506957"/>
                            <a:gd name="connsiteY60" fmla="*/ 289997 h 1145987"/>
                            <a:gd name="connsiteX61" fmla="*/ 943073 w 1506957"/>
                            <a:gd name="connsiteY61" fmla="*/ 219163 h 1145987"/>
                            <a:gd name="connsiteX62" fmla="*/ 840042 w 1506957"/>
                            <a:gd name="connsiteY62" fmla="*/ 141890 h 1145987"/>
                            <a:gd name="connsiteX63" fmla="*/ 724132 w 1506957"/>
                            <a:gd name="connsiteY63" fmla="*/ 167647 h 114598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</a:cxnLst>
                          <a:rect l="l" t="t" r="r" b="b"/>
                          <a:pathLst>
                            <a:path w="1506957" h="1145987">
                              <a:moveTo>
                                <a:pt x="724132" y="167647"/>
                              </a:moveTo>
                              <a:cubicBezTo>
                                <a:pt x="694081" y="170867"/>
                                <a:pt x="682276" y="156915"/>
                                <a:pt x="659738" y="161208"/>
                              </a:cubicBezTo>
                              <a:cubicBezTo>
                                <a:pt x="637200" y="165501"/>
                                <a:pt x="611442" y="180526"/>
                                <a:pt x="588904" y="193405"/>
                              </a:cubicBezTo>
                              <a:cubicBezTo>
                                <a:pt x="566366" y="206284"/>
                                <a:pt x="542754" y="224529"/>
                                <a:pt x="524509" y="238481"/>
                              </a:cubicBezTo>
                              <a:cubicBezTo>
                                <a:pt x="506264" y="252433"/>
                                <a:pt x="495531" y="264239"/>
                                <a:pt x="479433" y="277118"/>
                              </a:cubicBezTo>
                              <a:cubicBezTo>
                                <a:pt x="463335" y="289997"/>
                                <a:pt x="440797" y="296436"/>
                                <a:pt x="427918" y="315754"/>
                              </a:cubicBezTo>
                              <a:cubicBezTo>
                                <a:pt x="415039" y="335072"/>
                                <a:pt x="409673" y="368344"/>
                                <a:pt x="402160" y="393028"/>
                              </a:cubicBezTo>
                              <a:cubicBezTo>
                                <a:pt x="394647" y="417713"/>
                                <a:pt x="397867" y="449909"/>
                                <a:pt x="382842" y="463861"/>
                              </a:cubicBezTo>
                              <a:cubicBezTo>
                                <a:pt x="367817" y="477813"/>
                                <a:pt x="321667" y="463861"/>
                                <a:pt x="312008" y="476740"/>
                              </a:cubicBezTo>
                              <a:cubicBezTo>
                                <a:pt x="302349" y="489619"/>
                                <a:pt x="328107" y="521817"/>
                                <a:pt x="324887" y="541135"/>
                              </a:cubicBezTo>
                              <a:cubicBezTo>
                                <a:pt x="321667" y="560453"/>
                                <a:pt x="304495" y="588357"/>
                                <a:pt x="292690" y="592650"/>
                              </a:cubicBezTo>
                              <a:cubicBezTo>
                                <a:pt x="280885" y="596943"/>
                                <a:pt x="264785" y="562599"/>
                                <a:pt x="254053" y="566892"/>
                              </a:cubicBezTo>
                              <a:cubicBezTo>
                                <a:pt x="243321" y="571185"/>
                                <a:pt x="228295" y="601236"/>
                                <a:pt x="228295" y="618408"/>
                              </a:cubicBezTo>
                              <a:cubicBezTo>
                                <a:pt x="228295" y="635580"/>
                                <a:pt x="258346" y="657044"/>
                                <a:pt x="254053" y="669923"/>
                              </a:cubicBezTo>
                              <a:cubicBezTo>
                                <a:pt x="249760" y="682802"/>
                                <a:pt x="217563" y="687095"/>
                                <a:pt x="202538" y="695681"/>
                              </a:cubicBezTo>
                              <a:cubicBezTo>
                                <a:pt x="187513" y="704267"/>
                                <a:pt x="172487" y="705340"/>
                                <a:pt x="163901" y="721439"/>
                              </a:cubicBezTo>
                              <a:cubicBezTo>
                                <a:pt x="155315" y="737538"/>
                                <a:pt x="151022" y="771882"/>
                                <a:pt x="151022" y="792273"/>
                              </a:cubicBezTo>
                              <a:cubicBezTo>
                                <a:pt x="151022" y="812664"/>
                                <a:pt x="158535" y="823397"/>
                                <a:pt x="163901" y="843788"/>
                              </a:cubicBezTo>
                              <a:cubicBezTo>
                                <a:pt x="169267" y="864180"/>
                                <a:pt x="167120" y="895304"/>
                                <a:pt x="183219" y="914622"/>
                              </a:cubicBezTo>
                              <a:cubicBezTo>
                                <a:pt x="199318" y="933940"/>
                                <a:pt x="244394" y="937160"/>
                                <a:pt x="260493" y="959698"/>
                              </a:cubicBezTo>
                              <a:cubicBezTo>
                                <a:pt x="276592" y="982236"/>
                                <a:pt x="274445" y="1019799"/>
                                <a:pt x="279811" y="1049850"/>
                              </a:cubicBezTo>
                              <a:cubicBezTo>
                                <a:pt x="285177" y="1079901"/>
                                <a:pt x="299129" y="1126050"/>
                                <a:pt x="292690" y="1140002"/>
                              </a:cubicBezTo>
                              <a:cubicBezTo>
                                <a:pt x="286250" y="1153954"/>
                                <a:pt x="252979" y="1140002"/>
                                <a:pt x="241174" y="1133563"/>
                              </a:cubicBezTo>
                              <a:cubicBezTo>
                                <a:pt x="229369" y="1127124"/>
                                <a:pt x="246540" y="1129270"/>
                                <a:pt x="221856" y="1101366"/>
                              </a:cubicBezTo>
                              <a:cubicBezTo>
                                <a:pt x="197172" y="1073462"/>
                                <a:pt x="126337" y="1010140"/>
                                <a:pt x="93067" y="966137"/>
                              </a:cubicBezTo>
                              <a:cubicBezTo>
                                <a:pt x="59797" y="922134"/>
                                <a:pt x="31892" y="866326"/>
                                <a:pt x="22233" y="837349"/>
                              </a:cubicBezTo>
                              <a:cubicBezTo>
                                <a:pt x="12574" y="808372"/>
                                <a:pt x="26526" y="813738"/>
                                <a:pt x="35112" y="792273"/>
                              </a:cubicBezTo>
                              <a:cubicBezTo>
                                <a:pt x="43698" y="770808"/>
                                <a:pt x="73749" y="743977"/>
                                <a:pt x="73749" y="708560"/>
                              </a:cubicBezTo>
                              <a:cubicBezTo>
                                <a:pt x="73749" y="673143"/>
                                <a:pt x="46918" y="614115"/>
                                <a:pt x="35112" y="579771"/>
                              </a:cubicBezTo>
                              <a:cubicBezTo>
                                <a:pt x="23306" y="545427"/>
                                <a:pt x="-9964" y="519670"/>
                                <a:pt x="2915" y="502498"/>
                              </a:cubicBezTo>
                              <a:cubicBezTo>
                                <a:pt x="15794" y="485326"/>
                                <a:pt x="88775" y="493912"/>
                                <a:pt x="112386" y="476740"/>
                              </a:cubicBezTo>
                              <a:cubicBezTo>
                                <a:pt x="135997" y="459568"/>
                                <a:pt x="118825" y="437030"/>
                                <a:pt x="144583" y="399467"/>
                              </a:cubicBezTo>
                              <a:cubicBezTo>
                                <a:pt x="170341" y="361904"/>
                                <a:pt x="235808" y="281410"/>
                                <a:pt x="266932" y="251360"/>
                              </a:cubicBezTo>
                              <a:cubicBezTo>
                                <a:pt x="298056" y="221310"/>
                                <a:pt x="302348" y="238481"/>
                                <a:pt x="331326" y="219163"/>
                              </a:cubicBezTo>
                              <a:cubicBezTo>
                                <a:pt x="360304" y="199845"/>
                                <a:pt x="404307" y="162281"/>
                                <a:pt x="440797" y="135450"/>
                              </a:cubicBezTo>
                              <a:cubicBezTo>
                                <a:pt x="477287" y="108619"/>
                                <a:pt x="501971" y="69983"/>
                                <a:pt x="550267" y="58177"/>
                              </a:cubicBezTo>
                              <a:cubicBezTo>
                                <a:pt x="598563" y="46371"/>
                                <a:pt x="675836" y="74275"/>
                                <a:pt x="730571" y="64616"/>
                              </a:cubicBezTo>
                              <a:cubicBezTo>
                                <a:pt x="785306" y="54957"/>
                                <a:pt x="845408" y="-4071"/>
                                <a:pt x="878679" y="222"/>
                              </a:cubicBezTo>
                              <a:cubicBezTo>
                                <a:pt x="911950" y="4515"/>
                                <a:pt x="900143" y="66763"/>
                                <a:pt x="930194" y="90374"/>
                              </a:cubicBezTo>
                              <a:cubicBezTo>
                                <a:pt x="960245" y="113985"/>
                                <a:pt x="1026786" y="112913"/>
                                <a:pt x="1058983" y="141890"/>
                              </a:cubicBezTo>
                              <a:cubicBezTo>
                                <a:pt x="1091180" y="170867"/>
                                <a:pt x="1101912" y="227749"/>
                                <a:pt x="1123377" y="264239"/>
                              </a:cubicBezTo>
                              <a:cubicBezTo>
                                <a:pt x="1144842" y="300729"/>
                                <a:pt x="1154501" y="328633"/>
                                <a:pt x="1187771" y="360830"/>
                              </a:cubicBezTo>
                              <a:cubicBezTo>
                                <a:pt x="1221041" y="393027"/>
                                <a:pt x="1301535" y="419859"/>
                                <a:pt x="1323000" y="457422"/>
                              </a:cubicBezTo>
                              <a:cubicBezTo>
                                <a:pt x="1344465" y="494985"/>
                                <a:pt x="1286509" y="541135"/>
                                <a:pt x="1316560" y="586211"/>
                              </a:cubicBezTo>
                              <a:cubicBezTo>
                                <a:pt x="1346611" y="631287"/>
                                <a:pt x="1483986" y="681729"/>
                                <a:pt x="1503304" y="727878"/>
                              </a:cubicBezTo>
                              <a:cubicBezTo>
                                <a:pt x="1522622" y="774027"/>
                                <a:pt x="1460374" y="810517"/>
                                <a:pt x="1432470" y="863106"/>
                              </a:cubicBezTo>
                              <a:cubicBezTo>
                                <a:pt x="1404566" y="915695"/>
                                <a:pt x="1345538" y="1003701"/>
                                <a:pt x="1335879" y="1043411"/>
                              </a:cubicBezTo>
                              <a:cubicBezTo>
                                <a:pt x="1326220" y="1083121"/>
                                <a:pt x="1397053" y="1093853"/>
                                <a:pt x="1374515" y="1101366"/>
                              </a:cubicBezTo>
                              <a:cubicBezTo>
                                <a:pt x="1351977" y="1108879"/>
                                <a:pt x="1240360" y="1085267"/>
                                <a:pt x="1200650" y="1088487"/>
                              </a:cubicBezTo>
                              <a:cubicBezTo>
                                <a:pt x="1160940" y="1091707"/>
                                <a:pt x="1167380" y="1118538"/>
                                <a:pt x="1136256" y="1120684"/>
                              </a:cubicBezTo>
                              <a:cubicBezTo>
                                <a:pt x="1105132" y="1122830"/>
                                <a:pt x="1019273" y="1117465"/>
                                <a:pt x="1013907" y="1101366"/>
                              </a:cubicBezTo>
                              <a:cubicBezTo>
                                <a:pt x="1008541" y="1085267"/>
                                <a:pt x="1092254" y="1058436"/>
                                <a:pt x="1104059" y="1024092"/>
                              </a:cubicBezTo>
                              <a:cubicBezTo>
                                <a:pt x="1115864" y="989748"/>
                                <a:pt x="1076154" y="932867"/>
                                <a:pt x="1084740" y="895304"/>
                              </a:cubicBezTo>
                              <a:cubicBezTo>
                                <a:pt x="1093326" y="857741"/>
                                <a:pt x="1156647" y="833056"/>
                                <a:pt x="1155574" y="798712"/>
                              </a:cubicBezTo>
                              <a:cubicBezTo>
                                <a:pt x="1154501" y="764368"/>
                                <a:pt x="1072935" y="713927"/>
                                <a:pt x="1078301" y="689242"/>
                              </a:cubicBezTo>
                              <a:cubicBezTo>
                                <a:pt x="1083667" y="664557"/>
                                <a:pt x="1188844" y="668850"/>
                                <a:pt x="1187771" y="650605"/>
                              </a:cubicBezTo>
                              <a:cubicBezTo>
                                <a:pt x="1186698" y="632360"/>
                                <a:pt x="1093327" y="610895"/>
                                <a:pt x="1071862" y="579771"/>
                              </a:cubicBezTo>
                              <a:cubicBezTo>
                                <a:pt x="1050397" y="548647"/>
                                <a:pt x="1057910" y="490692"/>
                                <a:pt x="1058983" y="463861"/>
                              </a:cubicBezTo>
                              <a:cubicBezTo>
                                <a:pt x="1060056" y="437030"/>
                                <a:pt x="1089034" y="433810"/>
                                <a:pt x="1078301" y="418785"/>
                              </a:cubicBezTo>
                              <a:cubicBezTo>
                                <a:pt x="1067569" y="403760"/>
                                <a:pt x="1006394" y="395174"/>
                                <a:pt x="994588" y="373709"/>
                              </a:cubicBezTo>
                              <a:cubicBezTo>
                                <a:pt x="982782" y="352244"/>
                                <a:pt x="1016053" y="315755"/>
                                <a:pt x="1007467" y="289997"/>
                              </a:cubicBezTo>
                              <a:cubicBezTo>
                                <a:pt x="998881" y="264239"/>
                                <a:pt x="970977" y="243848"/>
                                <a:pt x="943073" y="219163"/>
                              </a:cubicBezTo>
                              <a:cubicBezTo>
                                <a:pt x="915169" y="194479"/>
                                <a:pt x="881898" y="149403"/>
                                <a:pt x="840042" y="141890"/>
                              </a:cubicBezTo>
                              <a:cubicBezTo>
                                <a:pt x="798186" y="134377"/>
                                <a:pt x="754183" y="164427"/>
                                <a:pt x="724132" y="16764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72F09"/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</p:grpSp>
                <p:grpSp>
                  <p:nvGrpSpPr>
                    <p:cNvPr id="327" name="Group 326"/>
                    <p:cNvGrpSpPr/>
                    <p:nvPr/>
                  </p:nvGrpSpPr>
                  <p:grpSpPr>
                    <a:xfrm rot="1739041">
                      <a:off x="5297082" y="2213939"/>
                      <a:ext cx="565850" cy="1094868"/>
                      <a:chOff x="5518168" y="1985562"/>
                      <a:chExt cx="565850" cy="1094868"/>
                    </a:xfrm>
                  </p:grpSpPr>
                  <p:sp>
                    <p:nvSpPr>
                      <p:cNvPr id="328" name="Freeform 327"/>
                      <p:cNvSpPr/>
                      <p:nvPr/>
                    </p:nvSpPr>
                    <p:spPr>
                      <a:xfrm rot="17339364">
                        <a:off x="5487365" y="2742397"/>
                        <a:ext cx="395631" cy="280436"/>
                      </a:xfrm>
                      <a:custGeom>
                        <a:avLst/>
                        <a:gdLst>
                          <a:gd name="connsiteX0" fmla="*/ 1702204 w 1780281"/>
                          <a:gd name="connsiteY0" fmla="*/ 624843 h 1062815"/>
                          <a:gd name="connsiteX1" fmla="*/ 1554097 w 1780281"/>
                          <a:gd name="connsiteY1" fmla="*/ 624843 h 1062815"/>
                          <a:gd name="connsiteX2" fmla="*/ 1496142 w 1780281"/>
                          <a:gd name="connsiteY2" fmla="*/ 618403 h 1062815"/>
                          <a:gd name="connsiteX3" fmla="*/ 1463945 w 1780281"/>
                          <a:gd name="connsiteY3" fmla="*/ 592645 h 1062815"/>
                          <a:gd name="connsiteX4" fmla="*/ 1425308 w 1780281"/>
                          <a:gd name="connsiteY4" fmla="*/ 541130 h 1062815"/>
                          <a:gd name="connsiteX5" fmla="*/ 1380232 w 1780281"/>
                          <a:gd name="connsiteY5" fmla="*/ 476736 h 1062815"/>
                          <a:gd name="connsiteX6" fmla="*/ 1348035 w 1780281"/>
                          <a:gd name="connsiteY6" fmla="*/ 405902 h 1062815"/>
                          <a:gd name="connsiteX7" fmla="*/ 1309399 w 1780281"/>
                          <a:gd name="connsiteY7" fmla="*/ 341507 h 1062815"/>
                          <a:gd name="connsiteX8" fmla="*/ 1232125 w 1780281"/>
                          <a:gd name="connsiteY8" fmla="*/ 296431 h 1062815"/>
                          <a:gd name="connsiteX9" fmla="*/ 1129094 w 1780281"/>
                          <a:gd name="connsiteY9" fmla="*/ 244916 h 1062815"/>
                          <a:gd name="connsiteX10" fmla="*/ 1032503 w 1780281"/>
                          <a:gd name="connsiteY10" fmla="*/ 199840 h 1062815"/>
                          <a:gd name="connsiteX11" fmla="*/ 993866 w 1780281"/>
                          <a:gd name="connsiteY11" fmla="*/ 180521 h 1062815"/>
                          <a:gd name="connsiteX12" fmla="*/ 890835 w 1780281"/>
                          <a:gd name="connsiteY12" fmla="*/ 129006 h 1062815"/>
                          <a:gd name="connsiteX13" fmla="*/ 820001 w 1780281"/>
                          <a:gd name="connsiteY13" fmla="*/ 51733 h 1062815"/>
                          <a:gd name="connsiteX14" fmla="*/ 710531 w 1780281"/>
                          <a:gd name="connsiteY14" fmla="*/ 217 h 1062815"/>
                          <a:gd name="connsiteX15" fmla="*/ 613939 w 1780281"/>
                          <a:gd name="connsiteY15" fmla="*/ 71051 h 1062815"/>
                          <a:gd name="connsiteX16" fmla="*/ 659016 w 1780281"/>
                          <a:gd name="connsiteY16" fmla="*/ 141885 h 1062815"/>
                          <a:gd name="connsiteX17" fmla="*/ 762047 w 1780281"/>
                          <a:gd name="connsiteY17" fmla="*/ 199840 h 1062815"/>
                          <a:gd name="connsiteX18" fmla="*/ 877956 w 1780281"/>
                          <a:gd name="connsiteY18" fmla="*/ 283552 h 1062815"/>
                          <a:gd name="connsiteX19" fmla="*/ 955230 w 1780281"/>
                          <a:gd name="connsiteY19" fmla="*/ 386583 h 1062815"/>
                          <a:gd name="connsiteX20" fmla="*/ 980987 w 1780281"/>
                          <a:gd name="connsiteY20" fmla="*/ 450978 h 1062815"/>
                          <a:gd name="connsiteX21" fmla="*/ 961669 w 1780281"/>
                          <a:gd name="connsiteY21" fmla="*/ 438099 h 1062815"/>
                          <a:gd name="connsiteX22" fmla="*/ 826441 w 1780281"/>
                          <a:gd name="connsiteY22" fmla="*/ 354386 h 1062815"/>
                          <a:gd name="connsiteX23" fmla="*/ 755607 w 1780281"/>
                          <a:gd name="connsiteY23" fmla="*/ 309310 h 1062815"/>
                          <a:gd name="connsiteX24" fmla="*/ 671894 w 1780281"/>
                          <a:gd name="connsiteY24" fmla="*/ 238476 h 1062815"/>
                          <a:gd name="connsiteX25" fmla="*/ 568863 w 1780281"/>
                          <a:gd name="connsiteY25" fmla="*/ 180521 h 1062815"/>
                          <a:gd name="connsiteX26" fmla="*/ 414317 w 1780281"/>
                          <a:gd name="connsiteY26" fmla="*/ 83930 h 1062815"/>
                          <a:gd name="connsiteX27" fmla="*/ 291968 w 1780281"/>
                          <a:gd name="connsiteY27" fmla="*/ 25975 h 1062815"/>
                          <a:gd name="connsiteX28" fmla="*/ 163179 w 1780281"/>
                          <a:gd name="connsiteY28" fmla="*/ 38854 h 1062815"/>
                          <a:gd name="connsiteX29" fmla="*/ 163179 w 1780281"/>
                          <a:gd name="connsiteY29" fmla="*/ 90369 h 1062815"/>
                          <a:gd name="connsiteX30" fmla="*/ 234013 w 1780281"/>
                          <a:gd name="connsiteY30" fmla="*/ 135445 h 1062815"/>
                          <a:gd name="connsiteX31" fmla="*/ 298407 w 1780281"/>
                          <a:gd name="connsiteY31" fmla="*/ 161203 h 1062815"/>
                          <a:gd name="connsiteX32" fmla="*/ 394999 w 1780281"/>
                          <a:gd name="connsiteY32" fmla="*/ 206279 h 1062815"/>
                          <a:gd name="connsiteX33" fmla="*/ 555985 w 1780281"/>
                          <a:gd name="connsiteY33" fmla="*/ 283552 h 1062815"/>
                          <a:gd name="connsiteX34" fmla="*/ 684773 w 1780281"/>
                          <a:gd name="connsiteY34" fmla="*/ 405902 h 1062815"/>
                          <a:gd name="connsiteX35" fmla="*/ 774925 w 1780281"/>
                          <a:gd name="connsiteY35" fmla="*/ 470296 h 1062815"/>
                          <a:gd name="connsiteX36" fmla="*/ 865077 w 1780281"/>
                          <a:gd name="connsiteY36" fmla="*/ 521812 h 1062815"/>
                          <a:gd name="connsiteX37" fmla="*/ 845759 w 1780281"/>
                          <a:gd name="connsiteY37" fmla="*/ 528251 h 1062815"/>
                          <a:gd name="connsiteX38" fmla="*/ 781365 w 1780281"/>
                          <a:gd name="connsiteY38" fmla="*/ 489614 h 1062815"/>
                          <a:gd name="connsiteX39" fmla="*/ 613939 w 1780281"/>
                          <a:gd name="connsiteY39" fmla="*/ 399462 h 1062815"/>
                          <a:gd name="connsiteX40" fmla="*/ 536666 w 1780281"/>
                          <a:gd name="connsiteY40" fmla="*/ 322189 h 1062815"/>
                          <a:gd name="connsiteX41" fmla="*/ 343483 w 1780281"/>
                          <a:gd name="connsiteY41" fmla="*/ 232037 h 1062815"/>
                          <a:gd name="connsiteX42" fmla="*/ 253331 w 1780281"/>
                          <a:gd name="connsiteY42" fmla="*/ 186961 h 1062815"/>
                          <a:gd name="connsiteX43" fmla="*/ 156739 w 1780281"/>
                          <a:gd name="connsiteY43" fmla="*/ 167643 h 1062815"/>
                          <a:gd name="connsiteX44" fmla="*/ 15072 w 1780281"/>
                          <a:gd name="connsiteY44" fmla="*/ 135445 h 1062815"/>
                          <a:gd name="connsiteX45" fmla="*/ 21511 w 1780281"/>
                          <a:gd name="connsiteY45" fmla="*/ 232037 h 1062815"/>
                          <a:gd name="connsiteX46" fmla="*/ 169618 w 1780281"/>
                          <a:gd name="connsiteY46" fmla="*/ 277113 h 1062815"/>
                          <a:gd name="connsiteX47" fmla="*/ 330604 w 1780281"/>
                          <a:gd name="connsiteY47" fmla="*/ 347947 h 1062815"/>
                          <a:gd name="connsiteX48" fmla="*/ 452954 w 1780281"/>
                          <a:gd name="connsiteY48" fmla="*/ 399462 h 1062815"/>
                          <a:gd name="connsiteX49" fmla="*/ 543106 w 1780281"/>
                          <a:gd name="connsiteY49" fmla="*/ 450978 h 1062815"/>
                          <a:gd name="connsiteX50" fmla="*/ 659016 w 1780281"/>
                          <a:gd name="connsiteY50" fmla="*/ 528251 h 1062815"/>
                          <a:gd name="connsiteX51" fmla="*/ 710531 w 1780281"/>
                          <a:gd name="connsiteY51" fmla="*/ 586206 h 1062815"/>
                          <a:gd name="connsiteX52" fmla="*/ 762047 w 1780281"/>
                          <a:gd name="connsiteY52" fmla="*/ 657040 h 1062815"/>
                          <a:gd name="connsiteX53" fmla="*/ 684773 w 1780281"/>
                          <a:gd name="connsiteY53" fmla="*/ 573327 h 1062815"/>
                          <a:gd name="connsiteX54" fmla="*/ 575303 w 1780281"/>
                          <a:gd name="connsiteY54" fmla="*/ 508933 h 1062815"/>
                          <a:gd name="connsiteX55" fmla="*/ 465832 w 1780281"/>
                          <a:gd name="connsiteY55" fmla="*/ 450978 h 1062815"/>
                          <a:gd name="connsiteX56" fmla="*/ 246892 w 1780281"/>
                          <a:gd name="connsiteY56" fmla="*/ 354386 h 1062815"/>
                          <a:gd name="connsiteX57" fmla="*/ 137421 w 1780281"/>
                          <a:gd name="connsiteY57" fmla="*/ 315750 h 1062815"/>
                          <a:gd name="connsiteX58" fmla="*/ 47269 w 1780281"/>
                          <a:gd name="connsiteY58" fmla="*/ 354386 h 1062815"/>
                          <a:gd name="connsiteX59" fmla="*/ 66587 w 1780281"/>
                          <a:gd name="connsiteY59" fmla="*/ 412341 h 1062815"/>
                          <a:gd name="connsiteX60" fmla="*/ 105224 w 1780281"/>
                          <a:gd name="connsiteY60" fmla="*/ 438099 h 1062815"/>
                          <a:gd name="connsiteX61" fmla="*/ 195376 w 1780281"/>
                          <a:gd name="connsiteY61" fmla="*/ 457417 h 1062815"/>
                          <a:gd name="connsiteX62" fmla="*/ 272649 w 1780281"/>
                          <a:gd name="connsiteY62" fmla="*/ 476736 h 1062815"/>
                          <a:gd name="connsiteX63" fmla="*/ 382120 w 1780281"/>
                          <a:gd name="connsiteY63" fmla="*/ 541130 h 1062815"/>
                          <a:gd name="connsiteX64" fmla="*/ 478711 w 1780281"/>
                          <a:gd name="connsiteY64" fmla="*/ 592645 h 1062815"/>
                          <a:gd name="connsiteX65" fmla="*/ 575303 w 1780281"/>
                          <a:gd name="connsiteY65" fmla="*/ 631282 h 1062815"/>
                          <a:gd name="connsiteX66" fmla="*/ 652576 w 1780281"/>
                          <a:gd name="connsiteY66" fmla="*/ 676358 h 1062815"/>
                          <a:gd name="connsiteX67" fmla="*/ 684773 w 1780281"/>
                          <a:gd name="connsiteY67" fmla="*/ 702116 h 1062815"/>
                          <a:gd name="connsiteX68" fmla="*/ 697652 w 1780281"/>
                          <a:gd name="connsiteY68" fmla="*/ 747192 h 1062815"/>
                          <a:gd name="connsiteX69" fmla="*/ 639697 w 1780281"/>
                          <a:gd name="connsiteY69" fmla="*/ 702116 h 1062815"/>
                          <a:gd name="connsiteX70" fmla="*/ 562424 w 1780281"/>
                          <a:gd name="connsiteY70" fmla="*/ 650600 h 1062815"/>
                          <a:gd name="connsiteX71" fmla="*/ 452954 w 1780281"/>
                          <a:gd name="connsiteY71" fmla="*/ 605524 h 1062815"/>
                          <a:gd name="connsiteX72" fmla="*/ 375680 w 1780281"/>
                          <a:gd name="connsiteY72" fmla="*/ 579767 h 1062815"/>
                          <a:gd name="connsiteX73" fmla="*/ 259770 w 1780281"/>
                          <a:gd name="connsiteY73" fmla="*/ 560448 h 1062815"/>
                          <a:gd name="connsiteX74" fmla="*/ 266210 w 1780281"/>
                          <a:gd name="connsiteY74" fmla="*/ 599085 h 1062815"/>
                          <a:gd name="connsiteX75" fmla="*/ 304847 w 1780281"/>
                          <a:gd name="connsiteY75" fmla="*/ 637721 h 1062815"/>
                          <a:gd name="connsiteX76" fmla="*/ 394999 w 1780281"/>
                          <a:gd name="connsiteY76" fmla="*/ 676358 h 1062815"/>
                          <a:gd name="connsiteX77" fmla="*/ 452954 w 1780281"/>
                          <a:gd name="connsiteY77" fmla="*/ 708555 h 1062815"/>
                          <a:gd name="connsiteX78" fmla="*/ 536666 w 1780281"/>
                          <a:gd name="connsiteY78" fmla="*/ 740752 h 1062815"/>
                          <a:gd name="connsiteX79" fmla="*/ 697652 w 1780281"/>
                          <a:gd name="connsiteY79" fmla="*/ 824465 h 1062815"/>
                          <a:gd name="connsiteX80" fmla="*/ 716970 w 1780281"/>
                          <a:gd name="connsiteY80" fmla="*/ 856662 h 1062815"/>
                          <a:gd name="connsiteX81" fmla="*/ 774925 w 1780281"/>
                          <a:gd name="connsiteY81" fmla="*/ 908178 h 1062815"/>
                          <a:gd name="connsiteX82" fmla="*/ 865077 w 1780281"/>
                          <a:gd name="connsiteY82" fmla="*/ 959693 h 1062815"/>
                          <a:gd name="connsiteX83" fmla="*/ 935911 w 1780281"/>
                          <a:gd name="connsiteY83" fmla="*/ 985451 h 1062815"/>
                          <a:gd name="connsiteX84" fmla="*/ 974548 w 1780281"/>
                          <a:gd name="connsiteY84" fmla="*/ 998330 h 1062815"/>
                          <a:gd name="connsiteX85" fmla="*/ 1019624 w 1780281"/>
                          <a:gd name="connsiteY85" fmla="*/ 1024088 h 1062815"/>
                          <a:gd name="connsiteX86" fmla="*/ 1051821 w 1780281"/>
                          <a:gd name="connsiteY86" fmla="*/ 1043406 h 1062815"/>
                          <a:gd name="connsiteX87" fmla="*/ 1180610 w 1780281"/>
                          <a:gd name="connsiteY87" fmla="*/ 1062724 h 1062815"/>
                          <a:gd name="connsiteX88" fmla="*/ 1257883 w 1780281"/>
                          <a:gd name="connsiteY88" fmla="*/ 1049845 h 1062815"/>
                          <a:gd name="connsiteX89" fmla="*/ 1354475 w 1780281"/>
                          <a:gd name="connsiteY89" fmla="*/ 1030527 h 1062815"/>
                          <a:gd name="connsiteX90" fmla="*/ 1554097 w 1780281"/>
                          <a:gd name="connsiteY90" fmla="*/ 985451 h 1062815"/>
                          <a:gd name="connsiteX91" fmla="*/ 1579855 w 1780281"/>
                          <a:gd name="connsiteY91" fmla="*/ 979012 h 1062815"/>
                          <a:gd name="connsiteX92" fmla="*/ 1682886 w 1780281"/>
                          <a:gd name="connsiteY92" fmla="*/ 966133 h 1062815"/>
                          <a:gd name="connsiteX93" fmla="*/ 1734401 w 1780281"/>
                          <a:gd name="connsiteY93" fmla="*/ 972572 h 1062815"/>
                          <a:gd name="connsiteX94" fmla="*/ 1773038 w 1780281"/>
                          <a:gd name="connsiteY94" fmla="*/ 959693 h 1062815"/>
                          <a:gd name="connsiteX95" fmla="*/ 1779477 w 1780281"/>
                          <a:gd name="connsiteY95" fmla="*/ 940375 h 1062815"/>
                          <a:gd name="connsiteX96" fmla="*/ 1779477 w 1780281"/>
                          <a:gd name="connsiteY96" fmla="*/ 863102 h 1062815"/>
                          <a:gd name="connsiteX97" fmla="*/ 1773038 w 1780281"/>
                          <a:gd name="connsiteY97" fmla="*/ 779389 h 1062815"/>
                          <a:gd name="connsiteX98" fmla="*/ 1766599 w 1780281"/>
                          <a:gd name="connsiteY98" fmla="*/ 708555 h 1062815"/>
                          <a:gd name="connsiteX99" fmla="*/ 1702204 w 1780281"/>
                          <a:gd name="connsiteY99" fmla="*/ 624843 h 1062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</a:cxnLst>
                        <a:rect l="l" t="t" r="r" b="b"/>
                        <a:pathLst>
                          <a:path w="1780281" h="1062815">
                            <a:moveTo>
                              <a:pt x="1702204" y="624843"/>
                            </a:moveTo>
                            <a:cubicBezTo>
                              <a:pt x="1666787" y="610891"/>
                              <a:pt x="1588441" y="625916"/>
                              <a:pt x="1554097" y="624843"/>
                            </a:cubicBezTo>
                            <a:cubicBezTo>
                              <a:pt x="1519753" y="623770"/>
                              <a:pt x="1511167" y="623769"/>
                              <a:pt x="1496142" y="618403"/>
                            </a:cubicBezTo>
                            <a:cubicBezTo>
                              <a:pt x="1481117" y="613037"/>
                              <a:pt x="1475751" y="605524"/>
                              <a:pt x="1463945" y="592645"/>
                            </a:cubicBezTo>
                            <a:cubicBezTo>
                              <a:pt x="1452139" y="579766"/>
                              <a:pt x="1439260" y="560448"/>
                              <a:pt x="1425308" y="541130"/>
                            </a:cubicBezTo>
                            <a:cubicBezTo>
                              <a:pt x="1411356" y="521812"/>
                              <a:pt x="1393111" y="499274"/>
                              <a:pt x="1380232" y="476736"/>
                            </a:cubicBezTo>
                            <a:cubicBezTo>
                              <a:pt x="1367353" y="454198"/>
                              <a:pt x="1359840" y="428440"/>
                              <a:pt x="1348035" y="405902"/>
                            </a:cubicBezTo>
                            <a:cubicBezTo>
                              <a:pt x="1336230" y="383364"/>
                              <a:pt x="1328717" y="359752"/>
                              <a:pt x="1309399" y="341507"/>
                            </a:cubicBezTo>
                            <a:cubicBezTo>
                              <a:pt x="1290081" y="323262"/>
                              <a:pt x="1262176" y="312530"/>
                              <a:pt x="1232125" y="296431"/>
                            </a:cubicBezTo>
                            <a:cubicBezTo>
                              <a:pt x="1202074" y="280332"/>
                              <a:pt x="1162364" y="261015"/>
                              <a:pt x="1129094" y="244916"/>
                            </a:cubicBezTo>
                            <a:cubicBezTo>
                              <a:pt x="1095824" y="228817"/>
                              <a:pt x="1055041" y="210572"/>
                              <a:pt x="1032503" y="199840"/>
                            </a:cubicBezTo>
                            <a:cubicBezTo>
                              <a:pt x="1009965" y="189108"/>
                              <a:pt x="993866" y="180521"/>
                              <a:pt x="993866" y="180521"/>
                            </a:cubicBezTo>
                            <a:cubicBezTo>
                              <a:pt x="970255" y="168715"/>
                              <a:pt x="919812" y="150471"/>
                              <a:pt x="890835" y="129006"/>
                            </a:cubicBezTo>
                            <a:cubicBezTo>
                              <a:pt x="861858" y="107541"/>
                              <a:pt x="850052" y="73198"/>
                              <a:pt x="820001" y="51733"/>
                            </a:cubicBezTo>
                            <a:cubicBezTo>
                              <a:pt x="789950" y="30268"/>
                              <a:pt x="744875" y="-3003"/>
                              <a:pt x="710531" y="217"/>
                            </a:cubicBezTo>
                            <a:cubicBezTo>
                              <a:pt x="676187" y="3437"/>
                              <a:pt x="622525" y="47440"/>
                              <a:pt x="613939" y="71051"/>
                            </a:cubicBezTo>
                            <a:cubicBezTo>
                              <a:pt x="605353" y="94662"/>
                              <a:pt x="634331" y="120420"/>
                              <a:pt x="659016" y="141885"/>
                            </a:cubicBezTo>
                            <a:cubicBezTo>
                              <a:pt x="683701" y="163350"/>
                              <a:pt x="725557" y="176229"/>
                              <a:pt x="762047" y="199840"/>
                            </a:cubicBezTo>
                            <a:cubicBezTo>
                              <a:pt x="798537" y="223451"/>
                              <a:pt x="845759" y="252428"/>
                              <a:pt x="877956" y="283552"/>
                            </a:cubicBezTo>
                            <a:cubicBezTo>
                              <a:pt x="910153" y="314676"/>
                              <a:pt x="938058" y="358679"/>
                              <a:pt x="955230" y="386583"/>
                            </a:cubicBezTo>
                            <a:cubicBezTo>
                              <a:pt x="972402" y="414487"/>
                              <a:pt x="980987" y="450978"/>
                              <a:pt x="980987" y="450978"/>
                            </a:cubicBezTo>
                            <a:cubicBezTo>
                              <a:pt x="982060" y="459564"/>
                              <a:pt x="961669" y="438099"/>
                              <a:pt x="961669" y="438099"/>
                            </a:cubicBezTo>
                            <a:lnTo>
                              <a:pt x="826441" y="354386"/>
                            </a:lnTo>
                            <a:cubicBezTo>
                              <a:pt x="792097" y="332921"/>
                              <a:pt x="781365" y="328628"/>
                              <a:pt x="755607" y="309310"/>
                            </a:cubicBezTo>
                            <a:cubicBezTo>
                              <a:pt x="729849" y="289992"/>
                              <a:pt x="703018" y="259941"/>
                              <a:pt x="671894" y="238476"/>
                            </a:cubicBezTo>
                            <a:cubicBezTo>
                              <a:pt x="640770" y="217011"/>
                              <a:pt x="611792" y="206279"/>
                              <a:pt x="568863" y="180521"/>
                            </a:cubicBezTo>
                            <a:cubicBezTo>
                              <a:pt x="525934" y="154763"/>
                              <a:pt x="460466" y="109688"/>
                              <a:pt x="414317" y="83930"/>
                            </a:cubicBezTo>
                            <a:cubicBezTo>
                              <a:pt x="368168" y="58172"/>
                              <a:pt x="333824" y="33488"/>
                              <a:pt x="291968" y="25975"/>
                            </a:cubicBezTo>
                            <a:cubicBezTo>
                              <a:pt x="250112" y="18462"/>
                              <a:pt x="184644" y="28122"/>
                              <a:pt x="163179" y="38854"/>
                            </a:cubicBezTo>
                            <a:cubicBezTo>
                              <a:pt x="141714" y="49586"/>
                              <a:pt x="151373" y="74270"/>
                              <a:pt x="163179" y="90369"/>
                            </a:cubicBezTo>
                            <a:cubicBezTo>
                              <a:pt x="174985" y="106467"/>
                              <a:pt x="211475" y="123639"/>
                              <a:pt x="234013" y="135445"/>
                            </a:cubicBezTo>
                            <a:cubicBezTo>
                              <a:pt x="256551" y="147251"/>
                              <a:pt x="271576" y="149397"/>
                              <a:pt x="298407" y="161203"/>
                            </a:cubicBezTo>
                            <a:cubicBezTo>
                              <a:pt x="325238" y="173009"/>
                              <a:pt x="394999" y="206279"/>
                              <a:pt x="394999" y="206279"/>
                            </a:cubicBezTo>
                            <a:cubicBezTo>
                              <a:pt x="437929" y="226671"/>
                              <a:pt x="507689" y="250281"/>
                              <a:pt x="555985" y="283552"/>
                            </a:cubicBezTo>
                            <a:cubicBezTo>
                              <a:pt x="604281" y="316823"/>
                              <a:pt x="648283" y="374778"/>
                              <a:pt x="684773" y="405902"/>
                            </a:cubicBezTo>
                            <a:cubicBezTo>
                              <a:pt x="721263" y="437026"/>
                              <a:pt x="744875" y="450978"/>
                              <a:pt x="774925" y="470296"/>
                            </a:cubicBezTo>
                            <a:cubicBezTo>
                              <a:pt x="804975" y="489614"/>
                              <a:pt x="865077" y="521812"/>
                              <a:pt x="865077" y="521812"/>
                            </a:cubicBezTo>
                            <a:cubicBezTo>
                              <a:pt x="876883" y="531471"/>
                              <a:pt x="859711" y="533617"/>
                              <a:pt x="845759" y="528251"/>
                            </a:cubicBezTo>
                            <a:cubicBezTo>
                              <a:pt x="831807" y="522885"/>
                              <a:pt x="820002" y="511079"/>
                              <a:pt x="781365" y="489614"/>
                            </a:cubicBezTo>
                            <a:cubicBezTo>
                              <a:pt x="742728" y="468149"/>
                              <a:pt x="654722" y="427366"/>
                              <a:pt x="613939" y="399462"/>
                            </a:cubicBezTo>
                            <a:cubicBezTo>
                              <a:pt x="573156" y="371558"/>
                              <a:pt x="581742" y="350093"/>
                              <a:pt x="536666" y="322189"/>
                            </a:cubicBezTo>
                            <a:cubicBezTo>
                              <a:pt x="491590" y="294285"/>
                              <a:pt x="390705" y="254575"/>
                              <a:pt x="343483" y="232037"/>
                            </a:cubicBezTo>
                            <a:cubicBezTo>
                              <a:pt x="296260" y="209499"/>
                              <a:pt x="284455" y="197693"/>
                              <a:pt x="253331" y="186961"/>
                            </a:cubicBezTo>
                            <a:cubicBezTo>
                              <a:pt x="222207" y="176229"/>
                              <a:pt x="196449" y="176229"/>
                              <a:pt x="156739" y="167643"/>
                            </a:cubicBezTo>
                            <a:cubicBezTo>
                              <a:pt x="117029" y="159057"/>
                              <a:pt x="37610" y="124713"/>
                              <a:pt x="15072" y="135445"/>
                            </a:cubicBezTo>
                            <a:cubicBezTo>
                              <a:pt x="-7466" y="146177"/>
                              <a:pt x="-4247" y="208426"/>
                              <a:pt x="21511" y="232037"/>
                            </a:cubicBezTo>
                            <a:cubicBezTo>
                              <a:pt x="47269" y="255648"/>
                              <a:pt x="118103" y="257795"/>
                              <a:pt x="169618" y="277113"/>
                            </a:cubicBezTo>
                            <a:cubicBezTo>
                              <a:pt x="221133" y="296431"/>
                              <a:pt x="283381" y="327556"/>
                              <a:pt x="330604" y="347947"/>
                            </a:cubicBezTo>
                            <a:cubicBezTo>
                              <a:pt x="377827" y="368338"/>
                              <a:pt x="417537" y="382290"/>
                              <a:pt x="452954" y="399462"/>
                            </a:cubicBezTo>
                            <a:cubicBezTo>
                              <a:pt x="488371" y="416634"/>
                              <a:pt x="508762" y="429513"/>
                              <a:pt x="543106" y="450978"/>
                            </a:cubicBezTo>
                            <a:cubicBezTo>
                              <a:pt x="577450" y="472443"/>
                              <a:pt x="631112" y="505713"/>
                              <a:pt x="659016" y="528251"/>
                            </a:cubicBezTo>
                            <a:cubicBezTo>
                              <a:pt x="686920" y="550789"/>
                              <a:pt x="693359" y="564741"/>
                              <a:pt x="710531" y="586206"/>
                            </a:cubicBezTo>
                            <a:cubicBezTo>
                              <a:pt x="727703" y="607671"/>
                              <a:pt x="766340" y="659187"/>
                              <a:pt x="762047" y="657040"/>
                            </a:cubicBezTo>
                            <a:cubicBezTo>
                              <a:pt x="757754" y="654893"/>
                              <a:pt x="715897" y="598011"/>
                              <a:pt x="684773" y="573327"/>
                            </a:cubicBezTo>
                            <a:cubicBezTo>
                              <a:pt x="653649" y="548642"/>
                              <a:pt x="611793" y="529324"/>
                              <a:pt x="575303" y="508933"/>
                            </a:cubicBezTo>
                            <a:cubicBezTo>
                              <a:pt x="538813" y="488542"/>
                              <a:pt x="520567" y="476736"/>
                              <a:pt x="465832" y="450978"/>
                            </a:cubicBezTo>
                            <a:cubicBezTo>
                              <a:pt x="411097" y="425220"/>
                              <a:pt x="301627" y="376924"/>
                              <a:pt x="246892" y="354386"/>
                            </a:cubicBezTo>
                            <a:cubicBezTo>
                              <a:pt x="192157" y="331848"/>
                              <a:pt x="170691" y="315750"/>
                              <a:pt x="137421" y="315750"/>
                            </a:cubicBezTo>
                            <a:cubicBezTo>
                              <a:pt x="104151" y="315750"/>
                              <a:pt x="59075" y="338287"/>
                              <a:pt x="47269" y="354386"/>
                            </a:cubicBezTo>
                            <a:cubicBezTo>
                              <a:pt x="35463" y="370484"/>
                              <a:pt x="56928" y="398389"/>
                              <a:pt x="66587" y="412341"/>
                            </a:cubicBezTo>
                            <a:cubicBezTo>
                              <a:pt x="76246" y="426293"/>
                              <a:pt x="83759" y="430586"/>
                              <a:pt x="105224" y="438099"/>
                            </a:cubicBezTo>
                            <a:cubicBezTo>
                              <a:pt x="126689" y="445612"/>
                              <a:pt x="167472" y="450977"/>
                              <a:pt x="195376" y="457417"/>
                            </a:cubicBezTo>
                            <a:cubicBezTo>
                              <a:pt x="223280" y="463856"/>
                              <a:pt x="241525" y="462784"/>
                              <a:pt x="272649" y="476736"/>
                            </a:cubicBezTo>
                            <a:cubicBezTo>
                              <a:pt x="303773" y="490688"/>
                              <a:pt x="347776" y="521812"/>
                              <a:pt x="382120" y="541130"/>
                            </a:cubicBezTo>
                            <a:cubicBezTo>
                              <a:pt x="416464" y="560448"/>
                              <a:pt x="446514" y="577620"/>
                              <a:pt x="478711" y="592645"/>
                            </a:cubicBezTo>
                            <a:cubicBezTo>
                              <a:pt x="510908" y="607670"/>
                              <a:pt x="546325" y="617330"/>
                              <a:pt x="575303" y="631282"/>
                            </a:cubicBezTo>
                            <a:cubicBezTo>
                              <a:pt x="604280" y="645234"/>
                              <a:pt x="634331" y="664552"/>
                              <a:pt x="652576" y="676358"/>
                            </a:cubicBezTo>
                            <a:cubicBezTo>
                              <a:pt x="670821" y="688164"/>
                              <a:pt x="677260" y="690310"/>
                              <a:pt x="684773" y="702116"/>
                            </a:cubicBezTo>
                            <a:cubicBezTo>
                              <a:pt x="692286" y="713922"/>
                              <a:pt x="705165" y="747192"/>
                              <a:pt x="697652" y="747192"/>
                            </a:cubicBezTo>
                            <a:cubicBezTo>
                              <a:pt x="690139" y="747192"/>
                              <a:pt x="662235" y="718215"/>
                              <a:pt x="639697" y="702116"/>
                            </a:cubicBezTo>
                            <a:cubicBezTo>
                              <a:pt x="617159" y="686017"/>
                              <a:pt x="593548" y="666699"/>
                              <a:pt x="562424" y="650600"/>
                            </a:cubicBezTo>
                            <a:cubicBezTo>
                              <a:pt x="531300" y="634501"/>
                              <a:pt x="484078" y="617329"/>
                              <a:pt x="452954" y="605524"/>
                            </a:cubicBezTo>
                            <a:cubicBezTo>
                              <a:pt x="421830" y="593719"/>
                              <a:pt x="407877" y="587280"/>
                              <a:pt x="375680" y="579767"/>
                            </a:cubicBezTo>
                            <a:cubicBezTo>
                              <a:pt x="343483" y="572254"/>
                              <a:pt x="278015" y="557228"/>
                              <a:pt x="259770" y="560448"/>
                            </a:cubicBezTo>
                            <a:cubicBezTo>
                              <a:pt x="241525" y="563668"/>
                              <a:pt x="258697" y="586206"/>
                              <a:pt x="266210" y="599085"/>
                            </a:cubicBezTo>
                            <a:cubicBezTo>
                              <a:pt x="273723" y="611964"/>
                              <a:pt x="283382" y="624842"/>
                              <a:pt x="304847" y="637721"/>
                            </a:cubicBezTo>
                            <a:cubicBezTo>
                              <a:pt x="326312" y="650600"/>
                              <a:pt x="370314" y="664552"/>
                              <a:pt x="394999" y="676358"/>
                            </a:cubicBezTo>
                            <a:cubicBezTo>
                              <a:pt x="419683" y="688164"/>
                              <a:pt x="429343" y="697823"/>
                              <a:pt x="452954" y="708555"/>
                            </a:cubicBezTo>
                            <a:cubicBezTo>
                              <a:pt x="476565" y="719287"/>
                              <a:pt x="495883" y="721434"/>
                              <a:pt x="536666" y="740752"/>
                            </a:cubicBezTo>
                            <a:cubicBezTo>
                              <a:pt x="577449" y="760070"/>
                              <a:pt x="667602" y="805147"/>
                              <a:pt x="697652" y="824465"/>
                            </a:cubicBezTo>
                            <a:cubicBezTo>
                              <a:pt x="727702" y="843783"/>
                              <a:pt x="704091" y="842710"/>
                              <a:pt x="716970" y="856662"/>
                            </a:cubicBezTo>
                            <a:cubicBezTo>
                              <a:pt x="729849" y="870614"/>
                              <a:pt x="750241" y="891006"/>
                              <a:pt x="774925" y="908178"/>
                            </a:cubicBezTo>
                            <a:cubicBezTo>
                              <a:pt x="799609" y="925350"/>
                              <a:pt x="838246" y="946814"/>
                              <a:pt x="865077" y="959693"/>
                            </a:cubicBezTo>
                            <a:cubicBezTo>
                              <a:pt x="891908" y="972572"/>
                              <a:pt x="917666" y="979012"/>
                              <a:pt x="935911" y="985451"/>
                            </a:cubicBezTo>
                            <a:cubicBezTo>
                              <a:pt x="954156" y="991891"/>
                              <a:pt x="960596" y="991891"/>
                              <a:pt x="974548" y="998330"/>
                            </a:cubicBezTo>
                            <a:cubicBezTo>
                              <a:pt x="988500" y="1004770"/>
                              <a:pt x="1019624" y="1024088"/>
                              <a:pt x="1019624" y="1024088"/>
                            </a:cubicBezTo>
                            <a:cubicBezTo>
                              <a:pt x="1032503" y="1031601"/>
                              <a:pt x="1024990" y="1036967"/>
                              <a:pt x="1051821" y="1043406"/>
                            </a:cubicBezTo>
                            <a:cubicBezTo>
                              <a:pt x="1078652" y="1049845"/>
                              <a:pt x="1146266" y="1061651"/>
                              <a:pt x="1180610" y="1062724"/>
                            </a:cubicBezTo>
                            <a:cubicBezTo>
                              <a:pt x="1214954" y="1063797"/>
                              <a:pt x="1228906" y="1055211"/>
                              <a:pt x="1257883" y="1049845"/>
                            </a:cubicBezTo>
                            <a:cubicBezTo>
                              <a:pt x="1286860" y="1044479"/>
                              <a:pt x="1354475" y="1030527"/>
                              <a:pt x="1354475" y="1030527"/>
                            </a:cubicBezTo>
                            <a:lnTo>
                              <a:pt x="1554097" y="985451"/>
                            </a:lnTo>
                            <a:cubicBezTo>
                              <a:pt x="1591660" y="976865"/>
                              <a:pt x="1558390" y="982232"/>
                              <a:pt x="1579855" y="979012"/>
                            </a:cubicBezTo>
                            <a:cubicBezTo>
                              <a:pt x="1601320" y="975792"/>
                              <a:pt x="1657128" y="967206"/>
                              <a:pt x="1682886" y="966133"/>
                            </a:cubicBezTo>
                            <a:cubicBezTo>
                              <a:pt x="1708644" y="965060"/>
                              <a:pt x="1719376" y="973645"/>
                              <a:pt x="1734401" y="972572"/>
                            </a:cubicBezTo>
                            <a:cubicBezTo>
                              <a:pt x="1749426" y="971499"/>
                              <a:pt x="1773038" y="959693"/>
                              <a:pt x="1773038" y="959693"/>
                            </a:cubicBezTo>
                            <a:cubicBezTo>
                              <a:pt x="1780551" y="954327"/>
                              <a:pt x="1778404" y="956473"/>
                              <a:pt x="1779477" y="940375"/>
                            </a:cubicBezTo>
                            <a:cubicBezTo>
                              <a:pt x="1780550" y="924277"/>
                              <a:pt x="1780550" y="889933"/>
                              <a:pt x="1779477" y="863102"/>
                            </a:cubicBezTo>
                            <a:cubicBezTo>
                              <a:pt x="1778404" y="836271"/>
                              <a:pt x="1775184" y="805147"/>
                              <a:pt x="1773038" y="779389"/>
                            </a:cubicBezTo>
                            <a:cubicBezTo>
                              <a:pt x="1770892" y="753631"/>
                              <a:pt x="1770892" y="732166"/>
                              <a:pt x="1766599" y="708555"/>
                            </a:cubicBezTo>
                            <a:cubicBezTo>
                              <a:pt x="1762306" y="684944"/>
                              <a:pt x="1737621" y="638795"/>
                              <a:pt x="1702204" y="624843"/>
                            </a:cubicBezTo>
                            <a:close/>
                          </a:path>
                        </a:pathLst>
                      </a:custGeom>
                      <a:solidFill>
                        <a:srgbClr val="E2C4A6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29" name="Freeform 328"/>
                      <p:cNvSpPr/>
                      <p:nvPr/>
                    </p:nvSpPr>
                    <p:spPr>
                      <a:xfrm rot="19062894">
                        <a:off x="5518168" y="1985562"/>
                        <a:ext cx="565850" cy="702516"/>
                      </a:xfrm>
                      <a:custGeom>
                        <a:avLst/>
                        <a:gdLst>
                          <a:gd name="connsiteX0" fmla="*/ 335276 w 406249"/>
                          <a:gd name="connsiteY0" fmla="*/ 1550 h 459422"/>
                          <a:gd name="connsiteX1" fmla="*/ 283760 w 406249"/>
                          <a:gd name="connsiteY1" fmla="*/ 20868 h 459422"/>
                          <a:gd name="connsiteX2" fmla="*/ 264442 w 406249"/>
                          <a:gd name="connsiteY2" fmla="*/ 65944 h 459422"/>
                          <a:gd name="connsiteX3" fmla="*/ 258002 w 406249"/>
                          <a:gd name="connsiteY3" fmla="*/ 130339 h 459422"/>
                          <a:gd name="connsiteX4" fmla="*/ 264442 w 406249"/>
                          <a:gd name="connsiteY4" fmla="*/ 207612 h 459422"/>
                          <a:gd name="connsiteX5" fmla="*/ 270881 w 406249"/>
                          <a:gd name="connsiteY5" fmla="*/ 278446 h 459422"/>
                          <a:gd name="connsiteX6" fmla="*/ 283760 w 406249"/>
                          <a:gd name="connsiteY6" fmla="*/ 291325 h 459422"/>
                          <a:gd name="connsiteX7" fmla="*/ 283760 w 406249"/>
                          <a:gd name="connsiteY7" fmla="*/ 297764 h 459422"/>
                          <a:gd name="connsiteX8" fmla="*/ 232245 w 406249"/>
                          <a:gd name="connsiteY8" fmla="*/ 304204 h 459422"/>
                          <a:gd name="connsiteX9" fmla="*/ 180729 w 406249"/>
                          <a:gd name="connsiteY9" fmla="*/ 310643 h 459422"/>
                          <a:gd name="connsiteX10" fmla="*/ 109895 w 406249"/>
                          <a:gd name="connsiteY10" fmla="*/ 329961 h 459422"/>
                          <a:gd name="connsiteX11" fmla="*/ 71259 w 406249"/>
                          <a:gd name="connsiteY11" fmla="*/ 349280 h 459422"/>
                          <a:gd name="connsiteX12" fmla="*/ 32622 w 406249"/>
                          <a:gd name="connsiteY12" fmla="*/ 381477 h 459422"/>
                          <a:gd name="connsiteX13" fmla="*/ 425 w 406249"/>
                          <a:gd name="connsiteY13" fmla="*/ 407235 h 459422"/>
                          <a:gd name="connsiteX14" fmla="*/ 13304 w 406249"/>
                          <a:gd name="connsiteY14" fmla="*/ 439432 h 459422"/>
                          <a:gd name="connsiteX15" fmla="*/ 13304 w 406249"/>
                          <a:gd name="connsiteY15" fmla="*/ 458750 h 459422"/>
                          <a:gd name="connsiteX16" fmla="*/ 39062 w 406249"/>
                          <a:gd name="connsiteY16" fmla="*/ 452311 h 459422"/>
                          <a:gd name="connsiteX17" fmla="*/ 122774 w 406249"/>
                          <a:gd name="connsiteY17" fmla="*/ 426553 h 459422"/>
                          <a:gd name="connsiteX18" fmla="*/ 225805 w 406249"/>
                          <a:gd name="connsiteY18" fmla="*/ 407235 h 459422"/>
                          <a:gd name="connsiteX19" fmla="*/ 328836 w 406249"/>
                          <a:gd name="connsiteY19" fmla="*/ 387916 h 459422"/>
                          <a:gd name="connsiteX20" fmla="*/ 386791 w 406249"/>
                          <a:gd name="connsiteY20" fmla="*/ 368598 h 459422"/>
                          <a:gd name="connsiteX21" fmla="*/ 406109 w 406249"/>
                          <a:gd name="connsiteY21" fmla="*/ 317082 h 459422"/>
                          <a:gd name="connsiteX22" fmla="*/ 393231 w 406249"/>
                          <a:gd name="connsiteY22" fmla="*/ 310643 h 459422"/>
                          <a:gd name="connsiteX23" fmla="*/ 406109 w 406249"/>
                          <a:gd name="connsiteY23" fmla="*/ 207612 h 459422"/>
                          <a:gd name="connsiteX24" fmla="*/ 399670 w 406249"/>
                          <a:gd name="connsiteY24" fmla="*/ 123899 h 459422"/>
                          <a:gd name="connsiteX25" fmla="*/ 393231 w 406249"/>
                          <a:gd name="connsiteY25" fmla="*/ 59505 h 459422"/>
                          <a:gd name="connsiteX26" fmla="*/ 335276 w 406249"/>
                          <a:gd name="connsiteY26" fmla="*/ 1550 h 4594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</a:cxnLst>
                        <a:rect l="l" t="t" r="r" b="b"/>
                        <a:pathLst>
                          <a:path w="406249" h="459422">
                            <a:moveTo>
                              <a:pt x="335276" y="1550"/>
                            </a:moveTo>
                            <a:cubicBezTo>
                              <a:pt x="317031" y="-4890"/>
                              <a:pt x="295566" y="10136"/>
                              <a:pt x="283760" y="20868"/>
                            </a:cubicBezTo>
                            <a:cubicBezTo>
                              <a:pt x="271954" y="31600"/>
                              <a:pt x="268735" y="47699"/>
                              <a:pt x="264442" y="65944"/>
                            </a:cubicBezTo>
                            <a:cubicBezTo>
                              <a:pt x="260149" y="84189"/>
                              <a:pt x="258002" y="106728"/>
                              <a:pt x="258002" y="130339"/>
                            </a:cubicBezTo>
                            <a:cubicBezTo>
                              <a:pt x="258002" y="153950"/>
                              <a:pt x="262295" y="182927"/>
                              <a:pt x="264442" y="207612"/>
                            </a:cubicBezTo>
                            <a:cubicBezTo>
                              <a:pt x="266589" y="232297"/>
                              <a:pt x="267661" y="264494"/>
                              <a:pt x="270881" y="278446"/>
                            </a:cubicBezTo>
                            <a:cubicBezTo>
                              <a:pt x="274101" y="292398"/>
                              <a:pt x="283760" y="291325"/>
                              <a:pt x="283760" y="291325"/>
                            </a:cubicBezTo>
                            <a:cubicBezTo>
                              <a:pt x="285906" y="294545"/>
                              <a:pt x="292346" y="295618"/>
                              <a:pt x="283760" y="297764"/>
                            </a:cubicBezTo>
                            <a:cubicBezTo>
                              <a:pt x="275174" y="299910"/>
                              <a:pt x="232245" y="304204"/>
                              <a:pt x="232245" y="304204"/>
                            </a:cubicBezTo>
                            <a:cubicBezTo>
                              <a:pt x="215073" y="306350"/>
                              <a:pt x="201121" y="306350"/>
                              <a:pt x="180729" y="310643"/>
                            </a:cubicBezTo>
                            <a:cubicBezTo>
                              <a:pt x="160337" y="314936"/>
                              <a:pt x="128140" y="323522"/>
                              <a:pt x="109895" y="329961"/>
                            </a:cubicBezTo>
                            <a:cubicBezTo>
                              <a:pt x="91650" y="336401"/>
                              <a:pt x="84138" y="340694"/>
                              <a:pt x="71259" y="349280"/>
                            </a:cubicBezTo>
                            <a:cubicBezTo>
                              <a:pt x="58380" y="357866"/>
                              <a:pt x="44428" y="371818"/>
                              <a:pt x="32622" y="381477"/>
                            </a:cubicBezTo>
                            <a:cubicBezTo>
                              <a:pt x="20816" y="391136"/>
                              <a:pt x="3645" y="397576"/>
                              <a:pt x="425" y="407235"/>
                            </a:cubicBezTo>
                            <a:cubicBezTo>
                              <a:pt x="-2795" y="416894"/>
                              <a:pt x="13304" y="439432"/>
                              <a:pt x="13304" y="439432"/>
                            </a:cubicBezTo>
                            <a:cubicBezTo>
                              <a:pt x="15450" y="448018"/>
                              <a:pt x="13304" y="458750"/>
                              <a:pt x="13304" y="458750"/>
                            </a:cubicBezTo>
                            <a:cubicBezTo>
                              <a:pt x="17597" y="460897"/>
                              <a:pt x="20817" y="457677"/>
                              <a:pt x="39062" y="452311"/>
                            </a:cubicBezTo>
                            <a:cubicBezTo>
                              <a:pt x="57307" y="446945"/>
                              <a:pt x="91650" y="434066"/>
                              <a:pt x="122774" y="426553"/>
                            </a:cubicBezTo>
                            <a:cubicBezTo>
                              <a:pt x="153898" y="419040"/>
                              <a:pt x="225805" y="407235"/>
                              <a:pt x="225805" y="407235"/>
                            </a:cubicBezTo>
                            <a:cubicBezTo>
                              <a:pt x="260149" y="400796"/>
                              <a:pt x="302005" y="394356"/>
                              <a:pt x="328836" y="387916"/>
                            </a:cubicBezTo>
                            <a:cubicBezTo>
                              <a:pt x="355667" y="381477"/>
                              <a:pt x="373912" y="380404"/>
                              <a:pt x="386791" y="368598"/>
                            </a:cubicBezTo>
                            <a:cubicBezTo>
                              <a:pt x="399670" y="356792"/>
                              <a:pt x="405036" y="326741"/>
                              <a:pt x="406109" y="317082"/>
                            </a:cubicBezTo>
                            <a:cubicBezTo>
                              <a:pt x="407182" y="307423"/>
                              <a:pt x="393231" y="328888"/>
                              <a:pt x="393231" y="310643"/>
                            </a:cubicBezTo>
                            <a:cubicBezTo>
                              <a:pt x="393231" y="292398"/>
                              <a:pt x="405036" y="238736"/>
                              <a:pt x="406109" y="207612"/>
                            </a:cubicBezTo>
                            <a:cubicBezTo>
                              <a:pt x="407182" y="176488"/>
                              <a:pt x="401816" y="148584"/>
                              <a:pt x="399670" y="123899"/>
                            </a:cubicBezTo>
                            <a:cubicBezTo>
                              <a:pt x="397524" y="99214"/>
                              <a:pt x="396451" y="78823"/>
                              <a:pt x="393231" y="59505"/>
                            </a:cubicBezTo>
                            <a:cubicBezTo>
                              <a:pt x="390011" y="40187"/>
                              <a:pt x="353521" y="7990"/>
                              <a:pt x="335276" y="1550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</p:grpSp>
          </p:grpSp>
        </p:grpSp>
        <p:grpSp>
          <p:nvGrpSpPr>
            <p:cNvPr id="317" name="Group 316"/>
            <p:cNvGrpSpPr/>
            <p:nvPr/>
          </p:nvGrpSpPr>
          <p:grpSpPr>
            <a:xfrm rot="5400000">
              <a:off x="289367" y="-277625"/>
              <a:ext cx="566256" cy="1121505"/>
              <a:chOff x="0" y="0"/>
              <a:chExt cx="670560" cy="1006475"/>
            </a:xfrm>
          </p:grpSpPr>
          <p:sp>
            <p:nvSpPr>
              <p:cNvPr id="318" name="Freeform 317"/>
              <p:cNvSpPr/>
              <p:nvPr/>
            </p:nvSpPr>
            <p:spPr>
              <a:xfrm rot="14960537" flipH="1">
                <a:off x="-167958" y="167958"/>
                <a:ext cx="1006475" cy="670560"/>
              </a:xfrm>
              <a:custGeom>
                <a:avLst/>
                <a:gdLst>
                  <a:gd name="connsiteX0" fmla="*/ 123836 w 468716"/>
                  <a:gd name="connsiteY0" fmla="*/ 251278 h 361314"/>
                  <a:gd name="connsiteX1" fmla="*/ 123836 w 468716"/>
                  <a:gd name="connsiteY1" fmla="*/ 174005 h 361314"/>
                  <a:gd name="connsiteX2" fmla="*/ 123836 w 468716"/>
                  <a:gd name="connsiteY2" fmla="*/ 83852 h 361314"/>
                  <a:gd name="connsiteX3" fmla="*/ 123836 w 468716"/>
                  <a:gd name="connsiteY3" fmla="*/ 32337 h 361314"/>
                  <a:gd name="connsiteX4" fmla="*/ 123836 w 468716"/>
                  <a:gd name="connsiteY4" fmla="*/ 19458 h 361314"/>
                  <a:gd name="connsiteX5" fmla="*/ 143154 w 468716"/>
                  <a:gd name="connsiteY5" fmla="*/ 13019 h 361314"/>
                  <a:gd name="connsiteX6" fmla="*/ 278382 w 468716"/>
                  <a:gd name="connsiteY6" fmla="*/ 6579 h 361314"/>
                  <a:gd name="connsiteX7" fmla="*/ 355655 w 468716"/>
                  <a:gd name="connsiteY7" fmla="*/ 140 h 361314"/>
                  <a:gd name="connsiteX8" fmla="*/ 420050 w 468716"/>
                  <a:gd name="connsiteY8" fmla="*/ 13019 h 361314"/>
                  <a:gd name="connsiteX9" fmla="*/ 465126 w 468716"/>
                  <a:gd name="connsiteY9" fmla="*/ 51655 h 361314"/>
                  <a:gd name="connsiteX10" fmla="*/ 465126 w 468716"/>
                  <a:gd name="connsiteY10" fmla="*/ 141807 h 361314"/>
                  <a:gd name="connsiteX11" fmla="*/ 458686 w 468716"/>
                  <a:gd name="connsiteY11" fmla="*/ 206202 h 361314"/>
                  <a:gd name="connsiteX12" fmla="*/ 452247 w 468716"/>
                  <a:gd name="connsiteY12" fmla="*/ 315672 h 361314"/>
                  <a:gd name="connsiteX13" fmla="*/ 452247 w 468716"/>
                  <a:gd name="connsiteY13" fmla="*/ 360748 h 361314"/>
                  <a:gd name="connsiteX14" fmla="*/ 381413 w 468716"/>
                  <a:gd name="connsiteY14" fmla="*/ 341430 h 361314"/>
                  <a:gd name="connsiteX15" fmla="*/ 143154 w 468716"/>
                  <a:gd name="connsiteY15" fmla="*/ 347869 h 361314"/>
                  <a:gd name="connsiteX16" fmla="*/ 78760 w 468716"/>
                  <a:gd name="connsiteY16" fmla="*/ 347869 h 361314"/>
                  <a:gd name="connsiteX17" fmla="*/ 1486 w 468716"/>
                  <a:gd name="connsiteY17" fmla="*/ 341430 h 361314"/>
                  <a:gd name="connsiteX18" fmla="*/ 33683 w 468716"/>
                  <a:gd name="connsiteY18" fmla="*/ 302793 h 361314"/>
                  <a:gd name="connsiteX19" fmla="*/ 123836 w 468716"/>
                  <a:gd name="connsiteY19" fmla="*/ 251278 h 361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68716" h="361314">
                    <a:moveTo>
                      <a:pt x="123836" y="251278"/>
                    </a:moveTo>
                    <a:lnTo>
                      <a:pt x="123836" y="174005"/>
                    </a:lnTo>
                    <a:lnTo>
                      <a:pt x="123836" y="83852"/>
                    </a:lnTo>
                    <a:lnTo>
                      <a:pt x="123836" y="32337"/>
                    </a:lnTo>
                    <a:lnTo>
                      <a:pt x="123836" y="19458"/>
                    </a:lnTo>
                    <a:cubicBezTo>
                      <a:pt x="127056" y="16238"/>
                      <a:pt x="117396" y="15166"/>
                      <a:pt x="143154" y="13019"/>
                    </a:cubicBezTo>
                    <a:cubicBezTo>
                      <a:pt x="168912" y="10872"/>
                      <a:pt x="242965" y="8725"/>
                      <a:pt x="278382" y="6579"/>
                    </a:cubicBezTo>
                    <a:cubicBezTo>
                      <a:pt x="313799" y="4433"/>
                      <a:pt x="332044" y="-933"/>
                      <a:pt x="355655" y="140"/>
                    </a:cubicBezTo>
                    <a:cubicBezTo>
                      <a:pt x="379266" y="1213"/>
                      <a:pt x="401805" y="4433"/>
                      <a:pt x="420050" y="13019"/>
                    </a:cubicBezTo>
                    <a:cubicBezTo>
                      <a:pt x="438295" y="21605"/>
                      <a:pt x="457613" y="30190"/>
                      <a:pt x="465126" y="51655"/>
                    </a:cubicBezTo>
                    <a:cubicBezTo>
                      <a:pt x="472639" y="73120"/>
                      <a:pt x="466199" y="116049"/>
                      <a:pt x="465126" y="141807"/>
                    </a:cubicBezTo>
                    <a:cubicBezTo>
                      <a:pt x="464053" y="167565"/>
                      <a:pt x="460832" y="177225"/>
                      <a:pt x="458686" y="206202"/>
                    </a:cubicBezTo>
                    <a:cubicBezTo>
                      <a:pt x="456540" y="235179"/>
                      <a:pt x="453320" y="289914"/>
                      <a:pt x="452247" y="315672"/>
                    </a:cubicBezTo>
                    <a:cubicBezTo>
                      <a:pt x="451174" y="341430"/>
                      <a:pt x="464053" y="356455"/>
                      <a:pt x="452247" y="360748"/>
                    </a:cubicBezTo>
                    <a:cubicBezTo>
                      <a:pt x="440441" y="365041"/>
                      <a:pt x="432928" y="343576"/>
                      <a:pt x="381413" y="341430"/>
                    </a:cubicBezTo>
                    <a:cubicBezTo>
                      <a:pt x="329898" y="339284"/>
                      <a:pt x="193596" y="346796"/>
                      <a:pt x="143154" y="347869"/>
                    </a:cubicBezTo>
                    <a:cubicBezTo>
                      <a:pt x="92712" y="348942"/>
                      <a:pt x="102371" y="348942"/>
                      <a:pt x="78760" y="347869"/>
                    </a:cubicBezTo>
                    <a:cubicBezTo>
                      <a:pt x="55149" y="346796"/>
                      <a:pt x="8999" y="348943"/>
                      <a:pt x="1486" y="341430"/>
                    </a:cubicBezTo>
                    <a:cubicBezTo>
                      <a:pt x="-6027" y="333917"/>
                      <a:pt x="16511" y="312452"/>
                      <a:pt x="33683" y="302793"/>
                    </a:cubicBezTo>
                    <a:cubicBezTo>
                      <a:pt x="50855" y="293134"/>
                      <a:pt x="77686" y="288304"/>
                      <a:pt x="123836" y="25127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0000">
                      <a:shade val="30000"/>
                      <a:satMod val="115000"/>
                    </a:srgbClr>
                  </a:gs>
                  <a:gs pos="50000">
                    <a:srgbClr val="FF0000">
                      <a:shade val="67500"/>
                      <a:satMod val="115000"/>
                    </a:srgbClr>
                  </a:gs>
                  <a:gs pos="100000">
                    <a:srgbClr val="FF0000">
                      <a:shade val="100000"/>
                      <a:satMod val="115000"/>
                    </a:srgbClr>
                  </a:gs>
                </a:gsLst>
                <a:lin ang="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319" name="Rectangle 318"/>
              <p:cNvSpPr/>
              <p:nvPr/>
            </p:nvSpPr>
            <p:spPr>
              <a:xfrm rot="14960537" flipH="1">
                <a:off x="-11699" y="567284"/>
                <a:ext cx="762000" cy="83820"/>
              </a:xfrm>
              <a:prstGeom prst="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sp>
        <p:nvSpPr>
          <p:cNvPr id="314" name="Flowchart: Summing Junction 313"/>
          <p:cNvSpPr/>
          <p:nvPr/>
        </p:nvSpPr>
        <p:spPr>
          <a:xfrm>
            <a:off x="9830095" y="5233274"/>
            <a:ext cx="915670" cy="863600"/>
          </a:xfrm>
          <a:prstGeom prst="flowChartSummingJunction">
            <a:avLst/>
          </a:prstGeom>
          <a:solidFill>
            <a:srgbClr val="ED7D31">
              <a:lumMod val="50000"/>
            </a:srgbClr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444576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 L -0.01172 0.00463 C -0.01472 0.00578 -0.01784 0.00648 -0.02084 0.00787 C -0.02383 0.00926 -0.02682 0.01134 -0.02982 0.01273 C -0.03281 0.01412 -0.03594 0.01458 -0.03893 0.01597 C -0.0431 0.01782 -0.04727 0.0206 -0.05156 0.02222 C -0.05873 0.02523 -0.06589 0.02592 -0.07318 0.02708 C -0.08581 0.03264 -0.07539 0.02847 -0.08581 0.03194 C -0.08893 0.03287 -0.0918 0.03472 -0.09492 0.03518 C -0.10156 0.03634 -0.10821 0.03634 -0.11485 0.0368 C -0.13047 0.04236 -0.12097 0.03958 -0.14466 0.04328 L -0.16719 0.04629 L -0.18711 0.04791 L -0.20248 0.04953 L -0.25482 0.05277 L -0.34518 0.05115 C -0.42018 0.04838 -0.35807 0.05092 -0.3931 0.04467 C -0.39818 0.04398 -0.40339 0.04375 -0.40847 0.04328 C -0.44466 0.03865 -0.38242 0.04514 -0.43828 0.04004 C -0.44349 0.03958 -0.44857 0.03865 -0.45365 0.03842 C -0.46485 0.03773 -0.47591 0.03727 -0.48711 0.0368 C -0.49623 0.03727 -0.51224 0.03727 -0.52331 0.04004 C -0.52448 0.04027 -0.52565 0.0412 -0.52682 0.04166 C -0.52865 0.04213 -0.53047 0.04259 -0.53229 0.04328 C -0.53503 0.04421 -0.53776 0.04537 -0.54037 0.04629 C -0.54219 0.04699 -0.54401 0.04722 -0.54584 0.04791 C -0.54766 0.04884 -0.54948 0.05023 -0.5513 0.05115 C -0.55222 0.05162 -0.55313 0.05208 -0.55404 0.05277 C -0.55547 0.05393 -0.5569 0.05532 -0.55847 0.05602 C -0.56029 0.05694 -0.56211 0.05717 -0.56393 0.05764 C -0.56953 0.06088 -0.56576 0.05879 -0.57565 0.0625 C -0.57722 0.06296 -0.57865 0.06365 -0.58021 0.06412 L -0.59284 0.06713 C -0.62097 0.08727 -0.59375 0.06898 -0.67331 0.07199 C -0.67604 0.07222 -0.67865 0.07314 -0.68138 0.07361 C -0.67383 0.06689 -0.68203 0.07361 -0.67331 0.06875 C -0.67175 0.06805 -0.67031 0.06597 -0.66875 0.06574 C -0.6625 0.06389 -0.64974 0.0625 -0.64974 0.0625 C -0.64805 0.0625 -0.62617 0.06435 -0.62175 0.06574 C -0.61992 0.0662 -0.61823 0.06828 -0.61628 0.06875 L -0.61094 0.07037 C -0.60977 0.07152 -0.6086 0.07291 -0.60729 0.07361 C -0.60117 0.07731 -0.59844 0.07708 -0.59193 0.07847 C -0.58685 0.08287 -0.58932 0.08148 -0.58294 0.08333 C -0.57214 0.08611 -0.57201 0.08611 -0.56302 0.08819 L -0.38321 0.08657 C -0.37891 0.08634 -0.37474 0.08564 -0.37057 0.08495 C -0.36953 0.08472 -0.36875 0.08356 -0.36784 0.08333 C -0.36628 0.08264 -0.36485 0.08194 -0.36328 0.08171 C -0.35938 0.08078 -0.35547 0.08055 -0.35156 0.08009 C -0.33412 0.07824 -0.31875 0.07777 -0.30091 0.07685 C -0.27214 0.07338 -0.30417 0.07685 -0.25938 0.07361 C -0.2543 0.07338 -0.24909 0.07268 -0.24401 0.07199 C -0.24193 0.07152 -0.23985 0.07083 -0.23763 0.07037 C -0.22578 0.06852 -0.21003 0.06782 -0.19883 0.06713 C -0.16016 0.06504 -0.16289 0.06551 -0.11654 0.06412 C -0.07448 0.06041 -0.12031 0.06481 -0.07956 0.05926 C -0.06419 0.05717 -0.04883 0.05717 -0.03347 0.05439 C -0.03138 0.05393 -0.0293 0.05324 -0.02709 0.05277 C -0.02201 0.05162 -0.01693 0.05046 -0.01172 0.04953 C -0.00391 0.04838 0.0039 0.04838 0.01172 0.04629 C 0.01354 0.04583 0.02773 0.04213 0.03164 0.04166 C 0.03581 0.04097 0.0401 0.04051 0.04427 0.04004 C 0.04544 0.03935 0.04661 0.03889 0.04791 0.03842 C 0.04935 0.03773 0.05091 0.0375 0.05234 0.0368 C 0.05325 0.03634 0.05416 0.03564 0.05508 0.03518 C 0.05625 0.03449 0.05755 0.03426 0.05872 0.03356 C 0.06002 0.03264 0.06107 0.03125 0.06237 0.03032 C 0.06315 0.02963 0.06601 0.0287 0.0651 0.0287 C 0.05924 0.0287 0.05976 0.03148 0.05416 0.03356 L 0.04974 0.03518 C 0.04648 0.03796 0.0444 0.04027 0.04062 0.04166 C 0.02708 0.04652 0.04401 0.04027 0.03255 0.04467 C 0.03099 0.04537 0.02943 0.04583 0.02799 0.04629 C 0.02591 0.04722 0.02383 0.04884 0.02161 0.04953 C 0.01601 0.05139 0.00195 0.05231 -0.00182 0.05277 C -0.00612 0.05347 -0.02617 0.0574 -0.02709 0.05764 C -0.03229 0.05856 -0.03737 0.06041 -0.04245 0.06088 L -0.09857 0.06412 L -0.19792 0.0625 L -0.33802 0.06088 C -0.35847 0.06041 -0.39948 0.05764 -0.39948 0.05764 C -0.41485 0.0537 -0.40209 0.05648 -0.43203 0.05439 C -0.48112 0.05092 -0.41185 0.05486 -0.48255 0.05115 L -0.49427 0.04953 C -0.49701 0.04907 -0.49974 0.04838 -0.50248 0.04791 C -0.50821 0.04722 -0.51393 0.04699 -0.51966 0.04629 C -0.53581 0.04282 -0.52709 0.04444 -0.55573 0.04328 L -0.60638 0.04166 L -0.68321 0.04328 C -0.68412 0.04328 -0.68138 0.04444 -0.68047 0.04467 C -0.67839 0.0456 -0.6763 0.04583 -0.67422 0.04629 C -0.67149 0.04699 -0.66875 0.04768 -0.66602 0.04791 C -0.6612 0.04861 -0.65638 0.04884 -0.65156 0.04953 C -0.61419 0.05463 -0.64675 0.05139 -0.61367 0.05439 C -0.59935 0.05416 -0.52461 0.05393 -0.49349 0.05115 C -0.49102 0.05092 -0.48867 0.04977 -0.4862 0.04953 C -0.47904 0.04884 -0.47175 0.04861 -0.46446 0.04791 C -0.44505 0.04421 -0.47097 0.04907 -0.44011 0.04467 C -0.43763 0.04444 -0.43529 0.04352 -0.43294 0.04328 C -0.42956 0.04259 -0.4263 0.04213 -0.42292 0.04166 C -0.41732 0.04051 -0.41146 0.03958 -0.40573 0.03842 L -0.39857 0.0368 C -0.39649 0.03634 -0.39427 0.03564 -0.39219 0.03518 C -0.38594 0.03402 -0.37318 0.03194 -0.37318 0.03194 C -0.3711 0.03078 -0.36901 0.02939 -0.36693 0.0287 C -0.35703 0.02569 -0.34883 0.025 -0.33893 0.02384 L -0.32357 0.02222 C -0.3099 0.0162 -0.31888 0.01967 -0.28828 0.01921 L -0.16719 0.01759 C -0.12943 0.0162 -0.12696 0.01689 -0.09766 0.01435 L -0.08229 0.01273 C -0.07956 0.01227 -0.07682 0.01134 -0.07409 0.01111 C -0.06693 0.01041 -0.05964 0.00995 -0.05248 0.00949 C -0.04206 0.00486 -0.04857 0.0074 -0.02709 0.00463 L -0.01446 0.00301 C -0.00326 0.00185 0.01146 0.00069 0.02252 0 C 0.03789 0.00046 0.05338 -0.00023 0.06862 0.00139 C 0.07005 0.00162 0.06627 0.00347 0.0651 0.00463 C 0.06406 0.00555 0.06328 0.00694 0.06237 0.00787 C 0.06146 0.00856 0.06054 0.00902 0.05963 0.00949 C 0.04518 0.01643 0.05924 0.00972 0.04609 0.01435 C 0.022 0.02291 0.06706 0.01597 0.00364 0.01921 L -0.028 0.02083 C -0.04206 0.02314 -0.03542 0.02222 -0.0543 0.02384 L -0.09219 0.02708 C -0.1069 0.02824 -0.12175 0.02824 -0.13646 0.03032 C -0.17748 0.03588 -0.1086 0.02662 -0.16628 0.03356 C -0.17383 0.03449 -0.18138 0.03564 -0.18893 0.0368 C -0.19245 0.03727 -0.1961 0.03727 -0.19974 0.03842 C -0.20156 0.03889 -0.20339 0.03958 -0.20521 0.04004 C -0.20873 0.04074 -0.21237 0.04097 -0.21602 0.04166 C -0.21875 0.04213 -0.22136 0.04282 -0.22409 0.04328 C -0.23841 0.04514 -0.25443 0.0456 -0.26836 0.04629 C -0.30156 0.05023 -0.26615 0.04652 -0.33164 0.04953 L -0.38412 0.05277 L -0.39401 0.05439 C -0.39948 0.05532 -0.40482 0.05717 -0.41029 0.05764 L -0.42748 0.05926 L -0.45365 0.0625 C -0.48386 0.06458 -0.4763 0.06319 -0.50521 0.06574 C -0.51029 0.06597 -0.51537 0.06689 -0.52057 0.06713 C -0.53229 0.06805 -0.54401 0.06828 -0.55573 0.06875 L -0.56576 0.07037 C -0.5711 0.07152 -0.57656 0.07314 -0.58203 0.07361 L -0.60456 0.07523 C -0.62175 0.07453 -0.63307 0.07916 -0.64701 0.07199 C -0.64792 0.07152 -0.64883 0.07106 -0.64974 0.07037 C -0.64258 0.0699 -0.63529 0.06875 -0.62813 0.06875 C -0.54271 0.06875 -0.56406 0.06898 -0.51237 0.07199 L -0.45547 0.07523 C -0.39375 0.07916 -0.47057 0.07477 -0.42018 0.07847 L -0.39219 0.08009 L -0.328 0.07847 C -0.32474 0.07824 -0.32149 0.07708 -0.3181 0.07685 C -0.30482 0.07546 -0.29167 0.07407 -0.27839 0.07361 L -0.23763 0.07199 L -0.20612 0.07037 L -0.09675 0.06875 C -0.09427 0.06828 -0.09193 0.06759 -0.08946 0.06713 C -0.0836 0.0662 -0.06966 0.06458 -0.06419 0.06412 C -0.05039 0.05902 -0.05821 0.06111 -0.04063 0.05926 C -0.03919 0.05879 -0.03763 0.05833 -0.0362 0.05764 C -0.03529 0.05717 -0.03438 0.05648 -0.03347 0.05602 C -0.03229 0.05532 -0.03099 0.05486 -0.02982 0.05439 C -0.02565 0.05277 -0.02552 0.05324 -0.02175 0.05115 C -0.02084 0.05069 -0.01992 0.05 -0.01901 0.04953 C -0.01745 0.04884 -0.01589 0.04884 -0.01446 0.04791 C -0.01289 0.04722 -0.01146 0.0456 -0.0099 0.04467 C -0.00873 0.04398 -0.00755 0.04375 -0.00638 0.04328 C -0.00547 0.04282 -0.00456 0.04213 -0.00365 0.04166 C 0.00508 0.02986 -0.00599 0.04375 0.00534 0.03356 C 0.00794 0.03125 0.00911 0.02986 0.01172 0.0287 C 0.01419 0.02754 0.01927 0.02615 0.02161 0.02546 L 0.02982 0.02083 L 0.03528 0.01759 C 0.03737 0.01689 0.03945 0.01643 0.04153 0.01597 C 0.0431 0.01551 0.04453 0.01458 0.04609 0.01435 C 0.04752 0.01412 0.04909 0.01435 0.05065 0.01435 L 0.05065 0.01435 " pathEditMode="relative" ptsTypes="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13" dur="4000" fill="hold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2500" fill="hold"/>
                                        <p:tgtEl>
                                          <p:spTgt spid="9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500" fill="hold"/>
                                        <p:tgtEl>
                                          <p:spTgt spid="9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500" fill="hold"/>
                                        <p:tgtEl>
                                          <p:spTgt spid="9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500"/>
                                        <p:tgtEl>
                                          <p:spTgt spid="9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7" grpId="0"/>
      <p:bldP spid="314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0" y="0"/>
            <a:ext cx="12192000" cy="6858000"/>
            <a:chOff x="0" y="-204971"/>
            <a:chExt cx="10733628" cy="7691315"/>
          </a:xfrm>
        </p:grpSpPr>
        <p:sp>
          <p:nvSpPr>
            <p:cNvPr id="5" name="Rectangle 4"/>
            <p:cNvSpPr/>
            <p:nvPr/>
          </p:nvSpPr>
          <p:spPr>
            <a:xfrm>
              <a:off x="0" y="-204971"/>
              <a:ext cx="10733627" cy="4147820"/>
            </a:xfrm>
            <a:prstGeom prst="rect">
              <a:avLst/>
            </a:prstGeom>
            <a:gradFill flip="none" rotWithShape="1">
              <a:gsLst>
                <a:gs pos="0">
                  <a:srgbClr val="3399FF">
                    <a:tint val="66000"/>
                    <a:satMod val="160000"/>
                  </a:srgbClr>
                </a:gs>
                <a:gs pos="50000">
                  <a:srgbClr val="3399FF">
                    <a:tint val="44500"/>
                    <a:satMod val="160000"/>
                  </a:srgbClr>
                </a:gs>
                <a:gs pos="100000">
                  <a:srgbClr val="3399FF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6" name="Rectangle 5"/>
            <p:cNvSpPr/>
            <p:nvPr/>
          </p:nvSpPr>
          <p:spPr>
            <a:xfrm>
              <a:off x="0" y="3886200"/>
              <a:ext cx="10733628" cy="3600144"/>
            </a:xfrm>
            <a:prstGeom prst="rect">
              <a:avLst/>
            </a:prstGeom>
            <a:gradFill flip="none" rotWithShape="1">
              <a:gsLst>
                <a:gs pos="0">
                  <a:srgbClr val="70AD47">
                    <a:lumMod val="60000"/>
                    <a:lumOff val="40000"/>
                    <a:shade val="30000"/>
                    <a:satMod val="115000"/>
                  </a:srgbClr>
                </a:gs>
                <a:gs pos="50000">
                  <a:srgbClr val="70AD47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70AD47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250" name="Group 249"/>
          <p:cNvGrpSpPr/>
          <p:nvPr/>
        </p:nvGrpSpPr>
        <p:grpSpPr>
          <a:xfrm>
            <a:off x="9373590" y="-132303"/>
            <a:ext cx="2892928" cy="4694135"/>
            <a:chOff x="0" y="0"/>
            <a:chExt cx="1646555" cy="2531109"/>
          </a:xfrm>
        </p:grpSpPr>
        <p:grpSp>
          <p:nvGrpSpPr>
            <p:cNvPr id="251" name="Group 250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253" name="Group 252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258" name="Cloud Callout 257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259" name="Group 258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261" name="Group 260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308" name="Cloud Callout 307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309" name="Cloud Callout 308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310" name="Group 309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311" name="Group 310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313" name="Cloud Callout 312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314" name="Cloud Callout 313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312" name="Cloud Callout 311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262" name="Group 261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263" name="Group 262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265" name="Group 264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267" name="Group 266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269" name="Group 268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271" name="Group 270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273" name="Group 272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275" name="Group 274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277" name="Group 276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279" name="Group 278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281" name="Group 280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283" name="Group 282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285" name="Group 284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287" name="Group 286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289" name="Group 288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291" name="Group 290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293" name="Group 292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295" name="Group 294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297" name="Group 296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299" name="Group 298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301" name="Freeform 30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2" name="Freeform 30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3" name="Freeform 302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4" name="Freeform 303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5" name="Freeform 304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6" name="Freeform 305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7" name="Freeform 306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300" name="Freeform 299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298" name="Freeform 297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296" name="Arc 295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294" name="Arc 293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292" name="Arc 291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290" name="Arc 289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288" name="Arc 287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286" name="Arc 285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284" name="Arc 283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282" name="Arc 281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280" name="Arc 279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278" name="Arc 277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276" name="Arc 275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274" name="Freeform 273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272" name="Freeform 271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270" name="Freeform 269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268" name="Freeform 267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266" name="Freeform 265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264" name="Freeform 263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260" name="Cloud Callout 259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254" name="Group 253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255" name="Cloud Callout 254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256" name="Cloud Callout 255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257" name="Cloud Callout 256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252" name="Cloud Callout 251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AU" dirty="0"/>
          </a:p>
        </p:txBody>
      </p:sp>
      <p:grpSp>
        <p:nvGrpSpPr>
          <p:cNvPr id="7" name="Group 6"/>
          <p:cNvGrpSpPr/>
          <p:nvPr/>
        </p:nvGrpSpPr>
        <p:grpSpPr>
          <a:xfrm>
            <a:off x="-447675" y="2001838"/>
            <a:ext cx="13096876" cy="2747962"/>
            <a:chOff x="0" y="0"/>
            <a:chExt cx="13259434" cy="3048000"/>
          </a:xfrm>
        </p:grpSpPr>
        <p:grpSp>
          <p:nvGrpSpPr>
            <p:cNvPr id="8" name="Group 7"/>
            <p:cNvGrpSpPr/>
            <p:nvPr/>
          </p:nvGrpSpPr>
          <p:grpSpPr>
            <a:xfrm>
              <a:off x="0" y="330200"/>
              <a:ext cx="13259434" cy="2717800"/>
              <a:chOff x="0" y="0"/>
              <a:chExt cx="13259434" cy="2717800"/>
            </a:xfrm>
          </p:grpSpPr>
          <p:grpSp>
            <p:nvGrpSpPr>
              <p:cNvPr id="28" name="Group 27"/>
              <p:cNvGrpSpPr/>
              <p:nvPr/>
            </p:nvGrpSpPr>
            <p:grpSpPr>
              <a:xfrm>
                <a:off x="0" y="330200"/>
                <a:ext cx="13259434" cy="2387600"/>
                <a:chOff x="0" y="0"/>
                <a:chExt cx="13259434" cy="2387600"/>
              </a:xfrm>
            </p:grpSpPr>
            <p:grpSp>
              <p:nvGrpSpPr>
                <p:cNvPr id="48" name="Group 47"/>
                <p:cNvGrpSpPr/>
                <p:nvPr/>
              </p:nvGrpSpPr>
              <p:grpSpPr>
                <a:xfrm>
                  <a:off x="0" y="330200"/>
                  <a:ext cx="13259434" cy="2057400"/>
                  <a:chOff x="0" y="0"/>
                  <a:chExt cx="13259434" cy="2057400"/>
                </a:xfrm>
              </p:grpSpPr>
              <p:grpSp>
                <p:nvGrpSpPr>
                  <p:cNvPr id="68" name="Group 67"/>
                  <p:cNvGrpSpPr/>
                  <p:nvPr/>
                </p:nvGrpSpPr>
                <p:grpSpPr>
                  <a:xfrm>
                    <a:off x="0" y="165100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167" name="Group 166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174" name="Cube 173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5" name="Cube 174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6" name="Cube 175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7" name="Cube 176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8" name="Cube 177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9" name="Cube 178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0" name="Cube 179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1" name="Cube 180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2" name="Cube 181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3" name="Cube 182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4" name="Cube 183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168" name="Group 167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169" name="Cube 168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0" name="Cube 169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1" name="Cube 170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2" name="Cube 171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3" name="Cube 172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  <p:grpSp>
                <p:nvGrpSpPr>
                  <p:cNvPr id="69" name="Group 68"/>
                  <p:cNvGrpSpPr/>
                  <p:nvPr/>
                </p:nvGrpSpPr>
                <p:grpSpPr>
                  <a:xfrm>
                    <a:off x="25400" y="330200"/>
                    <a:ext cx="13148944" cy="1400175"/>
                    <a:chOff x="0" y="0"/>
                    <a:chExt cx="13149311" cy="1400175"/>
                  </a:xfrm>
                </p:grpSpPr>
                <p:grpSp>
                  <p:nvGrpSpPr>
                    <p:cNvPr id="89" name="Group 88"/>
                    <p:cNvGrpSpPr/>
                    <p:nvPr/>
                  </p:nvGrpSpPr>
                  <p:grpSpPr>
                    <a:xfrm>
                      <a:off x="0" y="66040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129" name="Group 128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49" name="Group 148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56" name="Cube 155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7" name="Cube 156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8" name="Cube 157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9" name="Cube 158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0" name="Cube 159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1" name="Cube 160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2" name="Cube 161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3" name="Cube 162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4" name="Cube 163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5" name="Cube 164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6" name="Cube 165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50" name="Group 149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51" name="Cube 150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2" name="Cube 151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3" name="Cube 152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4" name="Cube 153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5" name="Cube 154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130" name="Group 129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31" name="Group 130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38" name="Cube 137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9" name="Cube 138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0" name="Cube 139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1" name="Cube 140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2" name="Cube 141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3" name="Cube 142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4" name="Cube 143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5" name="Cube 144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6" name="Cube 145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7" name="Cube 146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8" name="Cube 147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32" name="Group 131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33" name="Cube 132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4" name="Cube 133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5" name="Cube 134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6" name="Cube 135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7" name="Cube 136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90" name="Group 89"/>
                    <p:cNvGrpSpPr/>
                    <p:nvPr/>
                  </p:nvGrpSpPr>
                  <p:grpSpPr>
                    <a:xfrm>
                      <a:off x="0" y="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91" name="Group 90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11" name="Group 110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18" name="Cube 117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9" name="Cube 118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0" name="Cube 119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1" name="Cube 120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2" name="Cube 121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3" name="Cube 122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4" name="Cube 123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5" name="Cube 124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6" name="Cube 125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7" name="Cube 126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8" name="Cube 127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12" name="Group 111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13" name="Cube 112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4" name="Cube 113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5" name="Cube 114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6" name="Cube 115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7" name="Cube 116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92" name="Group 91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93" name="Group 92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00" name="Cube 99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1" name="Cube 100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2" name="Cube 101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3" name="Cube 102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4" name="Cube 103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5" name="Cube 104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6" name="Cube 105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7" name="Cube 106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8" name="Cube 107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9" name="Cube 108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0" name="Cube 109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94" name="Group 93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95" name="Cube 94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96" name="Cube 95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97" name="Cube 96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98" name="Cube 97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99" name="Cube 98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70" name="Group 69"/>
                  <p:cNvGrpSpPr/>
                  <p:nvPr/>
                </p:nvGrpSpPr>
                <p:grpSpPr>
                  <a:xfrm>
                    <a:off x="406400" y="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71" name="Group 70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78" name="Cube 77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9" name="Cube 78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0" name="Cube 79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1" name="Cube 80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2" name="Cube 81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3" name="Cube 82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4" name="Cube 83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5" name="Cube 84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6" name="Cube 85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7" name="Cube 86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8" name="Cube 87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72" name="Group 71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73" name="Cube 72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4" name="Cube 73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5" name="Cube 74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6" name="Cube 75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7" name="Cube 76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</p:grpSp>
            <p:grpSp>
              <p:nvGrpSpPr>
                <p:cNvPr id="49" name="Group 48"/>
                <p:cNvGrpSpPr/>
                <p:nvPr/>
              </p:nvGrpSpPr>
              <p:grpSpPr>
                <a:xfrm>
                  <a:off x="0" y="0"/>
                  <a:ext cx="12853034" cy="406400"/>
                  <a:chOff x="0" y="0"/>
                  <a:chExt cx="11837668" cy="358775"/>
                </a:xfrm>
              </p:grpSpPr>
              <p:grpSp>
                <p:nvGrpSpPr>
                  <p:cNvPr id="50" name="Group 49"/>
                  <p:cNvGrpSpPr/>
                  <p:nvPr/>
                </p:nvGrpSpPr>
                <p:grpSpPr>
                  <a:xfrm>
                    <a:off x="0" y="0"/>
                    <a:ext cx="8162924" cy="358775"/>
                    <a:chOff x="25171" y="0"/>
                    <a:chExt cx="10512492" cy="563880"/>
                  </a:xfrm>
                </p:grpSpPr>
                <p:sp>
                  <p:nvSpPr>
                    <p:cNvPr id="57" name="Cube 56"/>
                    <p:cNvSpPr/>
                    <p:nvPr/>
                  </p:nvSpPr>
                  <p:spPr>
                    <a:xfrm>
                      <a:off x="2517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8" name="Cube 57"/>
                    <p:cNvSpPr/>
                    <p:nvPr/>
                  </p:nvSpPr>
                  <p:spPr>
                    <a:xfrm>
                      <a:off x="975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9" name="Cube 58"/>
                    <p:cNvSpPr/>
                    <p:nvPr/>
                  </p:nvSpPr>
                  <p:spPr>
                    <a:xfrm>
                      <a:off x="1907922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0" name="Cube 59"/>
                    <p:cNvSpPr/>
                    <p:nvPr/>
                  </p:nvSpPr>
                  <p:spPr>
                    <a:xfrm>
                      <a:off x="2833010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1" name="Cube 60"/>
                    <p:cNvSpPr/>
                    <p:nvPr/>
                  </p:nvSpPr>
                  <p:spPr>
                    <a:xfrm>
                      <a:off x="3798213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2" name="Cube 61"/>
                    <p:cNvSpPr/>
                    <p:nvPr/>
                  </p:nvSpPr>
                  <p:spPr>
                    <a:xfrm>
                      <a:off x="4748475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3" name="Cube 62"/>
                    <p:cNvSpPr/>
                    <p:nvPr/>
                  </p:nvSpPr>
                  <p:spPr>
                    <a:xfrm>
                      <a:off x="5673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4" name="Cube 63"/>
                    <p:cNvSpPr/>
                    <p:nvPr/>
                  </p:nvSpPr>
                  <p:spPr>
                    <a:xfrm>
                      <a:off x="662368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5" name="Cube 64"/>
                    <p:cNvSpPr/>
                    <p:nvPr/>
                  </p:nvSpPr>
                  <p:spPr>
                    <a:xfrm>
                      <a:off x="7581355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6" name="Cube 65"/>
                    <p:cNvSpPr/>
                    <p:nvPr/>
                  </p:nvSpPr>
                  <p:spPr>
                    <a:xfrm>
                      <a:off x="853161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7" name="Cube 66"/>
                    <p:cNvSpPr/>
                    <p:nvPr/>
                  </p:nvSpPr>
                  <p:spPr>
                    <a:xfrm>
                      <a:off x="9489278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51" name="Group 50"/>
                  <p:cNvGrpSpPr/>
                  <p:nvPr/>
                </p:nvGrpSpPr>
                <p:grpSpPr>
                  <a:xfrm>
                    <a:off x="8077200" y="0"/>
                    <a:ext cx="3760468" cy="358775"/>
                    <a:chOff x="0" y="0"/>
                    <a:chExt cx="3760468" cy="358775"/>
                  </a:xfrm>
                </p:grpSpPr>
                <p:sp>
                  <p:nvSpPr>
                    <p:cNvPr id="52" name="Cube 51"/>
                    <p:cNvSpPr/>
                    <p:nvPr/>
                  </p:nvSpPr>
                  <p:spPr>
                    <a:xfrm>
                      <a:off x="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3" name="Cube 52"/>
                    <p:cNvSpPr/>
                    <p:nvPr/>
                  </p:nvSpPr>
                  <p:spPr>
                    <a:xfrm>
                      <a:off x="7366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4" name="Cube 53"/>
                    <p:cNvSpPr/>
                    <p:nvPr/>
                  </p:nvSpPr>
                  <p:spPr>
                    <a:xfrm>
                      <a:off x="14732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5" name="Cube 54"/>
                    <p:cNvSpPr/>
                    <p:nvPr/>
                  </p:nvSpPr>
                  <p:spPr>
                    <a:xfrm>
                      <a:off x="22098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6" name="Cube 55"/>
                    <p:cNvSpPr/>
                    <p:nvPr/>
                  </p:nvSpPr>
                  <p:spPr>
                    <a:xfrm>
                      <a:off x="29464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</p:grpSp>
          <p:grpSp>
            <p:nvGrpSpPr>
              <p:cNvPr id="29" name="Group 28"/>
              <p:cNvGrpSpPr/>
              <p:nvPr/>
            </p:nvGrpSpPr>
            <p:grpSpPr>
              <a:xfrm>
                <a:off x="406400" y="0"/>
                <a:ext cx="12853034" cy="406400"/>
                <a:chOff x="0" y="0"/>
                <a:chExt cx="11837668" cy="358775"/>
              </a:xfrm>
            </p:grpSpPr>
            <p:grpSp>
              <p:nvGrpSpPr>
                <p:cNvPr id="30" name="Group 29"/>
                <p:cNvGrpSpPr/>
                <p:nvPr/>
              </p:nvGrpSpPr>
              <p:grpSpPr>
                <a:xfrm>
                  <a:off x="0" y="0"/>
                  <a:ext cx="8162924" cy="358775"/>
                  <a:chOff x="25171" y="0"/>
                  <a:chExt cx="10512492" cy="563880"/>
                </a:xfrm>
              </p:grpSpPr>
              <p:sp>
                <p:nvSpPr>
                  <p:cNvPr id="37" name="Cube 36"/>
                  <p:cNvSpPr/>
                  <p:nvPr/>
                </p:nvSpPr>
                <p:spPr>
                  <a:xfrm>
                    <a:off x="2517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8" name="Cube 37"/>
                  <p:cNvSpPr/>
                  <p:nvPr/>
                </p:nvSpPr>
                <p:spPr>
                  <a:xfrm>
                    <a:off x="975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9" name="Cube 38"/>
                  <p:cNvSpPr/>
                  <p:nvPr/>
                </p:nvSpPr>
                <p:spPr>
                  <a:xfrm>
                    <a:off x="1907922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0" name="Cube 39"/>
                  <p:cNvSpPr/>
                  <p:nvPr/>
                </p:nvSpPr>
                <p:spPr>
                  <a:xfrm>
                    <a:off x="2833010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1" name="Cube 40"/>
                  <p:cNvSpPr/>
                  <p:nvPr/>
                </p:nvSpPr>
                <p:spPr>
                  <a:xfrm>
                    <a:off x="3798213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2" name="Cube 41"/>
                  <p:cNvSpPr/>
                  <p:nvPr/>
                </p:nvSpPr>
                <p:spPr>
                  <a:xfrm>
                    <a:off x="4748475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3" name="Cube 42"/>
                  <p:cNvSpPr/>
                  <p:nvPr/>
                </p:nvSpPr>
                <p:spPr>
                  <a:xfrm>
                    <a:off x="5673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4" name="Cube 43"/>
                  <p:cNvSpPr/>
                  <p:nvPr/>
                </p:nvSpPr>
                <p:spPr>
                  <a:xfrm>
                    <a:off x="662368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5" name="Cube 44"/>
                  <p:cNvSpPr/>
                  <p:nvPr/>
                </p:nvSpPr>
                <p:spPr>
                  <a:xfrm>
                    <a:off x="7581355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6" name="Cube 45"/>
                  <p:cNvSpPr/>
                  <p:nvPr/>
                </p:nvSpPr>
                <p:spPr>
                  <a:xfrm>
                    <a:off x="853161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7" name="Cube 46"/>
                  <p:cNvSpPr/>
                  <p:nvPr/>
                </p:nvSpPr>
                <p:spPr>
                  <a:xfrm>
                    <a:off x="9489278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31" name="Group 30"/>
                <p:cNvGrpSpPr/>
                <p:nvPr/>
              </p:nvGrpSpPr>
              <p:grpSpPr>
                <a:xfrm>
                  <a:off x="8077200" y="0"/>
                  <a:ext cx="3760468" cy="358775"/>
                  <a:chOff x="0" y="0"/>
                  <a:chExt cx="3760468" cy="358775"/>
                </a:xfrm>
              </p:grpSpPr>
              <p:sp>
                <p:nvSpPr>
                  <p:cNvPr id="32" name="Cube 31"/>
                  <p:cNvSpPr/>
                  <p:nvPr/>
                </p:nvSpPr>
                <p:spPr>
                  <a:xfrm>
                    <a:off x="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3" name="Cube 32"/>
                  <p:cNvSpPr/>
                  <p:nvPr/>
                </p:nvSpPr>
                <p:spPr>
                  <a:xfrm>
                    <a:off x="7366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4" name="Cube 33"/>
                  <p:cNvSpPr/>
                  <p:nvPr/>
                </p:nvSpPr>
                <p:spPr>
                  <a:xfrm>
                    <a:off x="14732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5" name="Cube 34"/>
                  <p:cNvSpPr/>
                  <p:nvPr/>
                </p:nvSpPr>
                <p:spPr>
                  <a:xfrm>
                    <a:off x="22098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6" name="Cube 35"/>
                  <p:cNvSpPr/>
                  <p:nvPr/>
                </p:nvSpPr>
                <p:spPr>
                  <a:xfrm>
                    <a:off x="29464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9" name="Group 8"/>
            <p:cNvGrpSpPr/>
            <p:nvPr/>
          </p:nvGrpSpPr>
          <p:grpSpPr>
            <a:xfrm>
              <a:off x="25400" y="0"/>
              <a:ext cx="12853034" cy="406400"/>
              <a:chOff x="0" y="0"/>
              <a:chExt cx="11837668" cy="358775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0" y="0"/>
                <a:ext cx="8162924" cy="358775"/>
                <a:chOff x="25171" y="0"/>
                <a:chExt cx="10512492" cy="563880"/>
              </a:xfrm>
            </p:grpSpPr>
            <p:sp>
              <p:nvSpPr>
                <p:cNvPr id="17" name="Cube 16"/>
                <p:cNvSpPr/>
                <p:nvPr/>
              </p:nvSpPr>
              <p:spPr>
                <a:xfrm>
                  <a:off x="2517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8" name="Cube 17"/>
                <p:cNvSpPr/>
                <p:nvPr/>
              </p:nvSpPr>
              <p:spPr>
                <a:xfrm>
                  <a:off x="975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9" name="Cube 18"/>
                <p:cNvSpPr/>
                <p:nvPr/>
              </p:nvSpPr>
              <p:spPr>
                <a:xfrm>
                  <a:off x="1907922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0" name="Cube 19"/>
                <p:cNvSpPr/>
                <p:nvPr/>
              </p:nvSpPr>
              <p:spPr>
                <a:xfrm>
                  <a:off x="2833010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1" name="Cube 20"/>
                <p:cNvSpPr/>
                <p:nvPr/>
              </p:nvSpPr>
              <p:spPr>
                <a:xfrm>
                  <a:off x="3798213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2" name="Cube 21"/>
                <p:cNvSpPr/>
                <p:nvPr/>
              </p:nvSpPr>
              <p:spPr>
                <a:xfrm>
                  <a:off x="4748475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3" name="Cube 22"/>
                <p:cNvSpPr/>
                <p:nvPr/>
              </p:nvSpPr>
              <p:spPr>
                <a:xfrm>
                  <a:off x="5673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4" name="Cube 23"/>
                <p:cNvSpPr/>
                <p:nvPr/>
              </p:nvSpPr>
              <p:spPr>
                <a:xfrm>
                  <a:off x="662368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5" name="Cube 24"/>
                <p:cNvSpPr/>
                <p:nvPr/>
              </p:nvSpPr>
              <p:spPr>
                <a:xfrm>
                  <a:off x="7581355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6" name="Cube 25"/>
                <p:cNvSpPr/>
                <p:nvPr/>
              </p:nvSpPr>
              <p:spPr>
                <a:xfrm>
                  <a:off x="853161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7" name="Cube 26"/>
                <p:cNvSpPr/>
                <p:nvPr/>
              </p:nvSpPr>
              <p:spPr>
                <a:xfrm>
                  <a:off x="9489278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11" name="Group 10"/>
              <p:cNvGrpSpPr/>
              <p:nvPr/>
            </p:nvGrpSpPr>
            <p:grpSpPr>
              <a:xfrm>
                <a:off x="8077200" y="0"/>
                <a:ext cx="3760468" cy="358775"/>
                <a:chOff x="0" y="0"/>
                <a:chExt cx="3760468" cy="358775"/>
              </a:xfrm>
            </p:grpSpPr>
            <p:sp>
              <p:nvSpPr>
                <p:cNvPr id="12" name="Cube 11"/>
                <p:cNvSpPr/>
                <p:nvPr/>
              </p:nvSpPr>
              <p:spPr>
                <a:xfrm>
                  <a:off x="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3" name="Cube 12"/>
                <p:cNvSpPr/>
                <p:nvPr/>
              </p:nvSpPr>
              <p:spPr>
                <a:xfrm>
                  <a:off x="7366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4" name="Cube 13"/>
                <p:cNvSpPr/>
                <p:nvPr/>
              </p:nvSpPr>
              <p:spPr>
                <a:xfrm>
                  <a:off x="14732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5" name="Cube 14"/>
                <p:cNvSpPr/>
                <p:nvPr/>
              </p:nvSpPr>
              <p:spPr>
                <a:xfrm>
                  <a:off x="22098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6" name="Cube 15"/>
                <p:cNvSpPr/>
                <p:nvPr/>
              </p:nvSpPr>
              <p:spPr>
                <a:xfrm>
                  <a:off x="29464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grpSp>
        <p:nvGrpSpPr>
          <p:cNvPr id="185" name="Group 184"/>
          <p:cNvGrpSpPr/>
          <p:nvPr/>
        </p:nvGrpSpPr>
        <p:grpSpPr>
          <a:xfrm>
            <a:off x="-811636" y="-202911"/>
            <a:ext cx="4135777" cy="6086549"/>
            <a:chOff x="0" y="0"/>
            <a:chExt cx="1646555" cy="2531109"/>
          </a:xfrm>
        </p:grpSpPr>
        <p:grpSp>
          <p:nvGrpSpPr>
            <p:cNvPr id="186" name="Group 185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188" name="Group 187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193" name="Cloud Callout 192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194" name="Group 193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196" name="Group 195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243" name="Cloud Callout 242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244" name="Group 243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246" name="Group 245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248" name="Cloud Callout 247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249" name="Cloud Callout 248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247" name="Cloud Callout 246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  <p:sp>
                  <p:nvSpPr>
                    <p:cNvPr id="245" name="Cloud Callout 244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</p:grpSp>
              <p:grpSp>
                <p:nvGrpSpPr>
                  <p:cNvPr id="197" name="Group 196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198" name="Group 197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200" name="Group 199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202" name="Group 201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204" name="Group 203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206" name="Group 205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208" name="Group 207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210" name="Group 209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212" name="Group 211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214" name="Group 213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216" name="Group 215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218" name="Group 217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220" name="Group 219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222" name="Group 221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224" name="Group 223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226" name="Group 225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228" name="Group 227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230" name="Group 229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232" name="Group 231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234" name="Group 233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236" name="Freeform 235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37" name="Freeform 236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38" name="Freeform 237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39" name="Freeform 238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40" name="Freeform 239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41" name="Freeform 24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42" name="Freeform 24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235" name="Freeform 234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233" name="Freeform 232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231" name="Arc 230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229" name="Arc 228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227" name="Arc 226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225" name="Arc 224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223" name="Arc 222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221" name="Arc 220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219" name="Arc 218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217" name="Arc 216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215" name="Arc 214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213" name="Arc 212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211" name="Arc 210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209" name="Freeform 208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207" name="Freeform 206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205" name="Freeform 204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203" name="Freeform 202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201" name="Freeform 200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199" name="Freeform 198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195" name="Cloud Callout 194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189" name="Group 188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190" name="Cloud Callout 189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191" name="Cloud Callout 190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192" name="Cloud Callout 191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187" name="Cloud Callout 186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315" name="Group 314"/>
          <p:cNvGrpSpPr/>
          <p:nvPr/>
        </p:nvGrpSpPr>
        <p:grpSpPr>
          <a:xfrm rot="384415">
            <a:off x="1796118" y="2226807"/>
            <a:ext cx="2346524" cy="2901681"/>
            <a:chOff x="-365716" y="15855"/>
            <a:chExt cx="2637553" cy="3256969"/>
          </a:xfrm>
        </p:grpSpPr>
        <p:grpSp>
          <p:nvGrpSpPr>
            <p:cNvPr id="316" name="Group 315"/>
            <p:cNvGrpSpPr/>
            <p:nvPr/>
          </p:nvGrpSpPr>
          <p:grpSpPr>
            <a:xfrm rot="515542">
              <a:off x="69507" y="1983774"/>
              <a:ext cx="979783" cy="1289050"/>
              <a:chOff x="0" y="-12348"/>
              <a:chExt cx="1824505" cy="3018155"/>
            </a:xfrm>
          </p:grpSpPr>
          <p:sp>
            <p:nvSpPr>
              <p:cNvPr id="392" name="Freeform 391"/>
              <p:cNvSpPr/>
              <p:nvPr/>
            </p:nvSpPr>
            <p:spPr>
              <a:xfrm rot="21119774">
                <a:off x="115794" y="-12348"/>
                <a:ext cx="1708711" cy="3018155"/>
              </a:xfrm>
              <a:custGeom>
                <a:avLst/>
                <a:gdLst>
                  <a:gd name="connsiteX0" fmla="*/ 911913 w 1027419"/>
                  <a:gd name="connsiteY0" fmla="*/ 790 h 1806740"/>
                  <a:gd name="connsiteX1" fmla="*/ 454713 w 1027419"/>
                  <a:gd name="connsiteY1" fmla="*/ 53544 h 1806740"/>
                  <a:gd name="connsiteX2" fmla="*/ 314036 w 1027419"/>
                  <a:gd name="connsiteY2" fmla="*/ 132674 h 1806740"/>
                  <a:gd name="connsiteX3" fmla="*/ 208528 w 1027419"/>
                  <a:gd name="connsiteY3" fmla="*/ 176636 h 1806740"/>
                  <a:gd name="connsiteX4" fmla="*/ 120605 w 1027419"/>
                  <a:gd name="connsiteY4" fmla="*/ 238182 h 1806740"/>
                  <a:gd name="connsiteX5" fmla="*/ 85436 w 1027419"/>
                  <a:gd name="connsiteY5" fmla="*/ 326105 h 1806740"/>
                  <a:gd name="connsiteX6" fmla="*/ 94228 w 1027419"/>
                  <a:gd name="connsiteY6" fmla="*/ 396444 h 1806740"/>
                  <a:gd name="connsiteX7" fmla="*/ 129398 w 1027419"/>
                  <a:gd name="connsiteY7" fmla="*/ 449197 h 1806740"/>
                  <a:gd name="connsiteX8" fmla="*/ 164567 w 1027419"/>
                  <a:gd name="connsiteY8" fmla="*/ 484367 h 1806740"/>
                  <a:gd name="connsiteX9" fmla="*/ 190944 w 1027419"/>
                  <a:gd name="connsiteY9" fmla="*/ 677797 h 1806740"/>
                  <a:gd name="connsiteX10" fmla="*/ 287659 w 1027419"/>
                  <a:gd name="connsiteY10" fmla="*/ 1214128 h 1806740"/>
                  <a:gd name="connsiteX11" fmla="*/ 322828 w 1027419"/>
                  <a:gd name="connsiteY11" fmla="*/ 1433936 h 1806740"/>
                  <a:gd name="connsiteX12" fmla="*/ 287659 w 1027419"/>
                  <a:gd name="connsiteY12" fmla="*/ 1469105 h 1806740"/>
                  <a:gd name="connsiteX13" fmla="*/ 199736 w 1027419"/>
                  <a:gd name="connsiteY13" fmla="*/ 1521859 h 1806740"/>
                  <a:gd name="connsiteX14" fmla="*/ 23890 w 1027419"/>
                  <a:gd name="connsiteY14" fmla="*/ 1627367 h 1806740"/>
                  <a:gd name="connsiteX15" fmla="*/ 6305 w 1027419"/>
                  <a:gd name="connsiteY15" fmla="*/ 1715290 h 1806740"/>
                  <a:gd name="connsiteX16" fmla="*/ 67852 w 1027419"/>
                  <a:gd name="connsiteY16" fmla="*/ 1803213 h 1806740"/>
                  <a:gd name="connsiteX17" fmla="*/ 111813 w 1027419"/>
                  <a:gd name="connsiteY17" fmla="*/ 1785628 h 1806740"/>
                  <a:gd name="connsiteX18" fmla="*/ 226113 w 1027419"/>
                  <a:gd name="connsiteY18" fmla="*/ 1750459 h 1806740"/>
                  <a:gd name="connsiteX19" fmla="*/ 489882 w 1027419"/>
                  <a:gd name="connsiteY19" fmla="*/ 1592197 h 1806740"/>
                  <a:gd name="connsiteX20" fmla="*/ 560221 w 1027419"/>
                  <a:gd name="connsiteY20" fmla="*/ 1557028 h 1806740"/>
                  <a:gd name="connsiteX21" fmla="*/ 577805 w 1027419"/>
                  <a:gd name="connsiteY21" fmla="*/ 1451521 h 1806740"/>
                  <a:gd name="connsiteX22" fmla="*/ 507467 w 1027419"/>
                  <a:gd name="connsiteY22" fmla="*/ 1398767 h 1806740"/>
                  <a:gd name="connsiteX23" fmla="*/ 481090 w 1027419"/>
                  <a:gd name="connsiteY23" fmla="*/ 1381182 h 1806740"/>
                  <a:gd name="connsiteX24" fmla="*/ 472298 w 1027419"/>
                  <a:gd name="connsiteY24" fmla="*/ 1310844 h 1806740"/>
                  <a:gd name="connsiteX25" fmla="*/ 516259 w 1027419"/>
                  <a:gd name="connsiteY25" fmla="*/ 1099828 h 1806740"/>
                  <a:gd name="connsiteX26" fmla="*/ 507467 w 1027419"/>
                  <a:gd name="connsiteY26" fmla="*/ 959151 h 1806740"/>
                  <a:gd name="connsiteX27" fmla="*/ 498675 w 1027419"/>
                  <a:gd name="connsiteY27" fmla="*/ 818474 h 1806740"/>
                  <a:gd name="connsiteX28" fmla="*/ 472298 w 1027419"/>
                  <a:gd name="connsiteY28" fmla="*/ 651421 h 1806740"/>
                  <a:gd name="connsiteX29" fmla="*/ 375582 w 1027419"/>
                  <a:gd name="connsiteY29" fmla="*/ 484367 h 1806740"/>
                  <a:gd name="connsiteX30" fmla="*/ 340413 w 1027419"/>
                  <a:gd name="connsiteY30" fmla="*/ 422821 h 1806740"/>
                  <a:gd name="connsiteX31" fmla="*/ 445921 w 1027419"/>
                  <a:gd name="connsiteY31" fmla="*/ 387651 h 1806740"/>
                  <a:gd name="connsiteX32" fmla="*/ 595390 w 1027419"/>
                  <a:gd name="connsiteY32" fmla="*/ 334897 h 1806740"/>
                  <a:gd name="connsiteX33" fmla="*/ 876744 w 1027419"/>
                  <a:gd name="connsiteY33" fmla="*/ 238182 h 1806740"/>
                  <a:gd name="connsiteX34" fmla="*/ 947082 w 1027419"/>
                  <a:gd name="connsiteY34" fmla="*/ 176636 h 1806740"/>
                  <a:gd name="connsiteX35" fmla="*/ 1026213 w 1027419"/>
                  <a:gd name="connsiteY35" fmla="*/ 88713 h 1806740"/>
                  <a:gd name="connsiteX36" fmla="*/ 991044 w 1027419"/>
                  <a:gd name="connsiteY36" fmla="*/ 27167 h 1806740"/>
                  <a:gd name="connsiteX37" fmla="*/ 911913 w 1027419"/>
                  <a:gd name="connsiteY37" fmla="*/ 790 h 1806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27419" h="1806740">
                    <a:moveTo>
                      <a:pt x="911913" y="790"/>
                    </a:moveTo>
                    <a:cubicBezTo>
                      <a:pt x="822524" y="5186"/>
                      <a:pt x="554359" y="31563"/>
                      <a:pt x="454713" y="53544"/>
                    </a:cubicBezTo>
                    <a:cubicBezTo>
                      <a:pt x="355067" y="75525"/>
                      <a:pt x="355067" y="112159"/>
                      <a:pt x="314036" y="132674"/>
                    </a:cubicBezTo>
                    <a:cubicBezTo>
                      <a:pt x="273005" y="153189"/>
                      <a:pt x="240766" y="159051"/>
                      <a:pt x="208528" y="176636"/>
                    </a:cubicBezTo>
                    <a:cubicBezTo>
                      <a:pt x="176290" y="194221"/>
                      <a:pt x="141120" y="213271"/>
                      <a:pt x="120605" y="238182"/>
                    </a:cubicBezTo>
                    <a:cubicBezTo>
                      <a:pt x="100090" y="263093"/>
                      <a:pt x="89832" y="299728"/>
                      <a:pt x="85436" y="326105"/>
                    </a:cubicBezTo>
                    <a:cubicBezTo>
                      <a:pt x="81040" y="352482"/>
                      <a:pt x="86901" y="375929"/>
                      <a:pt x="94228" y="396444"/>
                    </a:cubicBezTo>
                    <a:cubicBezTo>
                      <a:pt x="101555" y="416959"/>
                      <a:pt x="117675" y="434543"/>
                      <a:pt x="129398" y="449197"/>
                    </a:cubicBezTo>
                    <a:cubicBezTo>
                      <a:pt x="141121" y="463851"/>
                      <a:pt x="154309" y="446267"/>
                      <a:pt x="164567" y="484367"/>
                    </a:cubicBezTo>
                    <a:cubicBezTo>
                      <a:pt x="174825" y="522467"/>
                      <a:pt x="170429" y="556170"/>
                      <a:pt x="190944" y="677797"/>
                    </a:cubicBezTo>
                    <a:cubicBezTo>
                      <a:pt x="211459" y="799424"/>
                      <a:pt x="265678" y="1088105"/>
                      <a:pt x="287659" y="1214128"/>
                    </a:cubicBezTo>
                    <a:cubicBezTo>
                      <a:pt x="309640" y="1340151"/>
                      <a:pt x="322828" y="1391440"/>
                      <a:pt x="322828" y="1433936"/>
                    </a:cubicBezTo>
                    <a:cubicBezTo>
                      <a:pt x="322828" y="1476432"/>
                      <a:pt x="308174" y="1454451"/>
                      <a:pt x="287659" y="1469105"/>
                    </a:cubicBezTo>
                    <a:cubicBezTo>
                      <a:pt x="267144" y="1483759"/>
                      <a:pt x="199736" y="1521859"/>
                      <a:pt x="199736" y="1521859"/>
                    </a:cubicBezTo>
                    <a:cubicBezTo>
                      <a:pt x="155775" y="1548236"/>
                      <a:pt x="56128" y="1595129"/>
                      <a:pt x="23890" y="1627367"/>
                    </a:cubicBezTo>
                    <a:cubicBezTo>
                      <a:pt x="-8348" y="1659605"/>
                      <a:pt x="-1022" y="1685982"/>
                      <a:pt x="6305" y="1715290"/>
                    </a:cubicBezTo>
                    <a:cubicBezTo>
                      <a:pt x="13632" y="1744598"/>
                      <a:pt x="67852" y="1803213"/>
                      <a:pt x="67852" y="1803213"/>
                    </a:cubicBezTo>
                    <a:cubicBezTo>
                      <a:pt x="85437" y="1814936"/>
                      <a:pt x="85436" y="1794420"/>
                      <a:pt x="111813" y="1785628"/>
                    </a:cubicBezTo>
                    <a:cubicBezTo>
                      <a:pt x="138190" y="1776836"/>
                      <a:pt x="163101" y="1782698"/>
                      <a:pt x="226113" y="1750459"/>
                    </a:cubicBezTo>
                    <a:cubicBezTo>
                      <a:pt x="289125" y="1718220"/>
                      <a:pt x="434197" y="1624435"/>
                      <a:pt x="489882" y="1592197"/>
                    </a:cubicBezTo>
                    <a:cubicBezTo>
                      <a:pt x="545567" y="1559959"/>
                      <a:pt x="545567" y="1580474"/>
                      <a:pt x="560221" y="1557028"/>
                    </a:cubicBezTo>
                    <a:cubicBezTo>
                      <a:pt x="574875" y="1533582"/>
                      <a:pt x="586597" y="1477898"/>
                      <a:pt x="577805" y="1451521"/>
                    </a:cubicBezTo>
                    <a:cubicBezTo>
                      <a:pt x="569013" y="1425144"/>
                      <a:pt x="523586" y="1410490"/>
                      <a:pt x="507467" y="1398767"/>
                    </a:cubicBezTo>
                    <a:cubicBezTo>
                      <a:pt x="491348" y="1387044"/>
                      <a:pt x="486952" y="1395836"/>
                      <a:pt x="481090" y="1381182"/>
                    </a:cubicBezTo>
                    <a:cubicBezTo>
                      <a:pt x="475228" y="1366528"/>
                      <a:pt x="466437" y="1357736"/>
                      <a:pt x="472298" y="1310844"/>
                    </a:cubicBezTo>
                    <a:cubicBezTo>
                      <a:pt x="478159" y="1263952"/>
                      <a:pt x="510398" y="1158443"/>
                      <a:pt x="516259" y="1099828"/>
                    </a:cubicBezTo>
                    <a:cubicBezTo>
                      <a:pt x="522120" y="1041213"/>
                      <a:pt x="507467" y="959151"/>
                      <a:pt x="507467" y="959151"/>
                    </a:cubicBezTo>
                    <a:cubicBezTo>
                      <a:pt x="504536" y="912259"/>
                      <a:pt x="504536" y="869762"/>
                      <a:pt x="498675" y="818474"/>
                    </a:cubicBezTo>
                    <a:cubicBezTo>
                      <a:pt x="492814" y="767186"/>
                      <a:pt x="492813" y="707105"/>
                      <a:pt x="472298" y="651421"/>
                    </a:cubicBezTo>
                    <a:cubicBezTo>
                      <a:pt x="451783" y="595737"/>
                      <a:pt x="397563" y="522467"/>
                      <a:pt x="375582" y="484367"/>
                    </a:cubicBezTo>
                    <a:cubicBezTo>
                      <a:pt x="353601" y="446267"/>
                      <a:pt x="328690" y="438940"/>
                      <a:pt x="340413" y="422821"/>
                    </a:cubicBezTo>
                    <a:cubicBezTo>
                      <a:pt x="352136" y="406702"/>
                      <a:pt x="445921" y="387651"/>
                      <a:pt x="445921" y="387651"/>
                    </a:cubicBezTo>
                    <a:lnTo>
                      <a:pt x="595390" y="334897"/>
                    </a:lnTo>
                    <a:cubicBezTo>
                      <a:pt x="667194" y="309986"/>
                      <a:pt x="818129" y="264559"/>
                      <a:pt x="876744" y="238182"/>
                    </a:cubicBezTo>
                    <a:cubicBezTo>
                      <a:pt x="935359" y="211805"/>
                      <a:pt x="922171" y="201547"/>
                      <a:pt x="947082" y="176636"/>
                    </a:cubicBezTo>
                    <a:cubicBezTo>
                      <a:pt x="971993" y="151725"/>
                      <a:pt x="1018886" y="113624"/>
                      <a:pt x="1026213" y="88713"/>
                    </a:cubicBezTo>
                    <a:cubicBezTo>
                      <a:pt x="1033540" y="63802"/>
                      <a:pt x="1005698" y="43286"/>
                      <a:pt x="991044" y="27167"/>
                    </a:cubicBezTo>
                    <a:cubicBezTo>
                      <a:pt x="976390" y="11048"/>
                      <a:pt x="1001302" y="-3606"/>
                      <a:pt x="911913" y="790"/>
                    </a:cubicBezTo>
                    <a:close/>
                  </a:path>
                </a:pathLst>
              </a:custGeom>
              <a:solidFill>
                <a:srgbClr val="DECFBC"/>
              </a:solidFill>
              <a:ln w="12700" cap="flat" cmpd="sng" algn="ctr">
                <a:solidFill>
                  <a:srgbClr val="44546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grpSp>
            <p:nvGrpSpPr>
              <p:cNvPr id="393" name="Group 392"/>
              <p:cNvGrpSpPr/>
              <p:nvPr/>
            </p:nvGrpSpPr>
            <p:grpSpPr>
              <a:xfrm rot="21229000" flipH="1">
                <a:off x="0" y="2330450"/>
                <a:ext cx="1407160" cy="651502"/>
                <a:chOff x="0" y="0"/>
                <a:chExt cx="1407160" cy="651502"/>
              </a:xfrm>
            </p:grpSpPr>
            <p:grpSp>
              <p:nvGrpSpPr>
                <p:cNvPr id="394" name="Group 393"/>
                <p:cNvGrpSpPr/>
                <p:nvPr/>
              </p:nvGrpSpPr>
              <p:grpSpPr>
                <a:xfrm>
                  <a:off x="0" y="0"/>
                  <a:ext cx="499746" cy="519431"/>
                  <a:chOff x="-26722" y="0"/>
                  <a:chExt cx="500094" cy="520434"/>
                </a:xfrm>
              </p:grpSpPr>
              <p:sp>
                <p:nvSpPr>
                  <p:cNvPr id="400" name="Trapezoid 399"/>
                  <p:cNvSpPr/>
                  <p:nvPr/>
                </p:nvSpPr>
                <p:spPr>
                  <a:xfrm rot="13102361" flipH="1">
                    <a:off x="-26722" y="313442"/>
                    <a:ext cx="426193" cy="206992"/>
                  </a:xfrm>
                  <a:prstGeom prst="trapezoi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01" name="Chord 400"/>
                  <p:cNvSpPr/>
                  <p:nvPr/>
                </p:nvSpPr>
                <p:spPr>
                  <a:xfrm rot="10456534" flipH="1">
                    <a:off x="76200" y="0"/>
                    <a:ext cx="397172" cy="341296"/>
                  </a:xfrm>
                  <a:prstGeom prst="chor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395" name="Group 394"/>
                <p:cNvGrpSpPr/>
                <p:nvPr/>
              </p:nvGrpSpPr>
              <p:grpSpPr>
                <a:xfrm>
                  <a:off x="177800" y="196850"/>
                  <a:ext cx="1229360" cy="454652"/>
                  <a:chOff x="0" y="0"/>
                  <a:chExt cx="1229360" cy="454652"/>
                </a:xfrm>
              </p:grpSpPr>
              <p:grpSp>
                <p:nvGrpSpPr>
                  <p:cNvPr id="396" name="Group 395"/>
                  <p:cNvGrpSpPr/>
                  <p:nvPr/>
                </p:nvGrpSpPr>
                <p:grpSpPr>
                  <a:xfrm>
                    <a:off x="101600" y="0"/>
                    <a:ext cx="1127760" cy="454652"/>
                    <a:chOff x="0" y="0"/>
                    <a:chExt cx="1127760" cy="441960"/>
                  </a:xfrm>
                </p:grpSpPr>
                <p:sp>
                  <p:nvSpPr>
                    <p:cNvPr id="398" name="Chord 397"/>
                    <p:cNvSpPr/>
                    <p:nvPr/>
                  </p:nvSpPr>
                  <p:spPr>
                    <a:xfrm rot="12814914">
                      <a:off x="0" y="0"/>
                      <a:ext cx="1127760" cy="441960"/>
                    </a:xfrm>
                    <a:prstGeom prst="chord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99" name="Bevel 398"/>
                    <p:cNvSpPr/>
                    <p:nvPr/>
                  </p:nvSpPr>
                  <p:spPr>
                    <a:xfrm rot="2034871" flipH="1">
                      <a:off x="330200" y="6350"/>
                      <a:ext cx="447387" cy="276576"/>
                    </a:xfrm>
                    <a:prstGeom prst="bevel">
                      <a:avLst/>
                    </a:prstGeom>
                    <a:gradFill rotWithShape="1">
                      <a:gsLst>
                        <a:gs pos="0">
                          <a:sysClr val="windowText" lastClr="000000">
                            <a:lumMod val="110000"/>
                            <a:satMod val="105000"/>
                            <a:tint val="67000"/>
                          </a:sysClr>
                        </a:gs>
                        <a:gs pos="50000">
                          <a:sysClr val="windowText" lastClr="000000">
                            <a:lumMod val="105000"/>
                            <a:satMod val="103000"/>
                            <a:tint val="73000"/>
                          </a:sysClr>
                        </a:gs>
                        <a:gs pos="100000">
                          <a:sysClr val="windowText" lastClr="000000">
                            <a:lumMod val="105000"/>
                            <a:satMod val="109000"/>
                            <a:tint val="81000"/>
                          </a:sysClr>
                        </a:gs>
                      </a:gsLst>
                      <a:lin ang="5400000" scaled="0"/>
                    </a:gradFill>
                    <a:ln w="6350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397" name="Flowchart: Terminator 396"/>
                  <p:cNvSpPr/>
                  <p:nvPr/>
                </p:nvSpPr>
                <p:spPr>
                  <a:xfrm rot="1829441" flipH="1">
                    <a:off x="0" y="114300"/>
                    <a:ext cx="779145" cy="268719"/>
                  </a:xfrm>
                  <a:prstGeom prst="flowChartTerminator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317" name="Group 316"/>
            <p:cNvGrpSpPr/>
            <p:nvPr/>
          </p:nvGrpSpPr>
          <p:grpSpPr>
            <a:xfrm rot="21021324" flipH="1">
              <a:off x="1038997" y="1977081"/>
              <a:ext cx="910834" cy="1242029"/>
              <a:chOff x="0" y="1"/>
              <a:chExt cx="1759511" cy="3018155"/>
            </a:xfrm>
          </p:grpSpPr>
          <p:sp>
            <p:nvSpPr>
              <p:cNvPr id="382" name="Freeform 381"/>
              <p:cNvSpPr/>
              <p:nvPr/>
            </p:nvSpPr>
            <p:spPr>
              <a:xfrm rot="21119774">
                <a:off x="50802" y="1"/>
                <a:ext cx="1708709" cy="3018155"/>
              </a:xfrm>
              <a:custGeom>
                <a:avLst/>
                <a:gdLst>
                  <a:gd name="connsiteX0" fmla="*/ 911913 w 1027419"/>
                  <a:gd name="connsiteY0" fmla="*/ 790 h 1806740"/>
                  <a:gd name="connsiteX1" fmla="*/ 454713 w 1027419"/>
                  <a:gd name="connsiteY1" fmla="*/ 53544 h 1806740"/>
                  <a:gd name="connsiteX2" fmla="*/ 314036 w 1027419"/>
                  <a:gd name="connsiteY2" fmla="*/ 132674 h 1806740"/>
                  <a:gd name="connsiteX3" fmla="*/ 208528 w 1027419"/>
                  <a:gd name="connsiteY3" fmla="*/ 176636 h 1806740"/>
                  <a:gd name="connsiteX4" fmla="*/ 120605 w 1027419"/>
                  <a:gd name="connsiteY4" fmla="*/ 238182 h 1806740"/>
                  <a:gd name="connsiteX5" fmla="*/ 85436 w 1027419"/>
                  <a:gd name="connsiteY5" fmla="*/ 326105 h 1806740"/>
                  <a:gd name="connsiteX6" fmla="*/ 94228 w 1027419"/>
                  <a:gd name="connsiteY6" fmla="*/ 396444 h 1806740"/>
                  <a:gd name="connsiteX7" fmla="*/ 129398 w 1027419"/>
                  <a:gd name="connsiteY7" fmla="*/ 449197 h 1806740"/>
                  <a:gd name="connsiteX8" fmla="*/ 164567 w 1027419"/>
                  <a:gd name="connsiteY8" fmla="*/ 484367 h 1806740"/>
                  <a:gd name="connsiteX9" fmla="*/ 190944 w 1027419"/>
                  <a:gd name="connsiteY9" fmla="*/ 677797 h 1806740"/>
                  <a:gd name="connsiteX10" fmla="*/ 287659 w 1027419"/>
                  <a:gd name="connsiteY10" fmla="*/ 1214128 h 1806740"/>
                  <a:gd name="connsiteX11" fmla="*/ 322828 w 1027419"/>
                  <a:gd name="connsiteY11" fmla="*/ 1433936 h 1806740"/>
                  <a:gd name="connsiteX12" fmla="*/ 287659 w 1027419"/>
                  <a:gd name="connsiteY12" fmla="*/ 1469105 h 1806740"/>
                  <a:gd name="connsiteX13" fmla="*/ 199736 w 1027419"/>
                  <a:gd name="connsiteY13" fmla="*/ 1521859 h 1806740"/>
                  <a:gd name="connsiteX14" fmla="*/ 23890 w 1027419"/>
                  <a:gd name="connsiteY14" fmla="*/ 1627367 h 1806740"/>
                  <a:gd name="connsiteX15" fmla="*/ 6305 w 1027419"/>
                  <a:gd name="connsiteY15" fmla="*/ 1715290 h 1806740"/>
                  <a:gd name="connsiteX16" fmla="*/ 67852 w 1027419"/>
                  <a:gd name="connsiteY16" fmla="*/ 1803213 h 1806740"/>
                  <a:gd name="connsiteX17" fmla="*/ 111813 w 1027419"/>
                  <a:gd name="connsiteY17" fmla="*/ 1785628 h 1806740"/>
                  <a:gd name="connsiteX18" fmla="*/ 226113 w 1027419"/>
                  <a:gd name="connsiteY18" fmla="*/ 1750459 h 1806740"/>
                  <a:gd name="connsiteX19" fmla="*/ 489882 w 1027419"/>
                  <a:gd name="connsiteY19" fmla="*/ 1592197 h 1806740"/>
                  <a:gd name="connsiteX20" fmla="*/ 560221 w 1027419"/>
                  <a:gd name="connsiteY20" fmla="*/ 1557028 h 1806740"/>
                  <a:gd name="connsiteX21" fmla="*/ 577805 w 1027419"/>
                  <a:gd name="connsiteY21" fmla="*/ 1451521 h 1806740"/>
                  <a:gd name="connsiteX22" fmla="*/ 507467 w 1027419"/>
                  <a:gd name="connsiteY22" fmla="*/ 1398767 h 1806740"/>
                  <a:gd name="connsiteX23" fmla="*/ 481090 w 1027419"/>
                  <a:gd name="connsiteY23" fmla="*/ 1381182 h 1806740"/>
                  <a:gd name="connsiteX24" fmla="*/ 472298 w 1027419"/>
                  <a:gd name="connsiteY24" fmla="*/ 1310844 h 1806740"/>
                  <a:gd name="connsiteX25" fmla="*/ 516259 w 1027419"/>
                  <a:gd name="connsiteY25" fmla="*/ 1099828 h 1806740"/>
                  <a:gd name="connsiteX26" fmla="*/ 507467 w 1027419"/>
                  <a:gd name="connsiteY26" fmla="*/ 959151 h 1806740"/>
                  <a:gd name="connsiteX27" fmla="*/ 498675 w 1027419"/>
                  <a:gd name="connsiteY27" fmla="*/ 818474 h 1806740"/>
                  <a:gd name="connsiteX28" fmla="*/ 472298 w 1027419"/>
                  <a:gd name="connsiteY28" fmla="*/ 651421 h 1806740"/>
                  <a:gd name="connsiteX29" fmla="*/ 375582 w 1027419"/>
                  <a:gd name="connsiteY29" fmla="*/ 484367 h 1806740"/>
                  <a:gd name="connsiteX30" fmla="*/ 340413 w 1027419"/>
                  <a:gd name="connsiteY30" fmla="*/ 422821 h 1806740"/>
                  <a:gd name="connsiteX31" fmla="*/ 445921 w 1027419"/>
                  <a:gd name="connsiteY31" fmla="*/ 387651 h 1806740"/>
                  <a:gd name="connsiteX32" fmla="*/ 595390 w 1027419"/>
                  <a:gd name="connsiteY32" fmla="*/ 334897 h 1806740"/>
                  <a:gd name="connsiteX33" fmla="*/ 876744 w 1027419"/>
                  <a:gd name="connsiteY33" fmla="*/ 238182 h 1806740"/>
                  <a:gd name="connsiteX34" fmla="*/ 947082 w 1027419"/>
                  <a:gd name="connsiteY34" fmla="*/ 176636 h 1806740"/>
                  <a:gd name="connsiteX35" fmla="*/ 1026213 w 1027419"/>
                  <a:gd name="connsiteY35" fmla="*/ 88713 h 1806740"/>
                  <a:gd name="connsiteX36" fmla="*/ 991044 w 1027419"/>
                  <a:gd name="connsiteY36" fmla="*/ 27167 h 1806740"/>
                  <a:gd name="connsiteX37" fmla="*/ 911913 w 1027419"/>
                  <a:gd name="connsiteY37" fmla="*/ 790 h 1806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27419" h="1806740">
                    <a:moveTo>
                      <a:pt x="911913" y="790"/>
                    </a:moveTo>
                    <a:cubicBezTo>
                      <a:pt x="822524" y="5186"/>
                      <a:pt x="554359" y="31563"/>
                      <a:pt x="454713" y="53544"/>
                    </a:cubicBezTo>
                    <a:cubicBezTo>
                      <a:pt x="355067" y="75525"/>
                      <a:pt x="355067" y="112159"/>
                      <a:pt x="314036" y="132674"/>
                    </a:cubicBezTo>
                    <a:cubicBezTo>
                      <a:pt x="273005" y="153189"/>
                      <a:pt x="240766" y="159051"/>
                      <a:pt x="208528" y="176636"/>
                    </a:cubicBezTo>
                    <a:cubicBezTo>
                      <a:pt x="176290" y="194221"/>
                      <a:pt x="141120" y="213271"/>
                      <a:pt x="120605" y="238182"/>
                    </a:cubicBezTo>
                    <a:cubicBezTo>
                      <a:pt x="100090" y="263093"/>
                      <a:pt x="89832" y="299728"/>
                      <a:pt x="85436" y="326105"/>
                    </a:cubicBezTo>
                    <a:cubicBezTo>
                      <a:pt x="81040" y="352482"/>
                      <a:pt x="86901" y="375929"/>
                      <a:pt x="94228" y="396444"/>
                    </a:cubicBezTo>
                    <a:cubicBezTo>
                      <a:pt x="101555" y="416959"/>
                      <a:pt x="117675" y="434543"/>
                      <a:pt x="129398" y="449197"/>
                    </a:cubicBezTo>
                    <a:cubicBezTo>
                      <a:pt x="141121" y="463851"/>
                      <a:pt x="154309" y="446267"/>
                      <a:pt x="164567" y="484367"/>
                    </a:cubicBezTo>
                    <a:cubicBezTo>
                      <a:pt x="174825" y="522467"/>
                      <a:pt x="170429" y="556170"/>
                      <a:pt x="190944" y="677797"/>
                    </a:cubicBezTo>
                    <a:cubicBezTo>
                      <a:pt x="211459" y="799424"/>
                      <a:pt x="265678" y="1088105"/>
                      <a:pt x="287659" y="1214128"/>
                    </a:cubicBezTo>
                    <a:cubicBezTo>
                      <a:pt x="309640" y="1340151"/>
                      <a:pt x="322828" y="1391440"/>
                      <a:pt x="322828" y="1433936"/>
                    </a:cubicBezTo>
                    <a:cubicBezTo>
                      <a:pt x="322828" y="1476432"/>
                      <a:pt x="308174" y="1454451"/>
                      <a:pt x="287659" y="1469105"/>
                    </a:cubicBezTo>
                    <a:cubicBezTo>
                      <a:pt x="267144" y="1483759"/>
                      <a:pt x="199736" y="1521859"/>
                      <a:pt x="199736" y="1521859"/>
                    </a:cubicBezTo>
                    <a:cubicBezTo>
                      <a:pt x="155775" y="1548236"/>
                      <a:pt x="56128" y="1595129"/>
                      <a:pt x="23890" y="1627367"/>
                    </a:cubicBezTo>
                    <a:cubicBezTo>
                      <a:pt x="-8348" y="1659605"/>
                      <a:pt x="-1022" y="1685982"/>
                      <a:pt x="6305" y="1715290"/>
                    </a:cubicBezTo>
                    <a:cubicBezTo>
                      <a:pt x="13632" y="1744598"/>
                      <a:pt x="67852" y="1803213"/>
                      <a:pt x="67852" y="1803213"/>
                    </a:cubicBezTo>
                    <a:cubicBezTo>
                      <a:pt x="85437" y="1814936"/>
                      <a:pt x="85436" y="1794420"/>
                      <a:pt x="111813" y="1785628"/>
                    </a:cubicBezTo>
                    <a:cubicBezTo>
                      <a:pt x="138190" y="1776836"/>
                      <a:pt x="163101" y="1782698"/>
                      <a:pt x="226113" y="1750459"/>
                    </a:cubicBezTo>
                    <a:cubicBezTo>
                      <a:pt x="289125" y="1718220"/>
                      <a:pt x="434197" y="1624435"/>
                      <a:pt x="489882" y="1592197"/>
                    </a:cubicBezTo>
                    <a:cubicBezTo>
                      <a:pt x="545567" y="1559959"/>
                      <a:pt x="545567" y="1580474"/>
                      <a:pt x="560221" y="1557028"/>
                    </a:cubicBezTo>
                    <a:cubicBezTo>
                      <a:pt x="574875" y="1533582"/>
                      <a:pt x="586597" y="1477898"/>
                      <a:pt x="577805" y="1451521"/>
                    </a:cubicBezTo>
                    <a:cubicBezTo>
                      <a:pt x="569013" y="1425144"/>
                      <a:pt x="523586" y="1410490"/>
                      <a:pt x="507467" y="1398767"/>
                    </a:cubicBezTo>
                    <a:cubicBezTo>
                      <a:pt x="491348" y="1387044"/>
                      <a:pt x="486952" y="1395836"/>
                      <a:pt x="481090" y="1381182"/>
                    </a:cubicBezTo>
                    <a:cubicBezTo>
                      <a:pt x="475228" y="1366528"/>
                      <a:pt x="466437" y="1357736"/>
                      <a:pt x="472298" y="1310844"/>
                    </a:cubicBezTo>
                    <a:cubicBezTo>
                      <a:pt x="478159" y="1263952"/>
                      <a:pt x="510398" y="1158443"/>
                      <a:pt x="516259" y="1099828"/>
                    </a:cubicBezTo>
                    <a:cubicBezTo>
                      <a:pt x="522120" y="1041213"/>
                      <a:pt x="507467" y="959151"/>
                      <a:pt x="507467" y="959151"/>
                    </a:cubicBezTo>
                    <a:cubicBezTo>
                      <a:pt x="504536" y="912259"/>
                      <a:pt x="504536" y="869762"/>
                      <a:pt x="498675" y="818474"/>
                    </a:cubicBezTo>
                    <a:cubicBezTo>
                      <a:pt x="492814" y="767186"/>
                      <a:pt x="492813" y="707105"/>
                      <a:pt x="472298" y="651421"/>
                    </a:cubicBezTo>
                    <a:cubicBezTo>
                      <a:pt x="451783" y="595737"/>
                      <a:pt x="397563" y="522467"/>
                      <a:pt x="375582" y="484367"/>
                    </a:cubicBezTo>
                    <a:cubicBezTo>
                      <a:pt x="353601" y="446267"/>
                      <a:pt x="328690" y="438940"/>
                      <a:pt x="340413" y="422821"/>
                    </a:cubicBezTo>
                    <a:cubicBezTo>
                      <a:pt x="352136" y="406702"/>
                      <a:pt x="445921" y="387651"/>
                      <a:pt x="445921" y="387651"/>
                    </a:cubicBezTo>
                    <a:lnTo>
                      <a:pt x="595390" y="334897"/>
                    </a:lnTo>
                    <a:cubicBezTo>
                      <a:pt x="667194" y="309986"/>
                      <a:pt x="818129" y="264559"/>
                      <a:pt x="876744" y="238182"/>
                    </a:cubicBezTo>
                    <a:cubicBezTo>
                      <a:pt x="935359" y="211805"/>
                      <a:pt x="922171" y="201547"/>
                      <a:pt x="947082" y="176636"/>
                    </a:cubicBezTo>
                    <a:cubicBezTo>
                      <a:pt x="971993" y="151725"/>
                      <a:pt x="1018886" y="113624"/>
                      <a:pt x="1026213" y="88713"/>
                    </a:cubicBezTo>
                    <a:cubicBezTo>
                      <a:pt x="1033540" y="63802"/>
                      <a:pt x="1005698" y="43286"/>
                      <a:pt x="991044" y="27167"/>
                    </a:cubicBezTo>
                    <a:cubicBezTo>
                      <a:pt x="976390" y="11048"/>
                      <a:pt x="1001302" y="-3606"/>
                      <a:pt x="911913" y="790"/>
                    </a:cubicBezTo>
                    <a:close/>
                  </a:path>
                </a:pathLst>
              </a:custGeom>
              <a:solidFill>
                <a:srgbClr val="DECFBC"/>
              </a:solidFill>
              <a:ln w="12700" cap="flat" cmpd="sng" algn="ctr">
                <a:solidFill>
                  <a:srgbClr val="44546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grpSp>
            <p:nvGrpSpPr>
              <p:cNvPr id="383" name="Group 382"/>
              <p:cNvGrpSpPr/>
              <p:nvPr/>
            </p:nvGrpSpPr>
            <p:grpSpPr>
              <a:xfrm rot="21229000" flipH="1">
                <a:off x="0" y="2330450"/>
                <a:ext cx="1407160" cy="651502"/>
                <a:chOff x="0" y="0"/>
                <a:chExt cx="1407160" cy="651502"/>
              </a:xfrm>
            </p:grpSpPr>
            <p:grpSp>
              <p:nvGrpSpPr>
                <p:cNvPr id="384" name="Group 383"/>
                <p:cNvGrpSpPr/>
                <p:nvPr/>
              </p:nvGrpSpPr>
              <p:grpSpPr>
                <a:xfrm>
                  <a:off x="0" y="0"/>
                  <a:ext cx="499746" cy="519431"/>
                  <a:chOff x="-26722" y="0"/>
                  <a:chExt cx="500094" cy="520434"/>
                </a:xfrm>
              </p:grpSpPr>
              <p:sp>
                <p:nvSpPr>
                  <p:cNvPr id="390" name="Trapezoid 389"/>
                  <p:cNvSpPr/>
                  <p:nvPr/>
                </p:nvSpPr>
                <p:spPr>
                  <a:xfrm rot="13102361" flipH="1">
                    <a:off x="-26722" y="313442"/>
                    <a:ext cx="426193" cy="206992"/>
                  </a:xfrm>
                  <a:prstGeom prst="trapezoi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91" name="Chord 390"/>
                  <p:cNvSpPr/>
                  <p:nvPr/>
                </p:nvSpPr>
                <p:spPr>
                  <a:xfrm rot="10456534" flipH="1">
                    <a:off x="76200" y="0"/>
                    <a:ext cx="397172" cy="341296"/>
                  </a:xfrm>
                  <a:prstGeom prst="chor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385" name="Group 384"/>
                <p:cNvGrpSpPr/>
                <p:nvPr/>
              </p:nvGrpSpPr>
              <p:grpSpPr>
                <a:xfrm>
                  <a:off x="177800" y="196850"/>
                  <a:ext cx="1229360" cy="454652"/>
                  <a:chOff x="0" y="0"/>
                  <a:chExt cx="1229360" cy="454652"/>
                </a:xfrm>
              </p:grpSpPr>
              <p:grpSp>
                <p:nvGrpSpPr>
                  <p:cNvPr id="386" name="Group 385"/>
                  <p:cNvGrpSpPr/>
                  <p:nvPr/>
                </p:nvGrpSpPr>
                <p:grpSpPr>
                  <a:xfrm>
                    <a:off x="101600" y="0"/>
                    <a:ext cx="1127760" cy="454652"/>
                    <a:chOff x="0" y="0"/>
                    <a:chExt cx="1127760" cy="441960"/>
                  </a:xfrm>
                </p:grpSpPr>
                <p:sp>
                  <p:nvSpPr>
                    <p:cNvPr id="388" name="Chord 387"/>
                    <p:cNvSpPr/>
                    <p:nvPr/>
                  </p:nvSpPr>
                  <p:spPr>
                    <a:xfrm rot="12814914">
                      <a:off x="0" y="0"/>
                      <a:ext cx="1127760" cy="441960"/>
                    </a:xfrm>
                    <a:prstGeom prst="chord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89" name="Bevel 388"/>
                    <p:cNvSpPr/>
                    <p:nvPr/>
                  </p:nvSpPr>
                  <p:spPr>
                    <a:xfrm rot="2034871" flipH="1">
                      <a:off x="330200" y="6350"/>
                      <a:ext cx="447387" cy="276576"/>
                    </a:xfrm>
                    <a:prstGeom prst="bevel">
                      <a:avLst/>
                    </a:prstGeom>
                    <a:gradFill rotWithShape="1">
                      <a:gsLst>
                        <a:gs pos="0">
                          <a:sysClr val="windowText" lastClr="000000">
                            <a:lumMod val="110000"/>
                            <a:satMod val="105000"/>
                            <a:tint val="67000"/>
                          </a:sysClr>
                        </a:gs>
                        <a:gs pos="50000">
                          <a:sysClr val="windowText" lastClr="000000">
                            <a:lumMod val="105000"/>
                            <a:satMod val="103000"/>
                            <a:tint val="73000"/>
                          </a:sysClr>
                        </a:gs>
                        <a:gs pos="100000">
                          <a:sysClr val="windowText" lastClr="000000">
                            <a:lumMod val="105000"/>
                            <a:satMod val="109000"/>
                            <a:tint val="81000"/>
                          </a:sysClr>
                        </a:gs>
                      </a:gsLst>
                      <a:lin ang="5400000" scaled="0"/>
                    </a:gradFill>
                    <a:ln w="6350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387" name="Flowchart: Terminator 386"/>
                  <p:cNvSpPr/>
                  <p:nvPr/>
                </p:nvSpPr>
                <p:spPr>
                  <a:xfrm rot="1829441" flipH="1">
                    <a:off x="0" y="114300"/>
                    <a:ext cx="779145" cy="268719"/>
                  </a:xfrm>
                  <a:prstGeom prst="flowChartTerminator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318" name="Group 317"/>
            <p:cNvGrpSpPr/>
            <p:nvPr/>
          </p:nvGrpSpPr>
          <p:grpSpPr>
            <a:xfrm rot="21313107">
              <a:off x="-365716" y="15855"/>
              <a:ext cx="2637553" cy="2126523"/>
              <a:chOff x="-366378" y="1"/>
              <a:chExt cx="2637553" cy="2126523"/>
            </a:xfrm>
          </p:grpSpPr>
          <p:grpSp>
            <p:nvGrpSpPr>
              <p:cNvPr id="319" name="Group 318"/>
              <p:cNvGrpSpPr/>
              <p:nvPr/>
            </p:nvGrpSpPr>
            <p:grpSpPr>
              <a:xfrm>
                <a:off x="-366378" y="1"/>
                <a:ext cx="2637553" cy="2126523"/>
                <a:chOff x="-831135" y="2"/>
                <a:chExt cx="4783901" cy="3497406"/>
              </a:xfrm>
            </p:grpSpPr>
            <p:grpSp>
              <p:nvGrpSpPr>
                <p:cNvPr id="323" name="Group 322"/>
                <p:cNvGrpSpPr/>
                <p:nvPr/>
              </p:nvGrpSpPr>
              <p:grpSpPr>
                <a:xfrm>
                  <a:off x="-831135" y="2"/>
                  <a:ext cx="4783901" cy="3497406"/>
                  <a:chOff x="-849685" y="2"/>
                  <a:chExt cx="4785265" cy="3497406"/>
                </a:xfrm>
              </p:grpSpPr>
              <p:grpSp>
                <p:nvGrpSpPr>
                  <p:cNvPr id="326" name="Group 325"/>
                  <p:cNvGrpSpPr/>
                  <p:nvPr/>
                </p:nvGrpSpPr>
                <p:grpSpPr>
                  <a:xfrm>
                    <a:off x="-849685" y="2"/>
                    <a:ext cx="4785265" cy="3497406"/>
                    <a:chOff x="-849822" y="2"/>
                    <a:chExt cx="4786025" cy="3497736"/>
                  </a:xfrm>
                </p:grpSpPr>
                <p:sp>
                  <p:nvSpPr>
                    <p:cNvPr id="333" name="Rectangle 332"/>
                    <p:cNvSpPr/>
                    <p:nvPr/>
                  </p:nvSpPr>
                  <p:spPr>
                    <a:xfrm rot="1133762">
                      <a:off x="590931" y="2904560"/>
                      <a:ext cx="1052665" cy="581041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34" name="Rectangle 333"/>
                    <p:cNvSpPr/>
                    <p:nvPr/>
                  </p:nvSpPr>
                  <p:spPr>
                    <a:xfrm rot="20539513" flipH="1">
                      <a:off x="1568757" y="2948915"/>
                      <a:ext cx="917187" cy="548823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grpSp>
                  <p:nvGrpSpPr>
                    <p:cNvPr id="335" name="Group 334"/>
                    <p:cNvGrpSpPr/>
                    <p:nvPr/>
                  </p:nvGrpSpPr>
                  <p:grpSpPr>
                    <a:xfrm>
                      <a:off x="272559" y="2"/>
                      <a:ext cx="2480256" cy="3104513"/>
                      <a:chOff x="-2" y="2"/>
                      <a:chExt cx="2480256" cy="3104513"/>
                    </a:xfrm>
                  </p:grpSpPr>
                  <p:grpSp>
                    <p:nvGrpSpPr>
                      <p:cNvPr id="343" name="Group 342"/>
                      <p:cNvGrpSpPr/>
                      <p:nvPr/>
                    </p:nvGrpSpPr>
                    <p:grpSpPr>
                      <a:xfrm>
                        <a:off x="-2" y="2"/>
                        <a:ext cx="2466340" cy="3104513"/>
                        <a:chOff x="-2" y="2"/>
                        <a:chExt cx="2466340" cy="3104513"/>
                      </a:xfrm>
                    </p:grpSpPr>
                    <p:sp>
                      <p:nvSpPr>
                        <p:cNvPr id="375" name="Oval 374"/>
                        <p:cNvSpPr/>
                        <p:nvPr/>
                      </p:nvSpPr>
                      <p:spPr>
                        <a:xfrm>
                          <a:off x="-2" y="2"/>
                          <a:ext cx="2466340" cy="3104513"/>
                        </a:xfrm>
                        <a:prstGeom prst="ellipse">
                          <a:avLst/>
                        </a:prstGeom>
                        <a:solidFill>
                          <a:srgbClr val="DECFBC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grpSp>
                      <p:nvGrpSpPr>
                        <p:cNvPr id="376" name="Group 375"/>
                        <p:cNvGrpSpPr/>
                        <p:nvPr/>
                      </p:nvGrpSpPr>
                      <p:grpSpPr>
                        <a:xfrm>
                          <a:off x="668215" y="633046"/>
                          <a:ext cx="342890" cy="448393"/>
                          <a:chOff x="0" y="0"/>
                          <a:chExt cx="342890" cy="448393"/>
                        </a:xfrm>
                      </p:grpSpPr>
                      <p:sp>
                        <p:nvSpPr>
                          <p:cNvPr id="380" name="Oval 379"/>
                          <p:cNvSpPr/>
                          <p:nvPr/>
                        </p:nvSpPr>
                        <p:spPr>
                          <a:xfrm>
                            <a:off x="0" y="0"/>
                            <a:ext cx="342890" cy="447647"/>
                          </a:xfrm>
                          <a:prstGeom prst="ellipse">
                            <a:avLst/>
                          </a:prstGeom>
                          <a:solidFill>
                            <a:sysClr val="window" lastClr="FFFFFF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81" name="Oval 380"/>
                          <p:cNvSpPr/>
                          <p:nvPr/>
                        </p:nvSpPr>
                        <p:spPr>
                          <a:xfrm>
                            <a:off x="57176" y="219807"/>
                            <a:ext cx="257167" cy="228586"/>
                          </a:xfrm>
                          <a:prstGeom prst="ellipse">
                            <a:avLst/>
                          </a:pr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377" name="Group 376"/>
                        <p:cNvGrpSpPr/>
                        <p:nvPr/>
                      </p:nvGrpSpPr>
                      <p:grpSpPr>
                        <a:xfrm>
                          <a:off x="1389184" y="633046"/>
                          <a:ext cx="342890" cy="447647"/>
                          <a:chOff x="0" y="0"/>
                          <a:chExt cx="342890" cy="447647"/>
                        </a:xfrm>
                      </p:grpSpPr>
                      <p:sp>
                        <p:nvSpPr>
                          <p:cNvPr id="378" name="Oval 377"/>
                          <p:cNvSpPr/>
                          <p:nvPr/>
                        </p:nvSpPr>
                        <p:spPr>
                          <a:xfrm>
                            <a:off x="0" y="0"/>
                            <a:ext cx="342890" cy="447647"/>
                          </a:xfrm>
                          <a:prstGeom prst="ellipse">
                            <a:avLst/>
                          </a:prstGeom>
                          <a:solidFill>
                            <a:sysClr val="window" lastClr="FFFFFF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79" name="Oval 378"/>
                          <p:cNvSpPr/>
                          <p:nvPr/>
                        </p:nvSpPr>
                        <p:spPr>
                          <a:xfrm>
                            <a:off x="52761" y="219061"/>
                            <a:ext cx="257168" cy="228586"/>
                          </a:xfrm>
                          <a:prstGeom prst="ellipse">
                            <a:avLst/>
                          </a:pr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sp>
                    <p:nvSpPr>
                      <p:cNvPr id="344" name="Rectangle 343"/>
                      <p:cNvSpPr/>
                      <p:nvPr/>
                    </p:nvSpPr>
                    <p:spPr>
                      <a:xfrm>
                        <a:off x="413239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45" name="Rectangle 344"/>
                      <p:cNvSpPr/>
                      <p:nvPr/>
                    </p:nvSpPr>
                    <p:spPr>
                      <a:xfrm>
                        <a:off x="747347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46" name="Rectangle 345"/>
                      <p:cNvSpPr/>
                      <p:nvPr/>
                    </p:nvSpPr>
                    <p:spPr>
                      <a:xfrm>
                        <a:off x="1081454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47" name="Rectangle 346"/>
                      <p:cNvSpPr/>
                      <p:nvPr/>
                    </p:nvSpPr>
                    <p:spPr>
                      <a:xfrm>
                        <a:off x="1415562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48" name="Rectangle 347"/>
                      <p:cNvSpPr/>
                      <p:nvPr/>
                    </p:nvSpPr>
                    <p:spPr>
                      <a:xfrm>
                        <a:off x="1749670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49" name="Rectangle 348"/>
                      <p:cNvSpPr/>
                      <p:nvPr/>
                    </p:nvSpPr>
                    <p:spPr>
                      <a:xfrm>
                        <a:off x="1248508" y="2127739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0" name="Rectangle 349"/>
                      <p:cNvSpPr/>
                      <p:nvPr/>
                    </p:nvSpPr>
                    <p:spPr>
                      <a:xfrm>
                        <a:off x="580293" y="2127739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1" name="Rectangle 350"/>
                      <p:cNvSpPr/>
                      <p:nvPr/>
                    </p:nvSpPr>
                    <p:spPr>
                      <a:xfrm>
                        <a:off x="1591408" y="2127739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2" name="Rectangle 351"/>
                      <p:cNvSpPr/>
                      <p:nvPr/>
                    </p:nvSpPr>
                    <p:spPr>
                      <a:xfrm>
                        <a:off x="914400" y="2127739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3" name="Rectangle 352"/>
                      <p:cNvSpPr/>
                      <p:nvPr/>
                    </p:nvSpPr>
                    <p:spPr>
                      <a:xfrm>
                        <a:off x="1055077" y="2365131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4" name="Rectangle 353"/>
                      <p:cNvSpPr/>
                      <p:nvPr/>
                    </p:nvSpPr>
                    <p:spPr>
                      <a:xfrm>
                        <a:off x="1389185" y="2365131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5" name="Rectangle 354"/>
                      <p:cNvSpPr/>
                      <p:nvPr/>
                    </p:nvSpPr>
                    <p:spPr>
                      <a:xfrm>
                        <a:off x="747347" y="2365131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6" name="Rectangle 355"/>
                      <p:cNvSpPr/>
                      <p:nvPr/>
                    </p:nvSpPr>
                    <p:spPr>
                      <a:xfrm>
                        <a:off x="1248508" y="2602523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7" name="Rectangle 356"/>
                      <p:cNvSpPr/>
                      <p:nvPr/>
                    </p:nvSpPr>
                    <p:spPr>
                      <a:xfrm>
                        <a:off x="914400" y="2602523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8" name="Flowchart: Data 357"/>
                      <p:cNvSpPr/>
                      <p:nvPr/>
                    </p:nvSpPr>
                    <p:spPr>
                      <a:xfrm>
                        <a:off x="1749671" y="2612424"/>
                        <a:ext cx="457200" cy="22860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9" name="Rectangle 358"/>
                      <p:cNvSpPr/>
                      <p:nvPr/>
                    </p:nvSpPr>
                    <p:spPr>
                      <a:xfrm>
                        <a:off x="1565031" y="2602523"/>
                        <a:ext cx="334010" cy="22860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0" name="Flowchart: Data 359"/>
                      <p:cNvSpPr/>
                      <p:nvPr/>
                    </p:nvSpPr>
                    <p:spPr>
                      <a:xfrm>
                        <a:off x="1960685" y="2136531"/>
                        <a:ext cx="443230" cy="22860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1" name="Flowchart: Data 360"/>
                      <p:cNvSpPr/>
                      <p:nvPr/>
                    </p:nvSpPr>
                    <p:spPr>
                      <a:xfrm rot="151800">
                        <a:off x="1872762" y="2365131"/>
                        <a:ext cx="436245" cy="23749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2" name="Rectangle 361"/>
                      <p:cNvSpPr/>
                      <p:nvPr/>
                    </p:nvSpPr>
                    <p:spPr>
                      <a:xfrm>
                        <a:off x="1723293" y="2365131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3" name="Rectangle 362"/>
                      <p:cNvSpPr/>
                      <p:nvPr/>
                    </p:nvSpPr>
                    <p:spPr>
                      <a:xfrm>
                        <a:off x="1925516" y="2127739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4" name="Flowchart: Data 363"/>
                      <p:cNvSpPr/>
                      <p:nvPr/>
                    </p:nvSpPr>
                    <p:spPr>
                      <a:xfrm rot="21206143" flipH="1">
                        <a:off x="184639" y="2347546"/>
                        <a:ext cx="350520" cy="255905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5" name="Flowchart: Data 364"/>
                      <p:cNvSpPr/>
                      <p:nvPr/>
                    </p:nvSpPr>
                    <p:spPr>
                      <a:xfrm flipH="1">
                        <a:off x="281354" y="2602523"/>
                        <a:ext cx="525780" cy="22860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6" name="Flowchart: Data 365"/>
                      <p:cNvSpPr/>
                      <p:nvPr/>
                    </p:nvSpPr>
                    <p:spPr>
                      <a:xfrm flipH="1">
                        <a:off x="70339" y="2127739"/>
                        <a:ext cx="350520" cy="22860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7" name="Rectangle 366"/>
                      <p:cNvSpPr/>
                      <p:nvPr/>
                    </p:nvSpPr>
                    <p:spPr>
                      <a:xfrm>
                        <a:off x="580293" y="2602523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8" name="Rectangle 367"/>
                      <p:cNvSpPr/>
                      <p:nvPr/>
                    </p:nvSpPr>
                    <p:spPr>
                      <a:xfrm>
                        <a:off x="413239" y="2373923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9" name="Rectangle 368"/>
                      <p:cNvSpPr/>
                      <p:nvPr/>
                    </p:nvSpPr>
                    <p:spPr>
                      <a:xfrm>
                        <a:off x="245525" y="2127739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70" name="Rectangle 369"/>
                      <p:cNvSpPr/>
                      <p:nvPr/>
                    </p:nvSpPr>
                    <p:spPr>
                      <a:xfrm>
                        <a:off x="0" y="1729010"/>
                        <a:ext cx="2480254" cy="176447"/>
                      </a:xfrm>
                      <a:prstGeom prst="rect">
                        <a:avLst/>
                      </a:prstGeom>
                      <a:solidFill>
                        <a:srgbClr val="E7E6E6"/>
                      </a:solidFill>
                      <a:ln w="12700" cap="flat" cmpd="sng" algn="ctr">
                        <a:solidFill>
                          <a:srgbClr val="5B9BD5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71" name="Flowchart: Data 370"/>
                      <p:cNvSpPr/>
                      <p:nvPr/>
                    </p:nvSpPr>
                    <p:spPr>
                      <a:xfrm>
                        <a:off x="2240903" y="1899520"/>
                        <a:ext cx="223588" cy="241864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72" name="Rectangle 371"/>
                      <p:cNvSpPr/>
                      <p:nvPr/>
                    </p:nvSpPr>
                    <p:spPr>
                      <a:xfrm>
                        <a:off x="2057402" y="1905457"/>
                        <a:ext cx="316230" cy="217739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73" name="Flowchart: Data 372"/>
                      <p:cNvSpPr/>
                      <p:nvPr/>
                    </p:nvSpPr>
                    <p:spPr>
                      <a:xfrm flipH="1">
                        <a:off x="10215" y="1913452"/>
                        <a:ext cx="316230" cy="21971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74" name="Rectangle 373"/>
                      <p:cNvSpPr/>
                      <p:nvPr/>
                    </p:nvSpPr>
                    <p:spPr>
                      <a:xfrm>
                        <a:off x="146521" y="1916653"/>
                        <a:ext cx="289560" cy="211183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336" name="Rectangle 335"/>
                    <p:cNvSpPr/>
                    <p:nvPr/>
                  </p:nvSpPr>
                  <p:spPr>
                    <a:xfrm>
                      <a:off x="1378592" y="2841024"/>
                      <a:ext cx="334010" cy="256508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37" name="Rectangle 336"/>
                    <p:cNvSpPr/>
                    <p:nvPr/>
                  </p:nvSpPr>
                  <p:spPr>
                    <a:xfrm>
                      <a:off x="1714500" y="2848708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38" name="Rectangle 337"/>
                    <p:cNvSpPr/>
                    <p:nvPr/>
                  </p:nvSpPr>
                  <p:spPr>
                    <a:xfrm>
                      <a:off x="1037492" y="2848708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39" name="Rectangle 338"/>
                    <p:cNvSpPr/>
                    <p:nvPr/>
                  </p:nvSpPr>
                  <p:spPr>
                    <a:xfrm>
                      <a:off x="2022231" y="2848708"/>
                      <a:ext cx="377825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40" name="Rectangle 339"/>
                    <p:cNvSpPr/>
                    <p:nvPr/>
                  </p:nvSpPr>
                  <p:spPr>
                    <a:xfrm>
                      <a:off x="685800" y="2839916"/>
                      <a:ext cx="413385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41" name="Freeform 340"/>
                    <p:cNvSpPr/>
                    <p:nvPr/>
                  </p:nvSpPr>
                  <p:spPr>
                    <a:xfrm rot="17971067" flipH="1">
                      <a:off x="2824707" y="1722342"/>
                      <a:ext cx="790556" cy="1432437"/>
                    </a:xfrm>
                    <a:custGeom>
                      <a:avLst/>
                      <a:gdLst>
                        <a:gd name="connsiteX0" fmla="*/ 309984 w 823732"/>
                        <a:gd name="connsiteY0" fmla="*/ 27891 h 1374742"/>
                        <a:gd name="connsiteX1" fmla="*/ 222061 w 823732"/>
                        <a:gd name="connsiteY1" fmla="*/ 19099 h 1374742"/>
                        <a:gd name="connsiteX2" fmla="*/ 169307 w 823732"/>
                        <a:gd name="connsiteY2" fmla="*/ 10307 h 1374742"/>
                        <a:gd name="connsiteX3" fmla="*/ 116553 w 823732"/>
                        <a:gd name="connsiteY3" fmla="*/ 80645 h 1374742"/>
                        <a:gd name="connsiteX4" fmla="*/ 134138 w 823732"/>
                        <a:gd name="connsiteY4" fmla="*/ 142191 h 1374742"/>
                        <a:gd name="connsiteX5" fmla="*/ 125345 w 823732"/>
                        <a:gd name="connsiteY5" fmla="*/ 230114 h 1374742"/>
                        <a:gd name="connsiteX6" fmla="*/ 116553 w 823732"/>
                        <a:gd name="connsiteY6" fmla="*/ 309245 h 1374742"/>
                        <a:gd name="connsiteX7" fmla="*/ 72591 w 823732"/>
                        <a:gd name="connsiteY7" fmla="*/ 581807 h 1374742"/>
                        <a:gd name="connsiteX8" fmla="*/ 28630 w 823732"/>
                        <a:gd name="connsiteY8" fmla="*/ 722483 h 1374742"/>
                        <a:gd name="connsiteX9" fmla="*/ 547376 w 823732"/>
                        <a:gd name="connsiteY9" fmla="*/ 1126930 h 1374742"/>
                        <a:gd name="connsiteX10" fmla="*/ 573753 w 823732"/>
                        <a:gd name="connsiteY10" fmla="*/ 1223645 h 1374742"/>
                        <a:gd name="connsiteX11" fmla="*/ 591338 w 823732"/>
                        <a:gd name="connsiteY11" fmla="*/ 1276399 h 1374742"/>
                        <a:gd name="connsiteX12" fmla="*/ 608922 w 823732"/>
                        <a:gd name="connsiteY12" fmla="*/ 1302776 h 1374742"/>
                        <a:gd name="connsiteX13" fmla="*/ 652884 w 823732"/>
                        <a:gd name="connsiteY13" fmla="*/ 1364322 h 1374742"/>
                        <a:gd name="connsiteX14" fmla="*/ 705638 w 823732"/>
                        <a:gd name="connsiteY14" fmla="*/ 1373114 h 1374742"/>
                        <a:gd name="connsiteX15" fmla="*/ 749599 w 823732"/>
                        <a:gd name="connsiteY15" fmla="*/ 1346737 h 1374742"/>
                        <a:gd name="connsiteX16" fmla="*/ 811145 w 823732"/>
                        <a:gd name="connsiteY16" fmla="*/ 1293983 h 1374742"/>
                        <a:gd name="connsiteX17" fmla="*/ 811145 w 823732"/>
                        <a:gd name="connsiteY17" fmla="*/ 1241230 h 1374742"/>
                        <a:gd name="connsiteX18" fmla="*/ 819938 w 823732"/>
                        <a:gd name="connsiteY18" fmla="*/ 1170891 h 1374742"/>
                        <a:gd name="connsiteX19" fmla="*/ 740807 w 823732"/>
                        <a:gd name="connsiteY19" fmla="*/ 1118137 h 1374742"/>
                        <a:gd name="connsiteX20" fmla="*/ 670468 w 823732"/>
                        <a:gd name="connsiteY20" fmla="*/ 1100553 h 1374742"/>
                        <a:gd name="connsiteX21" fmla="*/ 626507 w 823732"/>
                        <a:gd name="connsiteY21" fmla="*/ 1082968 h 1374742"/>
                        <a:gd name="connsiteX22" fmla="*/ 573753 w 823732"/>
                        <a:gd name="connsiteY22" fmla="*/ 1003837 h 1374742"/>
                        <a:gd name="connsiteX23" fmla="*/ 318776 w 823732"/>
                        <a:gd name="connsiteY23" fmla="*/ 704899 h 1374742"/>
                        <a:gd name="connsiteX24" fmla="*/ 186891 w 823732"/>
                        <a:gd name="connsiteY24" fmla="*/ 616976 h 1374742"/>
                        <a:gd name="connsiteX25" fmla="*/ 283607 w 823732"/>
                        <a:gd name="connsiteY25" fmla="*/ 370791 h 1374742"/>
                        <a:gd name="connsiteX26" fmla="*/ 309984 w 823732"/>
                        <a:gd name="connsiteY26" fmla="*/ 282868 h 1374742"/>
                        <a:gd name="connsiteX27" fmla="*/ 371530 w 823732"/>
                        <a:gd name="connsiteY27" fmla="*/ 186153 h 1374742"/>
                        <a:gd name="connsiteX28" fmla="*/ 371530 w 823732"/>
                        <a:gd name="connsiteY28" fmla="*/ 63060 h 1374742"/>
                        <a:gd name="connsiteX29" fmla="*/ 353945 w 823732"/>
                        <a:gd name="connsiteY29" fmla="*/ 1514 h 1374742"/>
                        <a:gd name="connsiteX30" fmla="*/ 309984 w 823732"/>
                        <a:gd name="connsiteY30" fmla="*/ 27891 h 13747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823732" h="1374742">
                          <a:moveTo>
                            <a:pt x="309984" y="27891"/>
                          </a:moveTo>
                          <a:cubicBezTo>
                            <a:pt x="288003" y="30822"/>
                            <a:pt x="245507" y="22030"/>
                            <a:pt x="222061" y="19099"/>
                          </a:cubicBezTo>
                          <a:cubicBezTo>
                            <a:pt x="198615" y="16168"/>
                            <a:pt x="186892" y="49"/>
                            <a:pt x="169307" y="10307"/>
                          </a:cubicBezTo>
                          <a:cubicBezTo>
                            <a:pt x="151722" y="20565"/>
                            <a:pt x="122414" y="58664"/>
                            <a:pt x="116553" y="80645"/>
                          </a:cubicBezTo>
                          <a:cubicBezTo>
                            <a:pt x="110692" y="102626"/>
                            <a:pt x="132673" y="117280"/>
                            <a:pt x="134138" y="142191"/>
                          </a:cubicBezTo>
                          <a:cubicBezTo>
                            <a:pt x="135603" y="167102"/>
                            <a:pt x="128276" y="202272"/>
                            <a:pt x="125345" y="230114"/>
                          </a:cubicBezTo>
                          <a:cubicBezTo>
                            <a:pt x="122414" y="257956"/>
                            <a:pt x="125345" y="250630"/>
                            <a:pt x="116553" y="309245"/>
                          </a:cubicBezTo>
                          <a:cubicBezTo>
                            <a:pt x="107761" y="367861"/>
                            <a:pt x="87245" y="512934"/>
                            <a:pt x="72591" y="581807"/>
                          </a:cubicBezTo>
                          <a:cubicBezTo>
                            <a:pt x="57937" y="650680"/>
                            <a:pt x="-50501" y="631629"/>
                            <a:pt x="28630" y="722483"/>
                          </a:cubicBezTo>
                          <a:cubicBezTo>
                            <a:pt x="107761" y="813337"/>
                            <a:pt x="456522" y="1043403"/>
                            <a:pt x="547376" y="1126930"/>
                          </a:cubicBezTo>
                          <a:cubicBezTo>
                            <a:pt x="638230" y="1210457"/>
                            <a:pt x="566426" y="1198734"/>
                            <a:pt x="573753" y="1223645"/>
                          </a:cubicBezTo>
                          <a:cubicBezTo>
                            <a:pt x="581080" y="1248556"/>
                            <a:pt x="591338" y="1276399"/>
                            <a:pt x="591338" y="1276399"/>
                          </a:cubicBezTo>
                          <a:cubicBezTo>
                            <a:pt x="597199" y="1289587"/>
                            <a:pt x="598664" y="1288122"/>
                            <a:pt x="608922" y="1302776"/>
                          </a:cubicBezTo>
                          <a:cubicBezTo>
                            <a:pt x="619180" y="1317430"/>
                            <a:pt x="636765" y="1352599"/>
                            <a:pt x="652884" y="1364322"/>
                          </a:cubicBezTo>
                          <a:cubicBezTo>
                            <a:pt x="669003" y="1376045"/>
                            <a:pt x="689519" y="1376045"/>
                            <a:pt x="705638" y="1373114"/>
                          </a:cubicBezTo>
                          <a:cubicBezTo>
                            <a:pt x="721757" y="1370183"/>
                            <a:pt x="732015" y="1359925"/>
                            <a:pt x="749599" y="1346737"/>
                          </a:cubicBezTo>
                          <a:cubicBezTo>
                            <a:pt x="767183" y="1333549"/>
                            <a:pt x="800887" y="1311567"/>
                            <a:pt x="811145" y="1293983"/>
                          </a:cubicBezTo>
                          <a:cubicBezTo>
                            <a:pt x="821403" y="1276399"/>
                            <a:pt x="809680" y="1261745"/>
                            <a:pt x="811145" y="1241230"/>
                          </a:cubicBezTo>
                          <a:cubicBezTo>
                            <a:pt x="812610" y="1220715"/>
                            <a:pt x="831661" y="1191407"/>
                            <a:pt x="819938" y="1170891"/>
                          </a:cubicBezTo>
                          <a:cubicBezTo>
                            <a:pt x="808215" y="1150376"/>
                            <a:pt x="765719" y="1129860"/>
                            <a:pt x="740807" y="1118137"/>
                          </a:cubicBezTo>
                          <a:cubicBezTo>
                            <a:pt x="715895" y="1106414"/>
                            <a:pt x="689518" y="1106415"/>
                            <a:pt x="670468" y="1100553"/>
                          </a:cubicBezTo>
                          <a:cubicBezTo>
                            <a:pt x="651418" y="1094692"/>
                            <a:pt x="642626" y="1099087"/>
                            <a:pt x="626507" y="1082968"/>
                          </a:cubicBezTo>
                          <a:cubicBezTo>
                            <a:pt x="610388" y="1066849"/>
                            <a:pt x="625042" y="1066849"/>
                            <a:pt x="573753" y="1003837"/>
                          </a:cubicBezTo>
                          <a:cubicBezTo>
                            <a:pt x="522465" y="940826"/>
                            <a:pt x="383253" y="769376"/>
                            <a:pt x="318776" y="704899"/>
                          </a:cubicBezTo>
                          <a:cubicBezTo>
                            <a:pt x="254299" y="640422"/>
                            <a:pt x="192752" y="672661"/>
                            <a:pt x="186891" y="616976"/>
                          </a:cubicBezTo>
                          <a:cubicBezTo>
                            <a:pt x="181030" y="561291"/>
                            <a:pt x="263092" y="426476"/>
                            <a:pt x="283607" y="370791"/>
                          </a:cubicBezTo>
                          <a:cubicBezTo>
                            <a:pt x="304122" y="315106"/>
                            <a:pt x="295330" y="313641"/>
                            <a:pt x="309984" y="282868"/>
                          </a:cubicBezTo>
                          <a:cubicBezTo>
                            <a:pt x="324638" y="252095"/>
                            <a:pt x="361272" y="222788"/>
                            <a:pt x="371530" y="186153"/>
                          </a:cubicBezTo>
                          <a:cubicBezTo>
                            <a:pt x="381788" y="149518"/>
                            <a:pt x="374461" y="93833"/>
                            <a:pt x="371530" y="63060"/>
                          </a:cubicBezTo>
                          <a:cubicBezTo>
                            <a:pt x="368599" y="32287"/>
                            <a:pt x="371530" y="10306"/>
                            <a:pt x="353945" y="1514"/>
                          </a:cubicBezTo>
                          <a:cubicBezTo>
                            <a:pt x="336360" y="-7278"/>
                            <a:pt x="331965" y="24960"/>
                            <a:pt x="309984" y="27891"/>
                          </a:cubicBezTo>
                          <a:close/>
                        </a:path>
                      </a:pathLst>
                    </a:custGeom>
                    <a:solidFill>
                      <a:srgbClr val="DECFBC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42" name="Freeform 341"/>
                    <p:cNvSpPr/>
                    <p:nvPr/>
                  </p:nvSpPr>
                  <p:spPr>
                    <a:xfrm rot="2795689">
                      <a:off x="-462928" y="1785003"/>
                      <a:ext cx="745407" cy="1519195"/>
                    </a:xfrm>
                    <a:custGeom>
                      <a:avLst/>
                      <a:gdLst>
                        <a:gd name="connsiteX0" fmla="*/ 309984 w 823732"/>
                        <a:gd name="connsiteY0" fmla="*/ 27891 h 1374742"/>
                        <a:gd name="connsiteX1" fmla="*/ 222061 w 823732"/>
                        <a:gd name="connsiteY1" fmla="*/ 19099 h 1374742"/>
                        <a:gd name="connsiteX2" fmla="*/ 169307 w 823732"/>
                        <a:gd name="connsiteY2" fmla="*/ 10307 h 1374742"/>
                        <a:gd name="connsiteX3" fmla="*/ 116553 w 823732"/>
                        <a:gd name="connsiteY3" fmla="*/ 80645 h 1374742"/>
                        <a:gd name="connsiteX4" fmla="*/ 134138 w 823732"/>
                        <a:gd name="connsiteY4" fmla="*/ 142191 h 1374742"/>
                        <a:gd name="connsiteX5" fmla="*/ 125345 w 823732"/>
                        <a:gd name="connsiteY5" fmla="*/ 230114 h 1374742"/>
                        <a:gd name="connsiteX6" fmla="*/ 116553 w 823732"/>
                        <a:gd name="connsiteY6" fmla="*/ 309245 h 1374742"/>
                        <a:gd name="connsiteX7" fmla="*/ 72591 w 823732"/>
                        <a:gd name="connsiteY7" fmla="*/ 581807 h 1374742"/>
                        <a:gd name="connsiteX8" fmla="*/ 28630 w 823732"/>
                        <a:gd name="connsiteY8" fmla="*/ 722483 h 1374742"/>
                        <a:gd name="connsiteX9" fmla="*/ 547376 w 823732"/>
                        <a:gd name="connsiteY9" fmla="*/ 1126930 h 1374742"/>
                        <a:gd name="connsiteX10" fmla="*/ 573753 w 823732"/>
                        <a:gd name="connsiteY10" fmla="*/ 1223645 h 1374742"/>
                        <a:gd name="connsiteX11" fmla="*/ 591338 w 823732"/>
                        <a:gd name="connsiteY11" fmla="*/ 1276399 h 1374742"/>
                        <a:gd name="connsiteX12" fmla="*/ 608922 w 823732"/>
                        <a:gd name="connsiteY12" fmla="*/ 1302776 h 1374742"/>
                        <a:gd name="connsiteX13" fmla="*/ 652884 w 823732"/>
                        <a:gd name="connsiteY13" fmla="*/ 1364322 h 1374742"/>
                        <a:gd name="connsiteX14" fmla="*/ 705638 w 823732"/>
                        <a:gd name="connsiteY14" fmla="*/ 1373114 h 1374742"/>
                        <a:gd name="connsiteX15" fmla="*/ 749599 w 823732"/>
                        <a:gd name="connsiteY15" fmla="*/ 1346737 h 1374742"/>
                        <a:gd name="connsiteX16" fmla="*/ 811145 w 823732"/>
                        <a:gd name="connsiteY16" fmla="*/ 1293983 h 1374742"/>
                        <a:gd name="connsiteX17" fmla="*/ 811145 w 823732"/>
                        <a:gd name="connsiteY17" fmla="*/ 1241230 h 1374742"/>
                        <a:gd name="connsiteX18" fmla="*/ 819938 w 823732"/>
                        <a:gd name="connsiteY18" fmla="*/ 1170891 h 1374742"/>
                        <a:gd name="connsiteX19" fmla="*/ 740807 w 823732"/>
                        <a:gd name="connsiteY19" fmla="*/ 1118137 h 1374742"/>
                        <a:gd name="connsiteX20" fmla="*/ 670468 w 823732"/>
                        <a:gd name="connsiteY20" fmla="*/ 1100553 h 1374742"/>
                        <a:gd name="connsiteX21" fmla="*/ 626507 w 823732"/>
                        <a:gd name="connsiteY21" fmla="*/ 1082968 h 1374742"/>
                        <a:gd name="connsiteX22" fmla="*/ 573753 w 823732"/>
                        <a:gd name="connsiteY22" fmla="*/ 1003837 h 1374742"/>
                        <a:gd name="connsiteX23" fmla="*/ 318776 w 823732"/>
                        <a:gd name="connsiteY23" fmla="*/ 704899 h 1374742"/>
                        <a:gd name="connsiteX24" fmla="*/ 186891 w 823732"/>
                        <a:gd name="connsiteY24" fmla="*/ 616976 h 1374742"/>
                        <a:gd name="connsiteX25" fmla="*/ 283607 w 823732"/>
                        <a:gd name="connsiteY25" fmla="*/ 370791 h 1374742"/>
                        <a:gd name="connsiteX26" fmla="*/ 309984 w 823732"/>
                        <a:gd name="connsiteY26" fmla="*/ 282868 h 1374742"/>
                        <a:gd name="connsiteX27" fmla="*/ 371530 w 823732"/>
                        <a:gd name="connsiteY27" fmla="*/ 186153 h 1374742"/>
                        <a:gd name="connsiteX28" fmla="*/ 371530 w 823732"/>
                        <a:gd name="connsiteY28" fmla="*/ 63060 h 1374742"/>
                        <a:gd name="connsiteX29" fmla="*/ 353945 w 823732"/>
                        <a:gd name="connsiteY29" fmla="*/ 1514 h 1374742"/>
                        <a:gd name="connsiteX30" fmla="*/ 309984 w 823732"/>
                        <a:gd name="connsiteY30" fmla="*/ 27891 h 13747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823732" h="1374742">
                          <a:moveTo>
                            <a:pt x="309984" y="27891"/>
                          </a:moveTo>
                          <a:cubicBezTo>
                            <a:pt x="288003" y="30822"/>
                            <a:pt x="245507" y="22030"/>
                            <a:pt x="222061" y="19099"/>
                          </a:cubicBezTo>
                          <a:cubicBezTo>
                            <a:pt x="198615" y="16168"/>
                            <a:pt x="186892" y="49"/>
                            <a:pt x="169307" y="10307"/>
                          </a:cubicBezTo>
                          <a:cubicBezTo>
                            <a:pt x="151722" y="20565"/>
                            <a:pt x="122414" y="58664"/>
                            <a:pt x="116553" y="80645"/>
                          </a:cubicBezTo>
                          <a:cubicBezTo>
                            <a:pt x="110692" y="102626"/>
                            <a:pt x="132673" y="117280"/>
                            <a:pt x="134138" y="142191"/>
                          </a:cubicBezTo>
                          <a:cubicBezTo>
                            <a:pt x="135603" y="167102"/>
                            <a:pt x="128276" y="202272"/>
                            <a:pt x="125345" y="230114"/>
                          </a:cubicBezTo>
                          <a:cubicBezTo>
                            <a:pt x="122414" y="257956"/>
                            <a:pt x="125345" y="250630"/>
                            <a:pt x="116553" y="309245"/>
                          </a:cubicBezTo>
                          <a:cubicBezTo>
                            <a:pt x="107761" y="367861"/>
                            <a:pt x="87245" y="512934"/>
                            <a:pt x="72591" y="581807"/>
                          </a:cubicBezTo>
                          <a:cubicBezTo>
                            <a:pt x="57937" y="650680"/>
                            <a:pt x="-50501" y="631629"/>
                            <a:pt x="28630" y="722483"/>
                          </a:cubicBezTo>
                          <a:cubicBezTo>
                            <a:pt x="107761" y="813337"/>
                            <a:pt x="456522" y="1043403"/>
                            <a:pt x="547376" y="1126930"/>
                          </a:cubicBezTo>
                          <a:cubicBezTo>
                            <a:pt x="638230" y="1210457"/>
                            <a:pt x="566426" y="1198734"/>
                            <a:pt x="573753" y="1223645"/>
                          </a:cubicBezTo>
                          <a:cubicBezTo>
                            <a:pt x="581080" y="1248556"/>
                            <a:pt x="591338" y="1276399"/>
                            <a:pt x="591338" y="1276399"/>
                          </a:cubicBezTo>
                          <a:cubicBezTo>
                            <a:pt x="597199" y="1289587"/>
                            <a:pt x="598664" y="1288122"/>
                            <a:pt x="608922" y="1302776"/>
                          </a:cubicBezTo>
                          <a:cubicBezTo>
                            <a:pt x="619180" y="1317430"/>
                            <a:pt x="636765" y="1352599"/>
                            <a:pt x="652884" y="1364322"/>
                          </a:cubicBezTo>
                          <a:cubicBezTo>
                            <a:pt x="669003" y="1376045"/>
                            <a:pt x="689519" y="1376045"/>
                            <a:pt x="705638" y="1373114"/>
                          </a:cubicBezTo>
                          <a:cubicBezTo>
                            <a:pt x="721757" y="1370183"/>
                            <a:pt x="732015" y="1359925"/>
                            <a:pt x="749599" y="1346737"/>
                          </a:cubicBezTo>
                          <a:cubicBezTo>
                            <a:pt x="767183" y="1333549"/>
                            <a:pt x="800887" y="1311567"/>
                            <a:pt x="811145" y="1293983"/>
                          </a:cubicBezTo>
                          <a:cubicBezTo>
                            <a:pt x="821403" y="1276399"/>
                            <a:pt x="809680" y="1261745"/>
                            <a:pt x="811145" y="1241230"/>
                          </a:cubicBezTo>
                          <a:cubicBezTo>
                            <a:pt x="812610" y="1220715"/>
                            <a:pt x="831661" y="1191407"/>
                            <a:pt x="819938" y="1170891"/>
                          </a:cubicBezTo>
                          <a:cubicBezTo>
                            <a:pt x="808215" y="1150376"/>
                            <a:pt x="765719" y="1129860"/>
                            <a:pt x="740807" y="1118137"/>
                          </a:cubicBezTo>
                          <a:cubicBezTo>
                            <a:pt x="715895" y="1106414"/>
                            <a:pt x="689518" y="1106415"/>
                            <a:pt x="670468" y="1100553"/>
                          </a:cubicBezTo>
                          <a:cubicBezTo>
                            <a:pt x="651418" y="1094692"/>
                            <a:pt x="642626" y="1099087"/>
                            <a:pt x="626507" y="1082968"/>
                          </a:cubicBezTo>
                          <a:cubicBezTo>
                            <a:pt x="610388" y="1066849"/>
                            <a:pt x="625042" y="1066849"/>
                            <a:pt x="573753" y="1003837"/>
                          </a:cubicBezTo>
                          <a:cubicBezTo>
                            <a:pt x="522465" y="940826"/>
                            <a:pt x="383253" y="769376"/>
                            <a:pt x="318776" y="704899"/>
                          </a:cubicBezTo>
                          <a:cubicBezTo>
                            <a:pt x="254299" y="640422"/>
                            <a:pt x="192752" y="672661"/>
                            <a:pt x="186891" y="616976"/>
                          </a:cubicBezTo>
                          <a:cubicBezTo>
                            <a:pt x="181030" y="561291"/>
                            <a:pt x="263092" y="426476"/>
                            <a:pt x="283607" y="370791"/>
                          </a:cubicBezTo>
                          <a:cubicBezTo>
                            <a:pt x="304122" y="315106"/>
                            <a:pt x="295330" y="313641"/>
                            <a:pt x="309984" y="282868"/>
                          </a:cubicBezTo>
                          <a:cubicBezTo>
                            <a:pt x="324638" y="252095"/>
                            <a:pt x="361272" y="222788"/>
                            <a:pt x="371530" y="186153"/>
                          </a:cubicBezTo>
                          <a:cubicBezTo>
                            <a:pt x="381788" y="149518"/>
                            <a:pt x="374461" y="93833"/>
                            <a:pt x="371530" y="63060"/>
                          </a:cubicBezTo>
                          <a:cubicBezTo>
                            <a:pt x="368599" y="32287"/>
                            <a:pt x="371530" y="10306"/>
                            <a:pt x="353945" y="1514"/>
                          </a:cubicBezTo>
                          <a:cubicBezTo>
                            <a:pt x="336360" y="-7278"/>
                            <a:pt x="331965" y="24960"/>
                            <a:pt x="309984" y="27891"/>
                          </a:cubicBezTo>
                          <a:close/>
                        </a:path>
                      </a:pathLst>
                    </a:custGeom>
                    <a:solidFill>
                      <a:srgbClr val="DECFBC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327" name="Trapezoid 326"/>
                  <p:cNvSpPr/>
                  <p:nvPr/>
                </p:nvSpPr>
                <p:spPr>
                  <a:xfrm rot="10800000">
                    <a:off x="1362808" y="1688123"/>
                    <a:ext cx="307340" cy="210820"/>
                  </a:xfrm>
                  <a:prstGeom prst="trapezoid">
                    <a:avLst/>
                  </a:prstGeom>
                  <a:gradFill rotWithShape="1">
                    <a:gsLst>
                      <a:gs pos="0">
                        <a:srgbClr val="4472C4">
                          <a:satMod val="103000"/>
                          <a:lumMod val="102000"/>
                          <a:tint val="94000"/>
                        </a:srgbClr>
                      </a:gs>
                      <a:gs pos="50000">
                        <a:srgbClr val="4472C4">
                          <a:satMod val="110000"/>
                          <a:lumMod val="100000"/>
                          <a:shade val="100000"/>
                        </a:srgbClr>
                      </a:gs>
                      <a:gs pos="100000">
                        <a:srgbClr val="4472C4">
                          <a:lumMod val="99000"/>
                          <a:satMod val="120000"/>
                          <a:shade val="78000"/>
                        </a:srgbClr>
                      </a:gs>
                    </a:gsLst>
                    <a:lin ang="5400000" scaled="0"/>
                  </a:gradFill>
                  <a:ln>
                    <a:noFill/>
                  </a:ln>
                  <a:effectLst>
                    <a:outerShdw blurRad="57150" dist="19050" dir="5400000" algn="ctr" rotWithShape="0">
                      <a:srgbClr val="000000">
                        <a:alpha val="63000"/>
                      </a:srgbClr>
                    </a:outerShdw>
                  </a:effectLst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28" name="Regular Pentagon 327"/>
                  <p:cNvSpPr/>
                  <p:nvPr/>
                </p:nvSpPr>
                <p:spPr>
                  <a:xfrm rot="10800000">
                    <a:off x="1371600" y="1872761"/>
                    <a:ext cx="298674" cy="922922"/>
                  </a:xfrm>
                  <a:prstGeom prst="pentagon">
                    <a:avLst/>
                  </a:prstGeom>
                  <a:gradFill rotWithShape="1">
                    <a:gsLst>
                      <a:gs pos="0">
                        <a:srgbClr val="4472C4">
                          <a:satMod val="103000"/>
                          <a:lumMod val="102000"/>
                          <a:tint val="94000"/>
                        </a:srgbClr>
                      </a:gs>
                      <a:gs pos="50000">
                        <a:srgbClr val="4472C4">
                          <a:satMod val="110000"/>
                          <a:lumMod val="100000"/>
                          <a:shade val="100000"/>
                        </a:srgbClr>
                      </a:gs>
                      <a:gs pos="100000">
                        <a:srgbClr val="4472C4">
                          <a:lumMod val="99000"/>
                          <a:satMod val="120000"/>
                          <a:shade val="78000"/>
                        </a:srgbClr>
                      </a:gs>
                    </a:gsLst>
                    <a:lin ang="5400000" scaled="0"/>
                  </a:gradFill>
                  <a:ln>
                    <a:noFill/>
                  </a:ln>
                  <a:effectLst>
                    <a:outerShdw blurRad="57150" dist="19050" dir="5400000" algn="ctr" rotWithShape="0">
                      <a:srgbClr val="000000">
                        <a:alpha val="63000"/>
                      </a:srgbClr>
                    </a:outerShdw>
                  </a:effectLst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29" name="Minus 328"/>
                  <p:cNvSpPr/>
                  <p:nvPr/>
                </p:nvSpPr>
                <p:spPr>
                  <a:xfrm>
                    <a:off x="70338" y="1652954"/>
                    <a:ext cx="1512277" cy="113567"/>
                  </a:xfrm>
                  <a:prstGeom prst="mathMinus">
                    <a:avLst/>
                  </a:prstGeom>
                  <a:solidFill>
                    <a:srgbClr val="E7E6E6"/>
                  </a:solidFill>
                  <a:ln w="1905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30" name="Minus 329"/>
                  <p:cNvSpPr/>
                  <p:nvPr/>
                </p:nvSpPr>
                <p:spPr>
                  <a:xfrm>
                    <a:off x="1450731" y="1652954"/>
                    <a:ext cx="1503192" cy="113567"/>
                  </a:xfrm>
                  <a:prstGeom prst="mathMinus">
                    <a:avLst/>
                  </a:prstGeom>
                  <a:solidFill>
                    <a:srgbClr val="E7E6E6"/>
                  </a:solidFill>
                  <a:ln w="1905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31" name="Right Triangle 330"/>
                  <p:cNvSpPr/>
                  <p:nvPr/>
                </p:nvSpPr>
                <p:spPr>
                  <a:xfrm rot="9613516" flipH="1" flipV="1">
                    <a:off x="1591408" y="1547446"/>
                    <a:ext cx="708643" cy="279360"/>
                  </a:xfrm>
                  <a:prstGeom prst="rtTriangle">
                    <a:avLst/>
                  </a:prstGeom>
                  <a:solidFill>
                    <a:srgbClr val="E7E6E6"/>
                  </a:solidFill>
                  <a:ln w="1905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32" name="Right Triangle 331"/>
                  <p:cNvSpPr/>
                  <p:nvPr/>
                </p:nvSpPr>
                <p:spPr>
                  <a:xfrm rot="11986484" flipV="1">
                    <a:off x="720969" y="1547446"/>
                    <a:ext cx="708643" cy="279360"/>
                  </a:xfrm>
                  <a:prstGeom prst="rtTriangle">
                    <a:avLst/>
                  </a:prstGeom>
                  <a:solidFill>
                    <a:srgbClr val="E7E6E6"/>
                  </a:solidFill>
                  <a:ln w="19050" cap="flat" cmpd="sng" algn="ctr">
                    <a:solidFill>
                      <a:srgbClr val="5B9BD5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324" name="Right Triangle 323"/>
                <p:cNvSpPr/>
                <p:nvPr/>
              </p:nvSpPr>
              <p:spPr>
                <a:xfrm rot="10800000">
                  <a:off x="201168" y="1920240"/>
                  <a:ext cx="243205" cy="210820"/>
                </a:xfrm>
                <a:prstGeom prst="rtTriangle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325" name="Right Triangle 324"/>
                <p:cNvSpPr/>
                <p:nvPr/>
              </p:nvSpPr>
              <p:spPr>
                <a:xfrm rot="5400000">
                  <a:off x="2651760" y="1883664"/>
                  <a:ext cx="212725" cy="255270"/>
                </a:xfrm>
                <a:prstGeom prst="rtTriangle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320" name="Group 319"/>
              <p:cNvGrpSpPr/>
              <p:nvPr/>
            </p:nvGrpSpPr>
            <p:grpSpPr>
              <a:xfrm>
                <a:off x="735741" y="864973"/>
                <a:ext cx="399465" cy="133976"/>
                <a:chOff x="-3" y="0"/>
                <a:chExt cx="1195067" cy="194564"/>
              </a:xfrm>
            </p:grpSpPr>
            <p:sp>
              <p:nvSpPr>
                <p:cNvPr id="321" name="Heart 320"/>
                <p:cNvSpPr/>
                <p:nvPr/>
              </p:nvSpPr>
              <p:spPr>
                <a:xfrm>
                  <a:off x="0" y="0"/>
                  <a:ext cx="1195064" cy="194564"/>
                </a:xfrm>
                <a:prstGeom prst="heart">
                  <a:avLst/>
                </a:prstGeom>
                <a:solidFill>
                  <a:srgbClr val="B09180"/>
                </a:solidFill>
                <a:ln w="12700" cap="flat" cmpd="sng" algn="ctr">
                  <a:solidFill>
                    <a:srgbClr val="72645E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322" name="Heart 321"/>
                <p:cNvSpPr/>
                <p:nvPr/>
              </p:nvSpPr>
              <p:spPr>
                <a:xfrm>
                  <a:off x="-3" y="0"/>
                  <a:ext cx="1194436" cy="117917"/>
                </a:xfrm>
                <a:prstGeom prst="heart">
                  <a:avLst/>
                </a:prstGeom>
                <a:solidFill>
                  <a:srgbClr val="B09180"/>
                </a:solidFill>
                <a:ln w="12700" cap="flat" cmpd="sng" algn="ctr">
                  <a:solidFill>
                    <a:srgbClr val="72645E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sp>
        <p:nvSpPr>
          <p:cNvPr id="405" name="Flowchart: Summing Junction 26"/>
          <p:cNvSpPr>
            <a:spLocks noChangeArrowheads="1"/>
          </p:cNvSpPr>
          <p:nvPr/>
        </p:nvSpPr>
        <p:spPr bwMode="auto">
          <a:xfrm>
            <a:off x="2469359" y="4281517"/>
            <a:ext cx="915987" cy="863600"/>
          </a:xfrm>
          <a:prstGeom prst="flowChartSummingJunction">
            <a:avLst/>
          </a:prstGeom>
          <a:solidFill>
            <a:srgbClr val="843C0C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endParaRPr lang="en-AU"/>
          </a:p>
        </p:txBody>
      </p:sp>
      <p:sp>
        <p:nvSpPr>
          <p:cNvPr id="407" name="Flowchart: Summing Junction 26"/>
          <p:cNvSpPr>
            <a:spLocks noChangeArrowheads="1"/>
          </p:cNvSpPr>
          <p:nvPr/>
        </p:nvSpPr>
        <p:spPr bwMode="auto">
          <a:xfrm>
            <a:off x="5823383" y="6858000"/>
            <a:ext cx="915987" cy="863600"/>
          </a:xfrm>
          <a:prstGeom prst="flowChartSummingJunction">
            <a:avLst/>
          </a:prstGeom>
          <a:solidFill>
            <a:srgbClr val="843C0C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endParaRPr lang="en-AU"/>
          </a:p>
        </p:txBody>
      </p:sp>
      <p:sp>
        <p:nvSpPr>
          <p:cNvPr id="408" name="TextBox 407"/>
          <p:cNvSpPr txBox="1"/>
          <p:nvPr/>
        </p:nvSpPr>
        <p:spPr>
          <a:xfrm>
            <a:off x="3455004" y="417065"/>
            <a:ext cx="675128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Humpty was bored playing on his own.</a:t>
            </a:r>
            <a:endParaRPr lang="en-AU" sz="2800" dirty="0"/>
          </a:p>
        </p:txBody>
      </p:sp>
      <p:sp>
        <p:nvSpPr>
          <p:cNvPr id="409" name="Speech Bubble: Oval 41"/>
          <p:cNvSpPr/>
          <p:nvPr/>
        </p:nvSpPr>
        <p:spPr>
          <a:xfrm rot="953034">
            <a:off x="7396471" y="1675482"/>
            <a:ext cx="1969770" cy="1353820"/>
          </a:xfrm>
          <a:prstGeom prst="wedgeEllipseCallout">
            <a:avLst>
              <a:gd name="adj1" fmla="val -63567"/>
              <a:gd name="adj2" fmla="val 42860"/>
            </a:avLst>
          </a:prstGeom>
          <a:solidFill>
            <a:schemeClr val="accent5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en-US" sz="1800" kern="1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I wish I had a friend to play </a:t>
            </a:r>
            <a:r>
              <a:rPr lang="en-US" sz="1800" kern="100" dirty="0" smtClean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with</a:t>
            </a:r>
            <a:endParaRPr lang="en-AU" sz="1100" kern="1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30034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109 0.06667 L 0.04596 0.10672 C 0.0599 0.11574 0.08086 0.1206 0.10286 0.1206 C 0.12786 0.1206 0.14792 0.11574 0.16185 0.10672 L 0.22891 0.06667 " pathEditMode="relative" rAng="0" ptsTypes="AAAAA">
                                      <p:cBhvr>
                                        <p:cTn id="6" dur="20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2685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6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8" dur="180" accel="50000">
                                          <p:stCondLst>
                                            <p:cond delay="182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" dur="1822" tmFilter="0,0; 0.14,0.31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0.2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78">
                                          <p:stCondLst>
                                            <p:cond delay="1822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664" tmFilter="0.0,0.0;0.25,0.07;0.50,0.2;0.75,0.467;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0.026"/>
                                          </p:val>
                                        </p:tav>
                                        <p:tav tm="10000">
                                          <p:val>
                                            <p:strVal val="ppt_y+0.052"/>
                                          </p:val>
                                        </p:tav>
                                        <p:tav tm="15000">
                                          <p:val>
                                            <p:strVal val="ppt_y+0.078"/>
                                          </p:val>
                                        </p:tav>
                                        <p:tav tm="20000">
                                          <p:val>
                                            <p:strVal val="ppt_y+0.103"/>
                                          </p:val>
                                        </p:tav>
                                        <p:tav tm="30000">
                                          <p:val>
                                            <p:strVal val="ppt_y+0.151"/>
                                          </p:val>
                                        </p:tav>
                                        <p:tav tm="40000">
                                          <p:val>
                                            <p:strVal val="ppt_y+0.196"/>
                                          </p:val>
                                        </p:tav>
                                        <p:tav tm="50000">
                                          <p:val>
                                            <p:strVal val="ppt_y+0.236"/>
                                          </p:val>
                                        </p:tav>
                                        <p:tav tm="60000">
                                          <p:val>
                                            <p:strVal val="ppt_y+0.270"/>
                                          </p:val>
                                        </p:tav>
                                        <p:tav tm="70000">
                                          <p:val>
                                            <p:strVal val="ppt_y+0.297"/>
                                          </p:val>
                                        </p:tav>
                                        <p:tav tm="80000">
                                          <p:val>
                                            <p:strVal val="ppt_y+0.317"/>
                                          </p:val>
                                        </p:tav>
                                        <p:tav tm="90000">
                                          <p:val>
                                            <p:strVal val="ppt_y+0.329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33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111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37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123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80" accel="50000">
                                          <p:stCondLst>
                                            <p:cond delay="182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" dur="26">
                                          <p:stCondLst>
                                            <p:cond delay="62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" dur="166" decel="50000">
                                          <p:stCondLst>
                                            <p:cond delay="646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</p:cBhvr>
                                      <p:to x="100000" y="100000"/>
                                    </p:animScale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 C 0.00182 0.00278 0.00338 0.00579 0.00547 0.00833 C 0.00833 0.0118 0.0177 0.00833 0.01797 0.00833 C 0.02343 0.00486 0.01679 0.00856 0.02734 0.00555 C 0.02812 0.00509 0.02877 0.0044 0.02968 0.00417 C 0.03086 0.00347 0.03229 0.00324 0.03359 0.00278 C 0.03463 0.00185 0.03567 0.00092 0.03672 0 C 0.03802 -0.00139 0.03919 -0.00324 0.04062 -0.00417 C 0.04179 -0.00509 0.04323 -0.00509 0.04453 -0.00556 C 0.04882 -0.01088 0.04479 -0.00695 0.05156 -0.00972 C 0.05312 -0.01065 0.05455 -0.01181 0.05625 -0.0125 C 0.05768 -0.0132 0.05937 -0.01343 0.06093 -0.01389 C 0.07669 -0.02037 0.05898 -0.01343 0.06953 -0.01945 C 0.07148 -0.02083 0.07369 -0.0213 0.07578 -0.02222 C 0.08502 -0.02708 0.07617 -0.02361 0.08437 -0.02639 C 0.08515 -0.02732 0.0858 -0.02847 0.08672 -0.02917 C 0.08737 -0.02986 0.08828 -0.03009 0.08906 -0.03056 C 0.09036 -0.03148 0.09166 -0.03241 0.09297 -0.03333 C 0.09531 -0.03287 0.09778 -0.0338 0.1 -0.03195 C 0.10195 -0.03033 0.10247 -0.025 0.10468 -0.02361 L 0.10703 -0.02222 C 0.10833 -0.02037 0.10937 -0.01806 0.11093 -0.01667 C 0.11145 -0.0162 0.11927 -0.01412 0.11953 -0.01389 C 0.13073 -0.00185 0.11276 -0.0206 0.13125 -0.00417 C 0.13229 -0.00324 0.1332 -0.00232 0.13437 -0.00139 C 0.13528 -0.00093 0.13645 -0.0007 0.1375 0 C 0.13854 0.00069 0.13958 0.00162 0.14062 0.00278 C 0.1414 0.00347 0.14205 0.00486 0.14297 0.00555 C 0.14388 0.00625 0.14505 0.00625 0.14609 0.00694 C 0.15325 0.01157 0.14492 0.00717 0.15234 0.01389 C 0.15416 0.01551 0.15781 0.0169 0.16015 0.01805 L 0.19687 0.01667 C 0.19765 0.01643 0.19843 0.01574 0.19922 0.01528 C 0.20026 0.01435 0.2013 0.01342 0.20234 0.0125 C 0.20312 0.01157 0.20377 0.01018 0.20468 0.00972 C 0.20612 0.00833 0.20781 0.00787 0.20937 0.00694 C 0.21015 0.00648 0.2108 0.00579 0.21172 0.00555 C 0.21276 0.00509 0.2138 0.00463 0.21484 0.00417 C 0.21588 0.00324 0.21679 0.00208 0.21797 0.00139 C 0.22005 -0.00023 0.22187 -0.0007 0.22422 -0.00139 C 0.2289 -0.00718 0.22369 -0.00162 0.23125 -0.00695 C 0.23281 -0.00833 0.23424 -0.01019 0.23593 -0.01111 C 0.23815 -0.0125 0.24062 -0.0125 0.24297 -0.01389 C 0.24492 -0.01528 0.25599 -0.02384 0.26015 -0.02778 C 0.26093 -0.0287 0.26158 -0.02986 0.2625 -0.03056 C 0.26588 -0.03357 0.26406 -0.03009 0.26797 -0.03472 C 0.26875 -0.03588 0.2694 -0.03773 0.27031 -0.03889 C 0.27122 -0.04051 0.27239 -0.04144 0.27343 -0.04306 C 0.27435 -0.04468 0.275 -0.04676 0.27578 -0.04861 C 0.27747 -0.05301 0.27747 -0.05394 0.27968 -0.05833 C 0.28033 -0.05995 0.28125 -0.06111 0.28203 -0.0625 C 0.28255 -0.06389 0.28281 -0.06551 0.28359 -0.06667 C 0.28424 -0.06806 0.28515 -0.06852 0.28593 -0.06945 C 0.28698 -0.07083 0.28802 -0.07199 0.28906 -0.07361 C 0.29257 -0.08009 0.28802 -0.07662 0.29375 -0.07917 C 0.29453 -0.08009 0.29531 -0.08102 0.29609 -0.08195 C 0.29713 -0.08333 0.29804 -0.08495 0.29922 -0.08611 C 0.29987 -0.08704 0.30078 -0.08704 0.30156 -0.0875 C 0.30299 -0.0956 0.30104 -0.0882 0.30468 -0.09445 C 0.31393 -0.11111 0.29908 -0.08843 0.31015 -0.10556 C 0.32057 -0.12222 0.30859 -0.10301 0.31718 -0.11389 C 0.31797 -0.11505 0.31849 -0.11713 0.31953 -0.11806 C 0.3207 -0.11945 0.32213 -0.11991 0.32343 -0.12083 C 0.32552 -0.12269 0.3276 -0.12454 0.32968 -0.12639 C 0.33073 -0.12732 0.33164 -0.1287 0.33281 -0.12917 C 0.36002 -0.14537 0.33424 -0.13056 0.41406 -0.13195 C 0.4151 -0.13287 0.41601 -0.13403 0.41718 -0.13472 C 0.41783 -0.13542 0.41875 -0.13565 0.41953 -0.13611 C 0.42083 -0.13704 0.422 -0.1382 0.42343 -0.13889 C 0.42487 -0.14005 0.42656 -0.14074 0.42812 -0.14167 L 0.43047 -0.14306 C 0.4431 -0.16065 0.43164 -0.14583 0.44453 -0.15972 C 0.45377 -0.16991 0.44843 -0.1662 0.4539 -0.16945 C 0.45833 -0.17732 0.45403 -0.17107 0.45859 -0.175 C 0.46198 -0.17801 0.46015 -0.17824 0.46406 -0.18195 C 0.46979 -0.1875 0.46862 -0.18472 0.47422 -0.18889 C 0.47578 -0.19005 0.47721 -0.19213 0.4789 -0.19306 C 0.48033 -0.19398 0.48203 -0.19375 0.48359 -0.19445 C 0.48515 -0.19514 0.48672 -0.1963 0.48828 -0.19722 L 0.49062 -0.19861 C 0.49661 -0.19815 0.5026 -0.19815 0.50859 -0.19722 C 0.50937 -0.19722 0.51002 -0.19607 0.51093 -0.19583 C 0.51289 -0.19514 0.5151 -0.19491 0.51718 -0.19445 C 0.51849 -0.19352 0.51966 -0.19236 0.52109 -0.19167 C 0.52304 -0.19051 0.52526 -0.19005 0.52734 -0.18889 L 0.53203 -0.18611 C 0.53294 -0.18843 0.53515 -0.19236 0.53515 -0.19583 C 0.53515 -0.19908 0.53476 -0.20255 0.53437 -0.20556 C 0.53398 -0.20764 0.53333 -0.20926 0.53281 -0.21111 C 0.53151 -0.21505 0.52955 -0.21898 0.52812 -0.22222 C 0.52786 -0.22454 0.52786 -0.22708 0.52734 -0.22917 C 0.52682 -0.23102 0.52565 -0.23195 0.525 -0.23333 C 0.52408 -0.23519 0.52343 -0.23704 0.52265 -0.23889 C 0.52083 -0.24838 0.52343 -0.23727 0.51875 -0.24722 C 0.5181 -0.24838 0.51836 -0.25023 0.51797 -0.25139 C 0.51705 -0.25347 0.51575 -0.25509 0.51484 -0.25695 C 0.51041 -0.26574 0.51458 -0.26019 0.50859 -0.26945 C 0.50781 -0.2706 0.5069 -0.2713 0.50625 -0.27222 C 0.50533 -0.27361 0.50468 -0.27523 0.5039 -0.27639 C 0.50234 -0.27847 0.49922 -0.28195 0.49922 -0.28195 C 0.4983 -0.28195 0.48528 -0.28125 0.48125 -0.27917 C 0.46497 -0.2706 0.49557 -0.28357 0.47343 -0.27361 C 0.46562 -0.27014 0.47161 -0.27477 0.46328 -0.26945 C 0.46132 -0.26829 0.45963 -0.26667 0.45781 -0.26528 C 0.45573 -0.26389 0.45351 -0.26273 0.45156 -0.26111 C 0.44778 -0.25857 0.44414 -0.25602 0.44062 -0.25278 C 0.43854 -0.25093 0.43645 -0.24861 0.43437 -0.24722 C 0.43151 -0.24537 0.42851 -0.24468 0.42578 -0.24306 C 0.41966 -0.23958 0.41367 -0.23565 0.40781 -0.23195 C 0.40195 -0.22847 0.39635 -0.22454 0.39062 -0.22083 C 0.3875 -0.21898 0.38437 -0.21644 0.38125 -0.21528 L 0.35156 -0.20556 C 0.33997 -0.20139 0.34127 -0.19769 0.32656 -0.19583 L 0.30234 -0.19306 L 0.20312 -0.19583 C 0.19544 -0.19607 0.18789 -0.19653 0.18047 -0.19722 C 0.17239 -0.19792 0.17226 -0.19908 0.16406 -0.20139 C 0.16198 -0.20208 0.15989 -0.20232 0.15781 -0.20278 C 0.15599 -0.2037 0.15416 -0.20486 0.15234 -0.20556 C 0.15 -0.20671 0.14752 -0.20718 0.14531 -0.20833 C 0.14336 -0.20949 0.14166 -0.21134 0.13984 -0.2125 C 0.13802 -0.21366 0.13606 -0.21412 0.13437 -0.21528 C 0.12109 -0.22431 0.13789 -0.21528 0.125 -0.22222 C 0.12317 -0.22338 0.12122 -0.22408 0.11953 -0.225 C 0.11731 -0.22639 0.11536 -0.22801 0.11328 -0.22917 C 0.11119 -0.23033 0.10898 -0.23079 0.10703 -0.23195 C 0.10455 -0.23357 0.10247 -0.23634 0.1 -0.2375 C 0.09466 -0.24005 0.07291 -0.24676 0.06562 -0.24861 C 0.06172 -0.24977 0.05768 -0.25023 0.0539 -0.25139 C 0.04283 -0.2544 0.03203 -0.25949 0.02109 -0.26111 L 0.00156 -0.26389 C -0.00443 -0.27083 0.00312 -0.26273 -0.00391 -0.26806 C -0.01159 -0.27384 -0.00052 -0.26829 -0.00938 -0.27222 C -0.01641 -0.28218 -0.01003 -0.27454 -0.01875 -0.28056 C -0.02175 -0.28264 -0.02435 -0.28611 -0.02735 -0.2875 C -0.03099 -0.28935 -0.03464 -0.28958 -0.03828 -0.29028 C -0.04089 -0.29097 -0.04362 -0.2912 -0.0461 -0.29167 C -0.04857 -0.29213 -0.05078 -0.29283 -0.05313 -0.29306 C -0.05469 -0.29329 -0.05625 -0.29306 -0.05782 -0.29306 L -0.1836 -0.26111 L -0.19375 -0.25278 L -0.19297 -0.25278 C -0.19467 -0.23958 -0.19284 -0.24329 -0.19532 -0.23889 L -0.24688 -0.19167 " pathEditMode="relative" ptsTypes="AAAAAAAAAAAAAAAAAAAAAAAAAAAAAAAAAAAAAAAAAAAAAAAAAAAAAAAAAAAAAAAAAAAAAAAAAAAAAAAAAAAAAAAAAAAAAAAAAAAAAAAAAAAAAAAAAAAAAAAAAAAAAAAAAAAAAAAAAAAAAAAAA">
                                      <p:cBhvr>
                                        <p:cTn id="28" dur="20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5" grpId="0" animBg="1"/>
      <p:bldP spid="407" grpId="0" animBg="1"/>
      <p:bldP spid="40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-24090" y="0"/>
            <a:ext cx="12192000" cy="6858000"/>
            <a:chOff x="0" y="-204971"/>
            <a:chExt cx="10733628" cy="7691315"/>
          </a:xfrm>
        </p:grpSpPr>
        <p:sp>
          <p:nvSpPr>
            <p:cNvPr id="5" name="Rectangle 4"/>
            <p:cNvSpPr/>
            <p:nvPr/>
          </p:nvSpPr>
          <p:spPr>
            <a:xfrm>
              <a:off x="0" y="-204971"/>
              <a:ext cx="10733627" cy="4147820"/>
            </a:xfrm>
            <a:prstGeom prst="rect">
              <a:avLst/>
            </a:prstGeom>
            <a:gradFill flip="none" rotWithShape="1">
              <a:gsLst>
                <a:gs pos="0">
                  <a:srgbClr val="3399FF">
                    <a:tint val="66000"/>
                    <a:satMod val="160000"/>
                  </a:srgbClr>
                </a:gs>
                <a:gs pos="50000">
                  <a:srgbClr val="3399FF">
                    <a:tint val="44500"/>
                    <a:satMod val="160000"/>
                  </a:srgbClr>
                </a:gs>
                <a:gs pos="100000">
                  <a:srgbClr val="3399FF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6" name="Rectangle 5"/>
            <p:cNvSpPr/>
            <p:nvPr/>
          </p:nvSpPr>
          <p:spPr>
            <a:xfrm>
              <a:off x="0" y="3886200"/>
              <a:ext cx="10733628" cy="3600144"/>
            </a:xfrm>
            <a:prstGeom prst="rect">
              <a:avLst/>
            </a:prstGeom>
            <a:gradFill flip="none" rotWithShape="1">
              <a:gsLst>
                <a:gs pos="0">
                  <a:srgbClr val="70AD47">
                    <a:lumMod val="60000"/>
                    <a:lumOff val="40000"/>
                    <a:shade val="30000"/>
                    <a:satMod val="115000"/>
                  </a:srgbClr>
                </a:gs>
                <a:gs pos="50000">
                  <a:srgbClr val="70AD47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70AD47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AU"/>
          </a:p>
        </p:txBody>
      </p:sp>
      <p:grpSp>
        <p:nvGrpSpPr>
          <p:cNvPr id="7" name="Group 6"/>
          <p:cNvGrpSpPr/>
          <p:nvPr/>
        </p:nvGrpSpPr>
        <p:grpSpPr>
          <a:xfrm>
            <a:off x="9148612" y="44884"/>
            <a:ext cx="3070860" cy="4961252"/>
            <a:chOff x="0" y="0"/>
            <a:chExt cx="1646555" cy="2531109"/>
          </a:xfrm>
        </p:grpSpPr>
        <p:grpSp>
          <p:nvGrpSpPr>
            <p:cNvPr id="8" name="Group 7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15" name="Cloud Callout 14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chemeClr val="accent6">
                    <a:lumMod val="50000"/>
                  </a:schemeClr>
                </a:solidFill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16" name="Group 15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18" name="Group 17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65" name="Cloud Callout 64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66" name="Cloud Callout 65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chemeClr val="accent6">
                        <a:lumMod val="50000"/>
                      </a:schemeClr>
                    </a:solidFill>
                    <a:ln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67" name="Group 66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68" name="Group 67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70" name="Cloud Callout 69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71" name="Cloud Callout 70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chemeClr val="accent6">
                            <a:lumMod val="50000"/>
                          </a:schemeClr>
                        </a:solidFill>
                        <a:ln>
                          <a:solidFill>
                            <a:schemeClr val="accent6">
                              <a:lumMod val="7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6">
                            <a:shade val="50000"/>
                          </a:schemeClr>
                        </a:lnRef>
                        <a:fillRef idx="1">
                          <a:schemeClr val="accent6"/>
                        </a:fillRef>
                        <a:effectRef idx="0">
                          <a:schemeClr val="accent6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69" name="Cloud Callout 68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chemeClr val="accent6">
                          <a:lumMod val="50000"/>
                        </a:schemeClr>
                      </a:solidFill>
                      <a:ln w="12700" cap="flat" cmpd="sng" algn="ctr">
                        <a:solidFill>
                          <a:schemeClr val="accent6">
                            <a:lumMod val="75000"/>
                          </a:scheme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19" name="Group 18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20" name="Group 19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22" name="Group 21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24" name="Group 23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26" name="Group 25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28" name="Group 27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30" name="Group 29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32" name="Group 31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34" name="Group 33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36" name="Group 35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38" name="Group 37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40" name="Group 39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42" name="Group 41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44" name="Group 43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46" name="Group 45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48" name="Group 47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50" name="Group 49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52" name="Group 51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54" name="Group 53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56" name="Group 55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58" name="Freeform 57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59" name="Freeform 58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0" name="Freeform 59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1" name="Freeform 6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2" name="Freeform 6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3" name="Freeform 62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64" name="Freeform 63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57" name="Freeform 56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55" name="Freeform 54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53" name="Arc 52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51" name="Arc 50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49" name="Arc 48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47" name="Arc 46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45" name="Arc 44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43" name="Arc 42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1" name="Arc 40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39" name="Arc 38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37" name="Arc 36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35" name="Arc 34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3" name="Arc 32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31" name="Freeform 30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29" name="Freeform 28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27" name="Freeform 26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25" name="Freeform 24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23" name="Freeform 22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21" name="Freeform 20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17" name="Cloud Callout 16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chemeClr val="accent6">
                    <a:lumMod val="75000"/>
                  </a:scheme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11" name="Group 10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12" name="Cloud Callout 11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chemeClr val="accent6">
                    <a:lumMod val="50000"/>
                  </a:schemeClr>
                </a:solidFill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13" name="Cloud Callout 12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14" name="Cloud Callout 13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9" name="Cloud Callout 8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250" name="Group 249"/>
          <p:cNvGrpSpPr/>
          <p:nvPr/>
        </p:nvGrpSpPr>
        <p:grpSpPr>
          <a:xfrm rot="1076446">
            <a:off x="-1032849" y="-85700"/>
            <a:ext cx="4171949" cy="3429004"/>
            <a:chOff x="0" y="113730"/>
            <a:chExt cx="4661535" cy="4472882"/>
          </a:xfrm>
        </p:grpSpPr>
        <p:grpSp>
          <p:nvGrpSpPr>
            <p:cNvPr id="251" name="Group 250"/>
            <p:cNvGrpSpPr/>
            <p:nvPr/>
          </p:nvGrpSpPr>
          <p:grpSpPr>
            <a:xfrm>
              <a:off x="0" y="863600"/>
              <a:ext cx="4661535" cy="3723012"/>
              <a:chOff x="0" y="0"/>
              <a:chExt cx="4661535" cy="3723012"/>
            </a:xfrm>
          </p:grpSpPr>
          <p:grpSp>
            <p:nvGrpSpPr>
              <p:cNvPr id="283" name="Group 282"/>
              <p:cNvGrpSpPr/>
              <p:nvPr/>
            </p:nvGrpSpPr>
            <p:grpSpPr>
              <a:xfrm>
                <a:off x="2413000" y="1117600"/>
                <a:ext cx="1156544" cy="1099188"/>
                <a:chOff x="0" y="0"/>
                <a:chExt cx="1156544" cy="1099188"/>
              </a:xfrm>
            </p:grpSpPr>
            <p:sp>
              <p:nvSpPr>
                <p:cNvPr id="365" name="Freeform 364"/>
                <p:cNvSpPr/>
                <p:nvPr/>
              </p:nvSpPr>
              <p:spPr>
                <a:xfrm rot="20352448" flipH="1">
                  <a:off x="0" y="0"/>
                  <a:ext cx="640214" cy="989204"/>
                </a:xfrm>
                <a:custGeom>
                  <a:avLst/>
                  <a:gdLst>
                    <a:gd name="connsiteX0" fmla="*/ 168930 w 369984"/>
                    <a:gd name="connsiteY0" fmla="*/ 8348 h 576847"/>
                    <a:gd name="connsiteX1" fmla="*/ 168930 w 369984"/>
                    <a:gd name="connsiteY1" fmla="*/ 59863 h 576847"/>
                    <a:gd name="connsiteX2" fmla="*/ 91657 w 369984"/>
                    <a:gd name="connsiteY2" fmla="*/ 111379 h 576847"/>
                    <a:gd name="connsiteX3" fmla="*/ 53020 w 369984"/>
                    <a:gd name="connsiteY3" fmla="*/ 124258 h 576847"/>
                    <a:gd name="connsiteX4" fmla="*/ 1505 w 369984"/>
                    <a:gd name="connsiteY4" fmla="*/ 162894 h 576847"/>
                    <a:gd name="connsiteX5" fmla="*/ 14384 w 369984"/>
                    <a:gd name="connsiteY5" fmla="*/ 227289 h 576847"/>
                    <a:gd name="connsiteX6" fmla="*/ 20823 w 369984"/>
                    <a:gd name="connsiteY6" fmla="*/ 375396 h 576847"/>
                    <a:gd name="connsiteX7" fmla="*/ 40141 w 369984"/>
                    <a:gd name="connsiteY7" fmla="*/ 523503 h 576847"/>
                    <a:gd name="connsiteX8" fmla="*/ 46581 w 369984"/>
                    <a:gd name="connsiteY8" fmla="*/ 575018 h 576847"/>
                    <a:gd name="connsiteX9" fmla="*/ 130294 w 369984"/>
                    <a:gd name="connsiteY9" fmla="*/ 555700 h 576847"/>
                    <a:gd name="connsiteX10" fmla="*/ 136733 w 369984"/>
                    <a:gd name="connsiteY10" fmla="*/ 465548 h 576847"/>
                    <a:gd name="connsiteX11" fmla="*/ 162491 w 369984"/>
                    <a:gd name="connsiteY11" fmla="*/ 356077 h 576847"/>
                    <a:gd name="connsiteX12" fmla="*/ 143172 w 369984"/>
                    <a:gd name="connsiteY12" fmla="*/ 253046 h 576847"/>
                    <a:gd name="connsiteX13" fmla="*/ 175370 w 369984"/>
                    <a:gd name="connsiteY13" fmla="*/ 227289 h 576847"/>
                    <a:gd name="connsiteX14" fmla="*/ 233325 w 369984"/>
                    <a:gd name="connsiteY14" fmla="*/ 214410 h 576847"/>
                    <a:gd name="connsiteX15" fmla="*/ 317037 w 369984"/>
                    <a:gd name="connsiteY15" fmla="*/ 182213 h 576847"/>
                    <a:gd name="connsiteX16" fmla="*/ 349234 w 369984"/>
                    <a:gd name="connsiteY16" fmla="*/ 130697 h 576847"/>
                    <a:gd name="connsiteX17" fmla="*/ 368553 w 369984"/>
                    <a:gd name="connsiteY17" fmla="*/ 92061 h 576847"/>
                    <a:gd name="connsiteX18" fmla="*/ 368553 w 369984"/>
                    <a:gd name="connsiteY18" fmla="*/ 27666 h 576847"/>
                    <a:gd name="connsiteX19" fmla="*/ 368553 w 369984"/>
                    <a:gd name="connsiteY19" fmla="*/ 1908 h 576847"/>
                    <a:gd name="connsiteX20" fmla="*/ 349234 w 369984"/>
                    <a:gd name="connsiteY20" fmla="*/ 1908 h 576847"/>
                    <a:gd name="connsiteX21" fmla="*/ 168930 w 369984"/>
                    <a:gd name="connsiteY21" fmla="*/ 8348 h 576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69984" h="576847">
                      <a:moveTo>
                        <a:pt x="168930" y="8348"/>
                      </a:moveTo>
                      <a:cubicBezTo>
                        <a:pt x="175369" y="25519"/>
                        <a:pt x="181809" y="42691"/>
                        <a:pt x="168930" y="59863"/>
                      </a:cubicBezTo>
                      <a:cubicBezTo>
                        <a:pt x="156051" y="77035"/>
                        <a:pt x="110975" y="100647"/>
                        <a:pt x="91657" y="111379"/>
                      </a:cubicBezTo>
                      <a:cubicBezTo>
                        <a:pt x="72339" y="122111"/>
                        <a:pt x="68045" y="115672"/>
                        <a:pt x="53020" y="124258"/>
                      </a:cubicBezTo>
                      <a:cubicBezTo>
                        <a:pt x="37995" y="132844"/>
                        <a:pt x="7944" y="145722"/>
                        <a:pt x="1505" y="162894"/>
                      </a:cubicBezTo>
                      <a:cubicBezTo>
                        <a:pt x="-4934" y="180066"/>
                        <a:pt x="11164" y="191872"/>
                        <a:pt x="14384" y="227289"/>
                      </a:cubicBezTo>
                      <a:cubicBezTo>
                        <a:pt x="17604" y="262706"/>
                        <a:pt x="16530" y="326027"/>
                        <a:pt x="20823" y="375396"/>
                      </a:cubicBezTo>
                      <a:cubicBezTo>
                        <a:pt x="25116" y="424765"/>
                        <a:pt x="35848" y="490233"/>
                        <a:pt x="40141" y="523503"/>
                      </a:cubicBezTo>
                      <a:cubicBezTo>
                        <a:pt x="44434" y="556773"/>
                        <a:pt x="31555" y="569652"/>
                        <a:pt x="46581" y="575018"/>
                      </a:cubicBezTo>
                      <a:cubicBezTo>
                        <a:pt x="61607" y="580384"/>
                        <a:pt x="115269" y="573945"/>
                        <a:pt x="130294" y="555700"/>
                      </a:cubicBezTo>
                      <a:cubicBezTo>
                        <a:pt x="145319" y="537455"/>
                        <a:pt x="131367" y="498818"/>
                        <a:pt x="136733" y="465548"/>
                      </a:cubicBezTo>
                      <a:cubicBezTo>
                        <a:pt x="142099" y="432278"/>
                        <a:pt x="161418" y="391494"/>
                        <a:pt x="162491" y="356077"/>
                      </a:cubicBezTo>
                      <a:cubicBezTo>
                        <a:pt x="163564" y="320660"/>
                        <a:pt x="143172" y="253046"/>
                        <a:pt x="143172" y="253046"/>
                      </a:cubicBezTo>
                      <a:cubicBezTo>
                        <a:pt x="145318" y="231581"/>
                        <a:pt x="160345" y="233728"/>
                        <a:pt x="175370" y="227289"/>
                      </a:cubicBezTo>
                      <a:cubicBezTo>
                        <a:pt x="190395" y="220850"/>
                        <a:pt x="209714" y="221923"/>
                        <a:pt x="233325" y="214410"/>
                      </a:cubicBezTo>
                      <a:cubicBezTo>
                        <a:pt x="256936" y="206897"/>
                        <a:pt x="297719" y="196165"/>
                        <a:pt x="317037" y="182213"/>
                      </a:cubicBezTo>
                      <a:cubicBezTo>
                        <a:pt x="336355" y="168261"/>
                        <a:pt x="340648" y="145722"/>
                        <a:pt x="349234" y="130697"/>
                      </a:cubicBezTo>
                      <a:cubicBezTo>
                        <a:pt x="357820" y="115672"/>
                        <a:pt x="365333" y="109233"/>
                        <a:pt x="368553" y="92061"/>
                      </a:cubicBezTo>
                      <a:cubicBezTo>
                        <a:pt x="371773" y="74889"/>
                        <a:pt x="368553" y="27666"/>
                        <a:pt x="368553" y="27666"/>
                      </a:cubicBezTo>
                      <a:lnTo>
                        <a:pt x="368553" y="1908"/>
                      </a:lnTo>
                      <a:cubicBezTo>
                        <a:pt x="365333" y="-2385"/>
                        <a:pt x="349234" y="1908"/>
                        <a:pt x="349234" y="1908"/>
                      </a:cubicBezTo>
                      <a:lnTo>
                        <a:pt x="168930" y="8348"/>
                      </a:lnTo>
                      <a:close/>
                    </a:path>
                  </a:pathLst>
                </a:custGeom>
                <a:solidFill>
                  <a:srgbClr val="E7E6E6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366" name="Freeform 365"/>
                <p:cNvSpPr/>
                <p:nvPr/>
              </p:nvSpPr>
              <p:spPr>
                <a:xfrm rot="20947340" flipH="1">
                  <a:off x="558800" y="812800"/>
                  <a:ext cx="597744" cy="286388"/>
                </a:xfrm>
                <a:custGeom>
                  <a:avLst/>
                  <a:gdLst>
                    <a:gd name="connsiteX0" fmla="*/ 187885 w 299576"/>
                    <a:gd name="connsiteY0" fmla="*/ 26710 h 129909"/>
                    <a:gd name="connsiteX1" fmla="*/ 84854 w 299576"/>
                    <a:gd name="connsiteY1" fmla="*/ 58907 h 129909"/>
                    <a:gd name="connsiteX2" fmla="*/ 39778 w 299576"/>
                    <a:gd name="connsiteY2" fmla="*/ 65347 h 129909"/>
                    <a:gd name="connsiteX3" fmla="*/ 1141 w 299576"/>
                    <a:gd name="connsiteY3" fmla="*/ 84665 h 129909"/>
                    <a:gd name="connsiteX4" fmla="*/ 14020 w 299576"/>
                    <a:gd name="connsiteY4" fmla="*/ 110423 h 129909"/>
                    <a:gd name="connsiteX5" fmla="*/ 52657 w 299576"/>
                    <a:gd name="connsiteY5" fmla="*/ 123302 h 129909"/>
                    <a:gd name="connsiteX6" fmla="*/ 91294 w 299576"/>
                    <a:gd name="connsiteY6" fmla="*/ 129741 h 129909"/>
                    <a:gd name="connsiteX7" fmla="*/ 194324 w 299576"/>
                    <a:gd name="connsiteY7" fmla="*/ 116862 h 129909"/>
                    <a:gd name="connsiteX8" fmla="*/ 245840 w 299576"/>
                    <a:gd name="connsiteY8" fmla="*/ 116862 h 129909"/>
                    <a:gd name="connsiteX9" fmla="*/ 297355 w 299576"/>
                    <a:gd name="connsiteY9" fmla="*/ 110423 h 129909"/>
                    <a:gd name="connsiteX10" fmla="*/ 290916 w 299576"/>
                    <a:gd name="connsiteY10" fmla="*/ 78226 h 129909"/>
                    <a:gd name="connsiteX11" fmla="*/ 284477 w 299576"/>
                    <a:gd name="connsiteY11" fmla="*/ 58907 h 129909"/>
                    <a:gd name="connsiteX12" fmla="*/ 284477 w 299576"/>
                    <a:gd name="connsiteY12" fmla="*/ 39589 h 129909"/>
                    <a:gd name="connsiteX13" fmla="*/ 290916 w 299576"/>
                    <a:gd name="connsiteY13" fmla="*/ 13831 h 129909"/>
                    <a:gd name="connsiteX14" fmla="*/ 297355 w 299576"/>
                    <a:gd name="connsiteY14" fmla="*/ 953 h 129909"/>
                    <a:gd name="connsiteX15" fmla="*/ 284477 w 299576"/>
                    <a:gd name="connsiteY15" fmla="*/ 953 h 129909"/>
                    <a:gd name="connsiteX16" fmla="*/ 245840 w 299576"/>
                    <a:gd name="connsiteY16" fmla="*/ 953 h 129909"/>
                    <a:gd name="connsiteX17" fmla="*/ 187885 w 299576"/>
                    <a:gd name="connsiteY17" fmla="*/ 26710 h 129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9576" h="129909">
                      <a:moveTo>
                        <a:pt x="187885" y="26710"/>
                      </a:moveTo>
                      <a:cubicBezTo>
                        <a:pt x="161054" y="36369"/>
                        <a:pt x="109538" y="52468"/>
                        <a:pt x="84854" y="58907"/>
                      </a:cubicBezTo>
                      <a:cubicBezTo>
                        <a:pt x="60169" y="65347"/>
                        <a:pt x="53730" y="61054"/>
                        <a:pt x="39778" y="65347"/>
                      </a:cubicBezTo>
                      <a:cubicBezTo>
                        <a:pt x="25826" y="69640"/>
                        <a:pt x="1141" y="84665"/>
                        <a:pt x="1141" y="84665"/>
                      </a:cubicBezTo>
                      <a:cubicBezTo>
                        <a:pt x="-3152" y="92178"/>
                        <a:pt x="5434" y="103984"/>
                        <a:pt x="14020" y="110423"/>
                      </a:cubicBezTo>
                      <a:cubicBezTo>
                        <a:pt x="22606" y="116863"/>
                        <a:pt x="39778" y="120082"/>
                        <a:pt x="52657" y="123302"/>
                      </a:cubicBezTo>
                      <a:cubicBezTo>
                        <a:pt x="65536" y="126522"/>
                        <a:pt x="67683" y="130814"/>
                        <a:pt x="91294" y="129741"/>
                      </a:cubicBezTo>
                      <a:cubicBezTo>
                        <a:pt x="114905" y="128668"/>
                        <a:pt x="168566" y="119009"/>
                        <a:pt x="194324" y="116862"/>
                      </a:cubicBezTo>
                      <a:cubicBezTo>
                        <a:pt x="220082" y="114715"/>
                        <a:pt x="228668" y="117935"/>
                        <a:pt x="245840" y="116862"/>
                      </a:cubicBezTo>
                      <a:cubicBezTo>
                        <a:pt x="263012" y="115789"/>
                        <a:pt x="297355" y="110423"/>
                        <a:pt x="297355" y="110423"/>
                      </a:cubicBezTo>
                      <a:cubicBezTo>
                        <a:pt x="304868" y="103984"/>
                        <a:pt x="290916" y="78226"/>
                        <a:pt x="290916" y="78226"/>
                      </a:cubicBezTo>
                      <a:cubicBezTo>
                        <a:pt x="288770" y="69640"/>
                        <a:pt x="284477" y="58907"/>
                        <a:pt x="284477" y="58907"/>
                      </a:cubicBezTo>
                      <a:cubicBezTo>
                        <a:pt x="283404" y="52468"/>
                        <a:pt x="284477" y="39589"/>
                        <a:pt x="284477" y="39589"/>
                      </a:cubicBezTo>
                      <a:cubicBezTo>
                        <a:pt x="285550" y="32076"/>
                        <a:pt x="290916" y="13831"/>
                        <a:pt x="290916" y="13831"/>
                      </a:cubicBezTo>
                      <a:cubicBezTo>
                        <a:pt x="293062" y="7392"/>
                        <a:pt x="297355" y="953"/>
                        <a:pt x="297355" y="953"/>
                      </a:cubicBezTo>
                      <a:cubicBezTo>
                        <a:pt x="296282" y="-1193"/>
                        <a:pt x="284477" y="953"/>
                        <a:pt x="284477" y="953"/>
                      </a:cubicBezTo>
                      <a:cubicBezTo>
                        <a:pt x="275891" y="953"/>
                        <a:pt x="259792" y="-1193"/>
                        <a:pt x="245840" y="953"/>
                      </a:cubicBezTo>
                      <a:cubicBezTo>
                        <a:pt x="231888" y="3099"/>
                        <a:pt x="214716" y="17051"/>
                        <a:pt x="187885" y="2671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284" name="Group 283"/>
              <p:cNvGrpSpPr/>
              <p:nvPr/>
            </p:nvGrpSpPr>
            <p:grpSpPr>
              <a:xfrm flipH="1">
                <a:off x="0" y="0"/>
                <a:ext cx="4661535" cy="3723012"/>
                <a:chOff x="0" y="0"/>
                <a:chExt cx="2390273" cy="1849123"/>
              </a:xfrm>
            </p:grpSpPr>
            <p:grpSp>
              <p:nvGrpSpPr>
                <p:cNvPr id="285" name="Group 284"/>
                <p:cNvGrpSpPr/>
                <p:nvPr/>
              </p:nvGrpSpPr>
              <p:grpSpPr>
                <a:xfrm>
                  <a:off x="0" y="0"/>
                  <a:ext cx="2390273" cy="1849123"/>
                  <a:chOff x="0" y="0"/>
                  <a:chExt cx="2390273" cy="1849123"/>
                </a:xfrm>
              </p:grpSpPr>
              <p:grpSp>
                <p:nvGrpSpPr>
                  <p:cNvPr id="301" name="Group 300"/>
                  <p:cNvGrpSpPr/>
                  <p:nvPr/>
                </p:nvGrpSpPr>
                <p:grpSpPr>
                  <a:xfrm>
                    <a:off x="0" y="0"/>
                    <a:ext cx="2390273" cy="1849123"/>
                    <a:chOff x="0" y="0"/>
                    <a:chExt cx="2390273" cy="1849123"/>
                  </a:xfrm>
                </p:grpSpPr>
                <p:grpSp>
                  <p:nvGrpSpPr>
                    <p:cNvPr id="303" name="Group 302"/>
                    <p:cNvGrpSpPr/>
                    <p:nvPr/>
                  </p:nvGrpSpPr>
                  <p:grpSpPr>
                    <a:xfrm>
                      <a:off x="0" y="0"/>
                      <a:ext cx="2390273" cy="1849123"/>
                      <a:chOff x="0" y="0"/>
                      <a:chExt cx="2390273" cy="1849123"/>
                    </a:xfrm>
                  </p:grpSpPr>
                  <p:grpSp>
                    <p:nvGrpSpPr>
                      <p:cNvPr id="305" name="Group 304"/>
                      <p:cNvGrpSpPr/>
                      <p:nvPr/>
                    </p:nvGrpSpPr>
                    <p:grpSpPr>
                      <a:xfrm>
                        <a:off x="0" y="0"/>
                        <a:ext cx="2384013" cy="1849123"/>
                        <a:chOff x="0" y="0"/>
                        <a:chExt cx="2384013" cy="1849123"/>
                      </a:xfrm>
                    </p:grpSpPr>
                    <p:sp>
                      <p:nvSpPr>
                        <p:cNvPr id="309" name="Freeform 308"/>
                        <p:cNvSpPr/>
                        <p:nvPr/>
                      </p:nvSpPr>
                      <p:spPr>
                        <a:xfrm rot="21262825">
                          <a:off x="1667814" y="631064"/>
                          <a:ext cx="716199" cy="701961"/>
                        </a:xfrm>
                        <a:custGeom>
                          <a:avLst/>
                          <a:gdLst>
                            <a:gd name="connsiteX0" fmla="*/ 13 w 586118"/>
                            <a:gd name="connsiteY0" fmla="*/ 5577 h 578829"/>
                            <a:gd name="connsiteX1" fmla="*/ 83725 w 586118"/>
                            <a:gd name="connsiteY1" fmla="*/ 12016 h 578829"/>
                            <a:gd name="connsiteX2" fmla="*/ 122362 w 586118"/>
                            <a:gd name="connsiteY2" fmla="*/ 31335 h 578829"/>
                            <a:gd name="connsiteX3" fmla="*/ 199635 w 586118"/>
                            <a:gd name="connsiteY3" fmla="*/ 76411 h 578829"/>
                            <a:gd name="connsiteX4" fmla="*/ 218953 w 586118"/>
                            <a:gd name="connsiteY4" fmla="*/ 102169 h 578829"/>
                            <a:gd name="connsiteX5" fmla="*/ 244711 w 586118"/>
                            <a:gd name="connsiteY5" fmla="*/ 140805 h 578829"/>
                            <a:gd name="connsiteX6" fmla="*/ 264029 w 586118"/>
                            <a:gd name="connsiteY6" fmla="*/ 179442 h 578829"/>
                            <a:gd name="connsiteX7" fmla="*/ 341303 w 586118"/>
                            <a:gd name="connsiteY7" fmla="*/ 192321 h 578829"/>
                            <a:gd name="connsiteX8" fmla="*/ 392818 w 586118"/>
                            <a:gd name="connsiteY8" fmla="*/ 192321 h 578829"/>
                            <a:gd name="connsiteX9" fmla="*/ 425015 w 586118"/>
                            <a:gd name="connsiteY9" fmla="*/ 218078 h 578829"/>
                            <a:gd name="connsiteX10" fmla="*/ 470091 w 586118"/>
                            <a:gd name="connsiteY10" fmla="*/ 288912 h 578829"/>
                            <a:gd name="connsiteX11" fmla="*/ 534486 w 586118"/>
                            <a:gd name="connsiteY11" fmla="*/ 353307 h 578829"/>
                            <a:gd name="connsiteX12" fmla="*/ 586001 w 586118"/>
                            <a:gd name="connsiteY12" fmla="*/ 359746 h 578829"/>
                            <a:gd name="connsiteX13" fmla="*/ 547365 w 586118"/>
                            <a:gd name="connsiteY13" fmla="*/ 379064 h 578829"/>
                            <a:gd name="connsiteX14" fmla="*/ 508728 w 586118"/>
                            <a:gd name="connsiteY14" fmla="*/ 379064 h 578829"/>
                            <a:gd name="connsiteX15" fmla="*/ 457213 w 586118"/>
                            <a:gd name="connsiteY15" fmla="*/ 346867 h 578829"/>
                            <a:gd name="connsiteX16" fmla="*/ 450773 w 586118"/>
                            <a:gd name="connsiteY16" fmla="*/ 340428 h 578829"/>
                            <a:gd name="connsiteX17" fmla="*/ 470091 w 586118"/>
                            <a:gd name="connsiteY17" fmla="*/ 366185 h 578829"/>
                            <a:gd name="connsiteX18" fmla="*/ 502289 w 586118"/>
                            <a:gd name="connsiteY18" fmla="*/ 391943 h 578829"/>
                            <a:gd name="connsiteX19" fmla="*/ 547365 w 586118"/>
                            <a:gd name="connsiteY19" fmla="*/ 424140 h 578829"/>
                            <a:gd name="connsiteX20" fmla="*/ 566683 w 586118"/>
                            <a:gd name="connsiteY20" fmla="*/ 494974 h 578829"/>
                            <a:gd name="connsiteX21" fmla="*/ 560244 w 586118"/>
                            <a:gd name="connsiteY21" fmla="*/ 533611 h 578829"/>
                            <a:gd name="connsiteX22" fmla="*/ 534486 w 586118"/>
                            <a:gd name="connsiteY22" fmla="*/ 578687 h 578829"/>
                            <a:gd name="connsiteX23" fmla="*/ 540925 w 586118"/>
                            <a:gd name="connsiteY23" fmla="*/ 546490 h 578829"/>
                            <a:gd name="connsiteX24" fmla="*/ 521607 w 586118"/>
                            <a:gd name="connsiteY24" fmla="*/ 507853 h 578829"/>
                            <a:gd name="connsiteX25" fmla="*/ 495849 w 586118"/>
                            <a:gd name="connsiteY25" fmla="*/ 469216 h 578829"/>
                            <a:gd name="connsiteX26" fmla="*/ 470091 w 586118"/>
                            <a:gd name="connsiteY26" fmla="*/ 443459 h 578829"/>
                            <a:gd name="connsiteX27" fmla="*/ 425015 w 586118"/>
                            <a:gd name="connsiteY27" fmla="*/ 443459 h 578829"/>
                            <a:gd name="connsiteX28" fmla="*/ 373500 w 586118"/>
                            <a:gd name="connsiteY28" fmla="*/ 430580 h 578829"/>
                            <a:gd name="connsiteX29" fmla="*/ 360621 w 586118"/>
                            <a:gd name="connsiteY29" fmla="*/ 424140 h 578829"/>
                            <a:gd name="connsiteX30" fmla="*/ 309106 w 586118"/>
                            <a:gd name="connsiteY30" fmla="*/ 379064 h 578829"/>
                            <a:gd name="connsiteX31" fmla="*/ 296227 w 586118"/>
                            <a:gd name="connsiteY31" fmla="*/ 314670 h 578829"/>
                            <a:gd name="connsiteX32" fmla="*/ 296227 w 586118"/>
                            <a:gd name="connsiteY32" fmla="*/ 353307 h 578829"/>
                            <a:gd name="connsiteX33" fmla="*/ 302666 w 586118"/>
                            <a:gd name="connsiteY33" fmla="*/ 391943 h 578829"/>
                            <a:gd name="connsiteX34" fmla="*/ 334863 w 586118"/>
                            <a:gd name="connsiteY34" fmla="*/ 449898 h 578829"/>
                            <a:gd name="connsiteX35" fmla="*/ 341303 w 586118"/>
                            <a:gd name="connsiteY35" fmla="*/ 456338 h 578829"/>
                            <a:gd name="connsiteX36" fmla="*/ 309106 w 586118"/>
                            <a:gd name="connsiteY36" fmla="*/ 424140 h 578829"/>
                            <a:gd name="connsiteX37" fmla="*/ 244711 w 586118"/>
                            <a:gd name="connsiteY37" fmla="*/ 340428 h 578829"/>
                            <a:gd name="connsiteX38" fmla="*/ 218953 w 586118"/>
                            <a:gd name="connsiteY38" fmla="*/ 282473 h 578829"/>
                            <a:gd name="connsiteX39" fmla="*/ 167438 w 586118"/>
                            <a:gd name="connsiteY39" fmla="*/ 173002 h 578829"/>
                            <a:gd name="connsiteX40" fmla="*/ 122362 w 586118"/>
                            <a:gd name="connsiteY40" fmla="*/ 127926 h 578829"/>
                            <a:gd name="connsiteX41" fmla="*/ 90165 w 586118"/>
                            <a:gd name="connsiteY41" fmla="*/ 95729 h 578829"/>
                            <a:gd name="connsiteX42" fmla="*/ 13 w 586118"/>
                            <a:gd name="connsiteY42" fmla="*/ 5577 h 5788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</a:cxnLst>
                          <a:rect l="l" t="t" r="r" b="b"/>
                          <a:pathLst>
                            <a:path w="586118" h="578829">
                              <a:moveTo>
                                <a:pt x="13" y="5577"/>
                              </a:moveTo>
                              <a:cubicBezTo>
                                <a:pt x="-1060" y="-8375"/>
                                <a:pt x="63334" y="7723"/>
                                <a:pt x="83725" y="12016"/>
                              </a:cubicBezTo>
                              <a:cubicBezTo>
                                <a:pt x="104116" y="16309"/>
                                <a:pt x="103044" y="20603"/>
                                <a:pt x="122362" y="31335"/>
                              </a:cubicBezTo>
                              <a:cubicBezTo>
                                <a:pt x="141680" y="42067"/>
                                <a:pt x="199635" y="76411"/>
                                <a:pt x="199635" y="76411"/>
                              </a:cubicBezTo>
                              <a:cubicBezTo>
                                <a:pt x="215734" y="88217"/>
                                <a:pt x="211440" y="91437"/>
                                <a:pt x="218953" y="102169"/>
                              </a:cubicBezTo>
                              <a:cubicBezTo>
                                <a:pt x="226466" y="112901"/>
                                <a:pt x="244711" y="140805"/>
                                <a:pt x="244711" y="140805"/>
                              </a:cubicBezTo>
                              <a:cubicBezTo>
                                <a:pt x="252224" y="153684"/>
                                <a:pt x="247930" y="170856"/>
                                <a:pt x="264029" y="179442"/>
                              </a:cubicBezTo>
                              <a:cubicBezTo>
                                <a:pt x="280128" y="188028"/>
                                <a:pt x="319838" y="190175"/>
                                <a:pt x="341303" y="192321"/>
                              </a:cubicBezTo>
                              <a:cubicBezTo>
                                <a:pt x="362768" y="194468"/>
                                <a:pt x="378866" y="188028"/>
                                <a:pt x="392818" y="192321"/>
                              </a:cubicBezTo>
                              <a:cubicBezTo>
                                <a:pt x="406770" y="196614"/>
                                <a:pt x="412136" y="201980"/>
                                <a:pt x="425015" y="218078"/>
                              </a:cubicBezTo>
                              <a:cubicBezTo>
                                <a:pt x="437894" y="234176"/>
                                <a:pt x="451846" y="266374"/>
                                <a:pt x="470091" y="288912"/>
                              </a:cubicBezTo>
                              <a:cubicBezTo>
                                <a:pt x="488336" y="311450"/>
                                <a:pt x="515168" y="341501"/>
                                <a:pt x="534486" y="353307"/>
                              </a:cubicBezTo>
                              <a:cubicBezTo>
                                <a:pt x="553804" y="365113"/>
                                <a:pt x="586001" y="359746"/>
                                <a:pt x="586001" y="359746"/>
                              </a:cubicBezTo>
                              <a:cubicBezTo>
                                <a:pt x="588148" y="364039"/>
                                <a:pt x="560244" y="375844"/>
                                <a:pt x="547365" y="379064"/>
                              </a:cubicBezTo>
                              <a:cubicBezTo>
                                <a:pt x="534486" y="382284"/>
                                <a:pt x="523753" y="384430"/>
                                <a:pt x="508728" y="379064"/>
                              </a:cubicBezTo>
                              <a:cubicBezTo>
                                <a:pt x="493703" y="373698"/>
                                <a:pt x="457213" y="346867"/>
                                <a:pt x="457213" y="346867"/>
                              </a:cubicBezTo>
                              <a:cubicBezTo>
                                <a:pt x="447554" y="340428"/>
                                <a:pt x="450773" y="340428"/>
                                <a:pt x="450773" y="340428"/>
                              </a:cubicBezTo>
                              <a:cubicBezTo>
                                <a:pt x="452919" y="343648"/>
                                <a:pt x="470091" y="366185"/>
                                <a:pt x="470091" y="366185"/>
                              </a:cubicBezTo>
                              <a:cubicBezTo>
                                <a:pt x="478677" y="374771"/>
                                <a:pt x="489410" y="382284"/>
                                <a:pt x="502289" y="391943"/>
                              </a:cubicBezTo>
                              <a:cubicBezTo>
                                <a:pt x="515168" y="401602"/>
                                <a:pt x="536633" y="406968"/>
                                <a:pt x="547365" y="424140"/>
                              </a:cubicBezTo>
                              <a:cubicBezTo>
                                <a:pt x="558097" y="441312"/>
                                <a:pt x="564537" y="476729"/>
                                <a:pt x="566683" y="494974"/>
                              </a:cubicBezTo>
                              <a:cubicBezTo>
                                <a:pt x="568829" y="513219"/>
                                <a:pt x="565610" y="519659"/>
                                <a:pt x="560244" y="533611"/>
                              </a:cubicBezTo>
                              <a:cubicBezTo>
                                <a:pt x="554878" y="547563"/>
                                <a:pt x="537706" y="576541"/>
                                <a:pt x="534486" y="578687"/>
                              </a:cubicBezTo>
                              <a:cubicBezTo>
                                <a:pt x="531266" y="580833"/>
                                <a:pt x="543072" y="558296"/>
                                <a:pt x="540925" y="546490"/>
                              </a:cubicBezTo>
                              <a:cubicBezTo>
                                <a:pt x="538778" y="534684"/>
                                <a:pt x="529120" y="520732"/>
                                <a:pt x="521607" y="507853"/>
                              </a:cubicBezTo>
                              <a:cubicBezTo>
                                <a:pt x="514094" y="494974"/>
                                <a:pt x="504435" y="479948"/>
                                <a:pt x="495849" y="469216"/>
                              </a:cubicBezTo>
                              <a:cubicBezTo>
                                <a:pt x="487263" y="458484"/>
                                <a:pt x="470091" y="443459"/>
                                <a:pt x="470091" y="443459"/>
                              </a:cubicBezTo>
                              <a:cubicBezTo>
                                <a:pt x="458286" y="439166"/>
                                <a:pt x="441114" y="445606"/>
                                <a:pt x="425015" y="443459"/>
                              </a:cubicBezTo>
                              <a:cubicBezTo>
                                <a:pt x="408916" y="441312"/>
                                <a:pt x="384232" y="433800"/>
                                <a:pt x="373500" y="430580"/>
                              </a:cubicBezTo>
                              <a:cubicBezTo>
                                <a:pt x="362768" y="427360"/>
                                <a:pt x="371353" y="432726"/>
                                <a:pt x="360621" y="424140"/>
                              </a:cubicBezTo>
                              <a:cubicBezTo>
                                <a:pt x="349889" y="415554"/>
                                <a:pt x="319838" y="397309"/>
                                <a:pt x="309106" y="379064"/>
                              </a:cubicBezTo>
                              <a:cubicBezTo>
                                <a:pt x="298374" y="360819"/>
                                <a:pt x="296227" y="314670"/>
                                <a:pt x="296227" y="314670"/>
                              </a:cubicBezTo>
                              <a:cubicBezTo>
                                <a:pt x="294081" y="310377"/>
                                <a:pt x="296227" y="353307"/>
                                <a:pt x="296227" y="353307"/>
                              </a:cubicBezTo>
                              <a:cubicBezTo>
                                <a:pt x="297300" y="366186"/>
                                <a:pt x="296227" y="375845"/>
                                <a:pt x="302666" y="391943"/>
                              </a:cubicBezTo>
                              <a:cubicBezTo>
                                <a:pt x="309105" y="408041"/>
                                <a:pt x="328424" y="439166"/>
                                <a:pt x="334863" y="449898"/>
                              </a:cubicBezTo>
                              <a:cubicBezTo>
                                <a:pt x="341302" y="460630"/>
                                <a:pt x="341303" y="456338"/>
                                <a:pt x="341303" y="456338"/>
                              </a:cubicBezTo>
                              <a:cubicBezTo>
                                <a:pt x="337010" y="452045"/>
                                <a:pt x="325205" y="443458"/>
                                <a:pt x="309106" y="424140"/>
                              </a:cubicBezTo>
                              <a:cubicBezTo>
                                <a:pt x="293007" y="404822"/>
                                <a:pt x="259736" y="364039"/>
                                <a:pt x="244711" y="340428"/>
                              </a:cubicBezTo>
                              <a:cubicBezTo>
                                <a:pt x="229686" y="316817"/>
                                <a:pt x="231832" y="310377"/>
                                <a:pt x="218953" y="282473"/>
                              </a:cubicBezTo>
                              <a:cubicBezTo>
                                <a:pt x="206074" y="254569"/>
                                <a:pt x="183537" y="198760"/>
                                <a:pt x="167438" y="173002"/>
                              </a:cubicBezTo>
                              <a:cubicBezTo>
                                <a:pt x="151340" y="147244"/>
                                <a:pt x="122362" y="127926"/>
                                <a:pt x="122362" y="127926"/>
                              </a:cubicBezTo>
                              <a:cubicBezTo>
                                <a:pt x="109483" y="115047"/>
                                <a:pt x="109483" y="112901"/>
                                <a:pt x="90165" y="95729"/>
                              </a:cubicBezTo>
                              <a:cubicBezTo>
                                <a:pt x="70847" y="78557"/>
                                <a:pt x="1086" y="19529"/>
                                <a:pt x="13" y="5577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rgbClr val="8E410C">
                                <a:shade val="30000"/>
                                <a:satMod val="115000"/>
                              </a:srgbClr>
                            </a:gs>
                            <a:gs pos="50000">
                              <a:srgbClr val="8E410C">
                                <a:shade val="67500"/>
                                <a:satMod val="115000"/>
                              </a:srgbClr>
                            </a:gs>
                            <a:gs pos="100000">
                              <a:srgbClr val="8E410C">
                                <a:shade val="100000"/>
                                <a:satMod val="115000"/>
                              </a:srgbClr>
                            </a:gs>
                          </a:gsLst>
                          <a:lin ang="2700000" scaled="1"/>
                          <a:tileRect/>
                        </a:gra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grpSp>
                      <p:nvGrpSpPr>
                        <p:cNvPr id="310" name="Group 309"/>
                        <p:cNvGrpSpPr/>
                        <p:nvPr/>
                      </p:nvGrpSpPr>
                      <p:grpSpPr>
                        <a:xfrm>
                          <a:off x="0" y="0"/>
                          <a:ext cx="2024032" cy="1849123"/>
                          <a:chOff x="0" y="0"/>
                          <a:chExt cx="2024032" cy="1849123"/>
                        </a:xfrm>
                      </p:grpSpPr>
                      <p:sp>
                        <p:nvSpPr>
                          <p:cNvPr id="311" name="Freeform 310"/>
                          <p:cNvSpPr/>
                          <p:nvPr/>
                        </p:nvSpPr>
                        <p:spPr>
                          <a:xfrm rot="19847263">
                            <a:off x="1275009" y="1674254"/>
                            <a:ext cx="165735" cy="121285"/>
                          </a:xfrm>
                          <a:custGeom>
                            <a:avLst/>
                            <a:gdLst>
                              <a:gd name="connsiteX0" fmla="*/ 83880 w 186911"/>
                              <a:gd name="connsiteY0" fmla="*/ 4636 h 159303"/>
                              <a:gd name="connsiteX1" fmla="*/ 19486 w 186911"/>
                              <a:gd name="connsiteY1" fmla="*/ 56152 h 159303"/>
                              <a:gd name="connsiteX2" fmla="*/ 6607 w 186911"/>
                              <a:gd name="connsiteY2" fmla="*/ 75470 h 159303"/>
                              <a:gd name="connsiteX3" fmla="*/ 168 w 186911"/>
                              <a:gd name="connsiteY3" fmla="*/ 114107 h 159303"/>
                              <a:gd name="connsiteX4" fmla="*/ 13046 w 186911"/>
                              <a:gd name="connsiteY4" fmla="*/ 139865 h 159303"/>
                              <a:gd name="connsiteX5" fmla="*/ 32365 w 186911"/>
                              <a:gd name="connsiteY5" fmla="*/ 146304 h 159303"/>
                              <a:gd name="connsiteX6" fmla="*/ 64562 w 186911"/>
                              <a:gd name="connsiteY6" fmla="*/ 152743 h 159303"/>
                              <a:gd name="connsiteX7" fmla="*/ 83880 w 186911"/>
                              <a:gd name="connsiteY7" fmla="*/ 152743 h 159303"/>
                              <a:gd name="connsiteX8" fmla="*/ 109638 w 186911"/>
                              <a:gd name="connsiteY8" fmla="*/ 159183 h 159303"/>
                              <a:gd name="connsiteX9" fmla="*/ 154714 w 186911"/>
                              <a:gd name="connsiteY9" fmla="*/ 146304 h 159303"/>
                              <a:gd name="connsiteX10" fmla="*/ 180472 w 186911"/>
                              <a:gd name="connsiteY10" fmla="*/ 139865 h 159303"/>
                              <a:gd name="connsiteX11" fmla="*/ 186911 w 186911"/>
                              <a:gd name="connsiteY11" fmla="*/ 114107 h 159303"/>
                              <a:gd name="connsiteX12" fmla="*/ 180472 w 186911"/>
                              <a:gd name="connsiteY12" fmla="*/ 81910 h 159303"/>
                              <a:gd name="connsiteX13" fmla="*/ 174032 w 186911"/>
                              <a:gd name="connsiteY13" fmla="*/ 69031 h 159303"/>
                              <a:gd name="connsiteX14" fmla="*/ 167593 w 186911"/>
                              <a:gd name="connsiteY14" fmla="*/ 43273 h 159303"/>
                              <a:gd name="connsiteX15" fmla="*/ 154714 w 186911"/>
                              <a:gd name="connsiteY15" fmla="*/ 17515 h 159303"/>
                              <a:gd name="connsiteX16" fmla="*/ 141835 w 186911"/>
                              <a:gd name="connsiteY16" fmla="*/ 4636 h 159303"/>
                              <a:gd name="connsiteX17" fmla="*/ 83880 w 186911"/>
                              <a:gd name="connsiteY17" fmla="*/ 4636 h 1593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</a:cxnLst>
                            <a:rect l="l" t="t" r="r" b="b"/>
                            <a:pathLst>
                              <a:path w="186911" h="159303">
                                <a:moveTo>
                                  <a:pt x="83880" y="4636"/>
                                </a:moveTo>
                                <a:cubicBezTo>
                                  <a:pt x="63489" y="13222"/>
                                  <a:pt x="19486" y="56152"/>
                                  <a:pt x="19486" y="56152"/>
                                </a:cubicBezTo>
                                <a:cubicBezTo>
                                  <a:pt x="6607" y="67958"/>
                                  <a:pt x="9827" y="65811"/>
                                  <a:pt x="6607" y="75470"/>
                                </a:cubicBezTo>
                                <a:cubicBezTo>
                                  <a:pt x="3387" y="85129"/>
                                  <a:pt x="-905" y="103374"/>
                                  <a:pt x="168" y="114107"/>
                                </a:cubicBezTo>
                                <a:cubicBezTo>
                                  <a:pt x="1241" y="124840"/>
                                  <a:pt x="13046" y="139865"/>
                                  <a:pt x="13046" y="139865"/>
                                </a:cubicBezTo>
                                <a:cubicBezTo>
                                  <a:pt x="18412" y="145231"/>
                                  <a:pt x="23779" y="144158"/>
                                  <a:pt x="32365" y="146304"/>
                                </a:cubicBezTo>
                                <a:cubicBezTo>
                                  <a:pt x="40951" y="148450"/>
                                  <a:pt x="64562" y="152743"/>
                                  <a:pt x="64562" y="152743"/>
                                </a:cubicBezTo>
                                <a:cubicBezTo>
                                  <a:pt x="73148" y="153816"/>
                                  <a:pt x="76367" y="151670"/>
                                  <a:pt x="83880" y="152743"/>
                                </a:cubicBezTo>
                                <a:cubicBezTo>
                                  <a:pt x="91393" y="153816"/>
                                  <a:pt x="97832" y="160256"/>
                                  <a:pt x="109638" y="159183"/>
                                </a:cubicBezTo>
                                <a:cubicBezTo>
                                  <a:pt x="121444" y="158110"/>
                                  <a:pt x="154714" y="146304"/>
                                  <a:pt x="154714" y="146304"/>
                                </a:cubicBezTo>
                                <a:cubicBezTo>
                                  <a:pt x="166520" y="143084"/>
                                  <a:pt x="180472" y="139865"/>
                                  <a:pt x="180472" y="139865"/>
                                </a:cubicBezTo>
                                <a:cubicBezTo>
                                  <a:pt x="185838" y="134499"/>
                                  <a:pt x="186911" y="123766"/>
                                  <a:pt x="186911" y="114107"/>
                                </a:cubicBezTo>
                                <a:cubicBezTo>
                                  <a:pt x="186911" y="104448"/>
                                  <a:pt x="180472" y="81910"/>
                                  <a:pt x="180472" y="81910"/>
                                </a:cubicBezTo>
                                <a:cubicBezTo>
                                  <a:pt x="178326" y="74397"/>
                                  <a:pt x="174032" y="69031"/>
                                  <a:pt x="174032" y="69031"/>
                                </a:cubicBezTo>
                                <a:cubicBezTo>
                                  <a:pt x="171886" y="62592"/>
                                  <a:pt x="167593" y="43273"/>
                                  <a:pt x="167593" y="43273"/>
                                </a:cubicBezTo>
                                <a:cubicBezTo>
                                  <a:pt x="164373" y="34687"/>
                                  <a:pt x="154714" y="17515"/>
                                  <a:pt x="154714" y="17515"/>
                                </a:cubicBezTo>
                                <a:cubicBezTo>
                                  <a:pt x="150421" y="11076"/>
                                  <a:pt x="141835" y="4636"/>
                                  <a:pt x="141835" y="4636"/>
                                </a:cubicBezTo>
                                <a:cubicBezTo>
                                  <a:pt x="136469" y="1416"/>
                                  <a:pt x="104271" y="-3950"/>
                                  <a:pt x="83880" y="463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12" name="Freeform 311"/>
                          <p:cNvSpPr/>
                          <p:nvPr/>
                        </p:nvSpPr>
                        <p:spPr>
                          <a:xfrm rot="17997949">
                            <a:off x="1712890" y="1635616"/>
                            <a:ext cx="171450" cy="131445"/>
                          </a:xfrm>
                          <a:custGeom>
                            <a:avLst/>
                            <a:gdLst>
                              <a:gd name="connsiteX0" fmla="*/ 83880 w 186911"/>
                              <a:gd name="connsiteY0" fmla="*/ 4636 h 159303"/>
                              <a:gd name="connsiteX1" fmla="*/ 19486 w 186911"/>
                              <a:gd name="connsiteY1" fmla="*/ 56152 h 159303"/>
                              <a:gd name="connsiteX2" fmla="*/ 6607 w 186911"/>
                              <a:gd name="connsiteY2" fmla="*/ 75470 h 159303"/>
                              <a:gd name="connsiteX3" fmla="*/ 168 w 186911"/>
                              <a:gd name="connsiteY3" fmla="*/ 114107 h 159303"/>
                              <a:gd name="connsiteX4" fmla="*/ 13046 w 186911"/>
                              <a:gd name="connsiteY4" fmla="*/ 139865 h 159303"/>
                              <a:gd name="connsiteX5" fmla="*/ 32365 w 186911"/>
                              <a:gd name="connsiteY5" fmla="*/ 146304 h 159303"/>
                              <a:gd name="connsiteX6" fmla="*/ 64562 w 186911"/>
                              <a:gd name="connsiteY6" fmla="*/ 152743 h 159303"/>
                              <a:gd name="connsiteX7" fmla="*/ 83880 w 186911"/>
                              <a:gd name="connsiteY7" fmla="*/ 152743 h 159303"/>
                              <a:gd name="connsiteX8" fmla="*/ 109638 w 186911"/>
                              <a:gd name="connsiteY8" fmla="*/ 159183 h 159303"/>
                              <a:gd name="connsiteX9" fmla="*/ 154714 w 186911"/>
                              <a:gd name="connsiteY9" fmla="*/ 146304 h 159303"/>
                              <a:gd name="connsiteX10" fmla="*/ 180472 w 186911"/>
                              <a:gd name="connsiteY10" fmla="*/ 139865 h 159303"/>
                              <a:gd name="connsiteX11" fmla="*/ 186911 w 186911"/>
                              <a:gd name="connsiteY11" fmla="*/ 114107 h 159303"/>
                              <a:gd name="connsiteX12" fmla="*/ 180472 w 186911"/>
                              <a:gd name="connsiteY12" fmla="*/ 81910 h 159303"/>
                              <a:gd name="connsiteX13" fmla="*/ 174032 w 186911"/>
                              <a:gd name="connsiteY13" fmla="*/ 69031 h 159303"/>
                              <a:gd name="connsiteX14" fmla="*/ 167593 w 186911"/>
                              <a:gd name="connsiteY14" fmla="*/ 43273 h 159303"/>
                              <a:gd name="connsiteX15" fmla="*/ 154714 w 186911"/>
                              <a:gd name="connsiteY15" fmla="*/ 17515 h 159303"/>
                              <a:gd name="connsiteX16" fmla="*/ 141835 w 186911"/>
                              <a:gd name="connsiteY16" fmla="*/ 4636 h 159303"/>
                              <a:gd name="connsiteX17" fmla="*/ 83880 w 186911"/>
                              <a:gd name="connsiteY17" fmla="*/ 4636 h 1593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</a:cxnLst>
                            <a:rect l="l" t="t" r="r" b="b"/>
                            <a:pathLst>
                              <a:path w="186911" h="159303">
                                <a:moveTo>
                                  <a:pt x="83880" y="4636"/>
                                </a:moveTo>
                                <a:cubicBezTo>
                                  <a:pt x="63489" y="13222"/>
                                  <a:pt x="19486" y="56152"/>
                                  <a:pt x="19486" y="56152"/>
                                </a:cubicBezTo>
                                <a:cubicBezTo>
                                  <a:pt x="6607" y="67958"/>
                                  <a:pt x="9827" y="65811"/>
                                  <a:pt x="6607" y="75470"/>
                                </a:cubicBezTo>
                                <a:cubicBezTo>
                                  <a:pt x="3387" y="85129"/>
                                  <a:pt x="-905" y="103374"/>
                                  <a:pt x="168" y="114107"/>
                                </a:cubicBezTo>
                                <a:cubicBezTo>
                                  <a:pt x="1241" y="124840"/>
                                  <a:pt x="13046" y="139865"/>
                                  <a:pt x="13046" y="139865"/>
                                </a:cubicBezTo>
                                <a:cubicBezTo>
                                  <a:pt x="18412" y="145231"/>
                                  <a:pt x="23779" y="144158"/>
                                  <a:pt x="32365" y="146304"/>
                                </a:cubicBezTo>
                                <a:cubicBezTo>
                                  <a:pt x="40951" y="148450"/>
                                  <a:pt x="64562" y="152743"/>
                                  <a:pt x="64562" y="152743"/>
                                </a:cubicBezTo>
                                <a:cubicBezTo>
                                  <a:pt x="73148" y="153816"/>
                                  <a:pt x="76367" y="151670"/>
                                  <a:pt x="83880" y="152743"/>
                                </a:cubicBezTo>
                                <a:cubicBezTo>
                                  <a:pt x="91393" y="153816"/>
                                  <a:pt x="97832" y="160256"/>
                                  <a:pt x="109638" y="159183"/>
                                </a:cubicBezTo>
                                <a:cubicBezTo>
                                  <a:pt x="121444" y="158110"/>
                                  <a:pt x="154714" y="146304"/>
                                  <a:pt x="154714" y="146304"/>
                                </a:cubicBezTo>
                                <a:cubicBezTo>
                                  <a:pt x="166520" y="143084"/>
                                  <a:pt x="180472" y="139865"/>
                                  <a:pt x="180472" y="139865"/>
                                </a:cubicBezTo>
                                <a:cubicBezTo>
                                  <a:pt x="185838" y="134499"/>
                                  <a:pt x="186911" y="123766"/>
                                  <a:pt x="186911" y="114107"/>
                                </a:cubicBezTo>
                                <a:cubicBezTo>
                                  <a:pt x="186911" y="104448"/>
                                  <a:pt x="180472" y="81910"/>
                                  <a:pt x="180472" y="81910"/>
                                </a:cubicBezTo>
                                <a:cubicBezTo>
                                  <a:pt x="178326" y="74397"/>
                                  <a:pt x="174032" y="69031"/>
                                  <a:pt x="174032" y="69031"/>
                                </a:cubicBezTo>
                                <a:cubicBezTo>
                                  <a:pt x="171886" y="62592"/>
                                  <a:pt x="167593" y="43273"/>
                                  <a:pt x="167593" y="43273"/>
                                </a:cubicBezTo>
                                <a:cubicBezTo>
                                  <a:pt x="164373" y="34687"/>
                                  <a:pt x="154714" y="17515"/>
                                  <a:pt x="154714" y="17515"/>
                                </a:cubicBezTo>
                                <a:cubicBezTo>
                                  <a:pt x="150421" y="11076"/>
                                  <a:pt x="141835" y="4636"/>
                                  <a:pt x="141835" y="4636"/>
                                </a:cubicBezTo>
                                <a:cubicBezTo>
                                  <a:pt x="136469" y="1416"/>
                                  <a:pt x="104271" y="-3950"/>
                                  <a:pt x="83880" y="463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grpSp>
                        <p:nvGrpSpPr>
                          <p:cNvPr id="313" name="Group 312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2024032" cy="1849123"/>
                            <a:chOff x="0" y="0"/>
                            <a:chExt cx="2024204" cy="1850058"/>
                          </a:xfrm>
                        </p:grpSpPr>
                        <p:grpSp>
                          <p:nvGrpSpPr>
                            <p:cNvPr id="314" name="Group 313"/>
                            <p:cNvGrpSpPr/>
                            <p:nvPr/>
                          </p:nvGrpSpPr>
                          <p:grpSpPr>
                            <a:xfrm>
                              <a:off x="373487" y="1667815"/>
                              <a:ext cx="495327" cy="182243"/>
                              <a:chOff x="0" y="1"/>
                              <a:chExt cx="495327" cy="182243"/>
                            </a:xfrm>
                          </p:grpSpPr>
                          <p:sp>
                            <p:nvSpPr>
                              <p:cNvPr id="363" name="Freeform 362"/>
                              <p:cNvSpPr/>
                              <p:nvPr/>
                            </p:nvSpPr>
                            <p:spPr>
                              <a:xfrm>
                                <a:off x="0" y="1"/>
                                <a:ext cx="165735" cy="143156"/>
                              </a:xfrm>
                              <a:custGeom>
                                <a:avLst/>
                                <a:gdLst>
                                  <a:gd name="connsiteX0" fmla="*/ 83880 w 186911"/>
                                  <a:gd name="connsiteY0" fmla="*/ 4636 h 159303"/>
                                  <a:gd name="connsiteX1" fmla="*/ 19486 w 186911"/>
                                  <a:gd name="connsiteY1" fmla="*/ 56152 h 159303"/>
                                  <a:gd name="connsiteX2" fmla="*/ 6607 w 186911"/>
                                  <a:gd name="connsiteY2" fmla="*/ 75470 h 159303"/>
                                  <a:gd name="connsiteX3" fmla="*/ 168 w 186911"/>
                                  <a:gd name="connsiteY3" fmla="*/ 114107 h 159303"/>
                                  <a:gd name="connsiteX4" fmla="*/ 13046 w 186911"/>
                                  <a:gd name="connsiteY4" fmla="*/ 139865 h 159303"/>
                                  <a:gd name="connsiteX5" fmla="*/ 32365 w 186911"/>
                                  <a:gd name="connsiteY5" fmla="*/ 146304 h 159303"/>
                                  <a:gd name="connsiteX6" fmla="*/ 64562 w 186911"/>
                                  <a:gd name="connsiteY6" fmla="*/ 152743 h 159303"/>
                                  <a:gd name="connsiteX7" fmla="*/ 83880 w 186911"/>
                                  <a:gd name="connsiteY7" fmla="*/ 152743 h 159303"/>
                                  <a:gd name="connsiteX8" fmla="*/ 109638 w 186911"/>
                                  <a:gd name="connsiteY8" fmla="*/ 159183 h 159303"/>
                                  <a:gd name="connsiteX9" fmla="*/ 154714 w 186911"/>
                                  <a:gd name="connsiteY9" fmla="*/ 146304 h 159303"/>
                                  <a:gd name="connsiteX10" fmla="*/ 180472 w 186911"/>
                                  <a:gd name="connsiteY10" fmla="*/ 139865 h 159303"/>
                                  <a:gd name="connsiteX11" fmla="*/ 186911 w 186911"/>
                                  <a:gd name="connsiteY11" fmla="*/ 114107 h 159303"/>
                                  <a:gd name="connsiteX12" fmla="*/ 180472 w 186911"/>
                                  <a:gd name="connsiteY12" fmla="*/ 81910 h 159303"/>
                                  <a:gd name="connsiteX13" fmla="*/ 174032 w 186911"/>
                                  <a:gd name="connsiteY13" fmla="*/ 69031 h 159303"/>
                                  <a:gd name="connsiteX14" fmla="*/ 167593 w 186911"/>
                                  <a:gd name="connsiteY14" fmla="*/ 43273 h 159303"/>
                                  <a:gd name="connsiteX15" fmla="*/ 154714 w 186911"/>
                                  <a:gd name="connsiteY15" fmla="*/ 17515 h 159303"/>
                                  <a:gd name="connsiteX16" fmla="*/ 141835 w 186911"/>
                                  <a:gd name="connsiteY16" fmla="*/ 4636 h 159303"/>
                                  <a:gd name="connsiteX17" fmla="*/ 83880 w 186911"/>
                                  <a:gd name="connsiteY17" fmla="*/ 4636 h 159303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  <a:cxn ang="0">
                                    <a:pos x="connsiteX7" y="connsiteY7"/>
                                  </a:cxn>
                                  <a:cxn ang="0">
                                    <a:pos x="connsiteX8" y="connsiteY8"/>
                                  </a:cxn>
                                  <a:cxn ang="0">
                                    <a:pos x="connsiteX9" y="connsiteY9"/>
                                  </a:cxn>
                                  <a:cxn ang="0">
                                    <a:pos x="connsiteX10" y="connsiteY10"/>
                                  </a:cxn>
                                  <a:cxn ang="0">
                                    <a:pos x="connsiteX11" y="connsiteY11"/>
                                  </a:cxn>
                                  <a:cxn ang="0">
                                    <a:pos x="connsiteX12" y="connsiteY12"/>
                                  </a:cxn>
                                  <a:cxn ang="0">
                                    <a:pos x="connsiteX13" y="connsiteY13"/>
                                  </a:cxn>
                                  <a:cxn ang="0">
                                    <a:pos x="connsiteX14" y="connsiteY14"/>
                                  </a:cxn>
                                  <a:cxn ang="0">
                                    <a:pos x="connsiteX15" y="connsiteY15"/>
                                  </a:cxn>
                                  <a:cxn ang="0">
                                    <a:pos x="connsiteX16" y="connsiteY16"/>
                                  </a:cxn>
                                  <a:cxn ang="0">
                                    <a:pos x="connsiteX17" y="connsiteY17"/>
                                  </a:cxn>
                                </a:cxnLst>
                                <a:rect l="l" t="t" r="r" b="b"/>
                                <a:pathLst>
                                  <a:path w="186911" h="159303">
                                    <a:moveTo>
                                      <a:pt x="83880" y="4636"/>
                                    </a:moveTo>
                                    <a:cubicBezTo>
                                      <a:pt x="63489" y="13222"/>
                                      <a:pt x="19486" y="56152"/>
                                      <a:pt x="19486" y="56152"/>
                                    </a:cubicBezTo>
                                    <a:cubicBezTo>
                                      <a:pt x="6607" y="67958"/>
                                      <a:pt x="9827" y="65811"/>
                                      <a:pt x="6607" y="75470"/>
                                    </a:cubicBezTo>
                                    <a:cubicBezTo>
                                      <a:pt x="3387" y="85129"/>
                                      <a:pt x="-905" y="103374"/>
                                      <a:pt x="168" y="114107"/>
                                    </a:cubicBezTo>
                                    <a:cubicBezTo>
                                      <a:pt x="1241" y="124840"/>
                                      <a:pt x="13046" y="139865"/>
                                      <a:pt x="13046" y="139865"/>
                                    </a:cubicBezTo>
                                    <a:cubicBezTo>
                                      <a:pt x="18412" y="145231"/>
                                      <a:pt x="23779" y="144158"/>
                                      <a:pt x="32365" y="146304"/>
                                    </a:cubicBezTo>
                                    <a:cubicBezTo>
                                      <a:pt x="40951" y="148450"/>
                                      <a:pt x="64562" y="152743"/>
                                      <a:pt x="64562" y="152743"/>
                                    </a:cubicBezTo>
                                    <a:cubicBezTo>
                                      <a:pt x="73148" y="153816"/>
                                      <a:pt x="76367" y="151670"/>
                                      <a:pt x="83880" y="152743"/>
                                    </a:cubicBezTo>
                                    <a:cubicBezTo>
                                      <a:pt x="91393" y="153816"/>
                                      <a:pt x="97832" y="160256"/>
                                      <a:pt x="109638" y="159183"/>
                                    </a:cubicBezTo>
                                    <a:cubicBezTo>
                                      <a:pt x="121444" y="158110"/>
                                      <a:pt x="154714" y="146304"/>
                                      <a:pt x="154714" y="146304"/>
                                    </a:cubicBezTo>
                                    <a:cubicBezTo>
                                      <a:pt x="166520" y="143084"/>
                                      <a:pt x="180472" y="139865"/>
                                      <a:pt x="180472" y="139865"/>
                                    </a:cubicBezTo>
                                    <a:cubicBezTo>
                                      <a:pt x="185838" y="134499"/>
                                      <a:pt x="186911" y="123766"/>
                                      <a:pt x="186911" y="114107"/>
                                    </a:cubicBezTo>
                                    <a:cubicBezTo>
                                      <a:pt x="186911" y="104448"/>
                                      <a:pt x="180472" y="81910"/>
                                      <a:pt x="180472" y="81910"/>
                                    </a:cubicBezTo>
                                    <a:cubicBezTo>
                                      <a:pt x="178326" y="74397"/>
                                      <a:pt x="174032" y="69031"/>
                                      <a:pt x="174032" y="69031"/>
                                    </a:cubicBezTo>
                                    <a:cubicBezTo>
                                      <a:pt x="171886" y="62592"/>
                                      <a:pt x="167593" y="43273"/>
                                      <a:pt x="167593" y="43273"/>
                                    </a:cubicBezTo>
                                    <a:cubicBezTo>
                                      <a:pt x="164373" y="34687"/>
                                      <a:pt x="154714" y="17515"/>
                                      <a:pt x="154714" y="17515"/>
                                    </a:cubicBezTo>
                                    <a:cubicBezTo>
                                      <a:pt x="150421" y="11076"/>
                                      <a:pt x="141835" y="4636"/>
                                      <a:pt x="141835" y="4636"/>
                                    </a:cubicBezTo>
                                    <a:cubicBezTo>
                                      <a:pt x="136469" y="1416"/>
                                      <a:pt x="104271" y="-3950"/>
                                      <a:pt x="83880" y="4636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ysClr val="windowText" lastClr="000000"/>
                              </a:solidFill>
                              <a:ln w="12700" cap="flat" cmpd="sng" algn="ctr">
                                <a:solidFill>
                                  <a:srgbClr val="672F09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64" name="Freeform 363"/>
                              <p:cNvSpPr/>
                              <p:nvPr/>
                            </p:nvSpPr>
                            <p:spPr>
                              <a:xfrm>
                                <a:off x="321972" y="25758"/>
                                <a:ext cx="173355" cy="156486"/>
                              </a:xfrm>
                              <a:custGeom>
                                <a:avLst/>
                                <a:gdLst>
                                  <a:gd name="connsiteX0" fmla="*/ 83880 w 186911"/>
                                  <a:gd name="connsiteY0" fmla="*/ 4636 h 159303"/>
                                  <a:gd name="connsiteX1" fmla="*/ 19486 w 186911"/>
                                  <a:gd name="connsiteY1" fmla="*/ 56152 h 159303"/>
                                  <a:gd name="connsiteX2" fmla="*/ 6607 w 186911"/>
                                  <a:gd name="connsiteY2" fmla="*/ 75470 h 159303"/>
                                  <a:gd name="connsiteX3" fmla="*/ 168 w 186911"/>
                                  <a:gd name="connsiteY3" fmla="*/ 114107 h 159303"/>
                                  <a:gd name="connsiteX4" fmla="*/ 13046 w 186911"/>
                                  <a:gd name="connsiteY4" fmla="*/ 139865 h 159303"/>
                                  <a:gd name="connsiteX5" fmla="*/ 32365 w 186911"/>
                                  <a:gd name="connsiteY5" fmla="*/ 146304 h 159303"/>
                                  <a:gd name="connsiteX6" fmla="*/ 64562 w 186911"/>
                                  <a:gd name="connsiteY6" fmla="*/ 152743 h 159303"/>
                                  <a:gd name="connsiteX7" fmla="*/ 83880 w 186911"/>
                                  <a:gd name="connsiteY7" fmla="*/ 152743 h 159303"/>
                                  <a:gd name="connsiteX8" fmla="*/ 109638 w 186911"/>
                                  <a:gd name="connsiteY8" fmla="*/ 159183 h 159303"/>
                                  <a:gd name="connsiteX9" fmla="*/ 154714 w 186911"/>
                                  <a:gd name="connsiteY9" fmla="*/ 146304 h 159303"/>
                                  <a:gd name="connsiteX10" fmla="*/ 180472 w 186911"/>
                                  <a:gd name="connsiteY10" fmla="*/ 139865 h 159303"/>
                                  <a:gd name="connsiteX11" fmla="*/ 186911 w 186911"/>
                                  <a:gd name="connsiteY11" fmla="*/ 114107 h 159303"/>
                                  <a:gd name="connsiteX12" fmla="*/ 180472 w 186911"/>
                                  <a:gd name="connsiteY12" fmla="*/ 81910 h 159303"/>
                                  <a:gd name="connsiteX13" fmla="*/ 174032 w 186911"/>
                                  <a:gd name="connsiteY13" fmla="*/ 69031 h 159303"/>
                                  <a:gd name="connsiteX14" fmla="*/ 167593 w 186911"/>
                                  <a:gd name="connsiteY14" fmla="*/ 43273 h 159303"/>
                                  <a:gd name="connsiteX15" fmla="*/ 154714 w 186911"/>
                                  <a:gd name="connsiteY15" fmla="*/ 17515 h 159303"/>
                                  <a:gd name="connsiteX16" fmla="*/ 141835 w 186911"/>
                                  <a:gd name="connsiteY16" fmla="*/ 4636 h 159303"/>
                                  <a:gd name="connsiteX17" fmla="*/ 83880 w 186911"/>
                                  <a:gd name="connsiteY17" fmla="*/ 4636 h 159303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  <a:cxn ang="0">
                                    <a:pos x="connsiteX7" y="connsiteY7"/>
                                  </a:cxn>
                                  <a:cxn ang="0">
                                    <a:pos x="connsiteX8" y="connsiteY8"/>
                                  </a:cxn>
                                  <a:cxn ang="0">
                                    <a:pos x="connsiteX9" y="connsiteY9"/>
                                  </a:cxn>
                                  <a:cxn ang="0">
                                    <a:pos x="connsiteX10" y="connsiteY10"/>
                                  </a:cxn>
                                  <a:cxn ang="0">
                                    <a:pos x="connsiteX11" y="connsiteY11"/>
                                  </a:cxn>
                                  <a:cxn ang="0">
                                    <a:pos x="connsiteX12" y="connsiteY12"/>
                                  </a:cxn>
                                  <a:cxn ang="0">
                                    <a:pos x="connsiteX13" y="connsiteY13"/>
                                  </a:cxn>
                                  <a:cxn ang="0">
                                    <a:pos x="connsiteX14" y="connsiteY14"/>
                                  </a:cxn>
                                  <a:cxn ang="0">
                                    <a:pos x="connsiteX15" y="connsiteY15"/>
                                  </a:cxn>
                                  <a:cxn ang="0">
                                    <a:pos x="connsiteX16" y="connsiteY16"/>
                                  </a:cxn>
                                  <a:cxn ang="0">
                                    <a:pos x="connsiteX17" y="connsiteY17"/>
                                  </a:cxn>
                                </a:cxnLst>
                                <a:rect l="l" t="t" r="r" b="b"/>
                                <a:pathLst>
                                  <a:path w="186911" h="159303">
                                    <a:moveTo>
                                      <a:pt x="83880" y="4636"/>
                                    </a:moveTo>
                                    <a:cubicBezTo>
                                      <a:pt x="63489" y="13222"/>
                                      <a:pt x="19486" y="56152"/>
                                      <a:pt x="19486" y="56152"/>
                                    </a:cubicBezTo>
                                    <a:cubicBezTo>
                                      <a:pt x="6607" y="67958"/>
                                      <a:pt x="9827" y="65811"/>
                                      <a:pt x="6607" y="75470"/>
                                    </a:cubicBezTo>
                                    <a:cubicBezTo>
                                      <a:pt x="3387" y="85129"/>
                                      <a:pt x="-905" y="103374"/>
                                      <a:pt x="168" y="114107"/>
                                    </a:cubicBezTo>
                                    <a:cubicBezTo>
                                      <a:pt x="1241" y="124840"/>
                                      <a:pt x="13046" y="139865"/>
                                      <a:pt x="13046" y="139865"/>
                                    </a:cubicBezTo>
                                    <a:cubicBezTo>
                                      <a:pt x="18412" y="145231"/>
                                      <a:pt x="23779" y="144158"/>
                                      <a:pt x="32365" y="146304"/>
                                    </a:cubicBezTo>
                                    <a:cubicBezTo>
                                      <a:pt x="40951" y="148450"/>
                                      <a:pt x="64562" y="152743"/>
                                      <a:pt x="64562" y="152743"/>
                                    </a:cubicBezTo>
                                    <a:cubicBezTo>
                                      <a:pt x="73148" y="153816"/>
                                      <a:pt x="76367" y="151670"/>
                                      <a:pt x="83880" y="152743"/>
                                    </a:cubicBezTo>
                                    <a:cubicBezTo>
                                      <a:pt x="91393" y="153816"/>
                                      <a:pt x="97832" y="160256"/>
                                      <a:pt x="109638" y="159183"/>
                                    </a:cubicBezTo>
                                    <a:cubicBezTo>
                                      <a:pt x="121444" y="158110"/>
                                      <a:pt x="154714" y="146304"/>
                                      <a:pt x="154714" y="146304"/>
                                    </a:cubicBezTo>
                                    <a:cubicBezTo>
                                      <a:pt x="166520" y="143084"/>
                                      <a:pt x="180472" y="139865"/>
                                      <a:pt x="180472" y="139865"/>
                                    </a:cubicBezTo>
                                    <a:cubicBezTo>
                                      <a:pt x="185838" y="134499"/>
                                      <a:pt x="186911" y="123766"/>
                                      <a:pt x="186911" y="114107"/>
                                    </a:cubicBezTo>
                                    <a:cubicBezTo>
                                      <a:pt x="186911" y="104448"/>
                                      <a:pt x="180472" y="81910"/>
                                      <a:pt x="180472" y="81910"/>
                                    </a:cubicBezTo>
                                    <a:cubicBezTo>
                                      <a:pt x="178326" y="74397"/>
                                      <a:pt x="174032" y="69031"/>
                                      <a:pt x="174032" y="69031"/>
                                    </a:cubicBezTo>
                                    <a:cubicBezTo>
                                      <a:pt x="171886" y="62592"/>
                                      <a:pt x="167593" y="43273"/>
                                      <a:pt x="167593" y="43273"/>
                                    </a:cubicBezTo>
                                    <a:cubicBezTo>
                                      <a:pt x="164373" y="34687"/>
                                      <a:pt x="154714" y="17515"/>
                                      <a:pt x="154714" y="17515"/>
                                    </a:cubicBezTo>
                                    <a:cubicBezTo>
                                      <a:pt x="150421" y="11076"/>
                                      <a:pt x="141835" y="4636"/>
                                      <a:pt x="141835" y="4636"/>
                                    </a:cubicBezTo>
                                    <a:cubicBezTo>
                                      <a:pt x="136469" y="1416"/>
                                      <a:pt x="104271" y="-3950"/>
                                      <a:pt x="83880" y="4636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ysClr val="windowText" lastClr="000000"/>
                              </a:solidFill>
                              <a:ln w="12700" cap="flat" cmpd="sng" algn="ctr">
                                <a:solidFill>
                                  <a:srgbClr val="672F09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grpSp>
                          <p:nvGrpSpPr>
                            <p:cNvPr id="315" name="Group 314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2024204" cy="1806595"/>
                              <a:chOff x="0" y="0"/>
                              <a:chExt cx="2024204" cy="1806595"/>
                            </a:xfrm>
                          </p:grpSpPr>
                          <p:sp>
                            <p:nvSpPr>
                              <p:cNvPr id="316" name="Freeform 315"/>
                              <p:cNvSpPr/>
                              <p:nvPr/>
                            </p:nvSpPr>
                            <p:spPr>
                              <a:xfrm rot="19945207">
                                <a:off x="1468044" y="971348"/>
                                <a:ext cx="556160" cy="717745"/>
                              </a:xfrm>
                              <a:custGeom>
                                <a:avLst/>
                                <a:gdLst>
                                  <a:gd name="connsiteX0" fmla="*/ 143576 w 479256"/>
                                  <a:gd name="connsiteY0" fmla="*/ 90999 h 773676"/>
                                  <a:gd name="connsiteX1" fmla="*/ 27666 w 479256"/>
                                  <a:gd name="connsiteY1" fmla="*/ 264864 h 773676"/>
                                  <a:gd name="connsiteX2" fmla="*/ 1908 w 479256"/>
                                  <a:gd name="connsiteY2" fmla="*/ 316380 h 773676"/>
                                  <a:gd name="connsiteX3" fmla="*/ 1908 w 479256"/>
                                  <a:gd name="connsiteY3" fmla="*/ 348577 h 773676"/>
                                  <a:gd name="connsiteX4" fmla="*/ 14787 w 479256"/>
                                  <a:gd name="connsiteY4" fmla="*/ 367895 h 773676"/>
                                  <a:gd name="connsiteX5" fmla="*/ 34106 w 479256"/>
                                  <a:gd name="connsiteY5" fmla="*/ 406532 h 773676"/>
                                  <a:gd name="connsiteX6" fmla="*/ 53424 w 479256"/>
                                  <a:gd name="connsiteY6" fmla="*/ 412971 h 773676"/>
                                  <a:gd name="connsiteX7" fmla="*/ 92060 w 479256"/>
                                  <a:gd name="connsiteY7" fmla="*/ 432290 h 773676"/>
                                  <a:gd name="connsiteX8" fmla="*/ 143576 w 479256"/>
                                  <a:gd name="connsiteY8" fmla="*/ 458047 h 773676"/>
                                  <a:gd name="connsiteX9" fmla="*/ 182213 w 479256"/>
                                  <a:gd name="connsiteY9" fmla="*/ 470926 h 773676"/>
                                  <a:gd name="connsiteX10" fmla="*/ 246607 w 479256"/>
                                  <a:gd name="connsiteY10" fmla="*/ 490245 h 773676"/>
                                  <a:gd name="connsiteX11" fmla="*/ 253046 w 479256"/>
                                  <a:gd name="connsiteY11" fmla="*/ 503123 h 773676"/>
                                  <a:gd name="connsiteX12" fmla="*/ 220849 w 479256"/>
                                  <a:gd name="connsiteY12" fmla="*/ 541760 h 773676"/>
                                  <a:gd name="connsiteX13" fmla="*/ 188652 w 479256"/>
                                  <a:gd name="connsiteY13" fmla="*/ 593276 h 773676"/>
                                  <a:gd name="connsiteX14" fmla="*/ 150015 w 479256"/>
                                  <a:gd name="connsiteY14" fmla="*/ 638352 h 773676"/>
                                  <a:gd name="connsiteX15" fmla="*/ 130697 w 479256"/>
                                  <a:gd name="connsiteY15" fmla="*/ 676988 h 773676"/>
                                  <a:gd name="connsiteX16" fmla="*/ 92060 w 479256"/>
                                  <a:gd name="connsiteY16" fmla="*/ 734943 h 773676"/>
                                  <a:gd name="connsiteX17" fmla="*/ 150015 w 479256"/>
                                  <a:gd name="connsiteY17" fmla="*/ 696307 h 773676"/>
                                  <a:gd name="connsiteX18" fmla="*/ 124258 w 479256"/>
                                  <a:gd name="connsiteY18" fmla="*/ 747822 h 773676"/>
                                  <a:gd name="connsiteX19" fmla="*/ 169334 w 479256"/>
                                  <a:gd name="connsiteY19" fmla="*/ 728504 h 773676"/>
                                  <a:gd name="connsiteX20" fmla="*/ 156455 w 479256"/>
                                  <a:gd name="connsiteY20" fmla="*/ 773580 h 773676"/>
                                  <a:gd name="connsiteX21" fmla="*/ 188652 w 479256"/>
                                  <a:gd name="connsiteY21" fmla="*/ 741383 h 773676"/>
                                  <a:gd name="connsiteX22" fmla="*/ 214410 w 479256"/>
                                  <a:gd name="connsiteY22" fmla="*/ 715625 h 773676"/>
                                  <a:gd name="connsiteX23" fmla="*/ 253046 w 479256"/>
                                  <a:gd name="connsiteY23" fmla="*/ 651230 h 773676"/>
                                  <a:gd name="connsiteX24" fmla="*/ 291683 w 479256"/>
                                  <a:gd name="connsiteY24" fmla="*/ 593276 h 773676"/>
                                  <a:gd name="connsiteX25" fmla="*/ 317441 w 479256"/>
                                  <a:gd name="connsiteY25" fmla="*/ 567518 h 773676"/>
                                  <a:gd name="connsiteX26" fmla="*/ 323880 w 479256"/>
                                  <a:gd name="connsiteY26" fmla="*/ 554639 h 773676"/>
                                  <a:gd name="connsiteX27" fmla="*/ 368956 w 479256"/>
                                  <a:gd name="connsiteY27" fmla="*/ 503123 h 773676"/>
                                  <a:gd name="connsiteX28" fmla="*/ 401153 w 479256"/>
                                  <a:gd name="connsiteY28" fmla="*/ 458047 h 773676"/>
                                  <a:gd name="connsiteX29" fmla="*/ 368956 w 479256"/>
                                  <a:gd name="connsiteY29" fmla="*/ 432290 h 773676"/>
                                  <a:gd name="connsiteX30" fmla="*/ 311001 w 479256"/>
                                  <a:gd name="connsiteY30" fmla="*/ 406532 h 773676"/>
                                  <a:gd name="connsiteX31" fmla="*/ 285244 w 479256"/>
                                  <a:gd name="connsiteY31" fmla="*/ 380774 h 773676"/>
                                  <a:gd name="connsiteX32" fmla="*/ 278804 w 479256"/>
                                  <a:gd name="connsiteY32" fmla="*/ 361456 h 773676"/>
                                  <a:gd name="connsiteX33" fmla="*/ 291683 w 479256"/>
                                  <a:gd name="connsiteY33" fmla="*/ 303501 h 773676"/>
                                  <a:gd name="connsiteX34" fmla="*/ 298122 w 479256"/>
                                  <a:gd name="connsiteY34" fmla="*/ 284183 h 773676"/>
                                  <a:gd name="connsiteX35" fmla="*/ 323880 w 479256"/>
                                  <a:gd name="connsiteY35" fmla="*/ 277743 h 773676"/>
                                  <a:gd name="connsiteX36" fmla="*/ 343198 w 479256"/>
                                  <a:gd name="connsiteY36" fmla="*/ 251985 h 773676"/>
                                  <a:gd name="connsiteX37" fmla="*/ 394714 w 479256"/>
                                  <a:gd name="connsiteY37" fmla="*/ 206909 h 773676"/>
                                  <a:gd name="connsiteX38" fmla="*/ 426911 w 479256"/>
                                  <a:gd name="connsiteY38" fmla="*/ 161833 h 773676"/>
                                  <a:gd name="connsiteX39" fmla="*/ 446229 w 479256"/>
                                  <a:gd name="connsiteY39" fmla="*/ 123197 h 773676"/>
                                  <a:gd name="connsiteX40" fmla="*/ 471987 w 479256"/>
                                  <a:gd name="connsiteY40" fmla="*/ 45923 h 773676"/>
                                  <a:gd name="connsiteX41" fmla="*/ 471987 w 479256"/>
                                  <a:gd name="connsiteY41" fmla="*/ 847 h 773676"/>
                                  <a:gd name="connsiteX42" fmla="*/ 388275 w 479256"/>
                                  <a:gd name="connsiteY42" fmla="*/ 20166 h 773676"/>
                                  <a:gd name="connsiteX43" fmla="*/ 330320 w 479256"/>
                                  <a:gd name="connsiteY43" fmla="*/ 65242 h 773676"/>
                                  <a:gd name="connsiteX44" fmla="*/ 233728 w 479256"/>
                                  <a:gd name="connsiteY44" fmla="*/ 71681 h 773676"/>
                                  <a:gd name="connsiteX45" fmla="*/ 143576 w 479256"/>
                                  <a:gd name="connsiteY45" fmla="*/ 90999 h 77367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  <a:cxn ang="0">
                                    <a:pos x="connsiteX7" y="connsiteY7"/>
                                  </a:cxn>
                                  <a:cxn ang="0">
                                    <a:pos x="connsiteX8" y="connsiteY8"/>
                                  </a:cxn>
                                  <a:cxn ang="0">
                                    <a:pos x="connsiteX9" y="connsiteY9"/>
                                  </a:cxn>
                                  <a:cxn ang="0">
                                    <a:pos x="connsiteX10" y="connsiteY10"/>
                                  </a:cxn>
                                  <a:cxn ang="0">
                                    <a:pos x="connsiteX11" y="connsiteY11"/>
                                  </a:cxn>
                                  <a:cxn ang="0">
                                    <a:pos x="connsiteX12" y="connsiteY12"/>
                                  </a:cxn>
                                  <a:cxn ang="0">
                                    <a:pos x="connsiteX13" y="connsiteY13"/>
                                  </a:cxn>
                                  <a:cxn ang="0">
                                    <a:pos x="connsiteX14" y="connsiteY14"/>
                                  </a:cxn>
                                  <a:cxn ang="0">
                                    <a:pos x="connsiteX15" y="connsiteY15"/>
                                  </a:cxn>
                                  <a:cxn ang="0">
                                    <a:pos x="connsiteX16" y="connsiteY16"/>
                                  </a:cxn>
                                  <a:cxn ang="0">
                                    <a:pos x="connsiteX17" y="connsiteY17"/>
                                  </a:cxn>
                                  <a:cxn ang="0">
                                    <a:pos x="connsiteX18" y="connsiteY18"/>
                                  </a:cxn>
                                  <a:cxn ang="0">
                                    <a:pos x="connsiteX19" y="connsiteY19"/>
                                  </a:cxn>
                                  <a:cxn ang="0">
                                    <a:pos x="connsiteX20" y="connsiteY20"/>
                                  </a:cxn>
                                  <a:cxn ang="0">
                                    <a:pos x="connsiteX21" y="connsiteY21"/>
                                  </a:cxn>
                                  <a:cxn ang="0">
                                    <a:pos x="connsiteX22" y="connsiteY22"/>
                                  </a:cxn>
                                  <a:cxn ang="0">
                                    <a:pos x="connsiteX23" y="connsiteY23"/>
                                  </a:cxn>
                                  <a:cxn ang="0">
                                    <a:pos x="connsiteX24" y="connsiteY24"/>
                                  </a:cxn>
                                  <a:cxn ang="0">
                                    <a:pos x="connsiteX25" y="connsiteY25"/>
                                  </a:cxn>
                                  <a:cxn ang="0">
                                    <a:pos x="connsiteX26" y="connsiteY26"/>
                                  </a:cxn>
                                  <a:cxn ang="0">
                                    <a:pos x="connsiteX27" y="connsiteY27"/>
                                  </a:cxn>
                                  <a:cxn ang="0">
                                    <a:pos x="connsiteX28" y="connsiteY28"/>
                                  </a:cxn>
                                  <a:cxn ang="0">
                                    <a:pos x="connsiteX29" y="connsiteY29"/>
                                  </a:cxn>
                                  <a:cxn ang="0">
                                    <a:pos x="connsiteX30" y="connsiteY30"/>
                                  </a:cxn>
                                  <a:cxn ang="0">
                                    <a:pos x="connsiteX31" y="connsiteY31"/>
                                  </a:cxn>
                                  <a:cxn ang="0">
                                    <a:pos x="connsiteX32" y="connsiteY32"/>
                                  </a:cxn>
                                  <a:cxn ang="0">
                                    <a:pos x="connsiteX33" y="connsiteY33"/>
                                  </a:cxn>
                                  <a:cxn ang="0">
                                    <a:pos x="connsiteX34" y="connsiteY34"/>
                                  </a:cxn>
                                  <a:cxn ang="0">
                                    <a:pos x="connsiteX35" y="connsiteY35"/>
                                  </a:cxn>
                                  <a:cxn ang="0">
                                    <a:pos x="connsiteX36" y="connsiteY36"/>
                                  </a:cxn>
                                  <a:cxn ang="0">
                                    <a:pos x="connsiteX37" y="connsiteY37"/>
                                  </a:cxn>
                                  <a:cxn ang="0">
                                    <a:pos x="connsiteX38" y="connsiteY38"/>
                                  </a:cxn>
                                  <a:cxn ang="0">
                                    <a:pos x="connsiteX39" y="connsiteY39"/>
                                  </a:cxn>
                                  <a:cxn ang="0">
                                    <a:pos x="connsiteX40" y="connsiteY40"/>
                                  </a:cxn>
                                  <a:cxn ang="0">
                                    <a:pos x="connsiteX41" y="connsiteY41"/>
                                  </a:cxn>
                                  <a:cxn ang="0">
                                    <a:pos x="connsiteX42" y="connsiteY42"/>
                                  </a:cxn>
                                  <a:cxn ang="0">
                                    <a:pos x="connsiteX43" y="connsiteY43"/>
                                  </a:cxn>
                                  <a:cxn ang="0">
                                    <a:pos x="connsiteX44" y="connsiteY44"/>
                                  </a:cxn>
                                  <a:cxn ang="0">
                                    <a:pos x="connsiteX45" y="connsiteY45"/>
                                  </a:cxn>
                                </a:cxnLst>
                                <a:rect l="l" t="t" r="r" b="b"/>
                                <a:pathLst>
                                  <a:path w="479256" h="773676">
                                    <a:moveTo>
                                      <a:pt x="143576" y="90999"/>
                                    </a:moveTo>
                                    <a:cubicBezTo>
                                      <a:pt x="109232" y="123196"/>
                                      <a:pt x="51277" y="227301"/>
                                      <a:pt x="27666" y="264864"/>
                                    </a:cubicBezTo>
                                    <a:cubicBezTo>
                                      <a:pt x="4055" y="302427"/>
                                      <a:pt x="1908" y="316380"/>
                                      <a:pt x="1908" y="316380"/>
                                    </a:cubicBezTo>
                                    <a:cubicBezTo>
                                      <a:pt x="-2385" y="330332"/>
                                      <a:pt x="1908" y="348577"/>
                                      <a:pt x="1908" y="348577"/>
                                    </a:cubicBezTo>
                                    <a:cubicBezTo>
                                      <a:pt x="4054" y="357163"/>
                                      <a:pt x="9421" y="358236"/>
                                      <a:pt x="14787" y="367895"/>
                                    </a:cubicBezTo>
                                    <a:cubicBezTo>
                                      <a:pt x="20153" y="377554"/>
                                      <a:pt x="34106" y="406532"/>
                                      <a:pt x="34106" y="406532"/>
                                    </a:cubicBezTo>
                                    <a:cubicBezTo>
                                      <a:pt x="40545" y="414045"/>
                                      <a:pt x="43765" y="408678"/>
                                      <a:pt x="53424" y="412971"/>
                                    </a:cubicBezTo>
                                    <a:cubicBezTo>
                                      <a:pt x="63083" y="417264"/>
                                      <a:pt x="92060" y="432290"/>
                                      <a:pt x="92060" y="432290"/>
                                    </a:cubicBezTo>
                                    <a:cubicBezTo>
                                      <a:pt x="107085" y="439803"/>
                                      <a:pt x="128551" y="451608"/>
                                      <a:pt x="143576" y="458047"/>
                                    </a:cubicBezTo>
                                    <a:cubicBezTo>
                                      <a:pt x="158601" y="464486"/>
                                      <a:pt x="165041" y="465560"/>
                                      <a:pt x="182213" y="470926"/>
                                    </a:cubicBezTo>
                                    <a:cubicBezTo>
                                      <a:pt x="199385" y="476292"/>
                                      <a:pt x="246607" y="490245"/>
                                      <a:pt x="246607" y="490245"/>
                                    </a:cubicBezTo>
                                    <a:cubicBezTo>
                                      <a:pt x="258413" y="495611"/>
                                      <a:pt x="257339" y="494537"/>
                                      <a:pt x="253046" y="503123"/>
                                    </a:cubicBezTo>
                                    <a:cubicBezTo>
                                      <a:pt x="248753" y="511709"/>
                                      <a:pt x="231581" y="526735"/>
                                      <a:pt x="220849" y="541760"/>
                                    </a:cubicBezTo>
                                    <a:cubicBezTo>
                                      <a:pt x="210117" y="556785"/>
                                      <a:pt x="200458" y="577177"/>
                                      <a:pt x="188652" y="593276"/>
                                    </a:cubicBezTo>
                                    <a:cubicBezTo>
                                      <a:pt x="176846" y="609375"/>
                                      <a:pt x="159674" y="624400"/>
                                      <a:pt x="150015" y="638352"/>
                                    </a:cubicBezTo>
                                    <a:cubicBezTo>
                                      <a:pt x="140356" y="652304"/>
                                      <a:pt x="140356" y="660890"/>
                                      <a:pt x="130697" y="676988"/>
                                    </a:cubicBezTo>
                                    <a:cubicBezTo>
                                      <a:pt x="121038" y="693087"/>
                                      <a:pt x="88840" y="731723"/>
                                      <a:pt x="92060" y="734943"/>
                                    </a:cubicBezTo>
                                    <a:cubicBezTo>
                                      <a:pt x="95280" y="738163"/>
                                      <a:pt x="144649" y="694161"/>
                                      <a:pt x="150015" y="696307"/>
                                    </a:cubicBezTo>
                                    <a:cubicBezTo>
                                      <a:pt x="155381" y="698454"/>
                                      <a:pt x="121038" y="742456"/>
                                      <a:pt x="124258" y="747822"/>
                                    </a:cubicBezTo>
                                    <a:cubicBezTo>
                                      <a:pt x="127478" y="753188"/>
                                      <a:pt x="163968" y="724211"/>
                                      <a:pt x="169334" y="728504"/>
                                    </a:cubicBezTo>
                                    <a:cubicBezTo>
                                      <a:pt x="174700" y="732797"/>
                                      <a:pt x="153235" y="771434"/>
                                      <a:pt x="156455" y="773580"/>
                                    </a:cubicBezTo>
                                    <a:cubicBezTo>
                                      <a:pt x="159675" y="775726"/>
                                      <a:pt x="188652" y="741383"/>
                                      <a:pt x="188652" y="741383"/>
                                    </a:cubicBezTo>
                                    <a:cubicBezTo>
                                      <a:pt x="198311" y="731724"/>
                                      <a:pt x="203678" y="730650"/>
                                      <a:pt x="214410" y="715625"/>
                                    </a:cubicBezTo>
                                    <a:cubicBezTo>
                                      <a:pt x="225142" y="700600"/>
                                      <a:pt x="240167" y="671621"/>
                                      <a:pt x="253046" y="651230"/>
                                    </a:cubicBezTo>
                                    <a:cubicBezTo>
                                      <a:pt x="265925" y="630839"/>
                                      <a:pt x="291683" y="593276"/>
                                      <a:pt x="291683" y="593276"/>
                                    </a:cubicBezTo>
                                    <a:cubicBezTo>
                                      <a:pt x="302416" y="579324"/>
                                      <a:pt x="317441" y="567518"/>
                                      <a:pt x="317441" y="567518"/>
                                    </a:cubicBezTo>
                                    <a:cubicBezTo>
                                      <a:pt x="322807" y="561079"/>
                                      <a:pt x="315294" y="565371"/>
                                      <a:pt x="323880" y="554639"/>
                                    </a:cubicBezTo>
                                    <a:cubicBezTo>
                                      <a:pt x="332466" y="543907"/>
                                      <a:pt x="356077" y="519222"/>
                                      <a:pt x="368956" y="503123"/>
                                    </a:cubicBezTo>
                                    <a:cubicBezTo>
                                      <a:pt x="381835" y="487024"/>
                                      <a:pt x="401153" y="458047"/>
                                      <a:pt x="401153" y="458047"/>
                                    </a:cubicBezTo>
                                    <a:cubicBezTo>
                                      <a:pt x="401153" y="446242"/>
                                      <a:pt x="383981" y="440876"/>
                                      <a:pt x="368956" y="432290"/>
                                    </a:cubicBezTo>
                                    <a:cubicBezTo>
                                      <a:pt x="353931" y="423704"/>
                                      <a:pt x="311001" y="406532"/>
                                      <a:pt x="311001" y="406532"/>
                                    </a:cubicBezTo>
                                    <a:cubicBezTo>
                                      <a:pt x="297049" y="397946"/>
                                      <a:pt x="285244" y="380774"/>
                                      <a:pt x="285244" y="380774"/>
                                    </a:cubicBezTo>
                                    <a:cubicBezTo>
                                      <a:pt x="279878" y="373261"/>
                                      <a:pt x="277731" y="374335"/>
                                      <a:pt x="278804" y="361456"/>
                                    </a:cubicBezTo>
                                    <a:cubicBezTo>
                                      <a:pt x="279877" y="348577"/>
                                      <a:pt x="288463" y="316380"/>
                                      <a:pt x="291683" y="303501"/>
                                    </a:cubicBezTo>
                                    <a:cubicBezTo>
                                      <a:pt x="294903" y="290622"/>
                                      <a:pt x="298122" y="284183"/>
                                      <a:pt x="298122" y="284183"/>
                                    </a:cubicBezTo>
                                    <a:cubicBezTo>
                                      <a:pt x="303488" y="279890"/>
                                      <a:pt x="323880" y="277743"/>
                                      <a:pt x="323880" y="277743"/>
                                    </a:cubicBezTo>
                                    <a:cubicBezTo>
                                      <a:pt x="331393" y="272377"/>
                                      <a:pt x="331392" y="263791"/>
                                      <a:pt x="343198" y="251985"/>
                                    </a:cubicBezTo>
                                    <a:cubicBezTo>
                                      <a:pt x="355004" y="240179"/>
                                      <a:pt x="380762" y="221934"/>
                                      <a:pt x="394714" y="206909"/>
                                    </a:cubicBezTo>
                                    <a:cubicBezTo>
                                      <a:pt x="408666" y="191884"/>
                                      <a:pt x="418325" y="175785"/>
                                      <a:pt x="426911" y="161833"/>
                                    </a:cubicBezTo>
                                    <a:cubicBezTo>
                                      <a:pt x="435497" y="147881"/>
                                      <a:pt x="438716" y="142515"/>
                                      <a:pt x="446229" y="123197"/>
                                    </a:cubicBezTo>
                                    <a:cubicBezTo>
                                      <a:pt x="453742" y="103879"/>
                                      <a:pt x="467694" y="66315"/>
                                      <a:pt x="471987" y="45923"/>
                                    </a:cubicBezTo>
                                    <a:cubicBezTo>
                                      <a:pt x="476280" y="25531"/>
                                      <a:pt x="485939" y="5140"/>
                                      <a:pt x="471987" y="847"/>
                                    </a:cubicBezTo>
                                    <a:cubicBezTo>
                                      <a:pt x="458035" y="-3446"/>
                                      <a:pt x="411886" y="9434"/>
                                      <a:pt x="388275" y="20166"/>
                                    </a:cubicBezTo>
                                    <a:cubicBezTo>
                                      <a:pt x="364664" y="30898"/>
                                      <a:pt x="356078" y="56656"/>
                                      <a:pt x="330320" y="65242"/>
                                    </a:cubicBezTo>
                                    <a:cubicBezTo>
                                      <a:pt x="304562" y="73828"/>
                                      <a:pt x="268072" y="67388"/>
                                      <a:pt x="233728" y="71681"/>
                                    </a:cubicBezTo>
                                    <a:cubicBezTo>
                                      <a:pt x="199384" y="75974"/>
                                      <a:pt x="177920" y="58802"/>
                                      <a:pt x="143576" y="90999"/>
                                    </a:cubicBezTo>
                                    <a:close/>
                                  </a:path>
                                </a:pathLst>
                              </a:custGeom>
                              <a:gradFill flip="none" rotWithShape="1">
                                <a:gsLst>
                                  <a:gs pos="0">
                                    <a:srgbClr val="8E410C">
                                      <a:shade val="30000"/>
                                      <a:satMod val="115000"/>
                                    </a:srgbClr>
                                  </a:gs>
                                  <a:gs pos="50000">
                                    <a:srgbClr val="8E410C">
                                      <a:shade val="67500"/>
                                      <a:satMod val="115000"/>
                                    </a:srgbClr>
                                  </a:gs>
                                  <a:gs pos="100000">
                                    <a:srgbClr val="8E410C">
                                      <a:shade val="100000"/>
                                      <a:satMod val="115000"/>
                                    </a:srgbClr>
                                  </a:gs>
                                </a:gsLst>
                                <a:lin ang="10800000" scaled="1"/>
                                <a:tileRect/>
                              </a:gradFill>
                              <a:ln w="12700" cap="flat" cmpd="sng" algn="ctr">
                                <a:solidFill>
                                  <a:srgbClr val="672F09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17" name="Freeform 316"/>
                              <p:cNvSpPr/>
                              <p:nvPr/>
                            </p:nvSpPr>
                            <p:spPr>
                              <a:xfrm rot="419079">
                                <a:off x="470079" y="985234"/>
                                <a:ext cx="191069" cy="782725"/>
                              </a:xfrm>
                              <a:custGeom>
                                <a:avLst/>
                                <a:gdLst>
                                  <a:gd name="connsiteX0" fmla="*/ 26452 w 191069"/>
                                  <a:gd name="connsiteY0" fmla="*/ 3520 h 782725"/>
                                  <a:gd name="connsiteX1" fmla="*/ 52210 w 191069"/>
                                  <a:gd name="connsiteY1" fmla="*/ 151627 h 782725"/>
                                  <a:gd name="connsiteX2" fmla="*/ 39331 w 191069"/>
                                  <a:gd name="connsiteY2" fmla="*/ 267537 h 782725"/>
                                  <a:gd name="connsiteX3" fmla="*/ 39331 w 191069"/>
                                  <a:gd name="connsiteY3" fmla="*/ 351250 h 782725"/>
                                  <a:gd name="connsiteX4" fmla="*/ 26452 w 191069"/>
                                  <a:gd name="connsiteY4" fmla="*/ 389886 h 782725"/>
                                  <a:gd name="connsiteX5" fmla="*/ 45771 w 191069"/>
                                  <a:gd name="connsiteY5" fmla="*/ 415644 h 782725"/>
                                  <a:gd name="connsiteX6" fmla="*/ 45771 w 191069"/>
                                  <a:gd name="connsiteY6" fmla="*/ 460720 h 782725"/>
                                  <a:gd name="connsiteX7" fmla="*/ 13574 w 191069"/>
                                  <a:gd name="connsiteY7" fmla="*/ 615267 h 782725"/>
                                  <a:gd name="connsiteX8" fmla="*/ 695 w 191069"/>
                                  <a:gd name="connsiteY8" fmla="*/ 731177 h 782725"/>
                                  <a:gd name="connsiteX9" fmla="*/ 32892 w 191069"/>
                                  <a:gd name="connsiteY9" fmla="*/ 692540 h 782725"/>
                                  <a:gd name="connsiteX10" fmla="*/ 32892 w 191069"/>
                                  <a:gd name="connsiteY10" fmla="*/ 763374 h 782725"/>
                                  <a:gd name="connsiteX11" fmla="*/ 58650 w 191069"/>
                                  <a:gd name="connsiteY11" fmla="*/ 724737 h 782725"/>
                                  <a:gd name="connsiteX12" fmla="*/ 77968 w 191069"/>
                                  <a:gd name="connsiteY12" fmla="*/ 782692 h 782725"/>
                                  <a:gd name="connsiteX13" fmla="*/ 97286 w 191069"/>
                                  <a:gd name="connsiteY13" fmla="*/ 731177 h 782725"/>
                                  <a:gd name="connsiteX14" fmla="*/ 110165 w 191069"/>
                                  <a:gd name="connsiteY14" fmla="*/ 782692 h 782725"/>
                                  <a:gd name="connsiteX15" fmla="*/ 129483 w 191069"/>
                                  <a:gd name="connsiteY15" fmla="*/ 737616 h 782725"/>
                                  <a:gd name="connsiteX16" fmla="*/ 135923 w 191069"/>
                                  <a:gd name="connsiteY16" fmla="*/ 653903 h 782725"/>
                                  <a:gd name="connsiteX17" fmla="*/ 129483 w 191069"/>
                                  <a:gd name="connsiteY17" fmla="*/ 621706 h 782725"/>
                                  <a:gd name="connsiteX18" fmla="*/ 129483 w 191069"/>
                                  <a:gd name="connsiteY18" fmla="*/ 563751 h 782725"/>
                                  <a:gd name="connsiteX19" fmla="*/ 129483 w 191069"/>
                                  <a:gd name="connsiteY19" fmla="*/ 480039 h 782725"/>
                                  <a:gd name="connsiteX20" fmla="*/ 142362 w 191069"/>
                                  <a:gd name="connsiteY20" fmla="*/ 402765 h 782725"/>
                                  <a:gd name="connsiteX21" fmla="*/ 161681 w 191069"/>
                                  <a:gd name="connsiteY21" fmla="*/ 377008 h 782725"/>
                                  <a:gd name="connsiteX22" fmla="*/ 174559 w 191069"/>
                                  <a:gd name="connsiteY22" fmla="*/ 273977 h 782725"/>
                                  <a:gd name="connsiteX23" fmla="*/ 187438 w 191069"/>
                                  <a:gd name="connsiteY23" fmla="*/ 196703 h 782725"/>
                                  <a:gd name="connsiteX24" fmla="*/ 103726 w 191069"/>
                                  <a:gd name="connsiteY24" fmla="*/ 132309 h 782725"/>
                                  <a:gd name="connsiteX25" fmla="*/ 58650 w 191069"/>
                                  <a:gd name="connsiteY25" fmla="*/ 55036 h 782725"/>
                                  <a:gd name="connsiteX26" fmla="*/ 26452 w 191069"/>
                                  <a:gd name="connsiteY26" fmla="*/ 3520 h 782725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  <a:cxn ang="0">
                                    <a:pos x="connsiteX7" y="connsiteY7"/>
                                  </a:cxn>
                                  <a:cxn ang="0">
                                    <a:pos x="connsiteX8" y="connsiteY8"/>
                                  </a:cxn>
                                  <a:cxn ang="0">
                                    <a:pos x="connsiteX9" y="connsiteY9"/>
                                  </a:cxn>
                                  <a:cxn ang="0">
                                    <a:pos x="connsiteX10" y="connsiteY10"/>
                                  </a:cxn>
                                  <a:cxn ang="0">
                                    <a:pos x="connsiteX11" y="connsiteY11"/>
                                  </a:cxn>
                                  <a:cxn ang="0">
                                    <a:pos x="connsiteX12" y="connsiteY12"/>
                                  </a:cxn>
                                  <a:cxn ang="0">
                                    <a:pos x="connsiteX13" y="connsiteY13"/>
                                  </a:cxn>
                                  <a:cxn ang="0">
                                    <a:pos x="connsiteX14" y="connsiteY14"/>
                                  </a:cxn>
                                  <a:cxn ang="0">
                                    <a:pos x="connsiteX15" y="connsiteY15"/>
                                  </a:cxn>
                                  <a:cxn ang="0">
                                    <a:pos x="connsiteX16" y="connsiteY16"/>
                                  </a:cxn>
                                  <a:cxn ang="0">
                                    <a:pos x="connsiteX17" y="connsiteY17"/>
                                  </a:cxn>
                                  <a:cxn ang="0">
                                    <a:pos x="connsiteX18" y="connsiteY18"/>
                                  </a:cxn>
                                  <a:cxn ang="0">
                                    <a:pos x="connsiteX19" y="connsiteY19"/>
                                  </a:cxn>
                                  <a:cxn ang="0">
                                    <a:pos x="connsiteX20" y="connsiteY20"/>
                                  </a:cxn>
                                  <a:cxn ang="0">
                                    <a:pos x="connsiteX21" y="connsiteY21"/>
                                  </a:cxn>
                                  <a:cxn ang="0">
                                    <a:pos x="connsiteX22" y="connsiteY22"/>
                                  </a:cxn>
                                  <a:cxn ang="0">
                                    <a:pos x="connsiteX23" y="connsiteY23"/>
                                  </a:cxn>
                                  <a:cxn ang="0">
                                    <a:pos x="connsiteX24" y="connsiteY24"/>
                                  </a:cxn>
                                  <a:cxn ang="0">
                                    <a:pos x="connsiteX25" y="connsiteY25"/>
                                  </a:cxn>
                                  <a:cxn ang="0">
                                    <a:pos x="connsiteX26" y="connsiteY26"/>
                                  </a:cxn>
                                </a:cxnLst>
                                <a:rect l="l" t="t" r="r" b="b"/>
                                <a:pathLst>
                                  <a:path w="191069" h="782725">
                                    <a:moveTo>
                                      <a:pt x="26452" y="3520"/>
                                    </a:moveTo>
                                    <a:cubicBezTo>
                                      <a:pt x="25379" y="19618"/>
                                      <a:pt x="50064" y="107624"/>
                                      <a:pt x="52210" y="151627"/>
                                    </a:cubicBezTo>
                                    <a:cubicBezTo>
                                      <a:pt x="54356" y="195630"/>
                                      <a:pt x="41477" y="234267"/>
                                      <a:pt x="39331" y="267537"/>
                                    </a:cubicBezTo>
                                    <a:cubicBezTo>
                                      <a:pt x="37185" y="300807"/>
                                      <a:pt x="41478" y="330858"/>
                                      <a:pt x="39331" y="351250"/>
                                    </a:cubicBezTo>
                                    <a:cubicBezTo>
                                      <a:pt x="37184" y="371642"/>
                                      <a:pt x="25379" y="379154"/>
                                      <a:pt x="26452" y="389886"/>
                                    </a:cubicBezTo>
                                    <a:cubicBezTo>
                                      <a:pt x="27525" y="400618"/>
                                      <a:pt x="42551" y="403838"/>
                                      <a:pt x="45771" y="415644"/>
                                    </a:cubicBezTo>
                                    <a:cubicBezTo>
                                      <a:pt x="48991" y="427450"/>
                                      <a:pt x="51137" y="427450"/>
                                      <a:pt x="45771" y="460720"/>
                                    </a:cubicBezTo>
                                    <a:cubicBezTo>
                                      <a:pt x="40405" y="493990"/>
                                      <a:pt x="21087" y="570191"/>
                                      <a:pt x="13574" y="615267"/>
                                    </a:cubicBezTo>
                                    <a:cubicBezTo>
                                      <a:pt x="6061" y="660343"/>
                                      <a:pt x="-2525" y="718298"/>
                                      <a:pt x="695" y="731177"/>
                                    </a:cubicBezTo>
                                    <a:cubicBezTo>
                                      <a:pt x="3915" y="744056"/>
                                      <a:pt x="27526" y="687174"/>
                                      <a:pt x="32892" y="692540"/>
                                    </a:cubicBezTo>
                                    <a:cubicBezTo>
                                      <a:pt x="38258" y="697906"/>
                                      <a:pt x="28599" y="758008"/>
                                      <a:pt x="32892" y="763374"/>
                                    </a:cubicBezTo>
                                    <a:cubicBezTo>
                                      <a:pt x="37185" y="768740"/>
                                      <a:pt x="51137" y="721517"/>
                                      <a:pt x="58650" y="724737"/>
                                    </a:cubicBezTo>
                                    <a:cubicBezTo>
                                      <a:pt x="66163" y="727957"/>
                                      <a:pt x="71529" y="781619"/>
                                      <a:pt x="77968" y="782692"/>
                                    </a:cubicBezTo>
                                    <a:cubicBezTo>
                                      <a:pt x="84407" y="783765"/>
                                      <a:pt x="91920" y="731177"/>
                                      <a:pt x="97286" y="731177"/>
                                    </a:cubicBezTo>
                                    <a:cubicBezTo>
                                      <a:pt x="102652" y="731177"/>
                                      <a:pt x="104799" y="781619"/>
                                      <a:pt x="110165" y="782692"/>
                                    </a:cubicBezTo>
                                    <a:cubicBezTo>
                                      <a:pt x="115531" y="783765"/>
                                      <a:pt x="125190" y="759081"/>
                                      <a:pt x="129483" y="737616"/>
                                    </a:cubicBezTo>
                                    <a:cubicBezTo>
                                      <a:pt x="133776" y="716151"/>
                                      <a:pt x="135923" y="673221"/>
                                      <a:pt x="135923" y="653903"/>
                                    </a:cubicBezTo>
                                    <a:cubicBezTo>
                                      <a:pt x="135923" y="634585"/>
                                      <a:pt x="130556" y="636731"/>
                                      <a:pt x="129483" y="621706"/>
                                    </a:cubicBezTo>
                                    <a:cubicBezTo>
                                      <a:pt x="128410" y="606681"/>
                                      <a:pt x="129483" y="563751"/>
                                      <a:pt x="129483" y="563751"/>
                                    </a:cubicBezTo>
                                    <a:cubicBezTo>
                                      <a:pt x="129483" y="540140"/>
                                      <a:pt x="127337" y="506870"/>
                                      <a:pt x="129483" y="480039"/>
                                    </a:cubicBezTo>
                                    <a:cubicBezTo>
                                      <a:pt x="131629" y="453208"/>
                                      <a:pt x="142362" y="402765"/>
                                      <a:pt x="142362" y="402765"/>
                                    </a:cubicBezTo>
                                    <a:cubicBezTo>
                                      <a:pt x="147728" y="385593"/>
                                      <a:pt x="156315" y="398473"/>
                                      <a:pt x="161681" y="377008"/>
                                    </a:cubicBezTo>
                                    <a:cubicBezTo>
                                      <a:pt x="167047" y="355543"/>
                                      <a:pt x="170266" y="304028"/>
                                      <a:pt x="174559" y="273977"/>
                                    </a:cubicBezTo>
                                    <a:cubicBezTo>
                                      <a:pt x="178852" y="243926"/>
                                      <a:pt x="199244" y="220314"/>
                                      <a:pt x="187438" y="196703"/>
                                    </a:cubicBezTo>
                                    <a:cubicBezTo>
                                      <a:pt x="175633" y="173092"/>
                                      <a:pt x="125191" y="155920"/>
                                      <a:pt x="103726" y="132309"/>
                                    </a:cubicBezTo>
                                    <a:cubicBezTo>
                                      <a:pt x="82261" y="108698"/>
                                      <a:pt x="70456" y="79721"/>
                                      <a:pt x="58650" y="55036"/>
                                    </a:cubicBezTo>
                                    <a:cubicBezTo>
                                      <a:pt x="46844" y="30352"/>
                                      <a:pt x="27525" y="-12578"/>
                                      <a:pt x="26452" y="3520"/>
                                    </a:cubicBezTo>
                                    <a:close/>
                                  </a:path>
                                </a:pathLst>
                              </a:custGeom>
                              <a:gradFill flip="none" rotWithShape="1">
                                <a:gsLst>
                                  <a:gs pos="0">
                                    <a:srgbClr val="8E410C">
                                      <a:shade val="30000"/>
                                      <a:satMod val="115000"/>
                                    </a:srgbClr>
                                  </a:gs>
                                  <a:gs pos="50000">
                                    <a:srgbClr val="8E410C">
                                      <a:shade val="67500"/>
                                      <a:satMod val="115000"/>
                                    </a:srgbClr>
                                  </a:gs>
                                  <a:gs pos="100000">
                                    <a:srgbClr val="8E410C">
                                      <a:shade val="100000"/>
                                      <a:satMod val="115000"/>
                                    </a:srgbClr>
                                  </a:gs>
                                </a:gsLst>
                                <a:path path="circle">
                                  <a:fillToRect r="100000" b="100000"/>
                                </a:path>
                                <a:tileRect l="-100000" t="-100000"/>
                              </a:gradFill>
                              <a:ln w="12700" cap="flat" cmpd="sng" algn="ctr">
                                <a:solidFill>
                                  <a:srgbClr val="672F09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grpSp>
                            <p:nvGrpSpPr>
                              <p:cNvPr id="318" name="Group 317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1850059" cy="1806595"/>
                                <a:chOff x="0" y="0"/>
                                <a:chExt cx="1850059" cy="1806595"/>
                              </a:xfrm>
                            </p:grpSpPr>
                            <p:grpSp>
                              <p:nvGrpSpPr>
                                <p:cNvPr id="319" name="Group 318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1850059" cy="1760499"/>
                                  <a:chOff x="0" y="0"/>
                                  <a:chExt cx="1850059" cy="1760499"/>
                                </a:xfrm>
                              </p:grpSpPr>
                              <p:grpSp>
                                <p:nvGrpSpPr>
                                  <p:cNvPr id="321" name="Group 320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1850059" cy="1230097"/>
                                    <a:chOff x="0" y="0"/>
                                    <a:chExt cx="1850059" cy="1230097"/>
                                  </a:xfrm>
                                </p:grpSpPr>
                                <p:grpSp>
                                  <p:nvGrpSpPr>
                                    <p:cNvPr id="323" name="Group 322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212502" y="0"/>
                                      <a:ext cx="122555" cy="338455"/>
                                      <a:chOff x="0" y="0"/>
                                      <a:chExt cx="135228" cy="380079"/>
                                    </a:xfrm>
                                  </p:grpSpPr>
                                  <p:sp>
                                    <p:nvSpPr>
                                      <p:cNvPr id="360" name="Freeform 359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0" y="0"/>
                                        <a:ext cx="135228" cy="3800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33210 w 97772"/>
                                          <a:gd name="connsiteY0" fmla="*/ 264512 h 309624"/>
                                          <a:gd name="connsiteX1" fmla="*/ 1013 w 97772"/>
                                          <a:gd name="connsiteY1" fmla="*/ 167921 h 309624"/>
                                          <a:gd name="connsiteX2" fmla="*/ 7452 w 97772"/>
                                          <a:gd name="connsiteY2" fmla="*/ 148602 h 309624"/>
                                          <a:gd name="connsiteX3" fmla="*/ 33210 w 97772"/>
                                          <a:gd name="connsiteY3" fmla="*/ 71329 h 309624"/>
                                          <a:gd name="connsiteX4" fmla="*/ 46089 w 97772"/>
                                          <a:gd name="connsiteY4" fmla="*/ 32692 h 309624"/>
                                          <a:gd name="connsiteX5" fmla="*/ 58968 w 97772"/>
                                          <a:gd name="connsiteY5" fmla="*/ 495 h 309624"/>
                                          <a:gd name="connsiteX6" fmla="*/ 71847 w 97772"/>
                                          <a:gd name="connsiteY6" fmla="*/ 58450 h 309624"/>
                                          <a:gd name="connsiteX7" fmla="*/ 78286 w 97772"/>
                                          <a:gd name="connsiteY7" fmla="*/ 90647 h 309624"/>
                                          <a:gd name="connsiteX8" fmla="*/ 91165 w 97772"/>
                                          <a:gd name="connsiteY8" fmla="*/ 142163 h 309624"/>
                                          <a:gd name="connsiteX9" fmla="*/ 97604 w 97772"/>
                                          <a:gd name="connsiteY9" fmla="*/ 193678 h 309624"/>
                                          <a:gd name="connsiteX10" fmla="*/ 84726 w 97772"/>
                                          <a:gd name="connsiteY10" fmla="*/ 270952 h 309624"/>
                                          <a:gd name="connsiteX11" fmla="*/ 84726 w 97772"/>
                                          <a:gd name="connsiteY11" fmla="*/ 283830 h 309624"/>
                                          <a:gd name="connsiteX12" fmla="*/ 58968 w 97772"/>
                                          <a:gd name="connsiteY12" fmla="*/ 309588 h 309624"/>
                                          <a:gd name="connsiteX13" fmla="*/ 33210 w 97772"/>
                                          <a:gd name="connsiteY13" fmla="*/ 264512 h 30962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  <a:cxn ang="0">
                                            <a:pos x="connsiteX9" y="connsiteY9"/>
                                          </a:cxn>
                                          <a:cxn ang="0">
                                            <a:pos x="connsiteX10" y="connsiteY10"/>
                                          </a:cxn>
                                          <a:cxn ang="0">
                                            <a:pos x="connsiteX11" y="connsiteY11"/>
                                          </a:cxn>
                                          <a:cxn ang="0">
                                            <a:pos x="connsiteX12" y="connsiteY12"/>
                                          </a:cxn>
                                          <a:cxn ang="0">
                                            <a:pos x="connsiteX13" y="connsiteY1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97772" h="309624">
                                            <a:moveTo>
                                              <a:pt x="33210" y="264512"/>
                                            </a:moveTo>
                                            <a:cubicBezTo>
                                              <a:pt x="23551" y="240901"/>
                                              <a:pt x="5306" y="187239"/>
                                              <a:pt x="1013" y="167921"/>
                                            </a:cubicBezTo>
                                            <a:cubicBezTo>
                                              <a:pt x="-3280" y="148603"/>
                                              <a:pt x="7452" y="148602"/>
                                              <a:pt x="7452" y="148602"/>
                                            </a:cubicBezTo>
                                            <a:lnTo>
                                              <a:pt x="33210" y="71329"/>
                                            </a:lnTo>
                                            <a:cubicBezTo>
                                              <a:pt x="39649" y="52011"/>
                                              <a:pt x="41796" y="44498"/>
                                              <a:pt x="46089" y="32692"/>
                                            </a:cubicBezTo>
                                            <a:cubicBezTo>
                                              <a:pt x="50382" y="20886"/>
                                              <a:pt x="54675" y="-3798"/>
                                              <a:pt x="58968" y="495"/>
                                            </a:cubicBezTo>
                                            <a:cubicBezTo>
                                              <a:pt x="63261" y="4788"/>
                                              <a:pt x="68627" y="43425"/>
                                              <a:pt x="71847" y="58450"/>
                                            </a:cubicBezTo>
                                            <a:cubicBezTo>
                                              <a:pt x="75067" y="73475"/>
                                              <a:pt x="75066" y="76695"/>
                                              <a:pt x="78286" y="90647"/>
                                            </a:cubicBezTo>
                                            <a:cubicBezTo>
                                              <a:pt x="81506" y="104599"/>
                                              <a:pt x="87945" y="124991"/>
                                              <a:pt x="91165" y="142163"/>
                                            </a:cubicBezTo>
                                            <a:cubicBezTo>
                                              <a:pt x="94385" y="159335"/>
                                              <a:pt x="98677" y="172213"/>
                                              <a:pt x="97604" y="193678"/>
                                            </a:cubicBezTo>
                                            <a:cubicBezTo>
                                              <a:pt x="96531" y="215143"/>
                                              <a:pt x="84726" y="270952"/>
                                              <a:pt x="84726" y="270952"/>
                                            </a:cubicBezTo>
                                            <a:cubicBezTo>
                                              <a:pt x="82580" y="285977"/>
                                              <a:pt x="89019" y="277391"/>
                                              <a:pt x="84726" y="283830"/>
                                            </a:cubicBezTo>
                                            <a:cubicBezTo>
                                              <a:pt x="80433" y="290269"/>
                                              <a:pt x="67554" y="308515"/>
                                              <a:pt x="58968" y="309588"/>
                                            </a:cubicBezTo>
                                            <a:cubicBezTo>
                                              <a:pt x="50382" y="310661"/>
                                              <a:pt x="42869" y="288123"/>
                                              <a:pt x="33210" y="264512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solidFill>
                                        <a:srgbClr val="8E410C"/>
                                      </a:solidFill>
                                      <a:ln w="12700" cap="flat" cmpd="sng" algn="ctr">
                                        <a:solidFill>
                                          <a:srgbClr val="672F09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  <p:sp>
                                    <p:nvSpPr>
                                      <p:cNvPr id="361" name="Freeform 360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32197" y="90152"/>
                                        <a:ext cx="83185" cy="286385"/>
                                      </a:xfrm>
                                      <a:custGeom>
                                        <a:avLst/>
                                        <a:gdLst>
                                          <a:gd name="connsiteX0" fmla="*/ 33210 w 97772"/>
                                          <a:gd name="connsiteY0" fmla="*/ 264512 h 309624"/>
                                          <a:gd name="connsiteX1" fmla="*/ 1013 w 97772"/>
                                          <a:gd name="connsiteY1" fmla="*/ 167921 h 309624"/>
                                          <a:gd name="connsiteX2" fmla="*/ 7452 w 97772"/>
                                          <a:gd name="connsiteY2" fmla="*/ 148602 h 309624"/>
                                          <a:gd name="connsiteX3" fmla="*/ 33210 w 97772"/>
                                          <a:gd name="connsiteY3" fmla="*/ 71329 h 309624"/>
                                          <a:gd name="connsiteX4" fmla="*/ 46089 w 97772"/>
                                          <a:gd name="connsiteY4" fmla="*/ 32692 h 309624"/>
                                          <a:gd name="connsiteX5" fmla="*/ 58968 w 97772"/>
                                          <a:gd name="connsiteY5" fmla="*/ 495 h 309624"/>
                                          <a:gd name="connsiteX6" fmla="*/ 71847 w 97772"/>
                                          <a:gd name="connsiteY6" fmla="*/ 58450 h 309624"/>
                                          <a:gd name="connsiteX7" fmla="*/ 78286 w 97772"/>
                                          <a:gd name="connsiteY7" fmla="*/ 90647 h 309624"/>
                                          <a:gd name="connsiteX8" fmla="*/ 91165 w 97772"/>
                                          <a:gd name="connsiteY8" fmla="*/ 142163 h 309624"/>
                                          <a:gd name="connsiteX9" fmla="*/ 97604 w 97772"/>
                                          <a:gd name="connsiteY9" fmla="*/ 193678 h 309624"/>
                                          <a:gd name="connsiteX10" fmla="*/ 84726 w 97772"/>
                                          <a:gd name="connsiteY10" fmla="*/ 270952 h 309624"/>
                                          <a:gd name="connsiteX11" fmla="*/ 84726 w 97772"/>
                                          <a:gd name="connsiteY11" fmla="*/ 283830 h 309624"/>
                                          <a:gd name="connsiteX12" fmla="*/ 58968 w 97772"/>
                                          <a:gd name="connsiteY12" fmla="*/ 309588 h 309624"/>
                                          <a:gd name="connsiteX13" fmla="*/ 33210 w 97772"/>
                                          <a:gd name="connsiteY13" fmla="*/ 264512 h 30962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  <a:cxn ang="0">
                                            <a:pos x="connsiteX9" y="connsiteY9"/>
                                          </a:cxn>
                                          <a:cxn ang="0">
                                            <a:pos x="connsiteX10" y="connsiteY10"/>
                                          </a:cxn>
                                          <a:cxn ang="0">
                                            <a:pos x="connsiteX11" y="connsiteY11"/>
                                          </a:cxn>
                                          <a:cxn ang="0">
                                            <a:pos x="connsiteX12" y="connsiteY12"/>
                                          </a:cxn>
                                          <a:cxn ang="0">
                                            <a:pos x="connsiteX13" y="connsiteY1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97772" h="309624">
                                            <a:moveTo>
                                              <a:pt x="33210" y="264512"/>
                                            </a:moveTo>
                                            <a:cubicBezTo>
                                              <a:pt x="23551" y="240901"/>
                                              <a:pt x="5306" y="187239"/>
                                              <a:pt x="1013" y="167921"/>
                                            </a:cubicBezTo>
                                            <a:cubicBezTo>
                                              <a:pt x="-3280" y="148603"/>
                                              <a:pt x="7452" y="148602"/>
                                              <a:pt x="7452" y="148602"/>
                                            </a:cubicBezTo>
                                            <a:lnTo>
                                              <a:pt x="33210" y="71329"/>
                                            </a:lnTo>
                                            <a:cubicBezTo>
                                              <a:pt x="39649" y="52011"/>
                                              <a:pt x="41796" y="44498"/>
                                              <a:pt x="46089" y="32692"/>
                                            </a:cubicBezTo>
                                            <a:cubicBezTo>
                                              <a:pt x="50382" y="20886"/>
                                              <a:pt x="54675" y="-3798"/>
                                              <a:pt x="58968" y="495"/>
                                            </a:cubicBezTo>
                                            <a:cubicBezTo>
                                              <a:pt x="63261" y="4788"/>
                                              <a:pt x="68627" y="43425"/>
                                              <a:pt x="71847" y="58450"/>
                                            </a:cubicBezTo>
                                            <a:cubicBezTo>
                                              <a:pt x="75067" y="73475"/>
                                              <a:pt x="75066" y="76695"/>
                                              <a:pt x="78286" y="90647"/>
                                            </a:cubicBezTo>
                                            <a:cubicBezTo>
                                              <a:pt x="81506" y="104599"/>
                                              <a:pt x="87945" y="124991"/>
                                              <a:pt x="91165" y="142163"/>
                                            </a:cubicBezTo>
                                            <a:cubicBezTo>
                                              <a:pt x="94385" y="159335"/>
                                              <a:pt x="98677" y="172213"/>
                                              <a:pt x="97604" y="193678"/>
                                            </a:cubicBezTo>
                                            <a:cubicBezTo>
                                              <a:pt x="96531" y="215143"/>
                                              <a:pt x="84726" y="270952"/>
                                              <a:pt x="84726" y="270952"/>
                                            </a:cubicBezTo>
                                            <a:cubicBezTo>
                                              <a:pt x="82580" y="285977"/>
                                              <a:pt x="89019" y="277391"/>
                                              <a:pt x="84726" y="283830"/>
                                            </a:cubicBezTo>
                                            <a:cubicBezTo>
                                              <a:pt x="80433" y="290269"/>
                                              <a:pt x="67554" y="308515"/>
                                              <a:pt x="58968" y="309588"/>
                                            </a:cubicBezTo>
                                            <a:cubicBezTo>
                                              <a:pt x="50382" y="310661"/>
                                              <a:pt x="42869" y="288123"/>
                                              <a:pt x="33210" y="264512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solidFill>
                                        <a:srgbClr val="BA6D4E"/>
                                      </a:solidFill>
                                      <a:ln w="12700" cap="flat" cmpd="sng" algn="ctr">
                                        <a:solidFill>
                                          <a:srgbClr val="672F09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  <p:cxnSp>
                                    <p:nvCxnSpPr>
                                      <p:cNvPr id="362" name="Straight Connector 361"/>
                                      <p:cNvCxnSpPr/>
                                      <p:nvPr/>
                                    </p:nvCxnSpPr>
                                    <p:spPr>
                                      <a:xfrm flipV="1">
                                        <a:off x="70834" y="186744"/>
                                        <a:ext cx="0" cy="148590"/>
                                      </a:xfrm>
                                      <a:prstGeom prst="line">
                                        <a:avLst/>
                                      </a:prstGeom>
                                      <a:noFill/>
                                      <a:ln w="6350" cap="flat" cmpd="sng" algn="ctr">
                                        <a:solidFill>
                                          <a:srgbClr val="672F09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</p:cxnSp>
                                </p:grpSp>
                                <p:grpSp>
                                  <p:nvGrpSpPr>
                                    <p:cNvPr id="324" name="Group 323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115910"/>
                                      <a:ext cx="1850059" cy="1114187"/>
                                      <a:chOff x="0" y="0"/>
                                      <a:chExt cx="1850059" cy="1114187"/>
                                    </a:xfrm>
                                  </p:grpSpPr>
                                  <p:grpSp>
                                    <p:nvGrpSpPr>
                                      <p:cNvPr id="331" name="Group 330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1850059" cy="1114187"/>
                                        <a:chOff x="0" y="0"/>
                                        <a:chExt cx="1850059" cy="1114187"/>
                                      </a:xfrm>
                                    </p:grpSpPr>
                                    <p:grpSp>
                                      <p:nvGrpSpPr>
                                        <p:cNvPr id="333" name="Group 332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1850059" cy="1114187"/>
                                          <a:chOff x="0" y="0"/>
                                          <a:chExt cx="1850059" cy="1114187"/>
                                        </a:xfrm>
                                      </p:grpSpPr>
                                      <p:sp>
                                        <p:nvSpPr>
                                          <p:cNvPr id="335" name="Freeform 334"/>
                                          <p:cNvSpPr/>
                                          <p:nvPr/>
                                        </p:nvSpPr>
                                        <p:spPr>
                                          <a:xfrm rot="14276850" flipH="1" flipV="1">
                                            <a:off x="582770" y="363828"/>
                                            <a:ext cx="229870" cy="12192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03135 w 230483"/>
                                              <a:gd name="connsiteY0" fmla="*/ 6515 h 122425"/>
                                              <a:gd name="connsiteX1" fmla="*/ 19422 w 230483"/>
                                              <a:gd name="connsiteY1" fmla="*/ 38712 h 122425"/>
                                              <a:gd name="connsiteX2" fmla="*/ 12983 w 230483"/>
                                              <a:gd name="connsiteY2" fmla="*/ 58030 h 122425"/>
                                              <a:gd name="connsiteX3" fmla="*/ 104 w 230483"/>
                                              <a:gd name="connsiteY3" fmla="*/ 90228 h 122425"/>
                                              <a:gd name="connsiteX4" fmla="*/ 6543 w 230483"/>
                                              <a:gd name="connsiteY4" fmla="*/ 122425 h 122425"/>
                                              <a:gd name="connsiteX5" fmla="*/ 6543 w 230483"/>
                                              <a:gd name="connsiteY5" fmla="*/ 122425 h 122425"/>
                                              <a:gd name="connsiteX6" fmla="*/ 70937 w 230483"/>
                                              <a:gd name="connsiteY6" fmla="*/ 109546 h 122425"/>
                                              <a:gd name="connsiteX7" fmla="*/ 96695 w 230483"/>
                                              <a:gd name="connsiteY7" fmla="*/ 77349 h 122425"/>
                                              <a:gd name="connsiteX8" fmla="*/ 225484 w 230483"/>
                                              <a:gd name="connsiteY8" fmla="*/ 19394 h 122425"/>
                                              <a:gd name="connsiteX9" fmla="*/ 206166 w 230483"/>
                                              <a:gd name="connsiteY9" fmla="*/ 12954 h 122425"/>
                                              <a:gd name="connsiteX10" fmla="*/ 167529 w 230483"/>
                                              <a:gd name="connsiteY10" fmla="*/ 75 h 122425"/>
                                              <a:gd name="connsiteX11" fmla="*/ 103135 w 230483"/>
                                              <a:gd name="connsiteY11" fmla="*/ 6515 h 122425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230483" h="122425">
                                                <a:moveTo>
                                                  <a:pt x="103135" y="6515"/>
                                                </a:moveTo>
                                                <a:cubicBezTo>
                                                  <a:pt x="78450" y="12955"/>
                                                  <a:pt x="19422" y="38712"/>
                                                  <a:pt x="19422" y="38712"/>
                                                </a:cubicBezTo>
                                                <a:cubicBezTo>
                                                  <a:pt x="4397" y="47298"/>
                                                  <a:pt x="16203" y="49444"/>
                                                  <a:pt x="12983" y="58030"/>
                                                </a:cubicBezTo>
                                                <a:cubicBezTo>
                                                  <a:pt x="9763" y="66616"/>
                                                  <a:pt x="104" y="90228"/>
                                                  <a:pt x="104" y="90228"/>
                                                </a:cubicBezTo>
                                                <a:cubicBezTo>
                                                  <a:pt x="-969" y="100961"/>
                                                  <a:pt x="6543" y="122425"/>
                                                  <a:pt x="6543" y="122425"/>
                                                </a:cubicBezTo>
                                                <a:lnTo>
                                                  <a:pt x="6543" y="122425"/>
                                                </a:lnTo>
                                                <a:cubicBezTo>
                                                  <a:pt x="17275" y="120279"/>
                                                  <a:pt x="55912" y="117059"/>
                                                  <a:pt x="70937" y="109546"/>
                                                </a:cubicBezTo>
                                                <a:cubicBezTo>
                                                  <a:pt x="85962" y="102033"/>
                                                  <a:pt x="70937" y="92374"/>
                                                  <a:pt x="96695" y="77349"/>
                                                </a:cubicBezTo>
                                                <a:cubicBezTo>
                                                  <a:pt x="122453" y="62324"/>
                                                  <a:pt x="225484" y="19394"/>
                                                  <a:pt x="225484" y="19394"/>
                                                </a:cubicBezTo>
                                                <a:cubicBezTo>
                                                  <a:pt x="243729" y="8662"/>
                                                  <a:pt x="206166" y="12954"/>
                                                  <a:pt x="206166" y="12954"/>
                                                </a:cubicBezTo>
                                                <a:cubicBezTo>
                                                  <a:pt x="196507" y="9734"/>
                                                  <a:pt x="182554" y="-998"/>
                                                  <a:pt x="167529" y="75"/>
                                                </a:cubicBezTo>
                                                <a:cubicBezTo>
                                                  <a:pt x="152504" y="1148"/>
                                                  <a:pt x="127820" y="75"/>
                                                  <a:pt x="103135" y="6515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 cap="flat" cmpd="sng" algn="ctr">
                                            <a:solidFill>
                                              <a:srgbClr val="672F09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  <p:grpSp>
                                        <p:nvGrpSpPr>
                                          <p:cNvPr id="336" name="Group 335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1850059" cy="1114187"/>
                                            <a:chOff x="0" y="0"/>
                                            <a:chExt cx="1850059" cy="1114187"/>
                                          </a:xfrm>
                                        </p:grpSpPr>
                                        <p:sp>
                                          <p:nvSpPr>
                                            <p:cNvPr id="337" name="Freeform 336"/>
                                            <p:cNvSpPr/>
                                            <p:nvPr/>
                                          </p:nvSpPr>
                                          <p:spPr>
                                            <a:xfrm rot="13673372" flipV="1">
                                              <a:off x="447541" y="54029"/>
                                              <a:ext cx="230483" cy="122425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03135 w 230483"/>
                                                <a:gd name="connsiteY0" fmla="*/ 6515 h 122425"/>
                                                <a:gd name="connsiteX1" fmla="*/ 19422 w 230483"/>
                                                <a:gd name="connsiteY1" fmla="*/ 38712 h 122425"/>
                                                <a:gd name="connsiteX2" fmla="*/ 12983 w 230483"/>
                                                <a:gd name="connsiteY2" fmla="*/ 58030 h 122425"/>
                                                <a:gd name="connsiteX3" fmla="*/ 104 w 230483"/>
                                                <a:gd name="connsiteY3" fmla="*/ 90228 h 122425"/>
                                                <a:gd name="connsiteX4" fmla="*/ 6543 w 230483"/>
                                                <a:gd name="connsiteY4" fmla="*/ 122425 h 122425"/>
                                                <a:gd name="connsiteX5" fmla="*/ 6543 w 230483"/>
                                                <a:gd name="connsiteY5" fmla="*/ 122425 h 122425"/>
                                                <a:gd name="connsiteX6" fmla="*/ 70937 w 230483"/>
                                                <a:gd name="connsiteY6" fmla="*/ 109546 h 122425"/>
                                                <a:gd name="connsiteX7" fmla="*/ 96695 w 230483"/>
                                                <a:gd name="connsiteY7" fmla="*/ 77349 h 122425"/>
                                                <a:gd name="connsiteX8" fmla="*/ 225484 w 230483"/>
                                                <a:gd name="connsiteY8" fmla="*/ 19394 h 122425"/>
                                                <a:gd name="connsiteX9" fmla="*/ 206166 w 230483"/>
                                                <a:gd name="connsiteY9" fmla="*/ 12954 h 122425"/>
                                                <a:gd name="connsiteX10" fmla="*/ 167529 w 230483"/>
                                                <a:gd name="connsiteY10" fmla="*/ 75 h 122425"/>
                                                <a:gd name="connsiteX11" fmla="*/ 103135 w 230483"/>
                                                <a:gd name="connsiteY11" fmla="*/ 6515 h 122425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230483" h="122425">
                                                  <a:moveTo>
                                                    <a:pt x="103135" y="6515"/>
                                                  </a:moveTo>
                                                  <a:cubicBezTo>
                                                    <a:pt x="78450" y="12955"/>
                                                    <a:pt x="19422" y="38712"/>
                                                    <a:pt x="19422" y="38712"/>
                                                  </a:cubicBezTo>
                                                  <a:cubicBezTo>
                                                    <a:pt x="4397" y="47298"/>
                                                    <a:pt x="16203" y="49444"/>
                                                    <a:pt x="12983" y="58030"/>
                                                  </a:cubicBezTo>
                                                  <a:cubicBezTo>
                                                    <a:pt x="9763" y="66616"/>
                                                    <a:pt x="104" y="90228"/>
                                                    <a:pt x="104" y="90228"/>
                                                  </a:cubicBezTo>
                                                  <a:cubicBezTo>
                                                    <a:pt x="-969" y="100961"/>
                                                    <a:pt x="6543" y="122425"/>
                                                    <a:pt x="6543" y="122425"/>
                                                  </a:cubicBezTo>
                                                  <a:lnTo>
                                                    <a:pt x="6543" y="122425"/>
                                                  </a:lnTo>
                                                  <a:cubicBezTo>
                                                    <a:pt x="17275" y="120279"/>
                                                    <a:pt x="55912" y="117059"/>
                                                    <a:pt x="70937" y="109546"/>
                                                  </a:cubicBezTo>
                                                  <a:cubicBezTo>
                                                    <a:pt x="85962" y="102033"/>
                                                    <a:pt x="70937" y="92374"/>
                                                    <a:pt x="96695" y="77349"/>
                                                  </a:cubicBezTo>
                                                  <a:cubicBezTo>
                                                    <a:pt x="122453" y="62324"/>
                                                    <a:pt x="225484" y="19394"/>
                                                    <a:pt x="225484" y="19394"/>
                                                  </a:cubicBezTo>
                                                  <a:cubicBezTo>
                                                    <a:pt x="243729" y="8662"/>
                                                    <a:pt x="206166" y="12954"/>
                                                    <a:pt x="206166" y="12954"/>
                                                  </a:cubicBezTo>
                                                  <a:cubicBezTo>
                                                    <a:pt x="196507" y="9734"/>
                                                    <a:pt x="182554" y="-998"/>
                                                    <a:pt x="167529" y="75"/>
                                                  </a:cubicBezTo>
                                                  <a:cubicBezTo>
                                                    <a:pt x="152504" y="1148"/>
                                                    <a:pt x="127820" y="75"/>
                                                    <a:pt x="103135" y="6515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 cap="flat" cmpd="sng" algn="ctr">
                                              <a:solidFill>
                                                <a:srgbClr val="672F09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338" name="Freeform 337"/>
                                            <p:cNvSpPr/>
                                            <p:nvPr/>
                                          </p:nvSpPr>
                                          <p:spPr>
                                            <a:xfrm rot="12182371" flipH="1" flipV="1">
                                              <a:off x="547352" y="121643"/>
                                              <a:ext cx="229870" cy="12192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03135 w 230483"/>
                                                <a:gd name="connsiteY0" fmla="*/ 6515 h 122425"/>
                                                <a:gd name="connsiteX1" fmla="*/ 19422 w 230483"/>
                                                <a:gd name="connsiteY1" fmla="*/ 38712 h 122425"/>
                                                <a:gd name="connsiteX2" fmla="*/ 12983 w 230483"/>
                                                <a:gd name="connsiteY2" fmla="*/ 58030 h 122425"/>
                                                <a:gd name="connsiteX3" fmla="*/ 104 w 230483"/>
                                                <a:gd name="connsiteY3" fmla="*/ 90228 h 122425"/>
                                                <a:gd name="connsiteX4" fmla="*/ 6543 w 230483"/>
                                                <a:gd name="connsiteY4" fmla="*/ 122425 h 122425"/>
                                                <a:gd name="connsiteX5" fmla="*/ 6543 w 230483"/>
                                                <a:gd name="connsiteY5" fmla="*/ 122425 h 122425"/>
                                                <a:gd name="connsiteX6" fmla="*/ 70937 w 230483"/>
                                                <a:gd name="connsiteY6" fmla="*/ 109546 h 122425"/>
                                                <a:gd name="connsiteX7" fmla="*/ 96695 w 230483"/>
                                                <a:gd name="connsiteY7" fmla="*/ 77349 h 122425"/>
                                                <a:gd name="connsiteX8" fmla="*/ 225484 w 230483"/>
                                                <a:gd name="connsiteY8" fmla="*/ 19394 h 122425"/>
                                                <a:gd name="connsiteX9" fmla="*/ 206166 w 230483"/>
                                                <a:gd name="connsiteY9" fmla="*/ 12954 h 122425"/>
                                                <a:gd name="connsiteX10" fmla="*/ 167529 w 230483"/>
                                                <a:gd name="connsiteY10" fmla="*/ 75 h 122425"/>
                                                <a:gd name="connsiteX11" fmla="*/ 103135 w 230483"/>
                                                <a:gd name="connsiteY11" fmla="*/ 6515 h 122425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230483" h="122425">
                                                  <a:moveTo>
                                                    <a:pt x="103135" y="6515"/>
                                                  </a:moveTo>
                                                  <a:cubicBezTo>
                                                    <a:pt x="78450" y="12955"/>
                                                    <a:pt x="19422" y="38712"/>
                                                    <a:pt x="19422" y="38712"/>
                                                  </a:cubicBezTo>
                                                  <a:cubicBezTo>
                                                    <a:pt x="4397" y="47298"/>
                                                    <a:pt x="16203" y="49444"/>
                                                    <a:pt x="12983" y="58030"/>
                                                  </a:cubicBezTo>
                                                  <a:cubicBezTo>
                                                    <a:pt x="9763" y="66616"/>
                                                    <a:pt x="104" y="90228"/>
                                                    <a:pt x="104" y="90228"/>
                                                  </a:cubicBezTo>
                                                  <a:cubicBezTo>
                                                    <a:pt x="-969" y="100961"/>
                                                    <a:pt x="6543" y="122425"/>
                                                    <a:pt x="6543" y="122425"/>
                                                  </a:cubicBezTo>
                                                  <a:lnTo>
                                                    <a:pt x="6543" y="122425"/>
                                                  </a:lnTo>
                                                  <a:cubicBezTo>
                                                    <a:pt x="17275" y="120279"/>
                                                    <a:pt x="55912" y="117059"/>
                                                    <a:pt x="70937" y="109546"/>
                                                  </a:cubicBezTo>
                                                  <a:cubicBezTo>
                                                    <a:pt x="85962" y="102033"/>
                                                    <a:pt x="70937" y="92374"/>
                                                    <a:pt x="96695" y="77349"/>
                                                  </a:cubicBezTo>
                                                  <a:cubicBezTo>
                                                    <a:pt x="122453" y="62324"/>
                                                    <a:pt x="225484" y="19394"/>
                                                    <a:pt x="225484" y="19394"/>
                                                  </a:cubicBezTo>
                                                  <a:cubicBezTo>
                                                    <a:pt x="243729" y="8662"/>
                                                    <a:pt x="206166" y="12954"/>
                                                    <a:pt x="206166" y="12954"/>
                                                  </a:cubicBezTo>
                                                  <a:cubicBezTo>
                                                    <a:pt x="196507" y="9734"/>
                                                    <a:pt x="182554" y="-998"/>
                                                    <a:pt x="167529" y="75"/>
                                                  </a:cubicBezTo>
                                                  <a:cubicBezTo>
                                                    <a:pt x="152504" y="1148"/>
                                                    <a:pt x="127820" y="75"/>
                                                    <a:pt x="103135" y="6515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 cap="flat" cmpd="sng" algn="ctr">
                                              <a:solidFill>
                                                <a:sysClr val="windowText" lastClr="0000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  <p:grpSp>
                                          <p:nvGrpSpPr>
                                            <p:cNvPr id="339" name="Group 338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37931"/>
                                              <a:ext cx="1850059" cy="1076256"/>
                                              <a:chOff x="0" y="0"/>
                                              <a:chExt cx="1850059" cy="1076256"/>
                                            </a:xfrm>
                                          </p:grpSpPr>
                                          <p:sp>
                                            <p:nvSpPr>
                                              <p:cNvPr id="346" name="Freeform 345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>
                                                <a:off x="0" y="6439"/>
                                                <a:ext cx="1850059" cy="1069817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420012 w 1850059"/>
                                                  <a:gd name="connsiteY0" fmla="*/ 13242 h 1069817"/>
                                                  <a:gd name="connsiteX1" fmla="*/ 355618 w 1850059"/>
                                                  <a:gd name="connsiteY1" fmla="*/ 51878 h 1069817"/>
                                                  <a:gd name="connsiteX2" fmla="*/ 278345 w 1850059"/>
                                                  <a:gd name="connsiteY2" fmla="*/ 109833 h 1069817"/>
                                                  <a:gd name="connsiteX3" fmla="*/ 233269 w 1850059"/>
                                                  <a:gd name="connsiteY3" fmla="*/ 135591 h 1069817"/>
                                                  <a:gd name="connsiteX4" fmla="*/ 130238 w 1850059"/>
                                                  <a:gd name="connsiteY4" fmla="*/ 238622 h 1069817"/>
                                                  <a:gd name="connsiteX5" fmla="*/ 78722 w 1850059"/>
                                                  <a:gd name="connsiteY5" fmla="*/ 315895 h 1069817"/>
                                                  <a:gd name="connsiteX6" fmla="*/ 46525 w 1850059"/>
                                                  <a:gd name="connsiteY6" fmla="*/ 386729 h 1069817"/>
                                                  <a:gd name="connsiteX7" fmla="*/ 7888 w 1850059"/>
                                                  <a:gd name="connsiteY7" fmla="*/ 438244 h 1069817"/>
                                                  <a:gd name="connsiteX8" fmla="*/ 1449 w 1850059"/>
                                                  <a:gd name="connsiteY8" fmla="*/ 489760 h 1069817"/>
                                                  <a:gd name="connsiteX9" fmla="*/ 27207 w 1850059"/>
                                                  <a:gd name="connsiteY9" fmla="*/ 541275 h 1069817"/>
                                                  <a:gd name="connsiteX10" fmla="*/ 65843 w 1850059"/>
                                                  <a:gd name="connsiteY10" fmla="*/ 586351 h 1069817"/>
                                                  <a:gd name="connsiteX11" fmla="*/ 98040 w 1850059"/>
                                                  <a:gd name="connsiteY11" fmla="*/ 605670 h 1069817"/>
                                                  <a:gd name="connsiteX12" fmla="*/ 136677 w 1850059"/>
                                                  <a:gd name="connsiteY12" fmla="*/ 592791 h 1069817"/>
                                                  <a:gd name="connsiteX13" fmla="*/ 246147 w 1850059"/>
                                                  <a:gd name="connsiteY13" fmla="*/ 560594 h 1069817"/>
                                                  <a:gd name="connsiteX14" fmla="*/ 349178 w 1850059"/>
                                                  <a:gd name="connsiteY14" fmla="*/ 528397 h 1069817"/>
                                                  <a:gd name="connsiteX15" fmla="*/ 426452 w 1850059"/>
                                                  <a:gd name="connsiteY15" fmla="*/ 489760 h 1069817"/>
                                                  <a:gd name="connsiteX16" fmla="*/ 465088 w 1850059"/>
                                                  <a:gd name="connsiteY16" fmla="*/ 431805 h 1069817"/>
                                                  <a:gd name="connsiteX17" fmla="*/ 490846 w 1850059"/>
                                                  <a:gd name="connsiteY17" fmla="*/ 354532 h 1069817"/>
                                                  <a:gd name="connsiteX18" fmla="*/ 497285 w 1850059"/>
                                                  <a:gd name="connsiteY18" fmla="*/ 431805 h 1069817"/>
                                                  <a:gd name="connsiteX19" fmla="*/ 516604 w 1850059"/>
                                                  <a:gd name="connsiteY19" fmla="*/ 476881 h 1069817"/>
                                                  <a:gd name="connsiteX20" fmla="*/ 542362 w 1850059"/>
                                                  <a:gd name="connsiteY20" fmla="*/ 592791 h 1069817"/>
                                                  <a:gd name="connsiteX21" fmla="*/ 535922 w 1850059"/>
                                                  <a:gd name="connsiteY21" fmla="*/ 689382 h 1069817"/>
                                                  <a:gd name="connsiteX22" fmla="*/ 535922 w 1850059"/>
                                                  <a:gd name="connsiteY22" fmla="*/ 747337 h 1069817"/>
                                                  <a:gd name="connsiteX23" fmla="*/ 529483 w 1850059"/>
                                                  <a:gd name="connsiteY23" fmla="*/ 798853 h 1069817"/>
                                                  <a:gd name="connsiteX24" fmla="*/ 548801 w 1850059"/>
                                                  <a:gd name="connsiteY24" fmla="*/ 856808 h 1069817"/>
                                                  <a:gd name="connsiteX25" fmla="*/ 580998 w 1850059"/>
                                                  <a:gd name="connsiteY25" fmla="*/ 934081 h 1069817"/>
                                                  <a:gd name="connsiteX26" fmla="*/ 626074 w 1850059"/>
                                                  <a:gd name="connsiteY26" fmla="*/ 985597 h 1069817"/>
                                                  <a:gd name="connsiteX27" fmla="*/ 684029 w 1850059"/>
                                                  <a:gd name="connsiteY27" fmla="*/ 1024233 h 1069817"/>
                                                  <a:gd name="connsiteX28" fmla="*/ 761302 w 1850059"/>
                                                  <a:gd name="connsiteY28" fmla="*/ 1062870 h 1069817"/>
                                                  <a:gd name="connsiteX29" fmla="*/ 838576 w 1850059"/>
                                                  <a:gd name="connsiteY29" fmla="*/ 1069309 h 1069817"/>
                                                  <a:gd name="connsiteX30" fmla="*/ 1006001 w 1850059"/>
                                                  <a:gd name="connsiteY30" fmla="*/ 1056430 h 1069817"/>
                                                  <a:gd name="connsiteX31" fmla="*/ 1115471 w 1850059"/>
                                                  <a:gd name="connsiteY31" fmla="*/ 1030673 h 1069817"/>
                                                  <a:gd name="connsiteX32" fmla="*/ 1250700 w 1850059"/>
                                                  <a:gd name="connsiteY32" fmla="*/ 1024233 h 1069817"/>
                                                  <a:gd name="connsiteX33" fmla="*/ 1327973 w 1850059"/>
                                                  <a:gd name="connsiteY33" fmla="*/ 1024233 h 1069817"/>
                                                  <a:gd name="connsiteX34" fmla="*/ 1437443 w 1850059"/>
                                                  <a:gd name="connsiteY34" fmla="*/ 1037112 h 1069817"/>
                                                  <a:gd name="connsiteX35" fmla="*/ 1495398 w 1850059"/>
                                                  <a:gd name="connsiteY35" fmla="*/ 1049991 h 1069817"/>
                                                  <a:gd name="connsiteX36" fmla="*/ 1598429 w 1850059"/>
                                                  <a:gd name="connsiteY36" fmla="*/ 1069309 h 1069817"/>
                                                  <a:gd name="connsiteX37" fmla="*/ 1695021 w 1850059"/>
                                                  <a:gd name="connsiteY37" fmla="*/ 1056430 h 1069817"/>
                                                  <a:gd name="connsiteX38" fmla="*/ 1785173 w 1850059"/>
                                                  <a:gd name="connsiteY38" fmla="*/ 1004915 h 1069817"/>
                                                  <a:gd name="connsiteX39" fmla="*/ 1804491 w 1850059"/>
                                                  <a:gd name="connsiteY39" fmla="*/ 934081 h 1069817"/>
                                                  <a:gd name="connsiteX40" fmla="*/ 1830249 w 1850059"/>
                                                  <a:gd name="connsiteY40" fmla="*/ 921202 h 1069817"/>
                                                  <a:gd name="connsiteX41" fmla="*/ 1849567 w 1850059"/>
                                                  <a:gd name="connsiteY41" fmla="*/ 850368 h 1069817"/>
                                                  <a:gd name="connsiteX42" fmla="*/ 1843128 w 1850059"/>
                                                  <a:gd name="connsiteY42" fmla="*/ 753777 h 1069817"/>
                                                  <a:gd name="connsiteX43" fmla="*/ 1830249 w 1850059"/>
                                                  <a:gd name="connsiteY43" fmla="*/ 702261 h 1069817"/>
                                                  <a:gd name="connsiteX44" fmla="*/ 1804491 w 1850059"/>
                                                  <a:gd name="connsiteY44" fmla="*/ 637867 h 1069817"/>
                                                  <a:gd name="connsiteX45" fmla="*/ 1778733 w 1850059"/>
                                                  <a:gd name="connsiteY45" fmla="*/ 586351 h 1069817"/>
                                                  <a:gd name="connsiteX46" fmla="*/ 1727218 w 1850059"/>
                                                  <a:gd name="connsiteY46" fmla="*/ 528397 h 1069817"/>
                                                  <a:gd name="connsiteX47" fmla="*/ 1643505 w 1850059"/>
                                                  <a:gd name="connsiteY47" fmla="*/ 489760 h 1069817"/>
                                                  <a:gd name="connsiteX48" fmla="*/ 1521156 w 1850059"/>
                                                  <a:gd name="connsiteY48" fmla="*/ 509078 h 1069817"/>
                                                  <a:gd name="connsiteX49" fmla="*/ 1431004 w 1850059"/>
                                                  <a:gd name="connsiteY49" fmla="*/ 534836 h 1069817"/>
                                                  <a:gd name="connsiteX50" fmla="*/ 1321533 w 1850059"/>
                                                  <a:gd name="connsiteY50" fmla="*/ 567033 h 1069817"/>
                                                  <a:gd name="connsiteX51" fmla="*/ 1141229 w 1850059"/>
                                                  <a:gd name="connsiteY51" fmla="*/ 554154 h 1069817"/>
                                                  <a:gd name="connsiteX52" fmla="*/ 1089714 w 1850059"/>
                                                  <a:gd name="connsiteY52" fmla="*/ 547715 h 1069817"/>
                                                  <a:gd name="connsiteX53" fmla="*/ 909409 w 1850059"/>
                                                  <a:gd name="connsiteY53" fmla="*/ 528397 h 1069817"/>
                                                  <a:gd name="connsiteX54" fmla="*/ 845015 w 1850059"/>
                                                  <a:gd name="connsiteY54" fmla="*/ 509078 h 1069817"/>
                                                  <a:gd name="connsiteX55" fmla="*/ 767742 w 1850059"/>
                                                  <a:gd name="connsiteY55" fmla="*/ 470442 h 1069817"/>
                                                  <a:gd name="connsiteX56" fmla="*/ 709787 w 1850059"/>
                                                  <a:gd name="connsiteY56" fmla="*/ 386729 h 1069817"/>
                                                  <a:gd name="connsiteX57" fmla="*/ 658271 w 1850059"/>
                                                  <a:gd name="connsiteY57" fmla="*/ 283698 h 1069817"/>
                                                  <a:gd name="connsiteX58" fmla="*/ 619635 w 1850059"/>
                                                  <a:gd name="connsiteY58" fmla="*/ 193546 h 1069817"/>
                                                  <a:gd name="connsiteX59" fmla="*/ 580998 w 1850059"/>
                                                  <a:gd name="connsiteY59" fmla="*/ 116273 h 1069817"/>
                                                  <a:gd name="connsiteX60" fmla="*/ 561680 w 1850059"/>
                                                  <a:gd name="connsiteY60" fmla="*/ 84075 h 1069817"/>
                                                  <a:gd name="connsiteX61" fmla="*/ 497285 w 1850059"/>
                                                  <a:gd name="connsiteY61" fmla="*/ 6802 h 1069817"/>
                                                  <a:gd name="connsiteX62" fmla="*/ 368497 w 1850059"/>
                                                  <a:gd name="connsiteY62" fmla="*/ 6802 h 1069817"/>
                                                  <a:gd name="connsiteX63" fmla="*/ 420012 w 1850059"/>
                                                  <a:gd name="connsiteY63" fmla="*/ 13242 h 1069817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  <a:cxn ang="0">
                                                    <a:pos x="connsiteX12" y="connsiteY12"/>
                                                  </a:cxn>
                                                  <a:cxn ang="0">
                                                    <a:pos x="connsiteX13" y="connsiteY13"/>
                                                  </a:cxn>
                                                  <a:cxn ang="0">
                                                    <a:pos x="connsiteX14" y="connsiteY14"/>
                                                  </a:cxn>
                                                  <a:cxn ang="0">
                                                    <a:pos x="connsiteX15" y="connsiteY15"/>
                                                  </a:cxn>
                                                  <a:cxn ang="0">
                                                    <a:pos x="connsiteX16" y="connsiteY16"/>
                                                  </a:cxn>
                                                  <a:cxn ang="0">
                                                    <a:pos x="connsiteX17" y="connsiteY17"/>
                                                  </a:cxn>
                                                  <a:cxn ang="0">
                                                    <a:pos x="connsiteX18" y="connsiteY18"/>
                                                  </a:cxn>
                                                  <a:cxn ang="0">
                                                    <a:pos x="connsiteX19" y="connsiteY19"/>
                                                  </a:cxn>
                                                  <a:cxn ang="0">
                                                    <a:pos x="connsiteX20" y="connsiteY20"/>
                                                  </a:cxn>
                                                  <a:cxn ang="0">
                                                    <a:pos x="connsiteX21" y="connsiteY21"/>
                                                  </a:cxn>
                                                  <a:cxn ang="0">
                                                    <a:pos x="connsiteX22" y="connsiteY22"/>
                                                  </a:cxn>
                                                  <a:cxn ang="0">
                                                    <a:pos x="connsiteX23" y="connsiteY23"/>
                                                  </a:cxn>
                                                  <a:cxn ang="0">
                                                    <a:pos x="connsiteX24" y="connsiteY24"/>
                                                  </a:cxn>
                                                  <a:cxn ang="0">
                                                    <a:pos x="connsiteX25" y="connsiteY25"/>
                                                  </a:cxn>
                                                  <a:cxn ang="0">
                                                    <a:pos x="connsiteX26" y="connsiteY26"/>
                                                  </a:cxn>
                                                  <a:cxn ang="0">
                                                    <a:pos x="connsiteX27" y="connsiteY27"/>
                                                  </a:cxn>
                                                  <a:cxn ang="0">
                                                    <a:pos x="connsiteX28" y="connsiteY28"/>
                                                  </a:cxn>
                                                  <a:cxn ang="0">
                                                    <a:pos x="connsiteX29" y="connsiteY29"/>
                                                  </a:cxn>
                                                  <a:cxn ang="0">
                                                    <a:pos x="connsiteX30" y="connsiteY30"/>
                                                  </a:cxn>
                                                  <a:cxn ang="0">
                                                    <a:pos x="connsiteX31" y="connsiteY31"/>
                                                  </a:cxn>
                                                  <a:cxn ang="0">
                                                    <a:pos x="connsiteX32" y="connsiteY32"/>
                                                  </a:cxn>
                                                  <a:cxn ang="0">
                                                    <a:pos x="connsiteX33" y="connsiteY33"/>
                                                  </a:cxn>
                                                  <a:cxn ang="0">
                                                    <a:pos x="connsiteX34" y="connsiteY34"/>
                                                  </a:cxn>
                                                  <a:cxn ang="0">
                                                    <a:pos x="connsiteX35" y="connsiteY35"/>
                                                  </a:cxn>
                                                  <a:cxn ang="0">
                                                    <a:pos x="connsiteX36" y="connsiteY36"/>
                                                  </a:cxn>
                                                  <a:cxn ang="0">
                                                    <a:pos x="connsiteX37" y="connsiteY37"/>
                                                  </a:cxn>
                                                  <a:cxn ang="0">
                                                    <a:pos x="connsiteX38" y="connsiteY38"/>
                                                  </a:cxn>
                                                  <a:cxn ang="0">
                                                    <a:pos x="connsiteX39" y="connsiteY39"/>
                                                  </a:cxn>
                                                  <a:cxn ang="0">
                                                    <a:pos x="connsiteX40" y="connsiteY40"/>
                                                  </a:cxn>
                                                  <a:cxn ang="0">
                                                    <a:pos x="connsiteX41" y="connsiteY41"/>
                                                  </a:cxn>
                                                  <a:cxn ang="0">
                                                    <a:pos x="connsiteX42" y="connsiteY42"/>
                                                  </a:cxn>
                                                  <a:cxn ang="0">
                                                    <a:pos x="connsiteX43" y="connsiteY43"/>
                                                  </a:cxn>
                                                  <a:cxn ang="0">
                                                    <a:pos x="connsiteX44" y="connsiteY44"/>
                                                  </a:cxn>
                                                  <a:cxn ang="0">
                                                    <a:pos x="connsiteX45" y="connsiteY45"/>
                                                  </a:cxn>
                                                  <a:cxn ang="0">
                                                    <a:pos x="connsiteX46" y="connsiteY46"/>
                                                  </a:cxn>
                                                  <a:cxn ang="0">
                                                    <a:pos x="connsiteX47" y="connsiteY47"/>
                                                  </a:cxn>
                                                  <a:cxn ang="0">
                                                    <a:pos x="connsiteX48" y="connsiteY48"/>
                                                  </a:cxn>
                                                  <a:cxn ang="0">
                                                    <a:pos x="connsiteX49" y="connsiteY49"/>
                                                  </a:cxn>
                                                  <a:cxn ang="0">
                                                    <a:pos x="connsiteX50" y="connsiteY50"/>
                                                  </a:cxn>
                                                  <a:cxn ang="0">
                                                    <a:pos x="connsiteX51" y="connsiteY51"/>
                                                  </a:cxn>
                                                  <a:cxn ang="0">
                                                    <a:pos x="connsiteX52" y="connsiteY52"/>
                                                  </a:cxn>
                                                  <a:cxn ang="0">
                                                    <a:pos x="connsiteX53" y="connsiteY53"/>
                                                  </a:cxn>
                                                  <a:cxn ang="0">
                                                    <a:pos x="connsiteX54" y="connsiteY54"/>
                                                  </a:cxn>
                                                  <a:cxn ang="0">
                                                    <a:pos x="connsiteX55" y="connsiteY55"/>
                                                  </a:cxn>
                                                  <a:cxn ang="0">
                                                    <a:pos x="connsiteX56" y="connsiteY56"/>
                                                  </a:cxn>
                                                  <a:cxn ang="0">
                                                    <a:pos x="connsiteX57" y="connsiteY57"/>
                                                  </a:cxn>
                                                  <a:cxn ang="0">
                                                    <a:pos x="connsiteX58" y="connsiteY58"/>
                                                  </a:cxn>
                                                  <a:cxn ang="0">
                                                    <a:pos x="connsiteX59" y="connsiteY59"/>
                                                  </a:cxn>
                                                  <a:cxn ang="0">
                                                    <a:pos x="connsiteX60" y="connsiteY60"/>
                                                  </a:cxn>
                                                  <a:cxn ang="0">
                                                    <a:pos x="connsiteX61" y="connsiteY61"/>
                                                  </a:cxn>
                                                  <a:cxn ang="0">
                                                    <a:pos x="connsiteX62" y="connsiteY62"/>
                                                  </a:cxn>
                                                  <a:cxn ang="0">
                                                    <a:pos x="connsiteX63" y="connsiteY63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1850059" h="1069817">
                                                    <a:moveTo>
                                                      <a:pt x="420012" y="13242"/>
                                                    </a:moveTo>
                                                    <a:cubicBezTo>
                                                      <a:pt x="417866" y="20755"/>
                                                      <a:pt x="379229" y="35780"/>
                                                      <a:pt x="355618" y="51878"/>
                                                    </a:cubicBezTo>
                                                    <a:cubicBezTo>
                                                      <a:pt x="332007" y="67976"/>
                                                      <a:pt x="298736" y="95881"/>
                                                      <a:pt x="278345" y="109833"/>
                                                    </a:cubicBezTo>
                                                    <a:cubicBezTo>
                                                      <a:pt x="257953" y="123785"/>
                                                      <a:pt x="257953" y="114126"/>
                                                      <a:pt x="233269" y="135591"/>
                                                    </a:cubicBezTo>
                                                    <a:cubicBezTo>
                                                      <a:pt x="208585" y="157056"/>
                                                      <a:pt x="155996" y="208571"/>
                                                      <a:pt x="130238" y="238622"/>
                                                    </a:cubicBezTo>
                                                    <a:cubicBezTo>
                                                      <a:pt x="104480" y="268673"/>
                                                      <a:pt x="92674" y="291211"/>
                                                      <a:pt x="78722" y="315895"/>
                                                    </a:cubicBezTo>
                                                    <a:cubicBezTo>
                                                      <a:pt x="64770" y="340579"/>
                                                      <a:pt x="58331" y="366338"/>
                                                      <a:pt x="46525" y="386729"/>
                                                    </a:cubicBezTo>
                                                    <a:cubicBezTo>
                                                      <a:pt x="34719" y="407120"/>
                                                      <a:pt x="15401" y="421072"/>
                                                      <a:pt x="7888" y="438244"/>
                                                    </a:cubicBezTo>
                                                    <a:cubicBezTo>
                                                      <a:pt x="375" y="455416"/>
                                                      <a:pt x="-1771" y="472588"/>
                                                      <a:pt x="1449" y="489760"/>
                                                    </a:cubicBezTo>
                                                    <a:cubicBezTo>
                                                      <a:pt x="4669" y="506932"/>
                                                      <a:pt x="16475" y="525177"/>
                                                      <a:pt x="27207" y="541275"/>
                                                    </a:cubicBezTo>
                                                    <a:cubicBezTo>
                                                      <a:pt x="37939" y="557374"/>
                                                      <a:pt x="54038" y="575619"/>
                                                      <a:pt x="65843" y="586351"/>
                                                    </a:cubicBezTo>
                                                    <a:cubicBezTo>
                                                      <a:pt x="77648" y="597083"/>
                                                      <a:pt x="86234" y="604597"/>
                                                      <a:pt x="98040" y="605670"/>
                                                    </a:cubicBezTo>
                                                    <a:cubicBezTo>
                                                      <a:pt x="109846" y="606743"/>
                                                      <a:pt x="111992" y="600304"/>
                                                      <a:pt x="136677" y="592791"/>
                                                    </a:cubicBezTo>
                                                    <a:cubicBezTo>
                                                      <a:pt x="161361" y="585278"/>
                                                      <a:pt x="246147" y="560594"/>
                                                      <a:pt x="246147" y="560594"/>
                                                    </a:cubicBezTo>
                                                    <a:cubicBezTo>
                                                      <a:pt x="281564" y="549862"/>
                                                      <a:pt x="319127" y="540203"/>
                                                      <a:pt x="349178" y="528397"/>
                                                    </a:cubicBezTo>
                                                    <a:cubicBezTo>
                                                      <a:pt x="379229" y="516591"/>
                                                      <a:pt x="407134" y="505859"/>
                                                      <a:pt x="426452" y="489760"/>
                                                    </a:cubicBezTo>
                                                    <a:cubicBezTo>
                                                      <a:pt x="445770" y="473661"/>
                                                      <a:pt x="454356" y="454343"/>
                                                      <a:pt x="465088" y="431805"/>
                                                    </a:cubicBezTo>
                                                    <a:cubicBezTo>
                                                      <a:pt x="475820" y="409267"/>
                                                      <a:pt x="485480" y="354532"/>
                                                      <a:pt x="490846" y="354532"/>
                                                    </a:cubicBezTo>
                                                    <a:cubicBezTo>
                                                      <a:pt x="496212" y="354532"/>
                                                      <a:pt x="492992" y="411414"/>
                                                      <a:pt x="497285" y="431805"/>
                                                    </a:cubicBezTo>
                                                    <a:cubicBezTo>
                                                      <a:pt x="501578" y="452196"/>
                                                      <a:pt x="509091" y="450050"/>
                                                      <a:pt x="516604" y="476881"/>
                                                    </a:cubicBezTo>
                                                    <a:cubicBezTo>
                                                      <a:pt x="524117" y="503712"/>
                                                      <a:pt x="539142" y="557374"/>
                                                      <a:pt x="542362" y="592791"/>
                                                    </a:cubicBezTo>
                                                    <a:cubicBezTo>
                                                      <a:pt x="545582" y="628208"/>
                                                      <a:pt x="536995" y="663624"/>
                                                      <a:pt x="535922" y="689382"/>
                                                    </a:cubicBezTo>
                                                    <a:cubicBezTo>
                                                      <a:pt x="534849" y="715140"/>
                                                      <a:pt x="536995" y="729092"/>
                                                      <a:pt x="535922" y="747337"/>
                                                    </a:cubicBezTo>
                                                    <a:cubicBezTo>
                                                      <a:pt x="534849" y="765582"/>
                                                      <a:pt x="527337" y="780608"/>
                                                      <a:pt x="529483" y="798853"/>
                                                    </a:cubicBezTo>
                                                    <a:cubicBezTo>
                                                      <a:pt x="531629" y="817098"/>
                                                      <a:pt x="540215" y="834270"/>
                                                      <a:pt x="548801" y="856808"/>
                                                    </a:cubicBezTo>
                                                    <a:cubicBezTo>
                                                      <a:pt x="557387" y="879346"/>
                                                      <a:pt x="568119" y="912616"/>
                                                      <a:pt x="580998" y="934081"/>
                                                    </a:cubicBezTo>
                                                    <a:cubicBezTo>
                                                      <a:pt x="593877" y="955546"/>
                                                      <a:pt x="608902" y="970572"/>
                                                      <a:pt x="626074" y="985597"/>
                                                    </a:cubicBezTo>
                                                    <a:cubicBezTo>
                                                      <a:pt x="643246" y="1000622"/>
                                                      <a:pt x="661491" y="1011354"/>
                                                      <a:pt x="684029" y="1024233"/>
                                                    </a:cubicBezTo>
                                                    <a:cubicBezTo>
                                                      <a:pt x="706567" y="1037112"/>
                                                      <a:pt x="735544" y="1055357"/>
                                                      <a:pt x="761302" y="1062870"/>
                                                    </a:cubicBezTo>
                                                    <a:cubicBezTo>
                                                      <a:pt x="787060" y="1070383"/>
                                                      <a:pt x="797793" y="1070382"/>
                                                      <a:pt x="838576" y="1069309"/>
                                                    </a:cubicBezTo>
                                                    <a:cubicBezTo>
                                                      <a:pt x="879359" y="1068236"/>
                                                      <a:pt x="959852" y="1062869"/>
                                                      <a:pt x="1006001" y="1056430"/>
                                                    </a:cubicBezTo>
                                                    <a:cubicBezTo>
                                                      <a:pt x="1052150" y="1049991"/>
                                                      <a:pt x="1074688" y="1036039"/>
                                                      <a:pt x="1115471" y="1030673"/>
                                                    </a:cubicBezTo>
                                                    <a:cubicBezTo>
                                                      <a:pt x="1156254" y="1025307"/>
                                                      <a:pt x="1215283" y="1025306"/>
                                                      <a:pt x="1250700" y="1024233"/>
                                                    </a:cubicBezTo>
                                                    <a:cubicBezTo>
                                                      <a:pt x="1286117" y="1023160"/>
                                                      <a:pt x="1296849" y="1022087"/>
                                                      <a:pt x="1327973" y="1024233"/>
                                                    </a:cubicBezTo>
                                                    <a:cubicBezTo>
                                                      <a:pt x="1359097" y="1026379"/>
                                                      <a:pt x="1409539" y="1032819"/>
                                                      <a:pt x="1437443" y="1037112"/>
                                                    </a:cubicBezTo>
                                                    <a:cubicBezTo>
                                                      <a:pt x="1465347" y="1041405"/>
                                                      <a:pt x="1468567" y="1044625"/>
                                                      <a:pt x="1495398" y="1049991"/>
                                                    </a:cubicBezTo>
                                                    <a:cubicBezTo>
                                                      <a:pt x="1522229" y="1055357"/>
                                                      <a:pt x="1565159" y="1068236"/>
                                                      <a:pt x="1598429" y="1069309"/>
                                                    </a:cubicBezTo>
                                                    <a:cubicBezTo>
                                                      <a:pt x="1631700" y="1070382"/>
                                                      <a:pt x="1663897" y="1067162"/>
                                                      <a:pt x="1695021" y="1056430"/>
                                                    </a:cubicBezTo>
                                                    <a:cubicBezTo>
                                                      <a:pt x="1726145" y="1045698"/>
                                                      <a:pt x="1766928" y="1025306"/>
                                                      <a:pt x="1785173" y="1004915"/>
                                                    </a:cubicBezTo>
                                                    <a:cubicBezTo>
                                                      <a:pt x="1803418" y="984524"/>
                                                      <a:pt x="1796978" y="948033"/>
                                                      <a:pt x="1804491" y="934081"/>
                                                    </a:cubicBezTo>
                                                    <a:cubicBezTo>
                                                      <a:pt x="1812004" y="920129"/>
                                                      <a:pt x="1822736" y="935154"/>
                                                      <a:pt x="1830249" y="921202"/>
                                                    </a:cubicBezTo>
                                                    <a:cubicBezTo>
                                                      <a:pt x="1837762" y="907250"/>
                                                      <a:pt x="1847421" y="878272"/>
                                                      <a:pt x="1849567" y="850368"/>
                                                    </a:cubicBezTo>
                                                    <a:cubicBezTo>
                                                      <a:pt x="1851713" y="822464"/>
                                                      <a:pt x="1846348" y="778462"/>
                                                      <a:pt x="1843128" y="753777"/>
                                                    </a:cubicBezTo>
                                                    <a:cubicBezTo>
                                                      <a:pt x="1839908" y="729093"/>
                                                      <a:pt x="1836688" y="721579"/>
                                                      <a:pt x="1830249" y="702261"/>
                                                    </a:cubicBezTo>
                                                    <a:cubicBezTo>
                                                      <a:pt x="1823810" y="682943"/>
                                                      <a:pt x="1813077" y="657185"/>
                                                      <a:pt x="1804491" y="637867"/>
                                                    </a:cubicBezTo>
                                                    <a:cubicBezTo>
                                                      <a:pt x="1795905" y="618549"/>
                                                      <a:pt x="1791612" y="604596"/>
                                                      <a:pt x="1778733" y="586351"/>
                                                    </a:cubicBezTo>
                                                    <a:cubicBezTo>
                                                      <a:pt x="1765854" y="568106"/>
                                                      <a:pt x="1749756" y="544495"/>
                                                      <a:pt x="1727218" y="528397"/>
                                                    </a:cubicBezTo>
                                                    <a:cubicBezTo>
                                                      <a:pt x="1704680" y="512299"/>
                                                      <a:pt x="1677849" y="492980"/>
                                                      <a:pt x="1643505" y="489760"/>
                                                    </a:cubicBezTo>
                                                    <a:cubicBezTo>
                                                      <a:pt x="1609161" y="486540"/>
                                                      <a:pt x="1556573" y="501565"/>
                                                      <a:pt x="1521156" y="509078"/>
                                                    </a:cubicBezTo>
                                                    <a:cubicBezTo>
                                                      <a:pt x="1485739" y="516591"/>
                                                      <a:pt x="1431004" y="534836"/>
                                                      <a:pt x="1431004" y="534836"/>
                                                    </a:cubicBezTo>
                                                    <a:cubicBezTo>
                                                      <a:pt x="1397734" y="544495"/>
                                                      <a:pt x="1369829" y="563813"/>
                                                      <a:pt x="1321533" y="567033"/>
                                                    </a:cubicBezTo>
                                                    <a:lnTo>
                                                      <a:pt x="1141229" y="554154"/>
                                                    </a:lnTo>
                                                    <a:cubicBezTo>
                                                      <a:pt x="1102593" y="550934"/>
                                                      <a:pt x="1089714" y="547715"/>
                                                      <a:pt x="1089714" y="547715"/>
                                                    </a:cubicBezTo>
                                                    <a:cubicBezTo>
                                                      <a:pt x="1051077" y="543422"/>
                                                      <a:pt x="950192" y="534837"/>
                                                      <a:pt x="909409" y="528397"/>
                                                    </a:cubicBezTo>
                                                    <a:cubicBezTo>
                                                      <a:pt x="868626" y="521957"/>
                                                      <a:pt x="868626" y="518737"/>
                                                      <a:pt x="845015" y="509078"/>
                                                    </a:cubicBezTo>
                                                    <a:cubicBezTo>
                                                      <a:pt x="821404" y="499419"/>
                                                      <a:pt x="790280" y="490834"/>
                                                      <a:pt x="767742" y="470442"/>
                                                    </a:cubicBezTo>
                                                    <a:cubicBezTo>
                                                      <a:pt x="745204" y="450050"/>
                                                      <a:pt x="728032" y="417853"/>
                                                      <a:pt x="709787" y="386729"/>
                                                    </a:cubicBezTo>
                                                    <a:cubicBezTo>
                                                      <a:pt x="691542" y="355605"/>
                                                      <a:pt x="673296" y="315895"/>
                                                      <a:pt x="658271" y="283698"/>
                                                    </a:cubicBezTo>
                                                    <a:cubicBezTo>
                                                      <a:pt x="643246" y="251501"/>
                                                      <a:pt x="632514" y="221450"/>
                                                      <a:pt x="619635" y="193546"/>
                                                    </a:cubicBezTo>
                                                    <a:cubicBezTo>
                                                      <a:pt x="606756" y="165642"/>
                                                      <a:pt x="590657" y="134518"/>
                                                      <a:pt x="580998" y="116273"/>
                                                    </a:cubicBezTo>
                                                    <a:cubicBezTo>
                                                      <a:pt x="571339" y="98028"/>
                                                      <a:pt x="575632" y="102320"/>
                                                      <a:pt x="561680" y="84075"/>
                                                    </a:cubicBezTo>
                                                    <a:cubicBezTo>
                                                      <a:pt x="547728" y="65830"/>
                                                      <a:pt x="529482" y="19681"/>
                                                      <a:pt x="497285" y="6802"/>
                                                    </a:cubicBezTo>
                                                    <a:cubicBezTo>
                                                      <a:pt x="465088" y="-6077"/>
                                                      <a:pt x="382449" y="2509"/>
                                                      <a:pt x="368497" y="6802"/>
                                                    </a:cubicBezTo>
                                                    <a:cubicBezTo>
                                                      <a:pt x="354545" y="11095"/>
                                                      <a:pt x="422158" y="5729"/>
                                                      <a:pt x="420012" y="13242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 flip="none" rotWithShape="1">
                                                <a:gsLst>
                                                  <a:gs pos="0">
                                                    <a:srgbClr val="8E410C">
                                                      <a:shade val="30000"/>
                                                      <a:satMod val="115000"/>
                                                    </a:srgbClr>
                                                  </a:gs>
                                                  <a:gs pos="50000">
                                                    <a:srgbClr val="8E410C">
                                                      <a:shade val="67500"/>
                                                      <a:satMod val="115000"/>
                                                    </a:srgbClr>
                                                  </a:gs>
                                                  <a:gs pos="100000">
                                                    <a:srgbClr val="8E410C">
                                                      <a:shade val="100000"/>
                                                      <a:satMod val="115000"/>
                                                    </a:srgbClr>
                                                  </a:gs>
                                                </a:gsLst>
                                                <a:path path="circle">
                                                  <a:fillToRect l="100000" b="100000"/>
                                                </a:path>
                                                <a:tileRect t="-100000" r="-100000"/>
                                              </a:gradFill>
                                              <a:ln w="12700" cap="flat" cmpd="sng" algn="ctr">
                                                <a:solidFill>
                                                  <a:srgbClr val="672F09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  <p:grpSp>
                                            <p:nvGrpSpPr>
                                              <p:cNvPr id="347" name="Group 346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148107" y="0"/>
                                                <a:ext cx="468742" cy="257149"/>
                                                <a:chOff x="0" y="0"/>
                                                <a:chExt cx="468742" cy="257149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348" name="Group 347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430105" cy="205633"/>
                                                  <a:chOff x="0" y="0"/>
                                                  <a:chExt cx="430105" cy="205633"/>
                                                </a:xfrm>
                                              </p:grpSpPr>
                                              <p:sp>
                                                <p:nvSpPr>
                                                  <p:cNvPr id="355" name="Freeform 354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9615016" flipV="1">
                                                    <a:off x="115910" y="0"/>
                                                    <a:ext cx="229870" cy="121920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connsiteX0" fmla="*/ 103135 w 230483"/>
                                                      <a:gd name="connsiteY0" fmla="*/ 6515 h 122425"/>
                                                      <a:gd name="connsiteX1" fmla="*/ 19422 w 230483"/>
                                                      <a:gd name="connsiteY1" fmla="*/ 38712 h 122425"/>
                                                      <a:gd name="connsiteX2" fmla="*/ 12983 w 230483"/>
                                                      <a:gd name="connsiteY2" fmla="*/ 58030 h 122425"/>
                                                      <a:gd name="connsiteX3" fmla="*/ 104 w 230483"/>
                                                      <a:gd name="connsiteY3" fmla="*/ 90228 h 122425"/>
                                                      <a:gd name="connsiteX4" fmla="*/ 6543 w 230483"/>
                                                      <a:gd name="connsiteY4" fmla="*/ 122425 h 122425"/>
                                                      <a:gd name="connsiteX5" fmla="*/ 6543 w 230483"/>
                                                      <a:gd name="connsiteY5" fmla="*/ 122425 h 122425"/>
                                                      <a:gd name="connsiteX6" fmla="*/ 70937 w 230483"/>
                                                      <a:gd name="connsiteY6" fmla="*/ 109546 h 122425"/>
                                                      <a:gd name="connsiteX7" fmla="*/ 96695 w 230483"/>
                                                      <a:gd name="connsiteY7" fmla="*/ 77349 h 122425"/>
                                                      <a:gd name="connsiteX8" fmla="*/ 225484 w 230483"/>
                                                      <a:gd name="connsiteY8" fmla="*/ 19394 h 122425"/>
                                                      <a:gd name="connsiteX9" fmla="*/ 206166 w 230483"/>
                                                      <a:gd name="connsiteY9" fmla="*/ 12954 h 122425"/>
                                                      <a:gd name="connsiteX10" fmla="*/ 167529 w 230483"/>
                                                      <a:gd name="connsiteY10" fmla="*/ 75 h 122425"/>
                                                      <a:gd name="connsiteX11" fmla="*/ 103135 w 230483"/>
                                                      <a:gd name="connsiteY11" fmla="*/ 6515 h 122425"/>
                                                    </a:gdLst>
                                                    <a:ahLst/>
                                                    <a:cxnLst>
                                                      <a:cxn ang="0">
                                                        <a:pos x="connsiteX0" y="connsiteY0"/>
                                                      </a:cxn>
                                                      <a:cxn ang="0">
                                                        <a:pos x="connsiteX1" y="connsiteY1"/>
                                                      </a:cxn>
                                                      <a:cxn ang="0">
                                                        <a:pos x="connsiteX2" y="connsiteY2"/>
                                                      </a:cxn>
                                                      <a:cxn ang="0">
                                                        <a:pos x="connsiteX3" y="connsiteY3"/>
                                                      </a:cxn>
                                                      <a:cxn ang="0">
                                                        <a:pos x="connsiteX4" y="connsiteY4"/>
                                                      </a:cxn>
                                                      <a:cxn ang="0">
                                                        <a:pos x="connsiteX5" y="connsiteY5"/>
                                                      </a:cxn>
                                                      <a:cxn ang="0">
                                                        <a:pos x="connsiteX6" y="connsiteY6"/>
                                                      </a:cxn>
                                                      <a:cxn ang="0">
                                                        <a:pos x="connsiteX7" y="connsiteY7"/>
                                                      </a:cxn>
                                                      <a:cxn ang="0">
                                                        <a:pos x="connsiteX8" y="connsiteY8"/>
                                                      </a:cxn>
                                                      <a:cxn ang="0">
                                                        <a:pos x="connsiteX9" y="connsiteY9"/>
                                                      </a:cxn>
                                                      <a:cxn ang="0">
                                                        <a:pos x="connsiteX10" y="connsiteY10"/>
                                                      </a:cxn>
                                                      <a:cxn ang="0">
                                                        <a:pos x="connsiteX11" y="connsiteY11"/>
                                                      </a:cxn>
                                                    </a:cxnLst>
                                                    <a:rect l="l" t="t" r="r" b="b"/>
                                                    <a:pathLst>
                                                      <a:path w="230483" h="122425">
                                                        <a:moveTo>
                                                          <a:pt x="103135" y="6515"/>
                                                        </a:moveTo>
                                                        <a:cubicBezTo>
                                                          <a:pt x="78450" y="12955"/>
                                                          <a:pt x="19422" y="38712"/>
                                                          <a:pt x="19422" y="38712"/>
                                                        </a:cubicBezTo>
                                                        <a:cubicBezTo>
                                                          <a:pt x="4397" y="47298"/>
                                                          <a:pt x="16203" y="49444"/>
                                                          <a:pt x="12983" y="58030"/>
                                                        </a:cubicBezTo>
                                                        <a:cubicBezTo>
                                                          <a:pt x="9763" y="66616"/>
                                                          <a:pt x="104" y="90228"/>
                                                          <a:pt x="104" y="90228"/>
                                                        </a:cubicBezTo>
                                                        <a:cubicBezTo>
                                                          <a:pt x="-969" y="100961"/>
                                                          <a:pt x="6543" y="122425"/>
                                                          <a:pt x="6543" y="122425"/>
                                                        </a:cubicBezTo>
                                                        <a:lnTo>
                                                          <a:pt x="6543" y="122425"/>
                                                        </a:lnTo>
                                                        <a:cubicBezTo>
                                                          <a:pt x="17275" y="120279"/>
                                                          <a:pt x="55912" y="117059"/>
                                                          <a:pt x="70937" y="109546"/>
                                                        </a:cubicBezTo>
                                                        <a:cubicBezTo>
                                                          <a:pt x="85962" y="102033"/>
                                                          <a:pt x="70937" y="92374"/>
                                                          <a:pt x="96695" y="77349"/>
                                                        </a:cubicBezTo>
                                                        <a:cubicBezTo>
                                                          <a:pt x="122453" y="62324"/>
                                                          <a:pt x="225484" y="19394"/>
                                                          <a:pt x="225484" y="19394"/>
                                                        </a:cubicBezTo>
                                                        <a:cubicBezTo>
                                                          <a:pt x="243729" y="8662"/>
                                                          <a:pt x="206166" y="12954"/>
                                                          <a:pt x="206166" y="12954"/>
                                                        </a:cubicBezTo>
                                                        <a:cubicBezTo>
                                                          <a:pt x="196507" y="9734"/>
                                                          <a:pt x="182554" y="-998"/>
                                                          <a:pt x="167529" y="75"/>
                                                        </a:cubicBezTo>
                                                        <a:cubicBezTo>
                                                          <a:pt x="152504" y="1148"/>
                                                          <a:pt x="127820" y="75"/>
                                                          <a:pt x="103135" y="6515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BA6D4E"/>
                                                  </a:solidFill>
                                                  <a:ln w="12700" cap="flat" cmpd="sng" algn="ctr">
                                                    <a:solidFill>
                                                      <a:sysClr val="windowText" lastClr="0000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  <p:grpSp>
                                                <p:nvGrpSpPr>
                                                  <p:cNvPr id="356" name="Group 355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429492" cy="205633"/>
                                                    <a:chOff x="0" y="0"/>
                                                    <a:chExt cx="429492" cy="205633"/>
                                                  </a:xfrm>
                                                </p:grpSpPr>
                                                <p:sp>
                                                  <p:nvSpPr>
                                                    <p:cNvPr id="358" name="Freeform 357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8924609" flipV="1">
                                                      <a:off x="0" y="83713"/>
                                                      <a:ext cx="229870" cy="121920"/>
                                                    </a:xfrm>
                                                    <a:custGeom>
                                                      <a:avLst/>
                                                      <a:gdLst>
                                                        <a:gd name="connsiteX0" fmla="*/ 103135 w 230483"/>
                                                        <a:gd name="connsiteY0" fmla="*/ 6515 h 122425"/>
                                                        <a:gd name="connsiteX1" fmla="*/ 19422 w 230483"/>
                                                        <a:gd name="connsiteY1" fmla="*/ 38712 h 122425"/>
                                                        <a:gd name="connsiteX2" fmla="*/ 12983 w 230483"/>
                                                        <a:gd name="connsiteY2" fmla="*/ 58030 h 122425"/>
                                                        <a:gd name="connsiteX3" fmla="*/ 104 w 230483"/>
                                                        <a:gd name="connsiteY3" fmla="*/ 90228 h 122425"/>
                                                        <a:gd name="connsiteX4" fmla="*/ 6543 w 230483"/>
                                                        <a:gd name="connsiteY4" fmla="*/ 122425 h 122425"/>
                                                        <a:gd name="connsiteX5" fmla="*/ 6543 w 230483"/>
                                                        <a:gd name="connsiteY5" fmla="*/ 122425 h 122425"/>
                                                        <a:gd name="connsiteX6" fmla="*/ 70937 w 230483"/>
                                                        <a:gd name="connsiteY6" fmla="*/ 109546 h 122425"/>
                                                        <a:gd name="connsiteX7" fmla="*/ 96695 w 230483"/>
                                                        <a:gd name="connsiteY7" fmla="*/ 77349 h 122425"/>
                                                        <a:gd name="connsiteX8" fmla="*/ 225484 w 230483"/>
                                                        <a:gd name="connsiteY8" fmla="*/ 19394 h 122425"/>
                                                        <a:gd name="connsiteX9" fmla="*/ 206166 w 230483"/>
                                                        <a:gd name="connsiteY9" fmla="*/ 12954 h 122425"/>
                                                        <a:gd name="connsiteX10" fmla="*/ 167529 w 230483"/>
                                                        <a:gd name="connsiteY10" fmla="*/ 75 h 122425"/>
                                                        <a:gd name="connsiteX11" fmla="*/ 103135 w 230483"/>
                                                        <a:gd name="connsiteY11" fmla="*/ 6515 h 122425"/>
                                                      </a:gdLst>
                                                      <a:ahLst/>
                                                      <a:cxnLst>
                                                        <a:cxn ang="0">
                                                          <a:pos x="connsiteX0" y="connsiteY0"/>
                                                        </a:cxn>
                                                        <a:cxn ang="0">
                                                          <a:pos x="connsiteX1" y="connsiteY1"/>
                                                        </a:cxn>
                                                        <a:cxn ang="0">
                                                          <a:pos x="connsiteX2" y="connsiteY2"/>
                                                        </a:cxn>
                                                        <a:cxn ang="0">
                                                          <a:pos x="connsiteX3" y="connsiteY3"/>
                                                        </a:cxn>
                                                        <a:cxn ang="0">
                                                          <a:pos x="connsiteX4" y="connsiteY4"/>
                                                        </a:cxn>
                                                        <a:cxn ang="0">
                                                          <a:pos x="connsiteX5" y="connsiteY5"/>
                                                        </a:cxn>
                                                        <a:cxn ang="0">
                                                          <a:pos x="connsiteX6" y="connsiteY6"/>
                                                        </a:cxn>
                                                        <a:cxn ang="0">
                                                          <a:pos x="connsiteX7" y="connsiteY7"/>
                                                        </a:cxn>
                                                        <a:cxn ang="0">
                                                          <a:pos x="connsiteX8" y="connsiteY8"/>
                                                        </a:cxn>
                                                        <a:cxn ang="0">
                                                          <a:pos x="connsiteX9" y="connsiteY9"/>
                                                        </a:cxn>
                                                        <a:cxn ang="0">
                                                          <a:pos x="connsiteX10" y="connsiteY10"/>
                                                        </a:cxn>
                                                        <a:cxn ang="0">
                                                          <a:pos x="connsiteX11" y="connsiteY11"/>
                                                        </a:cxn>
                                                      </a:cxnLst>
                                                      <a:rect l="l" t="t" r="r" b="b"/>
                                                      <a:pathLst>
                                                        <a:path w="230483" h="122425">
                                                          <a:moveTo>
                                                            <a:pt x="103135" y="6515"/>
                                                          </a:moveTo>
                                                          <a:cubicBezTo>
                                                            <a:pt x="78450" y="12955"/>
                                                            <a:pt x="19422" y="38712"/>
                                                            <a:pt x="19422" y="38712"/>
                                                          </a:cubicBezTo>
                                                          <a:cubicBezTo>
                                                            <a:pt x="4397" y="47298"/>
                                                            <a:pt x="16203" y="49444"/>
                                                            <a:pt x="12983" y="58030"/>
                                                          </a:cubicBezTo>
                                                          <a:cubicBezTo>
                                                            <a:pt x="9763" y="66616"/>
                                                            <a:pt x="104" y="90228"/>
                                                            <a:pt x="104" y="90228"/>
                                                          </a:cubicBezTo>
                                                          <a:cubicBezTo>
                                                            <a:pt x="-969" y="100961"/>
                                                            <a:pt x="6543" y="122425"/>
                                                            <a:pt x="6543" y="122425"/>
                                                          </a:cubicBezTo>
                                                          <a:lnTo>
                                                            <a:pt x="6543" y="122425"/>
                                                          </a:lnTo>
                                                          <a:cubicBezTo>
                                                            <a:pt x="17275" y="120279"/>
                                                            <a:pt x="55912" y="117059"/>
                                                            <a:pt x="70937" y="109546"/>
                                                          </a:cubicBezTo>
                                                          <a:cubicBezTo>
                                                            <a:pt x="85962" y="102033"/>
                                                            <a:pt x="70937" y="92374"/>
                                                            <a:pt x="96695" y="77349"/>
                                                          </a:cubicBezTo>
                                                          <a:cubicBezTo>
                                                            <a:pt x="122453" y="62324"/>
                                                            <a:pt x="225484" y="19394"/>
                                                            <a:pt x="225484" y="19394"/>
                                                          </a:cubicBezTo>
                                                          <a:cubicBezTo>
                                                            <a:pt x="243729" y="8662"/>
                                                            <a:pt x="206166" y="12954"/>
                                                            <a:pt x="206166" y="12954"/>
                                                          </a:cubicBezTo>
                                                          <a:cubicBezTo>
                                                            <a:pt x="196507" y="9734"/>
                                                            <a:pt x="182554" y="-998"/>
                                                            <a:pt x="167529" y="75"/>
                                                          </a:cubicBezTo>
                                                          <a:cubicBezTo>
                                                            <a:pt x="152504" y="1148"/>
                                                            <a:pt x="127820" y="75"/>
                                                            <a:pt x="103135" y="6515"/>
                                                          </a:cubicBezTo>
                                                          <a:close/>
                                                        </a:path>
                                                      </a:pathLst>
                                                    </a:custGeom>
                                                    <a:solidFill>
                                                      <a:srgbClr val="BA6D4E"/>
                                                    </a:solidFill>
                                                    <a:ln w="12700" cap="flat" cmpd="sng" algn="ctr">
                                                      <a:solidFill>
                                                        <a:srgbClr val="672F09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  <p:sp>
                                                  <p:nvSpPr>
                                                    <p:cNvPr id="359" name="Freeform 358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3067983" flipV="1">
                                                      <a:off x="199622" y="0"/>
                                                      <a:ext cx="229870" cy="121920"/>
                                                    </a:xfrm>
                                                    <a:custGeom>
                                                      <a:avLst/>
                                                      <a:gdLst>
                                                        <a:gd name="connsiteX0" fmla="*/ 103135 w 230483"/>
                                                        <a:gd name="connsiteY0" fmla="*/ 6515 h 122425"/>
                                                        <a:gd name="connsiteX1" fmla="*/ 19422 w 230483"/>
                                                        <a:gd name="connsiteY1" fmla="*/ 38712 h 122425"/>
                                                        <a:gd name="connsiteX2" fmla="*/ 12983 w 230483"/>
                                                        <a:gd name="connsiteY2" fmla="*/ 58030 h 122425"/>
                                                        <a:gd name="connsiteX3" fmla="*/ 104 w 230483"/>
                                                        <a:gd name="connsiteY3" fmla="*/ 90228 h 122425"/>
                                                        <a:gd name="connsiteX4" fmla="*/ 6543 w 230483"/>
                                                        <a:gd name="connsiteY4" fmla="*/ 122425 h 122425"/>
                                                        <a:gd name="connsiteX5" fmla="*/ 6543 w 230483"/>
                                                        <a:gd name="connsiteY5" fmla="*/ 122425 h 122425"/>
                                                        <a:gd name="connsiteX6" fmla="*/ 70937 w 230483"/>
                                                        <a:gd name="connsiteY6" fmla="*/ 109546 h 122425"/>
                                                        <a:gd name="connsiteX7" fmla="*/ 96695 w 230483"/>
                                                        <a:gd name="connsiteY7" fmla="*/ 77349 h 122425"/>
                                                        <a:gd name="connsiteX8" fmla="*/ 225484 w 230483"/>
                                                        <a:gd name="connsiteY8" fmla="*/ 19394 h 122425"/>
                                                        <a:gd name="connsiteX9" fmla="*/ 206166 w 230483"/>
                                                        <a:gd name="connsiteY9" fmla="*/ 12954 h 122425"/>
                                                        <a:gd name="connsiteX10" fmla="*/ 167529 w 230483"/>
                                                        <a:gd name="connsiteY10" fmla="*/ 75 h 122425"/>
                                                        <a:gd name="connsiteX11" fmla="*/ 103135 w 230483"/>
                                                        <a:gd name="connsiteY11" fmla="*/ 6515 h 122425"/>
                                                      </a:gdLst>
                                                      <a:ahLst/>
                                                      <a:cxnLst>
                                                        <a:cxn ang="0">
                                                          <a:pos x="connsiteX0" y="connsiteY0"/>
                                                        </a:cxn>
                                                        <a:cxn ang="0">
                                                          <a:pos x="connsiteX1" y="connsiteY1"/>
                                                        </a:cxn>
                                                        <a:cxn ang="0">
                                                          <a:pos x="connsiteX2" y="connsiteY2"/>
                                                        </a:cxn>
                                                        <a:cxn ang="0">
                                                          <a:pos x="connsiteX3" y="connsiteY3"/>
                                                        </a:cxn>
                                                        <a:cxn ang="0">
                                                          <a:pos x="connsiteX4" y="connsiteY4"/>
                                                        </a:cxn>
                                                        <a:cxn ang="0">
                                                          <a:pos x="connsiteX5" y="connsiteY5"/>
                                                        </a:cxn>
                                                        <a:cxn ang="0">
                                                          <a:pos x="connsiteX6" y="connsiteY6"/>
                                                        </a:cxn>
                                                        <a:cxn ang="0">
                                                          <a:pos x="connsiteX7" y="connsiteY7"/>
                                                        </a:cxn>
                                                        <a:cxn ang="0">
                                                          <a:pos x="connsiteX8" y="connsiteY8"/>
                                                        </a:cxn>
                                                        <a:cxn ang="0">
                                                          <a:pos x="connsiteX9" y="connsiteY9"/>
                                                        </a:cxn>
                                                        <a:cxn ang="0">
                                                          <a:pos x="connsiteX10" y="connsiteY10"/>
                                                        </a:cxn>
                                                        <a:cxn ang="0">
                                                          <a:pos x="connsiteX11" y="connsiteY11"/>
                                                        </a:cxn>
                                                      </a:cxnLst>
                                                      <a:rect l="l" t="t" r="r" b="b"/>
                                                      <a:pathLst>
                                                        <a:path w="230483" h="122425">
                                                          <a:moveTo>
                                                            <a:pt x="103135" y="6515"/>
                                                          </a:moveTo>
                                                          <a:cubicBezTo>
                                                            <a:pt x="78450" y="12955"/>
                                                            <a:pt x="19422" y="38712"/>
                                                            <a:pt x="19422" y="38712"/>
                                                          </a:cubicBezTo>
                                                          <a:cubicBezTo>
                                                            <a:pt x="4397" y="47298"/>
                                                            <a:pt x="16203" y="49444"/>
                                                            <a:pt x="12983" y="58030"/>
                                                          </a:cubicBezTo>
                                                          <a:cubicBezTo>
                                                            <a:pt x="9763" y="66616"/>
                                                            <a:pt x="104" y="90228"/>
                                                            <a:pt x="104" y="90228"/>
                                                          </a:cubicBezTo>
                                                          <a:cubicBezTo>
                                                            <a:pt x="-969" y="100961"/>
                                                            <a:pt x="6543" y="122425"/>
                                                            <a:pt x="6543" y="122425"/>
                                                          </a:cubicBezTo>
                                                          <a:lnTo>
                                                            <a:pt x="6543" y="122425"/>
                                                          </a:lnTo>
                                                          <a:cubicBezTo>
                                                            <a:pt x="17275" y="120279"/>
                                                            <a:pt x="55912" y="117059"/>
                                                            <a:pt x="70937" y="109546"/>
                                                          </a:cubicBezTo>
                                                          <a:cubicBezTo>
                                                            <a:pt x="85962" y="102033"/>
                                                            <a:pt x="70937" y="92374"/>
                                                            <a:pt x="96695" y="77349"/>
                                                          </a:cubicBezTo>
                                                          <a:cubicBezTo>
                                                            <a:pt x="122453" y="62324"/>
                                                            <a:pt x="225484" y="19394"/>
                                                            <a:pt x="225484" y="19394"/>
                                                          </a:cubicBezTo>
                                                          <a:cubicBezTo>
                                                            <a:pt x="243729" y="8662"/>
                                                            <a:pt x="206166" y="12954"/>
                                                            <a:pt x="206166" y="12954"/>
                                                          </a:cubicBezTo>
                                                          <a:cubicBezTo>
                                                            <a:pt x="196507" y="9734"/>
                                                            <a:pt x="182554" y="-998"/>
                                                            <a:pt x="167529" y="75"/>
                                                          </a:cubicBezTo>
                                                          <a:cubicBezTo>
                                                            <a:pt x="152504" y="1148"/>
                                                            <a:pt x="127820" y="75"/>
                                                            <a:pt x="103135" y="6515"/>
                                                          </a:cubicBezTo>
                                                          <a:close/>
                                                        </a:path>
                                                      </a:pathLst>
                                                    </a:custGeom>
                                                    <a:solidFill>
                                                      <a:srgbClr val="BA6D4E"/>
                                                    </a:solidFill>
                                                    <a:ln w="12700" cap="flat" cmpd="sng" algn="ctr">
                                                      <a:solidFill>
                                                        <a:srgbClr val="672F09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357" name="Freeform 356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9615134" flipV="1">
                                                    <a:off x="199622" y="45076"/>
                                                    <a:ext cx="230483" cy="122425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connsiteX0" fmla="*/ 103135 w 230483"/>
                                                      <a:gd name="connsiteY0" fmla="*/ 6515 h 122425"/>
                                                      <a:gd name="connsiteX1" fmla="*/ 19422 w 230483"/>
                                                      <a:gd name="connsiteY1" fmla="*/ 38712 h 122425"/>
                                                      <a:gd name="connsiteX2" fmla="*/ 12983 w 230483"/>
                                                      <a:gd name="connsiteY2" fmla="*/ 58030 h 122425"/>
                                                      <a:gd name="connsiteX3" fmla="*/ 104 w 230483"/>
                                                      <a:gd name="connsiteY3" fmla="*/ 90228 h 122425"/>
                                                      <a:gd name="connsiteX4" fmla="*/ 6543 w 230483"/>
                                                      <a:gd name="connsiteY4" fmla="*/ 122425 h 122425"/>
                                                      <a:gd name="connsiteX5" fmla="*/ 6543 w 230483"/>
                                                      <a:gd name="connsiteY5" fmla="*/ 122425 h 122425"/>
                                                      <a:gd name="connsiteX6" fmla="*/ 70937 w 230483"/>
                                                      <a:gd name="connsiteY6" fmla="*/ 109546 h 122425"/>
                                                      <a:gd name="connsiteX7" fmla="*/ 96695 w 230483"/>
                                                      <a:gd name="connsiteY7" fmla="*/ 77349 h 122425"/>
                                                      <a:gd name="connsiteX8" fmla="*/ 225484 w 230483"/>
                                                      <a:gd name="connsiteY8" fmla="*/ 19394 h 122425"/>
                                                      <a:gd name="connsiteX9" fmla="*/ 206166 w 230483"/>
                                                      <a:gd name="connsiteY9" fmla="*/ 12954 h 122425"/>
                                                      <a:gd name="connsiteX10" fmla="*/ 167529 w 230483"/>
                                                      <a:gd name="connsiteY10" fmla="*/ 75 h 122425"/>
                                                      <a:gd name="connsiteX11" fmla="*/ 103135 w 230483"/>
                                                      <a:gd name="connsiteY11" fmla="*/ 6515 h 122425"/>
                                                    </a:gdLst>
                                                    <a:ahLst/>
                                                    <a:cxnLst>
                                                      <a:cxn ang="0">
                                                        <a:pos x="connsiteX0" y="connsiteY0"/>
                                                      </a:cxn>
                                                      <a:cxn ang="0">
                                                        <a:pos x="connsiteX1" y="connsiteY1"/>
                                                      </a:cxn>
                                                      <a:cxn ang="0">
                                                        <a:pos x="connsiteX2" y="connsiteY2"/>
                                                      </a:cxn>
                                                      <a:cxn ang="0">
                                                        <a:pos x="connsiteX3" y="connsiteY3"/>
                                                      </a:cxn>
                                                      <a:cxn ang="0">
                                                        <a:pos x="connsiteX4" y="connsiteY4"/>
                                                      </a:cxn>
                                                      <a:cxn ang="0">
                                                        <a:pos x="connsiteX5" y="connsiteY5"/>
                                                      </a:cxn>
                                                      <a:cxn ang="0">
                                                        <a:pos x="connsiteX6" y="connsiteY6"/>
                                                      </a:cxn>
                                                      <a:cxn ang="0">
                                                        <a:pos x="connsiteX7" y="connsiteY7"/>
                                                      </a:cxn>
                                                      <a:cxn ang="0">
                                                        <a:pos x="connsiteX8" y="connsiteY8"/>
                                                      </a:cxn>
                                                      <a:cxn ang="0">
                                                        <a:pos x="connsiteX9" y="connsiteY9"/>
                                                      </a:cxn>
                                                      <a:cxn ang="0">
                                                        <a:pos x="connsiteX10" y="connsiteY10"/>
                                                      </a:cxn>
                                                      <a:cxn ang="0">
                                                        <a:pos x="connsiteX11" y="connsiteY11"/>
                                                      </a:cxn>
                                                    </a:cxnLst>
                                                    <a:rect l="l" t="t" r="r" b="b"/>
                                                    <a:pathLst>
                                                      <a:path w="230483" h="122425">
                                                        <a:moveTo>
                                                          <a:pt x="103135" y="6515"/>
                                                        </a:moveTo>
                                                        <a:cubicBezTo>
                                                          <a:pt x="78450" y="12955"/>
                                                          <a:pt x="19422" y="38712"/>
                                                          <a:pt x="19422" y="38712"/>
                                                        </a:cubicBezTo>
                                                        <a:cubicBezTo>
                                                          <a:pt x="4397" y="47298"/>
                                                          <a:pt x="16203" y="49444"/>
                                                          <a:pt x="12983" y="58030"/>
                                                        </a:cubicBezTo>
                                                        <a:cubicBezTo>
                                                          <a:pt x="9763" y="66616"/>
                                                          <a:pt x="104" y="90228"/>
                                                          <a:pt x="104" y="90228"/>
                                                        </a:cubicBezTo>
                                                        <a:cubicBezTo>
                                                          <a:pt x="-969" y="100961"/>
                                                          <a:pt x="6543" y="122425"/>
                                                          <a:pt x="6543" y="122425"/>
                                                        </a:cubicBezTo>
                                                        <a:lnTo>
                                                          <a:pt x="6543" y="122425"/>
                                                        </a:lnTo>
                                                        <a:cubicBezTo>
                                                          <a:pt x="17275" y="120279"/>
                                                          <a:pt x="55912" y="117059"/>
                                                          <a:pt x="70937" y="109546"/>
                                                        </a:cubicBezTo>
                                                        <a:cubicBezTo>
                                                          <a:pt x="85962" y="102033"/>
                                                          <a:pt x="70937" y="92374"/>
                                                          <a:pt x="96695" y="77349"/>
                                                        </a:cubicBezTo>
                                                        <a:cubicBezTo>
                                                          <a:pt x="122453" y="62324"/>
                                                          <a:pt x="225484" y="19394"/>
                                                          <a:pt x="225484" y="19394"/>
                                                        </a:cubicBezTo>
                                                        <a:cubicBezTo>
                                                          <a:pt x="243729" y="8662"/>
                                                          <a:pt x="206166" y="12954"/>
                                                          <a:pt x="206166" y="12954"/>
                                                        </a:cubicBezTo>
                                                        <a:cubicBezTo>
                                                          <a:pt x="196507" y="9734"/>
                                                          <a:pt x="182554" y="-998"/>
                                                          <a:pt x="167529" y="75"/>
                                                        </a:cubicBezTo>
                                                        <a:cubicBezTo>
                                                          <a:pt x="152504" y="1148"/>
                                                          <a:pt x="127820" y="75"/>
                                                          <a:pt x="103135" y="6515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BA6D4E"/>
                                                  </a:solidFill>
                                                  <a:ln w="12700" cap="flat" cmpd="sng" algn="ctr">
                                                    <a:solidFill>
                                                      <a:srgbClr val="672F09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grpSp>
                                              <p:nvGrpSpPr>
                                                <p:cNvPr id="349" name="Group 348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 rot="21099567">
                                                  <a:off x="38637" y="51516"/>
                                                  <a:ext cx="430105" cy="205633"/>
                                                  <a:chOff x="0" y="0"/>
                                                  <a:chExt cx="430105" cy="205633"/>
                                                </a:xfrm>
                                              </p:grpSpPr>
                                              <p:sp>
                                                <p:nvSpPr>
                                                  <p:cNvPr id="350" name="Freeform 349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9615016" flipV="1">
                                                    <a:off x="115910" y="0"/>
                                                    <a:ext cx="229870" cy="121920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connsiteX0" fmla="*/ 103135 w 230483"/>
                                                      <a:gd name="connsiteY0" fmla="*/ 6515 h 122425"/>
                                                      <a:gd name="connsiteX1" fmla="*/ 19422 w 230483"/>
                                                      <a:gd name="connsiteY1" fmla="*/ 38712 h 122425"/>
                                                      <a:gd name="connsiteX2" fmla="*/ 12983 w 230483"/>
                                                      <a:gd name="connsiteY2" fmla="*/ 58030 h 122425"/>
                                                      <a:gd name="connsiteX3" fmla="*/ 104 w 230483"/>
                                                      <a:gd name="connsiteY3" fmla="*/ 90228 h 122425"/>
                                                      <a:gd name="connsiteX4" fmla="*/ 6543 w 230483"/>
                                                      <a:gd name="connsiteY4" fmla="*/ 122425 h 122425"/>
                                                      <a:gd name="connsiteX5" fmla="*/ 6543 w 230483"/>
                                                      <a:gd name="connsiteY5" fmla="*/ 122425 h 122425"/>
                                                      <a:gd name="connsiteX6" fmla="*/ 70937 w 230483"/>
                                                      <a:gd name="connsiteY6" fmla="*/ 109546 h 122425"/>
                                                      <a:gd name="connsiteX7" fmla="*/ 96695 w 230483"/>
                                                      <a:gd name="connsiteY7" fmla="*/ 77349 h 122425"/>
                                                      <a:gd name="connsiteX8" fmla="*/ 225484 w 230483"/>
                                                      <a:gd name="connsiteY8" fmla="*/ 19394 h 122425"/>
                                                      <a:gd name="connsiteX9" fmla="*/ 206166 w 230483"/>
                                                      <a:gd name="connsiteY9" fmla="*/ 12954 h 122425"/>
                                                      <a:gd name="connsiteX10" fmla="*/ 167529 w 230483"/>
                                                      <a:gd name="connsiteY10" fmla="*/ 75 h 122425"/>
                                                      <a:gd name="connsiteX11" fmla="*/ 103135 w 230483"/>
                                                      <a:gd name="connsiteY11" fmla="*/ 6515 h 122425"/>
                                                    </a:gdLst>
                                                    <a:ahLst/>
                                                    <a:cxnLst>
                                                      <a:cxn ang="0">
                                                        <a:pos x="connsiteX0" y="connsiteY0"/>
                                                      </a:cxn>
                                                      <a:cxn ang="0">
                                                        <a:pos x="connsiteX1" y="connsiteY1"/>
                                                      </a:cxn>
                                                      <a:cxn ang="0">
                                                        <a:pos x="connsiteX2" y="connsiteY2"/>
                                                      </a:cxn>
                                                      <a:cxn ang="0">
                                                        <a:pos x="connsiteX3" y="connsiteY3"/>
                                                      </a:cxn>
                                                      <a:cxn ang="0">
                                                        <a:pos x="connsiteX4" y="connsiteY4"/>
                                                      </a:cxn>
                                                      <a:cxn ang="0">
                                                        <a:pos x="connsiteX5" y="connsiteY5"/>
                                                      </a:cxn>
                                                      <a:cxn ang="0">
                                                        <a:pos x="connsiteX6" y="connsiteY6"/>
                                                      </a:cxn>
                                                      <a:cxn ang="0">
                                                        <a:pos x="connsiteX7" y="connsiteY7"/>
                                                      </a:cxn>
                                                      <a:cxn ang="0">
                                                        <a:pos x="connsiteX8" y="connsiteY8"/>
                                                      </a:cxn>
                                                      <a:cxn ang="0">
                                                        <a:pos x="connsiteX9" y="connsiteY9"/>
                                                      </a:cxn>
                                                      <a:cxn ang="0">
                                                        <a:pos x="connsiteX10" y="connsiteY10"/>
                                                      </a:cxn>
                                                      <a:cxn ang="0">
                                                        <a:pos x="connsiteX11" y="connsiteY11"/>
                                                      </a:cxn>
                                                    </a:cxnLst>
                                                    <a:rect l="l" t="t" r="r" b="b"/>
                                                    <a:pathLst>
                                                      <a:path w="230483" h="122425">
                                                        <a:moveTo>
                                                          <a:pt x="103135" y="6515"/>
                                                        </a:moveTo>
                                                        <a:cubicBezTo>
                                                          <a:pt x="78450" y="12955"/>
                                                          <a:pt x="19422" y="38712"/>
                                                          <a:pt x="19422" y="38712"/>
                                                        </a:cubicBezTo>
                                                        <a:cubicBezTo>
                                                          <a:pt x="4397" y="47298"/>
                                                          <a:pt x="16203" y="49444"/>
                                                          <a:pt x="12983" y="58030"/>
                                                        </a:cubicBezTo>
                                                        <a:cubicBezTo>
                                                          <a:pt x="9763" y="66616"/>
                                                          <a:pt x="104" y="90228"/>
                                                          <a:pt x="104" y="90228"/>
                                                        </a:cubicBezTo>
                                                        <a:cubicBezTo>
                                                          <a:pt x="-969" y="100961"/>
                                                          <a:pt x="6543" y="122425"/>
                                                          <a:pt x="6543" y="122425"/>
                                                        </a:cubicBezTo>
                                                        <a:lnTo>
                                                          <a:pt x="6543" y="122425"/>
                                                        </a:lnTo>
                                                        <a:cubicBezTo>
                                                          <a:pt x="17275" y="120279"/>
                                                          <a:pt x="55912" y="117059"/>
                                                          <a:pt x="70937" y="109546"/>
                                                        </a:cubicBezTo>
                                                        <a:cubicBezTo>
                                                          <a:pt x="85962" y="102033"/>
                                                          <a:pt x="70937" y="92374"/>
                                                          <a:pt x="96695" y="77349"/>
                                                        </a:cubicBezTo>
                                                        <a:cubicBezTo>
                                                          <a:pt x="122453" y="62324"/>
                                                          <a:pt x="225484" y="19394"/>
                                                          <a:pt x="225484" y="19394"/>
                                                        </a:cubicBezTo>
                                                        <a:cubicBezTo>
                                                          <a:pt x="243729" y="8662"/>
                                                          <a:pt x="206166" y="12954"/>
                                                          <a:pt x="206166" y="12954"/>
                                                        </a:cubicBezTo>
                                                        <a:cubicBezTo>
                                                          <a:pt x="196507" y="9734"/>
                                                          <a:pt x="182554" y="-998"/>
                                                          <a:pt x="167529" y="75"/>
                                                        </a:cubicBezTo>
                                                        <a:cubicBezTo>
                                                          <a:pt x="152504" y="1148"/>
                                                          <a:pt x="127820" y="75"/>
                                                          <a:pt x="103135" y="6515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BA6D4E"/>
                                                  </a:solidFill>
                                                  <a:ln w="12700" cap="flat" cmpd="sng" algn="ctr">
                                                    <a:solidFill>
                                                      <a:srgbClr val="672F09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  <p:grpSp>
                                                <p:nvGrpSpPr>
                                                  <p:cNvPr id="351" name="Group 350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429492" cy="205633"/>
                                                    <a:chOff x="0" y="0"/>
                                                    <a:chExt cx="429492" cy="205633"/>
                                                  </a:xfrm>
                                                </p:grpSpPr>
                                                <p:sp>
                                                  <p:nvSpPr>
                                                    <p:cNvPr id="353" name="Freeform 352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8924609" flipV="1">
                                                      <a:off x="0" y="83713"/>
                                                      <a:ext cx="229870" cy="121920"/>
                                                    </a:xfrm>
                                                    <a:custGeom>
                                                      <a:avLst/>
                                                      <a:gdLst>
                                                        <a:gd name="connsiteX0" fmla="*/ 103135 w 230483"/>
                                                        <a:gd name="connsiteY0" fmla="*/ 6515 h 122425"/>
                                                        <a:gd name="connsiteX1" fmla="*/ 19422 w 230483"/>
                                                        <a:gd name="connsiteY1" fmla="*/ 38712 h 122425"/>
                                                        <a:gd name="connsiteX2" fmla="*/ 12983 w 230483"/>
                                                        <a:gd name="connsiteY2" fmla="*/ 58030 h 122425"/>
                                                        <a:gd name="connsiteX3" fmla="*/ 104 w 230483"/>
                                                        <a:gd name="connsiteY3" fmla="*/ 90228 h 122425"/>
                                                        <a:gd name="connsiteX4" fmla="*/ 6543 w 230483"/>
                                                        <a:gd name="connsiteY4" fmla="*/ 122425 h 122425"/>
                                                        <a:gd name="connsiteX5" fmla="*/ 6543 w 230483"/>
                                                        <a:gd name="connsiteY5" fmla="*/ 122425 h 122425"/>
                                                        <a:gd name="connsiteX6" fmla="*/ 70937 w 230483"/>
                                                        <a:gd name="connsiteY6" fmla="*/ 109546 h 122425"/>
                                                        <a:gd name="connsiteX7" fmla="*/ 96695 w 230483"/>
                                                        <a:gd name="connsiteY7" fmla="*/ 77349 h 122425"/>
                                                        <a:gd name="connsiteX8" fmla="*/ 225484 w 230483"/>
                                                        <a:gd name="connsiteY8" fmla="*/ 19394 h 122425"/>
                                                        <a:gd name="connsiteX9" fmla="*/ 206166 w 230483"/>
                                                        <a:gd name="connsiteY9" fmla="*/ 12954 h 122425"/>
                                                        <a:gd name="connsiteX10" fmla="*/ 167529 w 230483"/>
                                                        <a:gd name="connsiteY10" fmla="*/ 75 h 122425"/>
                                                        <a:gd name="connsiteX11" fmla="*/ 103135 w 230483"/>
                                                        <a:gd name="connsiteY11" fmla="*/ 6515 h 122425"/>
                                                      </a:gdLst>
                                                      <a:ahLst/>
                                                      <a:cxnLst>
                                                        <a:cxn ang="0">
                                                          <a:pos x="connsiteX0" y="connsiteY0"/>
                                                        </a:cxn>
                                                        <a:cxn ang="0">
                                                          <a:pos x="connsiteX1" y="connsiteY1"/>
                                                        </a:cxn>
                                                        <a:cxn ang="0">
                                                          <a:pos x="connsiteX2" y="connsiteY2"/>
                                                        </a:cxn>
                                                        <a:cxn ang="0">
                                                          <a:pos x="connsiteX3" y="connsiteY3"/>
                                                        </a:cxn>
                                                        <a:cxn ang="0">
                                                          <a:pos x="connsiteX4" y="connsiteY4"/>
                                                        </a:cxn>
                                                        <a:cxn ang="0">
                                                          <a:pos x="connsiteX5" y="connsiteY5"/>
                                                        </a:cxn>
                                                        <a:cxn ang="0">
                                                          <a:pos x="connsiteX6" y="connsiteY6"/>
                                                        </a:cxn>
                                                        <a:cxn ang="0">
                                                          <a:pos x="connsiteX7" y="connsiteY7"/>
                                                        </a:cxn>
                                                        <a:cxn ang="0">
                                                          <a:pos x="connsiteX8" y="connsiteY8"/>
                                                        </a:cxn>
                                                        <a:cxn ang="0">
                                                          <a:pos x="connsiteX9" y="connsiteY9"/>
                                                        </a:cxn>
                                                        <a:cxn ang="0">
                                                          <a:pos x="connsiteX10" y="connsiteY10"/>
                                                        </a:cxn>
                                                        <a:cxn ang="0">
                                                          <a:pos x="connsiteX11" y="connsiteY11"/>
                                                        </a:cxn>
                                                      </a:cxnLst>
                                                      <a:rect l="l" t="t" r="r" b="b"/>
                                                      <a:pathLst>
                                                        <a:path w="230483" h="122425">
                                                          <a:moveTo>
                                                            <a:pt x="103135" y="6515"/>
                                                          </a:moveTo>
                                                          <a:cubicBezTo>
                                                            <a:pt x="78450" y="12955"/>
                                                            <a:pt x="19422" y="38712"/>
                                                            <a:pt x="19422" y="38712"/>
                                                          </a:cubicBezTo>
                                                          <a:cubicBezTo>
                                                            <a:pt x="4397" y="47298"/>
                                                            <a:pt x="16203" y="49444"/>
                                                            <a:pt x="12983" y="58030"/>
                                                          </a:cubicBezTo>
                                                          <a:cubicBezTo>
                                                            <a:pt x="9763" y="66616"/>
                                                            <a:pt x="104" y="90228"/>
                                                            <a:pt x="104" y="90228"/>
                                                          </a:cubicBezTo>
                                                          <a:cubicBezTo>
                                                            <a:pt x="-969" y="100961"/>
                                                            <a:pt x="6543" y="122425"/>
                                                            <a:pt x="6543" y="122425"/>
                                                          </a:cubicBezTo>
                                                          <a:lnTo>
                                                            <a:pt x="6543" y="122425"/>
                                                          </a:lnTo>
                                                          <a:cubicBezTo>
                                                            <a:pt x="17275" y="120279"/>
                                                            <a:pt x="55912" y="117059"/>
                                                            <a:pt x="70937" y="109546"/>
                                                          </a:cubicBezTo>
                                                          <a:cubicBezTo>
                                                            <a:pt x="85962" y="102033"/>
                                                            <a:pt x="70937" y="92374"/>
                                                            <a:pt x="96695" y="77349"/>
                                                          </a:cubicBezTo>
                                                          <a:cubicBezTo>
                                                            <a:pt x="122453" y="62324"/>
                                                            <a:pt x="225484" y="19394"/>
                                                            <a:pt x="225484" y="19394"/>
                                                          </a:cubicBezTo>
                                                          <a:cubicBezTo>
                                                            <a:pt x="243729" y="8662"/>
                                                            <a:pt x="206166" y="12954"/>
                                                            <a:pt x="206166" y="12954"/>
                                                          </a:cubicBezTo>
                                                          <a:cubicBezTo>
                                                            <a:pt x="196507" y="9734"/>
                                                            <a:pt x="182554" y="-998"/>
                                                            <a:pt x="167529" y="75"/>
                                                          </a:cubicBezTo>
                                                          <a:cubicBezTo>
                                                            <a:pt x="152504" y="1148"/>
                                                            <a:pt x="127820" y="75"/>
                                                            <a:pt x="103135" y="6515"/>
                                                          </a:cubicBezTo>
                                                          <a:close/>
                                                        </a:path>
                                                      </a:pathLst>
                                                    </a:custGeom>
                                                    <a:solidFill>
                                                      <a:srgbClr val="BA6D4E"/>
                                                    </a:solidFill>
                                                    <a:ln w="12700" cap="flat" cmpd="sng" algn="ctr">
                                                      <a:solidFill>
                                                        <a:srgbClr val="672F09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  <p:sp>
                                                  <p:nvSpPr>
                                                    <p:cNvPr id="354" name="Freeform 353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3067983" flipV="1">
                                                      <a:off x="199622" y="0"/>
                                                      <a:ext cx="229870" cy="121920"/>
                                                    </a:xfrm>
                                                    <a:custGeom>
                                                      <a:avLst/>
                                                      <a:gdLst>
                                                        <a:gd name="connsiteX0" fmla="*/ 103135 w 230483"/>
                                                        <a:gd name="connsiteY0" fmla="*/ 6515 h 122425"/>
                                                        <a:gd name="connsiteX1" fmla="*/ 19422 w 230483"/>
                                                        <a:gd name="connsiteY1" fmla="*/ 38712 h 122425"/>
                                                        <a:gd name="connsiteX2" fmla="*/ 12983 w 230483"/>
                                                        <a:gd name="connsiteY2" fmla="*/ 58030 h 122425"/>
                                                        <a:gd name="connsiteX3" fmla="*/ 104 w 230483"/>
                                                        <a:gd name="connsiteY3" fmla="*/ 90228 h 122425"/>
                                                        <a:gd name="connsiteX4" fmla="*/ 6543 w 230483"/>
                                                        <a:gd name="connsiteY4" fmla="*/ 122425 h 122425"/>
                                                        <a:gd name="connsiteX5" fmla="*/ 6543 w 230483"/>
                                                        <a:gd name="connsiteY5" fmla="*/ 122425 h 122425"/>
                                                        <a:gd name="connsiteX6" fmla="*/ 70937 w 230483"/>
                                                        <a:gd name="connsiteY6" fmla="*/ 109546 h 122425"/>
                                                        <a:gd name="connsiteX7" fmla="*/ 96695 w 230483"/>
                                                        <a:gd name="connsiteY7" fmla="*/ 77349 h 122425"/>
                                                        <a:gd name="connsiteX8" fmla="*/ 225484 w 230483"/>
                                                        <a:gd name="connsiteY8" fmla="*/ 19394 h 122425"/>
                                                        <a:gd name="connsiteX9" fmla="*/ 206166 w 230483"/>
                                                        <a:gd name="connsiteY9" fmla="*/ 12954 h 122425"/>
                                                        <a:gd name="connsiteX10" fmla="*/ 167529 w 230483"/>
                                                        <a:gd name="connsiteY10" fmla="*/ 75 h 122425"/>
                                                        <a:gd name="connsiteX11" fmla="*/ 103135 w 230483"/>
                                                        <a:gd name="connsiteY11" fmla="*/ 6515 h 122425"/>
                                                      </a:gdLst>
                                                      <a:ahLst/>
                                                      <a:cxnLst>
                                                        <a:cxn ang="0">
                                                          <a:pos x="connsiteX0" y="connsiteY0"/>
                                                        </a:cxn>
                                                        <a:cxn ang="0">
                                                          <a:pos x="connsiteX1" y="connsiteY1"/>
                                                        </a:cxn>
                                                        <a:cxn ang="0">
                                                          <a:pos x="connsiteX2" y="connsiteY2"/>
                                                        </a:cxn>
                                                        <a:cxn ang="0">
                                                          <a:pos x="connsiteX3" y="connsiteY3"/>
                                                        </a:cxn>
                                                        <a:cxn ang="0">
                                                          <a:pos x="connsiteX4" y="connsiteY4"/>
                                                        </a:cxn>
                                                        <a:cxn ang="0">
                                                          <a:pos x="connsiteX5" y="connsiteY5"/>
                                                        </a:cxn>
                                                        <a:cxn ang="0">
                                                          <a:pos x="connsiteX6" y="connsiteY6"/>
                                                        </a:cxn>
                                                        <a:cxn ang="0">
                                                          <a:pos x="connsiteX7" y="connsiteY7"/>
                                                        </a:cxn>
                                                        <a:cxn ang="0">
                                                          <a:pos x="connsiteX8" y="connsiteY8"/>
                                                        </a:cxn>
                                                        <a:cxn ang="0">
                                                          <a:pos x="connsiteX9" y="connsiteY9"/>
                                                        </a:cxn>
                                                        <a:cxn ang="0">
                                                          <a:pos x="connsiteX10" y="connsiteY10"/>
                                                        </a:cxn>
                                                        <a:cxn ang="0">
                                                          <a:pos x="connsiteX11" y="connsiteY11"/>
                                                        </a:cxn>
                                                      </a:cxnLst>
                                                      <a:rect l="l" t="t" r="r" b="b"/>
                                                      <a:pathLst>
                                                        <a:path w="230483" h="122425">
                                                          <a:moveTo>
                                                            <a:pt x="103135" y="6515"/>
                                                          </a:moveTo>
                                                          <a:cubicBezTo>
                                                            <a:pt x="78450" y="12955"/>
                                                            <a:pt x="19422" y="38712"/>
                                                            <a:pt x="19422" y="38712"/>
                                                          </a:cubicBezTo>
                                                          <a:cubicBezTo>
                                                            <a:pt x="4397" y="47298"/>
                                                            <a:pt x="16203" y="49444"/>
                                                            <a:pt x="12983" y="58030"/>
                                                          </a:cubicBezTo>
                                                          <a:cubicBezTo>
                                                            <a:pt x="9763" y="66616"/>
                                                            <a:pt x="104" y="90228"/>
                                                            <a:pt x="104" y="90228"/>
                                                          </a:cubicBezTo>
                                                          <a:cubicBezTo>
                                                            <a:pt x="-969" y="100961"/>
                                                            <a:pt x="6543" y="122425"/>
                                                            <a:pt x="6543" y="122425"/>
                                                          </a:cubicBezTo>
                                                          <a:lnTo>
                                                            <a:pt x="6543" y="122425"/>
                                                          </a:lnTo>
                                                          <a:cubicBezTo>
                                                            <a:pt x="17275" y="120279"/>
                                                            <a:pt x="55912" y="117059"/>
                                                            <a:pt x="70937" y="109546"/>
                                                          </a:cubicBezTo>
                                                          <a:cubicBezTo>
                                                            <a:pt x="85962" y="102033"/>
                                                            <a:pt x="70937" y="92374"/>
                                                            <a:pt x="96695" y="77349"/>
                                                          </a:cubicBezTo>
                                                          <a:cubicBezTo>
                                                            <a:pt x="122453" y="62324"/>
                                                            <a:pt x="225484" y="19394"/>
                                                            <a:pt x="225484" y="19394"/>
                                                          </a:cubicBezTo>
                                                          <a:cubicBezTo>
                                                            <a:pt x="243729" y="8662"/>
                                                            <a:pt x="206166" y="12954"/>
                                                            <a:pt x="206166" y="12954"/>
                                                          </a:cubicBezTo>
                                                          <a:cubicBezTo>
                                                            <a:pt x="196507" y="9734"/>
                                                            <a:pt x="182554" y="-998"/>
                                                            <a:pt x="167529" y="75"/>
                                                          </a:cubicBezTo>
                                                          <a:cubicBezTo>
                                                            <a:pt x="152504" y="1148"/>
                                                            <a:pt x="127820" y="75"/>
                                                            <a:pt x="103135" y="6515"/>
                                                          </a:cubicBezTo>
                                                          <a:close/>
                                                        </a:path>
                                                      </a:pathLst>
                                                    </a:custGeom>
                                                    <a:solidFill>
                                                      <a:srgbClr val="BA6D4E"/>
                                                    </a:solidFill>
                                                    <a:ln w="12700" cap="flat" cmpd="sng" algn="ctr">
                                                      <a:solidFill>
                                                        <a:srgbClr val="672F09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352" name="Freeform 351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9615134" flipV="1">
                                                    <a:off x="199622" y="45076"/>
                                                    <a:ext cx="230483" cy="122425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connsiteX0" fmla="*/ 103135 w 230483"/>
                                                      <a:gd name="connsiteY0" fmla="*/ 6515 h 122425"/>
                                                      <a:gd name="connsiteX1" fmla="*/ 19422 w 230483"/>
                                                      <a:gd name="connsiteY1" fmla="*/ 38712 h 122425"/>
                                                      <a:gd name="connsiteX2" fmla="*/ 12983 w 230483"/>
                                                      <a:gd name="connsiteY2" fmla="*/ 58030 h 122425"/>
                                                      <a:gd name="connsiteX3" fmla="*/ 104 w 230483"/>
                                                      <a:gd name="connsiteY3" fmla="*/ 90228 h 122425"/>
                                                      <a:gd name="connsiteX4" fmla="*/ 6543 w 230483"/>
                                                      <a:gd name="connsiteY4" fmla="*/ 122425 h 122425"/>
                                                      <a:gd name="connsiteX5" fmla="*/ 6543 w 230483"/>
                                                      <a:gd name="connsiteY5" fmla="*/ 122425 h 122425"/>
                                                      <a:gd name="connsiteX6" fmla="*/ 70937 w 230483"/>
                                                      <a:gd name="connsiteY6" fmla="*/ 109546 h 122425"/>
                                                      <a:gd name="connsiteX7" fmla="*/ 96695 w 230483"/>
                                                      <a:gd name="connsiteY7" fmla="*/ 77349 h 122425"/>
                                                      <a:gd name="connsiteX8" fmla="*/ 225484 w 230483"/>
                                                      <a:gd name="connsiteY8" fmla="*/ 19394 h 122425"/>
                                                      <a:gd name="connsiteX9" fmla="*/ 206166 w 230483"/>
                                                      <a:gd name="connsiteY9" fmla="*/ 12954 h 122425"/>
                                                      <a:gd name="connsiteX10" fmla="*/ 167529 w 230483"/>
                                                      <a:gd name="connsiteY10" fmla="*/ 75 h 122425"/>
                                                      <a:gd name="connsiteX11" fmla="*/ 103135 w 230483"/>
                                                      <a:gd name="connsiteY11" fmla="*/ 6515 h 122425"/>
                                                    </a:gdLst>
                                                    <a:ahLst/>
                                                    <a:cxnLst>
                                                      <a:cxn ang="0">
                                                        <a:pos x="connsiteX0" y="connsiteY0"/>
                                                      </a:cxn>
                                                      <a:cxn ang="0">
                                                        <a:pos x="connsiteX1" y="connsiteY1"/>
                                                      </a:cxn>
                                                      <a:cxn ang="0">
                                                        <a:pos x="connsiteX2" y="connsiteY2"/>
                                                      </a:cxn>
                                                      <a:cxn ang="0">
                                                        <a:pos x="connsiteX3" y="connsiteY3"/>
                                                      </a:cxn>
                                                      <a:cxn ang="0">
                                                        <a:pos x="connsiteX4" y="connsiteY4"/>
                                                      </a:cxn>
                                                      <a:cxn ang="0">
                                                        <a:pos x="connsiteX5" y="connsiteY5"/>
                                                      </a:cxn>
                                                      <a:cxn ang="0">
                                                        <a:pos x="connsiteX6" y="connsiteY6"/>
                                                      </a:cxn>
                                                      <a:cxn ang="0">
                                                        <a:pos x="connsiteX7" y="connsiteY7"/>
                                                      </a:cxn>
                                                      <a:cxn ang="0">
                                                        <a:pos x="connsiteX8" y="connsiteY8"/>
                                                      </a:cxn>
                                                      <a:cxn ang="0">
                                                        <a:pos x="connsiteX9" y="connsiteY9"/>
                                                      </a:cxn>
                                                      <a:cxn ang="0">
                                                        <a:pos x="connsiteX10" y="connsiteY10"/>
                                                      </a:cxn>
                                                      <a:cxn ang="0">
                                                        <a:pos x="connsiteX11" y="connsiteY11"/>
                                                      </a:cxn>
                                                    </a:cxnLst>
                                                    <a:rect l="l" t="t" r="r" b="b"/>
                                                    <a:pathLst>
                                                      <a:path w="230483" h="122425">
                                                        <a:moveTo>
                                                          <a:pt x="103135" y="6515"/>
                                                        </a:moveTo>
                                                        <a:cubicBezTo>
                                                          <a:pt x="78450" y="12955"/>
                                                          <a:pt x="19422" y="38712"/>
                                                          <a:pt x="19422" y="38712"/>
                                                        </a:cubicBezTo>
                                                        <a:cubicBezTo>
                                                          <a:pt x="4397" y="47298"/>
                                                          <a:pt x="16203" y="49444"/>
                                                          <a:pt x="12983" y="58030"/>
                                                        </a:cubicBezTo>
                                                        <a:cubicBezTo>
                                                          <a:pt x="9763" y="66616"/>
                                                          <a:pt x="104" y="90228"/>
                                                          <a:pt x="104" y="90228"/>
                                                        </a:cubicBezTo>
                                                        <a:cubicBezTo>
                                                          <a:pt x="-969" y="100961"/>
                                                          <a:pt x="6543" y="122425"/>
                                                          <a:pt x="6543" y="122425"/>
                                                        </a:cubicBezTo>
                                                        <a:lnTo>
                                                          <a:pt x="6543" y="122425"/>
                                                        </a:lnTo>
                                                        <a:cubicBezTo>
                                                          <a:pt x="17275" y="120279"/>
                                                          <a:pt x="55912" y="117059"/>
                                                          <a:pt x="70937" y="109546"/>
                                                        </a:cubicBezTo>
                                                        <a:cubicBezTo>
                                                          <a:pt x="85962" y="102033"/>
                                                          <a:pt x="70937" y="92374"/>
                                                          <a:pt x="96695" y="77349"/>
                                                        </a:cubicBezTo>
                                                        <a:cubicBezTo>
                                                          <a:pt x="122453" y="62324"/>
                                                          <a:pt x="225484" y="19394"/>
                                                          <a:pt x="225484" y="19394"/>
                                                        </a:cubicBezTo>
                                                        <a:cubicBezTo>
                                                          <a:pt x="243729" y="8662"/>
                                                          <a:pt x="206166" y="12954"/>
                                                          <a:pt x="206166" y="12954"/>
                                                        </a:cubicBezTo>
                                                        <a:cubicBezTo>
                                                          <a:pt x="196507" y="9734"/>
                                                          <a:pt x="182554" y="-998"/>
                                                          <a:pt x="167529" y="75"/>
                                                        </a:cubicBezTo>
                                                        <a:cubicBezTo>
                                                          <a:pt x="152504" y="1148"/>
                                                          <a:pt x="127820" y="75"/>
                                                          <a:pt x="103135" y="6515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BA6D4E"/>
                                                  </a:solidFill>
                                                  <a:ln w="12700" cap="flat" cmpd="sng" algn="ctr">
                                                    <a:solidFill>
                                                      <a:srgbClr val="672F09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</p:grpSp>
                                        </p:grpSp>
                                        <p:grpSp>
                                          <p:nvGrpSpPr>
                                            <p:cNvPr id="340" name="Group 339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 rot="4246671" flipH="1">
                                              <a:off x="450761" y="256872"/>
                                              <a:ext cx="429896" cy="205105"/>
                                              <a:chOff x="0" y="0"/>
                                              <a:chExt cx="430105" cy="205633"/>
                                            </a:xfrm>
                                          </p:grpSpPr>
                                          <p:sp>
                                            <p:nvSpPr>
                                              <p:cNvPr id="341" name="Freeform 340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016" flipV="1">
                                                <a:off x="115910" y="0"/>
                                                <a:ext cx="229870" cy="12192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ysClr val="windowText" lastClr="0000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  <p:grpSp>
                                            <p:nvGrpSpPr>
                                              <p:cNvPr id="342" name="Group 341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429492" cy="205633"/>
                                                <a:chOff x="0" y="0"/>
                                                <a:chExt cx="429492" cy="205633"/>
                                              </a:xfrm>
                                            </p:grpSpPr>
                                            <p:sp>
                                              <p:nvSpPr>
                                                <p:cNvPr id="344" name="Freeform 343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8924609" flipV="1">
                                                  <a:off x="0" y="83713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sp>
                                              <p:nvSpPr>
                                                <p:cNvPr id="345" name="Freeform 344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13067983" flipV="1">
                                                  <a:off x="199622" y="0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343" name="Freeform 342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9615134" flipV="1">
                                                <a:off x="199622" y="45076"/>
                                                <a:ext cx="230483" cy="122425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rgbClr val="672F09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</p:grpSp>
                                    </p:grpSp>
                                    <p:sp>
                                      <p:nvSpPr>
                                        <p:cNvPr id="334" name="Freeform 333"/>
                                        <p:cNvSpPr/>
                                        <p:nvPr/>
                                      </p:nvSpPr>
                                      <p:spPr>
                                        <a:xfrm rot="3704343" flipV="1">
                                          <a:off x="531254" y="305873"/>
                                          <a:ext cx="184150" cy="10795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03135 w 230483"/>
                                            <a:gd name="connsiteY0" fmla="*/ 6515 h 122425"/>
                                            <a:gd name="connsiteX1" fmla="*/ 19422 w 230483"/>
                                            <a:gd name="connsiteY1" fmla="*/ 38712 h 122425"/>
                                            <a:gd name="connsiteX2" fmla="*/ 12983 w 230483"/>
                                            <a:gd name="connsiteY2" fmla="*/ 58030 h 122425"/>
                                            <a:gd name="connsiteX3" fmla="*/ 104 w 230483"/>
                                            <a:gd name="connsiteY3" fmla="*/ 90228 h 122425"/>
                                            <a:gd name="connsiteX4" fmla="*/ 6543 w 230483"/>
                                            <a:gd name="connsiteY4" fmla="*/ 122425 h 122425"/>
                                            <a:gd name="connsiteX5" fmla="*/ 6543 w 230483"/>
                                            <a:gd name="connsiteY5" fmla="*/ 122425 h 122425"/>
                                            <a:gd name="connsiteX6" fmla="*/ 70937 w 230483"/>
                                            <a:gd name="connsiteY6" fmla="*/ 109546 h 122425"/>
                                            <a:gd name="connsiteX7" fmla="*/ 96695 w 230483"/>
                                            <a:gd name="connsiteY7" fmla="*/ 77349 h 122425"/>
                                            <a:gd name="connsiteX8" fmla="*/ 225484 w 230483"/>
                                            <a:gd name="connsiteY8" fmla="*/ 19394 h 122425"/>
                                            <a:gd name="connsiteX9" fmla="*/ 206166 w 230483"/>
                                            <a:gd name="connsiteY9" fmla="*/ 12954 h 122425"/>
                                            <a:gd name="connsiteX10" fmla="*/ 167529 w 230483"/>
                                            <a:gd name="connsiteY10" fmla="*/ 75 h 122425"/>
                                            <a:gd name="connsiteX11" fmla="*/ 103135 w 230483"/>
                                            <a:gd name="connsiteY11" fmla="*/ 6515 h 122425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230483" h="122425">
                                              <a:moveTo>
                                                <a:pt x="103135" y="6515"/>
                                              </a:moveTo>
                                              <a:cubicBezTo>
                                                <a:pt x="78450" y="12955"/>
                                                <a:pt x="19422" y="38712"/>
                                                <a:pt x="19422" y="38712"/>
                                              </a:cubicBezTo>
                                              <a:cubicBezTo>
                                                <a:pt x="4397" y="47298"/>
                                                <a:pt x="16203" y="49444"/>
                                                <a:pt x="12983" y="58030"/>
                                              </a:cubicBezTo>
                                              <a:cubicBezTo>
                                                <a:pt x="9763" y="66616"/>
                                                <a:pt x="104" y="90228"/>
                                                <a:pt x="104" y="90228"/>
                                              </a:cubicBezTo>
                                              <a:cubicBezTo>
                                                <a:pt x="-969" y="100961"/>
                                                <a:pt x="6543" y="122425"/>
                                                <a:pt x="6543" y="122425"/>
                                              </a:cubicBezTo>
                                              <a:lnTo>
                                                <a:pt x="6543" y="122425"/>
                                              </a:lnTo>
                                              <a:cubicBezTo>
                                                <a:pt x="17275" y="120279"/>
                                                <a:pt x="55912" y="117059"/>
                                                <a:pt x="70937" y="109546"/>
                                              </a:cubicBezTo>
                                              <a:cubicBezTo>
                                                <a:pt x="85962" y="102033"/>
                                                <a:pt x="70937" y="92374"/>
                                                <a:pt x="96695" y="77349"/>
                                              </a:cubicBezTo>
                                              <a:cubicBezTo>
                                                <a:pt x="122453" y="62324"/>
                                                <a:pt x="225484" y="19394"/>
                                                <a:pt x="225484" y="19394"/>
                                              </a:cubicBezTo>
                                              <a:cubicBezTo>
                                                <a:pt x="243729" y="8662"/>
                                                <a:pt x="206166" y="12954"/>
                                                <a:pt x="206166" y="12954"/>
                                              </a:cubicBezTo>
                                              <a:cubicBezTo>
                                                <a:pt x="196507" y="9734"/>
                                                <a:pt x="182554" y="-998"/>
                                                <a:pt x="167529" y="75"/>
                                              </a:cubicBezTo>
                                              <a:cubicBezTo>
                                                <a:pt x="152504" y="1148"/>
                                                <a:pt x="127820" y="75"/>
                                                <a:pt x="103135" y="6515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BA6D4E"/>
                                        </a:solidFill>
                                        <a:ln w="12700" cap="flat" cmpd="sng" algn="ctr">
                                          <a:solidFill>
                                            <a:srgbClr val="672F09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332" name="Freeform 331"/>
                                      <p:cNvSpPr/>
                                      <p:nvPr/>
                                    </p:nvSpPr>
                                    <p:spPr>
                                      <a:xfrm rot="15250856" flipH="1" flipV="1">
                                        <a:off x="653604" y="537692"/>
                                        <a:ext cx="229235" cy="6350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03135 w 230483"/>
                                          <a:gd name="connsiteY0" fmla="*/ 6515 h 122425"/>
                                          <a:gd name="connsiteX1" fmla="*/ 19422 w 230483"/>
                                          <a:gd name="connsiteY1" fmla="*/ 38712 h 122425"/>
                                          <a:gd name="connsiteX2" fmla="*/ 12983 w 230483"/>
                                          <a:gd name="connsiteY2" fmla="*/ 58030 h 122425"/>
                                          <a:gd name="connsiteX3" fmla="*/ 104 w 230483"/>
                                          <a:gd name="connsiteY3" fmla="*/ 90228 h 122425"/>
                                          <a:gd name="connsiteX4" fmla="*/ 6543 w 230483"/>
                                          <a:gd name="connsiteY4" fmla="*/ 122425 h 122425"/>
                                          <a:gd name="connsiteX5" fmla="*/ 6543 w 230483"/>
                                          <a:gd name="connsiteY5" fmla="*/ 122425 h 122425"/>
                                          <a:gd name="connsiteX6" fmla="*/ 70937 w 230483"/>
                                          <a:gd name="connsiteY6" fmla="*/ 109546 h 122425"/>
                                          <a:gd name="connsiteX7" fmla="*/ 96695 w 230483"/>
                                          <a:gd name="connsiteY7" fmla="*/ 77349 h 122425"/>
                                          <a:gd name="connsiteX8" fmla="*/ 225484 w 230483"/>
                                          <a:gd name="connsiteY8" fmla="*/ 19394 h 122425"/>
                                          <a:gd name="connsiteX9" fmla="*/ 206166 w 230483"/>
                                          <a:gd name="connsiteY9" fmla="*/ 12954 h 122425"/>
                                          <a:gd name="connsiteX10" fmla="*/ 167529 w 230483"/>
                                          <a:gd name="connsiteY10" fmla="*/ 75 h 122425"/>
                                          <a:gd name="connsiteX11" fmla="*/ 103135 w 230483"/>
                                          <a:gd name="connsiteY11" fmla="*/ 6515 h 122425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  <a:cxn ang="0">
                                            <a:pos x="connsiteX9" y="connsiteY9"/>
                                          </a:cxn>
                                          <a:cxn ang="0">
                                            <a:pos x="connsiteX10" y="connsiteY10"/>
                                          </a:cxn>
                                          <a:cxn ang="0">
                                            <a:pos x="connsiteX11" y="connsiteY1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230483" h="122425">
                                            <a:moveTo>
                                              <a:pt x="103135" y="6515"/>
                                            </a:moveTo>
                                            <a:cubicBezTo>
                                              <a:pt x="78450" y="12955"/>
                                              <a:pt x="19422" y="38712"/>
                                              <a:pt x="19422" y="38712"/>
                                            </a:cubicBezTo>
                                            <a:cubicBezTo>
                                              <a:pt x="4397" y="47298"/>
                                              <a:pt x="16203" y="49444"/>
                                              <a:pt x="12983" y="58030"/>
                                            </a:cubicBezTo>
                                            <a:cubicBezTo>
                                              <a:pt x="9763" y="66616"/>
                                              <a:pt x="104" y="90228"/>
                                              <a:pt x="104" y="90228"/>
                                            </a:cubicBezTo>
                                            <a:cubicBezTo>
                                              <a:pt x="-969" y="100961"/>
                                              <a:pt x="6543" y="122425"/>
                                              <a:pt x="6543" y="122425"/>
                                            </a:cubicBezTo>
                                            <a:lnTo>
                                              <a:pt x="6543" y="122425"/>
                                            </a:lnTo>
                                            <a:cubicBezTo>
                                              <a:pt x="17275" y="120279"/>
                                              <a:pt x="55912" y="117059"/>
                                              <a:pt x="70937" y="109546"/>
                                            </a:cubicBezTo>
                                            <a:cubicBezTo>
                                              <a:pt x="85962" y="102033"/>
                                              <a:pt x="70937" y="92374"/>
                                              <a:pt x="96695" y="77349"/>
                                            </a:cubicBezTo>
                                            <a:cubicBezTo>
                                              <a:pt x="122453" y="62324"/>
                                              <a:pt x="225484" y="19394"/>
                                              <a:pt x="225484" y="19394"/>
                                            </a:cubicBezTo>
                                            <a:cubicBezTo>
                                              <a:pt x="243729" y="8662"/>
                                              <a:pt x="206166" y="12954"/>
                                              <a:pt x="206166" y="12954"/>
                                            </a:cubicBezTo>
                                            <a:cubicBezTo>
                                              <a:pt x="196507" y="9734"/>
                                              <a:pt x="182554" y="-998"/>
                                              <a:pt x="167529" y="75"/>
                                            </a:cubicBezTo>
                                            <a:cubicBezTo>
                                              <a:pt x="152504" y="1148"/>
                                              <a:pt x="127820" y="75"/>
                                              <a:pt x="103135" y="6515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solidFill>
                                        <a:srgbClr val="BA6D4E"/>
                                      </a:solidFill>
                                      <a:ln w="12700" cap="flat" cmpd="sng" algn="ctr">
                                        <a:solidFill>
                                          <a:srgbClr val="672F09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325" name="Freeform 324"/>
                                    <p:cNvSpPr/>
                                    <p:nvPr/>
                                  </p:nvSpPr>
                                  <p:spPr>
                                    <a:xfrm rot="212886" flipV="1">
                                      <a:off x="766293" y="618186"/>
                                      <a:ext cx="187477" cy="94780"/>
                                    </a:xfrm>
                                    <a:custGeom>
                                      <a:avLst/>
                                      <a:gdLst>
                                        <a:gd name="connsiteX0" fmla="*/ 103135 w 230483"/>
                                        <a:gd name="connsiteY0" fmla="*/ 6515 h 122425"/>
                                        <a:gd name="connsiteX1" fmla="*/ 19422 w 230483"/>
                                        <a:gd name="connsiteY1" fmla="*/ 38712 h 122425"/>
                                        <a:gd name="connsiteX2" fmla="*/ 12983 w 230483"/>
                                        <a:gd name="connsiteY2" fmla="*/ 58030 h 122425"/>
                                        <a:gd name="connsiteX3" fmla="*/ 104 w 230483"/>
                                        <a:gd name="connsiteY3" fmla="*/ 90228 h 122425"/>
                                        <a:gd name="connsiteX4" fmla="*/ 6543 w 230483"/>
                                        <a:gd name="connsiteY4" fmla="*/ 122425 h 122425"/>
                                        <a:gd name="connsiteX5" fmla="*/ 6543 w 230483"/>
                                        <a:gd name="connsiteY5" fmla="*/ 122425 h 122425"/>
                                        <a:gd name="connsiteX6" fmla="*/ 70937 w 230483"/>
                                        <a:gd name="connsiteY6" fmla="*/ 109546 h 122425"/>
                                        <a:gd name="connsiteX7" fmla="*/ 96695 w 230483"/>
                                        <a:gd name="connsiteY7" fmla="*/ 77349 h 122425"/>
                                        <a:gd name="connsiteX8" fmla="*/ 225484 w 230483"/>
                                        <a:gd name="connsiteY8" fmla="*/ 19394 h 122425"/>
                                        <a:gd name="connsiteX9" fmla="*/ 206166 w 230483"/>
                                        <a:gd name="connsiteY9" fmla="*/ 12954 h 122425"/>
                                        <a:gd name="connsiteX10" fmla="*/ 167529 w 230483"/>
                                        <a:gd name="connsiteY10" fmla="*/ 75 h 122425"/>
                                        <a:gd name="connsiteX11" fmla="*/ 103135 w 230483"/>
                                        <a:gd name="connsiteY11" fmla="*/ 6515 h 122425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</a:cxnLst>
                                      <a:rect l="l" t="t" r="r" b="b"/>
                                      <a:pathLst>
                                        <a:path w="230483" h="122425">
                                          <a:moveTo>
                                            <a:pt x="103135" y="6515"/>
                                          </a:moveTo>
                                          <a:cubicBezTo>
                                            <a:pt x="78450" y="12955"/>
                                            <a:pt x="19422" y="38712"/>
                                            <a:pt x="19422" y="38712"/>
                                          </a:cubicBezTo>
                                          <a:cubicBezTo>
                                            <a:pt x="4397" y="47298"/>
                                            <a:pt x="16203" y="49444"/>
                                            <a:pt x="12983" y="58030"/>
                                          </a:cubicBezTo>
                                          <a:cubicBezTo>
                                            <a:pt x="9763" y="66616"/>
                                            <a:pt x="104" y="90228"/>
                                            <a:pt x="104" y="90228"/>
                                          </a:cubicBezTo>
                                          <a:cubicBezTo>
                                            <a:pt x="-969" y="100961"/>
                                            <a:pt x="6543" y="122425"/>
                                            <a:pt x="6543" y="122425"/>
                                          </a:cubicBezTo>
                                          <a:lnTo>
                                            <a:pt x="6543" y="122425"/>
                                          </a:lnTo>
                                          <a:cubicBezTo>
                                            <a:pt x="17275" y="120279"/>
                                            <a:pt x="55912" y="117059"/>
                                            <a:pt x="70937" y="109546"/>
                                          </a:cubicBezTo>
                                          <a:cubicBezTo>
                                            <a:pt x="85962" y="102033"/>
                                            <a:pt x="70937" y="92374"/>
                                            <a:pt x="96695" y="77349"/>
                                          </a:cubicBezTo>
                                          <a:cubicBezTo>
                                            <a:pt x="122453" y="62324"/>
                                            <a:pt x="225484" y="19394"/>
                                            <a:pt x="225484" y="19394"/>
                                          </a:cubicBezTo>
                                          <a:cubicBezTo>
                                            <a:pt x="243729" y="8662"/>
                                            <a:pt x="206166" y="12954"/>
                                            <a:pt x="206166" y="12954"/>
                                          </a:cubicBezTo>
                                          <a:cubicBezTo>
                                            <a:pt x="196507" y="9734"/>
                                            <a:pt x="182554" y="-998"/>
                                            <a:pt x="167529" y="75"/>
                                          </a:cubicBezTo>
                                          <a:cubicBezTo>
                                            <a:pt x="152504" y="1148"/>
                                            <a:pt x="127820" y="75"/>
                                            <a:pt x="103135" y="6515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BA6D4E"/>
                                    </a:solidFill>
                                    <a:ln w="12700" cap="flat" cmpd="sng" algn="ctr">
                                      <a:solidFill>
                                        <a:srgbClr val="672F09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  <p:grpSp>
                                  <p:nvGrpSpPr>
                                    <p:cNvPr id="326" name="Group 325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457199" y="57955"/>
                                      <a:ext cx="141606" cy="339090"/>
                                      <a:chOff x="-33612" y="0"/>
                                      <a:chExt cx="192600" cy="359410"/>
                                    </a:xfrm>
                                  </p:grpSpPr>
                                  <p:grpSp>
                                    <p:nvGrpSpPr>
                                      <p:cNvPr id="327" name="Group 326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158988" cy="359410"/>
                                        <a:chOff x="0" y="0"/>
                                        <a:chExt cx="158988" cy="359410"/>
                                      </a:xfrm>
                                    </p:grpSpPr>
                                    <p:sp>
                                      <p:nvSpPr>
                                        <p:cNvPr id="329" name="Freeform 328"/>
                                        <p:cNvSpPr/>
                                        <p:nvPr/>
                                      </p:nvSpPr>
                                      <p:spPr>
                                        <a:xfrm rot="1304777" flipH="1">
                                          <a:off x="0" y="0"/>
                                          <a:ext cx="158988" cy="35941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33210 w 97772"/>
                                            <a:gd name="connsiteY0" fmla="*/ 264512 h 309624"/>
                                            <a:gd name="connsiteX1" fmla="*/ 1013 w 97772"/>
                                            <a:gd name="connsiteY1" fmla="*/ 167921 h 309624"/>
                                            <a:gd name="connsiteX2" fmla="*/ 7452 w 97772"/>
                                            <a:gd name="connsiteY2" fmla="*/ 148602 h 309624"/>
                                            <a:gd name="connsiteX3" fmla="*/ 33210 w 97772"/>
                                            <a:gd name="connsiteY3" fmla="*/ 71329 h 309624"/>
                                            <a:gd name="connsiteX4" fmla="*/ 46089 w 97772"/>
                                            <a:gd name="connsiteY4" fmla="*/ 32692 h 309624"/>
                                            <a:gd name="connsiteX5" fmla="*/ 58968 w 97772"/>
                                            <a:gd name="connsiteY5" fmla="*/ 495 h 309624"/>
                                            <a:gd name="connsiteX6" fmla="*/ 71847 w 97772"/>
                                            <a:gd name="connsiteY6" fmla="*/ 58450 h 309624"/>
                                            <a:gd name="connsiteX7" fmla="*/ 78286 w 97772"/>
                                            <a:gd name="connsiteY7" fmla="*/ 90647 h 309624"/>
                                            <a:gd name="connsiteX8" fmla="*/ 91165 w 97772"/>
                                            <a:gd name="connsiteY8" fmla="*/ 142163 h 309624"/>
                                            <a:gd name="connsiteX9" fmla="*/ 97604 w 97772"/>
                                            <a:gd name="connsiteY9" fmla="*/ 193678 h 309624"/>
                                            <a:gd name="connsiteX10" fmla="*/ 84726 w 97772"/>
                                            <a:gd name="connsiteY10" fmla="*/ 270952 h 309624"/>
                                            <a:gd name="connsiteX11" fmla="*/ 84726 w 97772"/>
                                            <a:gd name="connsiteY11" fmla="*/ 283830 h 309624"/>
                                            <a:gd name="connsiteX12" fmla="*/ 58968 w 97772"/>
                                            <a:gd name="connsiteY12" fmla="*/ 309588 h 309624"/>
                                            <a:gd name="connsiteX13" fmla="*/ 33210 w 97772"/>
                                            <a:gd name="connsiteY13" fmla="*/ 264512 h 309624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97772" h="309624">
                                              <a:moveTo>
                                                <a:pt x="33210" y="264512"/>
                                              </a:moveTo>
                                              <a:cubicBezTo>
                                                <a:pt x="23551" y="240901"/>
                                                <a:pt x="5306" y="187239"/>
                                                <a:pt x="1013" y="167921"/>
                                              </a:cubicBezTo>
                                              <a:cubicBezTo>
                                                <a:pt x="-3280" y="148603"/>
                                                <a:pt x="7452" y="148602"/>
                                                <a:pt x="7452" y="148602"/>
                                              </a:cubicBezTo>
                                              <a:lnTo>
                                                <a:pt x="33210" y="71329"/>
                                              </a:lnTo>
                                              <a:cubicBezTo>
                                                <a:pt x="39649" y="52011"/>
                                                <a:pt x="41796" y="44498"/>
                                                <a:pt x="46089" y="32692"/>
                                              </a:cubicBezTo>
                                              <a:cubicBezTo>
                                                <a:pt x="50382" y="20886"/>
                                                <a:pt x="54675" y="-3798"/>
                                                <a:pt x="58968" y="495"/>
                                              </a:cubicBezTo>
                                              <a:cubicBezTo>
                                                <a:pt x="63261" y="4788"/>
                                                <a:pt x="68627" y="43425"/>
                                                <a:pt x="71847" y="58450"/>
                                              </a:cubicBezTo>
                                              <a:cubicBezTo>
                                                <a:pt x="75067" y="73475"/>
                                                <a:pt x="75066" y="76695"/>
                                                <a:pt x="78286" y="90647"/>
                                              </a:cubicBezTo>
                                              <a:cubicBezTo>
                                                <a:pt x="81506" y="104599"/>
                                                <a:pt x="87945" y="124991"/>
                                                <a:pt x="91165" y="142163"/>
                                              </a:cubicBezTo>
                                              <a:cubicBezTo>
                                                <a:pt x="94385" y="159335"/>
                                                <a:pt x="98677" y="172213"/>
                                                <a:pt x="97604" y="193678"/>
                                              </a:cubicBezTo>
                                              <a:cubicBezTo>
                                                <a:pt x="96531" y="215143"/>
                                                <a:pt x="84726" y="270952"/>
                                                <a:pt x="84726" y="270952"/>
                                              </a:cubicBezTo>
                                              <a:cubicBezTo>
                                                <a:pt x="82580" y="285977"/>
                                                <a:pt x="89019" y="277391"/>
                                                <a:pt x="84726" y="283830"/>
                                              </a:cubicBezTo>
                                              <a:cubicBezTo>
                                                <a:pt x="80433" y="290269"/>
                                                <a:pt x="67554" y="308515"/>
                                                <a:pt x="58968" y="309588"/>
                                              </a:cubicBezTo>
                                              <a:cubicBezTo>
                                                <a:pt x="50382" y="310661"/>
                                                <a:pt x="42869" y="288123"/>
                                                <a:pt x="33210" y="264512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8E410C"/>
                                        </a:solidFill>
                                        <a:ln w="12700" cap="flat" cmpd="sng" algn="ctr">
                                          <a:solidFill>
                                            <a:srgbClr val="672F09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330" name="Freeform 329"/>
                                        <p:cNvSpPr/>
                                        <p:nvPr/>
                                      </p:nvSpPr>
                                      <p:spPr>
                                        <a:xfrm rot="1686700" flipH="1">
                                          <a:off x="19318" y="64394"/>
                                          <a:ext cx="86360" cy="27305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33210 w 97772"/>
                                            <a:gd name="connsiteY0" fmla="*/ 264512 h 309624"/>
                                            <a:gd name="connsiteX1" fmla="*/ 1013 w 97772"/>
                                            <a:gd name="connsiteY1" fmla="*/ 167921 h 309624"/>
                                            <a:gd name="connsiteX2" fmla="*/ 7452 w 97772"/>
                                            <a:gd name="connsiteY2" fmla="*/ 148602 h 309624"/>
                                            <a:gd name="connsiteX3" fmla="*/ 33210 w 97772"/>
                                            <a:gd name="connsiteY3" fmla="*/ 71329 h 309624"/>
                                            <a:gd name="connsiteX4" fmla="*/ 46089 w 97772"/>
                                            <a:gd name="connsiteY4" fmla="*/ 32692 h 309624"/>
                                            <a:gd name="connsiteX5" fmla="*/ 58968 w 97772"/>
                                            <a:gd name="connsiteY5" fmla="*/ 495 h 309624"/>
                                            <a:gd name="connsiteX6" fmla="*/ 71847 w 97772"/>
                                            <a:gd name="connsiteY6" fmla="*/ 58450 h 309624"/>
                                            <a:gd name="connsiteX7" fmla="*/ 78286 w 97772"/>
                                            <a:gd name="connsiteY7" fmla="*/ 90647 h 309624"/>
                                            <a:gd name="connsiteX8" fmla="*/ 91165 w 97772"/>
                                            <a:gd name="connsiteY8" fmla="*/ 142163 h 309624"/>
                                            <a:gd name="connsiteX9" fmla="*/ 97604 w 97772"/>
                                            <a:gd name="connsiteY9" fmla="*/ 193678 h 309624"/>
                                            <a:gd name="connsiteX10" fmla="*/ 84726 w 97772"/>
                                            <a:gd name="connsiteY10" fmla="*/ 270952 h 309624"/>
                                            <a:gd name="connsiteX11" fmla="*/ 84726 w 97772"/>
                                            <a:gd name="connsiteY11" fmla="*/ 283830 h 309624"/>
                                            <a:gd name="connsiteX12" fmla="*/ 58968 w 97772"/>
                                            <a:gd name="connsiteY12" fmla="*/ 309588 h 309624"/>
                                            <a:gd name="connsiteX13" fmla="*/ 33210 w 97772"/>
                                            <a:gd name="connsiteY13" fmla="*/ 264512 h 309624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97772" h="309624">
                                              <a:moveTo>
                                                <a:pt x="33210" y="264512"/>
                                              </a:moveTo>
                                              <a:cubicBezTo>
                                                <a:pt x="23551" y="240901"/>
                                                <a:pt x="5306" y="187239"/>
                                                <a:pt x="1013" y="167921"/>
                                              </a:cubicBezTo>
                                              <a:cubicBezTo>
                                                <a:pt x="-3280" y="148603"/>
                                                <a:pt x="7452" y="148602"/>
                                                <a:pt x="7452" y="148602"/>
                                              </a:cubicBezTo>
                                              <a:lnTo>
                                                <a:pt x="33210" y="71329"/>
                                              </a:lnTo>
                                              <a:cubicBezTo>
                                                <a:pt x="39649" y="52011"/>
                                                <a:pt x="41796" y="44498"/>
                                                <a:pt x="46089" y="32692"/>
                                              </a:cubicBezTo>
                                              <a:cubicBezTo>
                                                <a:pt x="50382" y="20886"/>
                                                <a:pt x="54675" y="-3798"/>
                                                <a:pt x="58968" y="495"/>
                                              </a:cubicBezTo>
                                              <a:cubicBezTo>
                                                <a:pt x="63261" y="4788"/>
                                                <a:pt x="68627" y="43425"/>
                                                <a:pt x="71847" y="58450"/>
                                              </a:cubicBezTo>
                                              <a:cubicBezTo>
                                                <a:pt x="75067" y="73475"/>
                                                <a:pt x="75066" y="76695"/>
                                                <a:pt x="78286" y="90647"/>
                                              </a:cubicBezTo>
                                              <a:cubicBezTo>
                                                <a:pt x="81506" y="104599"/>
                                                <a:pt x="87945" y="124991"/>
                                                <a:pt x="91165" y="142163"/>
                                              </a:cubicBezTo>
                                              <a:cubicBezTo>
                                                <a:pt x="94385" y="159335"/>
                                                <a:pt x="98677" y="172213"/>
                                                <a:pt x="97604" y="193678"/>
                                              </a:cubicBezTo>
                                              <a:cubicBezTo>
                                                <a:pt x="96531" y="215143"/>
                                                <a:pt x="84726" y="270952"/>
                                                <a:pt x="84726" y="270952"/>
                                              </a:cubicBezTo>
                                              <a:cubicBezTo>
                                                <a:pt x="82580" y="285977"/>
                                                <a:pt x="89019" y="277391"/>
                                                <a:pt x="84726" y="283830"/>
                                              </a:cubicBezTo>
                                              <a:cubicBezTo>
                                                <a:pt x="80433" y="290269"/>
                                                <a:pt x="67554" y="308515"/>
                                                <a:pt x="58968" y="309588"/>
                                              </a:cubicBezTo>
                                              <a:cubicBezTo>
                                                <a:pt x="50382" y="310661"/>
                                                <a:pt x="42869" y="288123"/>
                                                <a:pt x="33210" y="264512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BA6D4E"/>
                                        </a:solidFill>
                                        <a:ln w="12700" cap="flat" cmpd="sng" algn="ctr">
                                          <a:solidFill>
                                            <a:srgbClr val="672F09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cxnSp>
                                    <p:nvCxnSpPr>
                                      <p:cNvPr id="328" name="Straight Connector 327"/>
                                      <p:cNvCxnSpPr/>
                                      <p:nvPr/>
                                    </p:nvCxnSpPr>
                                    <p:spPr>
                                      <a:xfrm flipV="1">
                                        <a:off x="-33612" y="141986"/>
                                        <a:ext cx="109392" cy="176028"/>
                                      </a:xfrm>
                                      <a:prstGeom prst="line">
                                        <a:avLst/>
                                      </a:prstGeom>
                                      <a:noFill/>
                                      <a:ln w="6350" cap="flat" cmpd="sng" algn="ctr">
                                        <a:solidFill>
                                          <a:srgbClr val="672F09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</p:cxnSp>
                                </p:grpSp>
                              </p:grpSp>
                              <p:sp>
                                <p:nvSpPr>
                                  <p:cNvPr id="322" name="Freeform 321"/>
                                  <p:cNvSpPr/>
                                  <p:nvPr/>
                                </p:nvSpPr>
                                <p:spPr>
                                  <a:xfrm rot="419018">
                                    <a:off x="1254626" y="974158"/>
                                    <a:ext cx="549671" cy="786341"/>
                                  </a:xfrm>
                                  <a:custGeom>
                                    <a:avLst/>
                                    <a:gdLst>
                                      <a:gd name="connsiteX0" fmla="*/ 143576 w 479256"/>
                                      <a:gd name="connsiteY0" fmla="*/ 90999 h 773676"/>
                                      <a:gd name="connsiteX1" fmla="*/ 27666 w 479256"/>
                                      <a:gd name="connsiteY1" fmla="*/ 264864 h 773676"/>
                                      <a:gd name="connsiteX2" fmla="*/ 1908 w 479256"/>
                                      <a:gd name="connsiteY2" fmla="*/ 316380 h 773676"/>
                                      <a:gd name="connsiteX3" fmla="*/ 1908 w 479256"/>
                                      <a:gd name="connsiteY3" fmla="*/ 348577 h 773676"/>
                                      <a:gd name="connsiteX4" fmla="*/ 14787 w 479256"/>
                                      <a:gd name="connsiteY4" fmla="*/ 367895 h 773676"/>
                                      <a:gd name="connsiteX5" fmla="*/ 34106 w 479256"/>
                                      <a:gd name="connsiteY5" fmla="*/ 406532 h 773676"/>
                                      <a:gd name="connsiteX6" fmla="*/ 53424 w 479256"/>
                                      <a:gd name="connsiteY6" fmla="*/ 412971 h 773676"/>
                                      <a:gd name="connsiteX7" fmla="*/ 92060 w 479256"/>
                                      <a:gd name="connsiteY7" fmla="*/ 432290 h 773676"/>
                                      <a:gd name="connsiteX8" fmla="*/ 143576 w 479256"/>
                                      <a:gd name="connsiteY8" fmla="*/ 458047 h 773676"/>
                                      <a:gd name="connsiteX9" fmla="*/ 182213 w 479256"/>
                                      <a:gd name="connsiteY9" fmla="*/ 470926 h 773676"/>
                                      <a:gd name="connsiteX10" fmla="*/ 246607 w 479256"/>
                                      <a:gd name="connsiteY10" fmla="*/ 490245 h 773676"/>
                                      <a:gd name="connsiteX11" fmla="*/ 253046 w 479256"/>
                                      <a:gd name="connsiteY11" fmla="*/ 503123 h 773676"/>
                                      <a:gd name="connsiteX12" fmla="*/ 220849 w 479256"/>
                                      <a:gd name="connsiteY12" fmla="*/ 541760 h 773676"/>
                                      <a:gd name="connsiteX13" fmla="*/ 188652 w 479256"/>
                                      <a:gd name="connsiteY13" fmla="*/ 593276 h 773676"/>
                                      <a:gd name="connsiteX14" fmla="*/ 150015 w 479256"/>
                                      <a:gd name="connsiteY14" fmla="*/ 638352 h 773676"/>
                                      <a:gd name="connsiteX15" fmla="*/ 130697 w 479256"/>
                                      <a:gd name="connsiteY15" fmla="*/ 676988 h 773676"/>
                                      <a:gd name="connsiteX16" fmla="*/ 92060 w 479256"/>
                                      <a:gd name="connsiteY16" fmla="*/ 734943 h 773676"/>
                                      <a:gd name="connsiteX17" fmla="*/ 150015 w 479256"/>
                                      <a:gd name="connsiteY17" fmla="*/ 696307 h 773676"/>
                                      <a:gd name="connsiteX18" fmla="*/ 124258 w 479256"/>
                                      <a:gd name="connsiteY18" fmla="*/ 747822 h 773676"/>
                                      <a:gd name="connsiteX19" fmla="*/ 169334 w 479256"/>
                                      <a:gd name="connsiteY19" fmla="*/ 728504 h 773676"/>
                                      <a:gd name="connsiteX20" fmla="*/ 156455 w 479256"/>
                                      <a:gd name="connsiteY20" fmla="*/ 773580 h 773676"/>
                                      <a:gd name="connsiteX21" fmla="*/ 188652 w 479256"/>
                                      <a:gd name="connsiteY21" fmla="*/ 741383 h 773676"/>
                                      <a:gd name="connsiteX22" fmla="*/ 214410 w 479256"/>
                                      <a:gd name="connsiteY22" fmla="*/ 715625 h 773676"/>
                                      <a:gd name="connsiteX23" fmla="*/ 253046 w 479256"/>
                                      <a:gd name="connsiteY23" fmla="*/ 651230 h 773676"/>
                                      <a:gd name="connsiteX24" fmla="*/ 291683 w 479256"/>
                                      <a:gd name="connsiteY24" fmla="*/ 593276 h 773676"/>
                                      <a:gd name="connsiteX25" fmla="*/ 317441 w 479256"/>
                                      <a:gd name="connsiteY25" fmla="*/ 567518 h 773676"/>
                                      <a:gd name="connsiteX26" fmla="*/ 323880 w 479256"/>
                                      <a:gd name="connsiteY26" fmla="*/ 554639 h 773676"/>
                                      <a:gd name="connsiteX27" fmla="*/ 368956 w 479256"/>
                                      <a:gd name="connsiteY27" fmla="*/ 503123 h 773676"/>
                                      <a:gd name="connsiteX28" fmla="*/ 401153 w 479256"/>
                                      <a:gd name="connsiteY28" fmla="*/ 458047 h 773676"/>
                                      <a:gd name="connsiteX29" fmla="*/ 368956 w 479256"/>
                                      <a:gd name="connsiteY29" fmla="*/ 432290 h 773676"/>
                                      <a:gd name="connsiteX30" fmla="*/ 311001 w 479256"/>
                                      <a:gd name="connsiteY30" fmla="*/ 406532 h 773676"/>
                                      <a:gd name="connsiteX31" fmla="*/ 285244 w 479256"/>
                                      <a:gd name="connsiteY31" fmla="*/ 380774 h 773676"/>
                                      <a:gd name="connsiteX32" fmla="*/ 278804 w 479256"/>
                                      <a:gd name="connsiteY32" fmla="*/ 361456 h 773676"/>
                                      <a:gd name="connsiteX33" fmla="*/ 291683 w 479256"/>
                                      <a:gd name="connsiteY33" fmla="*/ 303501 h 773676"/>
                                      <a:gd name="connsiteX34" fmla="*/ 298122 w 479256"/>
                                      <a:gd name="connsiteY34" fmla="*/ 284183 h 773676"/>
                                      <a:gd name="connsiteX35" fmla="*/ 323880 w 479256"/>
                                      <a:gd name="connsiteY35" fmla="*/ 277743 h 773676"/>
                                      <a:gd name="connsiteX36" fmla="*/ 343198 w 479256"/>
                                      <a:gd name="connsiteY36" fmla="*/ 251985 h 773676"/>
                                      <a:gd name="connsiteX37" fmla="*/ 394714 w 479256"/>
                                      <a:gd name="connsiteY37" fmla="*/ 206909 h 773676"/>
                                      <a:gd name="connsiteX38" fmla="*/ 426911 w 479256"/>
                                      <a:gd name="connsiteY38" fmla="*/ 161833 h 773676"/>
                                      <a:gd name="connsiteX39" fmla="*/ 446229 w 479256"/>
                                      <a:gd name="connsiteY39" fmla="*/ 123197 h 773676"/>
                                      <a:gd name="connsiteX40" fmla="*/ 471987 w 479256"/>
                                      <a:gd name="connsiteY40" fmla="*/ 45923 h 773676"/>
                                      <a:gd name="connsiteX41" fmla="*/ 471987 w 479256"/>
                                      <a:gd name="connsiteY41" fmla="*/ 847 h 773676"/>
                                      <a:gd name="connsiteX42" fmla="*/ 388275 w 479256"/>
                                      <a:gd name="connsiteY42" fmla="*/ 20166 h 773676"/>
                                      <a:gd name="connsiteX43" fmla="*/ 330320 w 479256"/>
                                      <a:gd name="connsiteY43" fmla="*/ 65242 h 773676"/>
                                      <a:gd name="connsiteX44" fmla="*/ 233728 w 479256"/>
                                      <a:gd name="connsiteY44" fmla="*/ 71681 h 773676"/>
                                      <a:gd name="connsiteX45" fmla="*/ 143576 w 479256"/>
                                      <a:gd name="connsiteY45" fmla="*/ 90999 h 773676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  <a:cxn ang="0">
                                        <a:pos x="connsiteX12" y="connsiteY12"/>
                                      </a:cxn>
                                      <a:cxn ang="0">
                                        <a:pos x="connsiteX13" y="connsiteY13"/>
                                      </a:cxn>
                                      <a:cxn ang="0">
                                        <a:pos x="connsiteX14" y="connsiteY14"/>
                                      </a:cxn>
                                      <a:cxn ang="0">
                                        <a:pos x="connsiteX15" y="connsiteY15"/>
                                      </a:cxn>
                                      <a:cxn ang="0">
                                        <a:pos x="connsiteX16" y="connsiteY16"/>
                                      </a:cxn>
                                      <a:cxn ang="0">
                                        <a:pos x="connsiteX17" y="connsiteY17"/>
                                      </a:cxn>
                                      <a:cxn ang="0">
                                        <a:pos x="connsiteX18" y="connsiteY18"/>
                                      </a:cxn>
                                      <a:cxn ang="0">
                                        <a:pos x="connsiteX19" y="connsiteY19"/>
                                      </a:cxn>
                                      <a:cxn ang="0">
                                        <a:pos x="connsiteX20" y="connsiteY20"/>
                                      </a:cxn>
                                      <a:cxn ang="0">
                                        <a:pos x="connsiteX21" y="connsiteY21"/>
                                      </a:cxn>
                                      <a:cxn ang="0">
                                        <a:pos x="connsiteX22" y="connsiteY22"/>
                                      </a:cxn>
                                      <a:cxn ang="0">
                                        <a:pos x="connsiteX23" y="connsiteY23"/>
                                      </a:cxn>
                                      <a:cxn ang="0">
                                        <a:pos x="connsiteX24" y="connsiteY24"/>
                                      </a:cxn>
                                      <a:cxn ang="0">
                                        <a:pos x="connsiteX25" y="connsiteY25"/>
                                      </a:cxn>
                                      <a:cxn ang="0">
                                        <a:pos x="connsiteX26" y="connsiteY26"/>
                                      </a:cxn>
                                      <a:cxn ang="0">
                                        <a:pos x="connsiteX27" y="connsiteY27"/>
                                      </a:cxn>
                                      <a:cxn ang="0">
                                        <a:pos x="connsiteX28" y="connsiteY28"/>
                                      </a:cxn>
                                      <a:cxn ang="0">
                                        <a:pos x="connsiteX29" y="connsiteY29"/>
                                      </a:cxn>
                                      <a:cxn ang="0">
                                        <a:pos x="connsiteX30" y="connsiteY30"/>
                                      </a:cxn>
                                      <a:cxn ang="0">
                                        <a:pos x="connsiteX31" y="connsiteY31"/>
                                      </a:cxn>
                                      <a:cxn ang="0">
                                        <a:pos x="connsiteX32" y="connsiteY32"/>
                                      </a:cxn>
                                      <a:cxn ang="0">
                                        <a:pos x="connsiteX33" y="connsiteY33"/>
                                      </a:cxn>
                                      <a:cxn ang="0">
                                        <a:pos x="connsiteX34" y="connsiteY34"/>
                                      </a:cxn>
                                      <a:cxn ang="0">
                                        <a:pos x="connsiteX35" y="connsiteY35"/>
                                      </a:cxn>
                                      <a:cxn ang="0">
                                        <a:pos x="connsiteX36" y="connsiteY36"/>
                                      </a:cxn>
                                      <a:cxn ang="0">
                                        <a:pos x="connsiteX37" y="connsiteY37"/>
                                      </a:cxn>
                                      <a:cxn ang="0">
                                        <a:pos x="connsiteX38" y="connsiteY38"/>
                                      </a:cxn>
                                      <a:cxn ang="0">
                                        <a:pos x="connsiteX39" y="connsiteY39"/>
                                      </a:cxn>
                                      <a:cxn ang="0">
                                        <a:pos x="connsiteX40" y="connsiteY40"/>
                                      </a:cxn>
                                      <a:cxn ang="0">
                                        <a:pos x="connsiteX41" y="connsiteY41"/>
                                      </a:cxn>
                                      <a:cxn ang="0">
                                        <a:pos x="connsiteX42" y="connsiteY42"/>
                                      </a:cxn>
                                      <a:cxn ang="0">
                                        <a:pos x="connsiteX43" y="connsiteY43"/>
                                      </a:cxn>
                                      <a:cxn ang="0">
                                        <a:pos x="connsiteX44" y="connsiteY44"/>
                                      </a:cxn>
                                      <a:cxn ang="0">
                                        <a:pos x="connsiteX45" y="connsiteY45"/>
                                      </a:cxn>
                                    </a:cxnLst>
                                    <a:rect l="l" t="t" r="r" b="b"/>
                                    <a:pathLst>
                                      <a:path w="479256" h="773676">
                                        <a:moveTo>
                                          <a:pt x="143576" y="90999"/>
                                        </a:moveTo>
                                        <a:cubicBezTo>
                                          <a:pt x="109232" y="123196"/>
                                          <a:pt x="51277" y="227301"/>
                                          <a:pt x="27666" y="264864"/>
                                        </a:cubicBezTo>
                                        <a:cubicBezTo>
                                          <a:pt x="4055" y="302427"/>
                                          <a:pt x="1908" y="316380"/>
                                          <a:pt x="1908" y="316380"/>
                                        </a:cubicBezTo>
                                        <a:cubicBezTo>
                                          <a:pt x="-2385" y="330332"/>
                                          <a:pt x="1908" y="348577"/>
                                          <a:pt x="1908" y="348577"/>
                                        </a:cubicBezTo>
                                        <a:cubicBezTo>
                                          <a:pt x="4054" y="357163"/>
                                          <a:pt x="9421" y="358236"/>
                                          <a:pt x="14787" y="367895"/>
                                        </a:cubicBezTo>
                                        <a:cubicBezTo>
                                          <a:pt x="20153" y="377554"/>
                                          <a:pt x="34106" y="406532"/>
                                          <a:pt x="34106" y="406532"/>
                                        </a:cubicBezTo>
                                        <a:cubicBezTo>
                                          <a:pt x="40545" y="414045"/>
                                          <a:pt x="43765" y="408678"/>
                                          <a:pt x="53424" y="412971"/>
                                        </a:cubicBezTo>
                                        <a:cubicBezTo>
                                          <a:pt x="63083" y="417264"/>
                                          <a:pt x="92060" y="432290"/>
                                          <a:pt x="92060" y="432290"/>
                                        </a:cubicBezTo>
                                        <a:cubicBezTo>
                                          <a:pt x="107085" y="439803"/>
                                          <a:pt x="128551" y="451608"/>
                                          <a:pt x="143576" y="458047"/>
                                        </a:cubicBezTo>
                                        <a:cubicBezTo>
                                          <a:pt x="158601" y="464486"/>
                                          <a:pt x="165041" y="465560"/>
                                          <a:pt x="182213" y="470926"/>
                                        </a:cubicBezTo>
                                        <a:cubicBezTo>
                                          <a:pt x="199385" y="476292"/>
                                          <a:pt x="246607" y="490245"/>
                                          <a:pt x="246607" y="490245"/>
                                        </a:cubicBezTo>
                                        <a:cubicBezTo>
                                          <a:pt x="258413" y="495611"/>
                                          <a:pt x="257339" y="494537"/>
                                          <a:pt x="253046" y="503123"/>
                                        </a:cubicBezTo>
                                        <a:cubicBezTo>
                                          <a:pt x="248753" y="511709"/>
                                          <a:pt x="231581" y="526735"/>
                                          <a:pt x="220849" y="541760"/>
                                        </a:cubicBezTo>
                                        <a:cubicBezTo>
                                          <a:pt x="210117" y="556785"/>
                                          <a:pt x="200458" y="577177"/>
                                          <a:pt x="188652" y="593276"/>
                                        </a:cubicBezTo>
                                        <a:cubicBezTo>
                                          <a:pt x="176846" y="609375"/>
                                          <a:pt x="159674" y="624400"/>
                                          <a:pt x="150015" y="638352"/>
                                        </a:cubicBezTo>
                                        <a:cubicBezTo>
                                          <a:pt x="140356" y="652304"/>
                                          <a:pt x="140356" y="660890"/>
                                          <a:pt x="130697" y="676988"/>
                                        </a:cubicBezTo>
                                        <a:cubicBezTo>
                                          <a:pt x="121038" y="693087"/>
                                          <a:pt x="88840" y="731723"/>
                                          <a:pt x="92060" y="734943"/>
                                        </a:cubicBezTo>
                                        <a:cubicBezTo>
                                          <a:pt x="95280" y="738163"/>
                                          <a:pt x="144649" y="694161"/>
                                          <a:pt x="150015" y="696307"/>
                                        </a:cubicBezTo>
                                        <a:cubicBezTo>
                                          <a:pt x="155381" y="698454"/>
                                          <a:pt x="121038" y="742456"/>
                                          <a:pt x="124258" y="747822"/>
                                        </a:cubicBezTo>
                                        <a:cubicBezTo>
                                          <a:pt x="127478" y="753188"/>
                                          <a:pt x="163968" y="724211"/>
                                          <a:pt x="169334" y="728504"/>
                                        </a:cubicBezTo>
                                        <a:cubicBezTo>
                                          <a:pt x="174700" y="732797"/>
                                          <a:pt x="153235" y="771434"/>
                                          <a:pt x="156455" y="773580"/>
                                        </a:cubicBezTo>
                                        <a:cubicBezTo>
                                          <a:pt x="159675" y="775726"/>
                                          <a:pt x="188652" y="741383"/>
                                          <a:pt x="188652" y="741383"/>
                                        </a:cubicBezTo>
                                        <a:cubicBezTo>
                                          <a:pt x="198311" y="731724"/>
                                          <a:pt x="203678" y="730650"/>
                                          <a:pt x="214410" y="715625"/>
                                        </a:cubicBezTo>
                                        <a:cubicBezTo>
                                          <a:pt x="225142" y="700600"/>
                                          <a:pt x="240167" y="671621"/>
                                          <a:pt x="253046" y="651230"/>
                                        </a:cubicBezTo>
                                        <a:cubicBezTo>
                                          <a:pt x="265925" y="630839"/>
                                          <a:pt x="291683" y="593276"/>
                                          <a:pt x="291683" y="593276"/>
                                        </a:cubicBezTo>
                                        <a:cubicBezTo>
                                          <a:pt x="302416" y="579324"/>
                                          <a:pt x="317441" y="567518"/>
                                          <a:pt x="317441" y="567518"/>
                                        </a:cubicBezTo>
                                        <a:cubicBezTo>
                                          <a:pt x="322807" y="561079"/>
                                          <a:pt x="315294" y="565371"/>
                                          <a:pt x="323880" y="554639"/>
                                        </a:cubicBezTo>
                                        <a:cubicBezTo>
                                          <a:pt x="332466" y="543907"/>
                                          <a:pt x="356077" y="519222"/>
                                          <a:pt x="368956" y="503123"/>
                                        </a:cubicBezTo>
                                        <a:cubicBezTo>
                                          <a:pt x="381835" y="487024"/>
                                          <a:pt x="401153" y="458047"/>
                                          <a:pt x="401153" y="458047"/>
                                        </a:cubicBezTo>
                                        <a:cubicBezTo>
                                          <a:pt x="401153" y="446242"/>
                                          <a:pt x="383981" y="440876"/>
                                          <a:pt x="368956" y="432290"/>
                                        </a:cubicBezTo>
                                        <a:cubicBezTo>
                                          <a:pt x="353931" y="423704"/>
                                          <a:pt x="311001" y="406532"/>
                                          <a:pt x="311001" y="406532"/>
                                        </a:cubicBezTo>
                                        <a:cubicBezTo>
                                          <a:pt x="297049" y="397946"/>
                                          <a:pt x="285244" y="380774"/>
                                          <a:pt x="285244" y="380774"/>
                                        </a:cubicBezTo>
                                        <a:cubicBezTo>
                                          <a:pt x="279878" y="373261"/>
                                          <a:pt x="277731" y="374335"/>
                                          <a:pt x="278804" y="361456"/>
                                        </a:cubicBezTo>
                                        <a:cubicBezTo>
                                          <a:pt x="279877" y="348577"/>
                                          <a:pt x="288463" y="316380"/>
                                          <a:pt x="291683" y="303501"/>
                                        </a:cubicBezTo>
                                        <a:cubicBezTo>
                                          <a:pt x="294903" y="290622"/>
                                          <a:pt x="298122" y="284183"/>
                                          <a:pt x="298122" y="284183"/>
                                        </a:cubicBezTo>
                                        <a:cubicBezTo>
                                          <a:pt x="303488" y="279890"/>
                                          <a:pt x="323880" y="277743"/>
                                          <a:pt x="323880" y="277743"/>
                                        </a:cubicBezTo>
                                        <a:cubicBezTo>
                                          <a:pt x="331393" y="272377"/>
                                          <a:pt x="331392" y="263791"/>
                                          <a:pt x="343198" y="251985"/>
                                        </a:cubicBezTo>
                                        <a:cubicBezTo>
                                          <a:pt x="355004" y="240179"/>
                                          <a:pt x="380762" y="221934"/>
                                          <a:pt x="394714" y="206909"/>
                                        </a:cubicBezTo>
                                        <a:cubicBezTo>
                                          <a:pt x="408666" y="191884"/>
                                          <a:pt x="418325" y="175785"/>
                                          <a:pt x="426911" y="161833"/>
                                        </a:cubicBezTo>
                                        <a:cubicBezTo>
                                          <a:pt x="435497" y="147881"/>
                                          <a:pt x="438716" y="142515"/>
                                          <a:pt x="446229" y="123197"/>
                                        </a:cubicBezTo>
                                        <a:cubicBezTo>
                                          <a:pt x="453742" y="103879"/>
                                          <a:pt x="467694" y="66315"/>
                                          <a:pt x="471987" y="45923"/>
                                        </a:cubicBezTo>
                                        <a:cubicBezTo>
                                          <a:pt x="476280" y="25531"/>
                                          <a:pt x="485939" y="5140"/>
                                          <a:pt x="471987" y="847"/>
                                        </a:cubicBezTo>
                                        <a:cubicBezTo>
                                          <a:pt x="458035" y="-3446"/>
                                          <a:pt x="411886" y="9434"/>
                                          <a:pt x="388275" y="20166"/>
                                        </a:cubicBezTo>
                                        <a:cubicBezTo>
                                          <a:pt x="364664" y="30898"/>
                                          <a:pt x="356078" y="56656"/>
                                          <a:pt x="330320" y="65242"/>
                                        </a:cubicBezTo>
                                        <a:cubicBezTo>
                                          <a:pt x="304562" y="73828"/>
                                          <a:pt x="268072" y="67388"/>
                                          <a:pt x="233728" y="71681"/>
                                        </a:cubicBezTo>
                                        <a:cubicBezTo>
                                          <a:pt x="199384" y="75974"/>
                                          <a:pt x="177920" y="58802"/>
                                          <a:pt x="143576" y="90999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gradFill flip="none" rotWithShape="1">
                                    <a:gsLst>
                                      <a:gs pos="0">
                                        <a:srgbClr val="8E410C">
                                          <a:shade val="30000"/>
                                          <a:satMod val="115000"/>
                                        </a:srgbClr>
                                      </a:gs>
                                      <a:gs pos="50000">
                                        <a:srgbClr val="8E410C">
                                          <a:shade val="67500"/>
                                          <a:satMod val="115000"/>
                                        </a:srgbClr>
                                      </a:gs>
                                      <a:gs pos="100000">
                                        <a:srgbClr val="8E410C">
                                          <a:shade val="100000"/>
                                          <a:satMod val="115000"/>
                                        </a:srgbClr>
                                      </a:gs>
                                    </a:gsLst>
                                    <a:lin ang="10800000" scaled="1"/>
                                    <a:tileRect/>
                                  </a:gradFill>
                                  <a:ln w="12700" cap="flat" cmpd="sng" algn="ctr">
                                    <a:noFill/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20" name="Freeform 319"/>
                                <p:cNvSpPr/>
                                <p:nvPr/>
                              </p:nvSpPr>
                              <p:spPr>
                                <a:xfrm rot="21424292">
                                  <a:off x="714777" y="1023870"/>
                                  <a:ext cx="191069" cy="782725"/>
                                </a:xfrm>
                                <a:custGeom>
                                  <a:avLst/>
                                  <a:gdLst>
                                    <a:gd name="connsiteX0" fmla="*/ 26452 w 191069"/>
                                    <a:gd name="connsiteY0" fmla="*/ 3520 h 782725"/>
                                    <a:gd name="connsiteX1" fmla="*/ 52210 w 191069"/>
                                    <a:gd name="connsiteY1" fmla="*/ 151627 h 782725"/>
                                    <a:gd name="connsiteX2" fmla="*/ 39331 w 191069"/>
                                    <a:gd name="connsiteY2" fmla="*/ 267537 h 782725"/>
                                    <a:gd name="connsiteX3" fmla="*/ 39331 w 191069"/>
                                    <a:gd name="connsiteY3" fmla="*/ 351250 h 782725"/>
                                    <a:gd name="connsiteX4" fmla="*/ 26452 w 191069"/>
                                    <a:gd name="connsiteY4" fmla="*/ 389886 h 782725"/>
                                    <a:gd name="connsiteX5" fmla="*/ 45771 w 191069"/>
                                    <a:gd name="connsiteY5" fmla="*/ 415644 h 782725"/>
                                    <a:gd name="connsiteX6" fmla="*/ 45771 w 191069"/>
                                    <a:gd name="connsiteY6" fmla="*/ 460720 h 782725"/>
                                    <a:gd name="connsiteX7" fmla="*/ 13574 w 191069"/>
                                    <a:gd name="connsiteY7" fmla="*/ 615267 h 782725"/>
                                    <a:gd name="connsiteX8" fmla="*/ 695 w 191069"/>
                                    <a:gd name="connsiteY8" fmla="*/ 731177 h 782725"/>
                                    <a:gd name="connsiteX9" fmla="*/ 32892 w 191069"/>
                                    <a:gd name="connsiteY9" fmla="*/ 692540 h 782725"/>
                                    <a:gd name="connsiteX10" fmla="*/ 32892 w 191069"/>
                                    <a:gd name="connsiteY10" fmla="*/ 763374 h 782725"/>
                                    <a:gd name="connsiteX11" fmla="*/ 58650 w 191069"/>
                                    <a:gd name="connsiteY11" fmla="*/ 724737 h 782725"/>
                                    <a:gd name="connsiteX12" fmla="*/ 77968 w 191069"/>
                                    <a:gd name="connsiteY12" fmla="*/ 782692 h 782725"/>
                                    <a:gd name="connsiteX13" fmla="*/ 97286 w 191069"/>
                                    <a:gd name="connsiteY13" fmla="*/ 731177 h 782725"/>
                                    <a:gd name="connsiteX14" fmla="*/ 110165 w 191069"/>
                                    <a:gd name="connsiteY14" fmla="*/ 782692 h 782725"/>
                                    <a:gd name="connsiteX15" fmla="*/ 129483 w 191069"/>
                                    <a:gd name="connsiteY15" fmla="*/ 737616 h 782725"/>
                                    <a:gd name="connsiteX16" fmla="*/ 135923 w 191069"/>
                                    <a:gd name="connsiteY16" fmla="*/ 653903 h 782725"/>
                                    <a:gd name="connsiteX17" fmla="*/ 129483 w 191069"/>
                                    <a:gd name="connsiteY17" fmla="*/ 621706 h 782725"/>
                                    <a:gd name="connsiteX18" fmla="*/ 129483 w 191069"/>
                                    <a:gd name="connsiteY18" fmla="*/ 563751 h 782725"/>
                                    <a:gd name="connsiteX19" fmla="*/ 129483 w 191069"/>
                                    <a:gd name="connsiteY19" fmla="*/ 480039 h 782725"/>
                                    <a:gd name="connsiteX20" fmla="*/ 142362 w 191069"/>
                                    <a:gd name="connsiteY20" fmla="*/ 402765 h 782725"/>
                                    <a:gd name="connsiteX21" fmla="*/ 161681 w 191069"/>
                                    <a:gd name="connsiteY21" fmla="*/ 377008 h 782725"/>
                                    <a:gd name="connsiteX22" fmla="*/ 174559 w 191069"/>
                                    <a:gd name="connsiteY22" fmla="*/ 273977 h 782725"/>
                                    <a:gd name="connsiteX23" fmla="*/ 187438 w 191069"/>
                                    <a:gd name="connsiteY23" fmla="*/ 196703 h 782725"/>
                                    <a:gd name="connsiteX24" fmla="*/ 103726 w 191069"/>
                                    <a:gd name="connsiteY24" fmla="*/ 132309 h 782725"/>
                                    <a:gd name="connsiteX25" fmla="*/ 58650 w 191069"/>
                                    <a:gd name="connsiteY25" fmla="*/ 55036 h 782725"/>
                                    <a:gd name="connsiteX26" fmla="*/ 26452 w 191069"/>
                                    <a:gd name="connsiteY26" fmla="*/ 3520 h 782725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  <a:cxn ang="0">
                                      <a:pos x="connsiteX7" y="connsiteY7"/>
                                    </a:cxn>
                                    <a:cxn ang="0">
                                      <a:pos x="connsiteX8" y="connsiteY8"/>
                                    </a:cxn>
                                    <a:cxn ang="0">
                                      <a:pos x="connsiteX9" y="connsiteY9"/>
                                    </a:cxn>
                                    <a:cxn ang="0">
                                      <a:pos x="connsiteX10" y="connsiteY10"/>
                                    </a:cxn>
                                    <a:cxn ang="0">
                                      <a:pos x="connsiteX11" y="connsiteY11"/>
                                    </a:cxn>
                                    <a:cxn ang="0">
                                      <a:pos x="connsiteX12" y="connsiteY12"/>
                                    </a:cxn>
                                    <a:cxn ang="0">
                                      <a:pos x="connsiteX13" y="connsiteY13"/>
                                    </a:cxn>
                                    <a:cxn ang="0">
                                      <a:pos x="connsiteX14" y="connsiteY14"/>
                                    </a:cxn>
                                    <a:cxn ang="0">
                                      <a:pos x="connsiteX15" y="connsiteY15"/>
                                    </a:cxn>
                                    <a:cxn ang="0">
                                      <a:pos x="connsiteX16" y="connsiteY16"/>
                                    </a:cxn>
                                    <a:cxn ang="0">
                                      <a:pos x="connsiteX17" y="connsiteY17"/>
                                    </a:cxn>
                                    <a:cxn ang="0">
                                      <a:pos x="connsiteX18" y="connsiteY18"/>
                                    </a:cxn>
                                    <a:cxn ang="0">
                                      <a:pos x="connsiteX19" y="connsiteY19"/>
                                    </a:cxn>
                                    <a:cxn ang="0">
                                      <a:pos x="connsiteX20" y="connsiteY20"/>
                                    </a:cxn>
                                    <a:cxn ang="0">
                                      <a:pos x="connsiteX21" y="connsiteY21"/>
                                    </a:cxn>
                                    <a:cxn ang="0">
                                      <a:pos x="connsiteX22" y="connsiteY22"/>
                                    </a:cxn>
                                    <a:cxn ang="0">
                                      <a:pos x="connsiteX23" y="connsiteY23"/>
                                    </a:cxn>
                                    <a:cxn ang="0">
                                      <a:pos x="connsiteX24" y="connsiteY24"/>
                                    </a:cxn>
                                    <a:cxn ang="0">
                                      <a:pos x="connsiteX25" y="connsiteY25"/>
                                    </a:cxn>
                                    <a:cxn ang="0">
                                      <a:pos x="connsiteX26" y="connsiteY26"/>
                                    </a:cxn>
                                  </a:cxnLst>
                                  <a:rect l="l" t="t" r="r" b="b"/>
                                  <a:pathLst>
                                    <a:path w="191069" h="782725">
                                      <a:moveTo>
                                        <a:pt x="26452" y="3520"/>
                                      </a:moveTo>
                                      <a:cubicBezTo>
                                        <a:pt x="25379" y="19618"/>
                                        <a:pt x="50064" y="107624"/>
                                        <a:pt x="52210" y="151627"/>
                                      </a:cubicBezTo>
                                      <a:cubicBezTo>
                                        <a:pt x="54356" y="195630"/>
                                        <a:pt x="41477" y="234267"/>
                                        <a:pt x="39331" y="267537"/>
                                      </a:cubicBezTo>
                                      <a:cubicBezTo>
                                        <a:pt x="37185" y="300807"/>
                                        <a:pt x="41478" y="330858"/>
                                        <a:pt x="39331" y="351250"/>
                                      </a:cubicBezTo>
                                      <a:cubicBezTo>
                                        <a:pt x="37184" y="371642"/>
                                        <a:pt x="25379" y="379154"/>
                                        <a:pt x="26452" y="389886"/>
                                      </a:cubicBezTo>
                                      <a:cubicBezTo>
                                        <a:pt x="27525" y="400618"/>
                                        <a:pt x="42551" y="403838"/>
                                        <a:pt x="45771" y="415644"/>
                                      </a:cubicBezTo>
                                      <a:cubicBezTo>
                                        <a:pt x="48991" y="427450"/>
                                        <a:pt x="51137" y="427450"/>
                                        <a:pt x="45771" y="460720"/>
                                      </a:cubicBezTo>
                                      <a:cubicBezTo>
                                        <a:pt x="40405" y="493990"/>
                                        <a:pt x="21087" y="570191"/>
                                        <a:pt x="13574" y="615267"/>
                                      </a:cubicBezTo>
                                      <a:cubicBezTo>
                                        <a:pt x="6061" y="660343"/>
                                        <a:pt x="-2525" y="718298"/>
                                        <a:pt x="695" y="731177"/>
                                      </a:cubicBezTo>
                                      <a:cubicBezTo>
                                        <a:pt x="3915" y="744056"/>
                                        <a:pt x="27526" y="687174"/>
                                        <a:pt x="32892" y="692540"/>
                                      </a:cubicBezTo>
                                      <a:cubicBezTo>
                                        <a:pt x="38258" y="697906"/>
                                        <a:pt x="28599" y="758008"/>
                                        <a:pt x="32892" y="763374"/>
                                      </a:cubicBezTo>
                                      <a:cubicBezTo>
                                        <a:pt x="37185" y="768740"/>
                                        <a:pt x="51137" y="721517"/>
                                        <a:pt x="58650" y="724737"/>
                                      </a:cubicBezTo>
                                      <a:cubicBezTo>
                                        <a:pt x="66163" y="727957"/>
                                        <a:pt x="71529" y="781619"/>
                                        <a:pt x="77968" y="782692"/>
                                      </a:cubicBezTo>
                                      <a:cubicBezTo>
                                        <a:pt x="84407" y="783765"/>
                                        <a:pt x="91920" y="731177"/>
                                        <a:pt x="97286" y="731177"/>
                                      </a:cubicBezTo>
                                      <a:cubicBezTo>
                                        <a:pt x="102652" y="731177"/>
                                        <a:pt x="104799" y="781619"/>
                                        <a:pt x="110165" y="782692"/>
                                      </a:cubicBezTo>
                                      <a:cubicBezTo>
                                        <a:pt x="115531" y="783765"/>
                                        <a:pt x="125190" y="759081"/>
                                        <a:pt x="129483" y="737616"/>
                                      </a:cubicBezTo>
                                      <a:cubicBezTo>
                                        <a:pt x="133776" y="716151"/>
                                        <a:pt x="135923" y="673221"/>
                                        <a:pt x="135923" y="653903"/>
                                      </a:cubicBezTo>
                                      <a:cubicBezTo>
                                        <a:pt x="135923" y="634585"/>
                                        <a:pt x="130556" y="636731"/>
                                        <a:pt x="129483" y="621706"/>
                                      </a:cubicBezTo>
                                      <a:cubicBezTo>
                                        <a:pt x="128410" y="606681"/>
                                        <a:pt x="129483" y="563751"/>
                                        <a:pt x="129483" y="563751"/>
                                      </a:cubicBezTo>
                                      <a:cubicBezTo>
                                        <a:pt x="129483" y="540140"/>
                                        <a:pt x="127337" y="506870"/>
                                        <a:pt x="129483" y="480039"/>
                                      </a:cubicBezTo>
                                      <a:cubicBezTo>
                                        <a:pt x="131629" y="453208"/>
                                        <a:pt x="142362" y="402765"/>
                                        <a:pt x="142362" y="402765"/>
                                      </a:cubicBezTo>
                                      <a:cubicBezTo>
                                        <a:pt x="147728" y="385593"/>
                                        <a:pt x="156315" y="398473"/>
                                        <a:pt x="161681" y="377008"/>
                                      </a:cubicBezTo>
                                      <a:cubicBezTo>
                                        <a:pt x="167047" y="355543"/>
                                        <a:pt x="170266" y="304028"/>
                                        <a:pt x="174559" y="273977"/>
                                      </a:cubicBezTo>
                                      <a:cubicBezTo>
                                        <a:pt x="178852" y="243926"/>
                                        <a:pt x="199244" y="220314"/>
                                        <a:pt x="187438" y="196703"/>
                                      </a:cubicBezTo>
                                      <a:cubicBezTo>
                                        <a:pt x="175633" y="173092"/>
                                        <a:pt x="125191" y="155920"/>
                                        <a:pt x="103726" y="132309"/>
                                      </a:cubicBezTo>
                                      <a:cubicBezTo>
                                        <a:pt x="82261" y="108698"/>
                                        <a:pt x="70456" y="79721"/>
                                        <a:pt x="58650" y="55036"/>
                                      </a:cubicBezTo>
                                      <a:cubicBezTo>
                                        <a:pt x="46844" y="30352"/>
                                        <a:pt x="27525" y="-12578"/>
                                        <a:pt x="26452" y="3520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gradFill flip="none" rotWithShape="1">
                                  <a:gsLst>
                                    <a:gs pos="0">
                                      <a:srgbClr val="8E410C">
                                        <a:shade val="30000"/>
                                        <a:satMod val="115000"/>
                                      </a:srgbClr>
                                    </a:gs>
                                    <a:gs pos="50000">
                                      <a:srgbClr val="8E410C">
                                        <a:shade val="67500"/>
                                        <a:satMod val="115000"/>
                                      </a:srgbClr>
                                    </a:gs>
                                    <a:gs pos="100000">
                                      <a:srgbClr val="8E410C">
                                        <a:shade val="100000"/>
                                        <a:satMod val="115000"/>
                                      </a:srgbClr>
                                    </a:gs>
                                  </a:gsLst>
                                  <a:lin ang="10800000" scaled="1"/>
                                  <a:tileRect/>
                                </a:gradFill>
                                <a:ln w="12700" cap="flat" cmpd="sng" algn="ctr">
                                  <a:noFill/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</p:grpSp>
                      </p:grpSp>
                    </p:grpSp>
                  </p:grpSp>
                  <p:sp>
                    <p:nvSpPr>
                      <p:cNvPr id="306" name="Freeform 305"/>
                      <p:cNvSpPr/>
                      <p:nvPr/>
                    </p:nvSpPr>
                    <p:spPr>
                      <a:xfrm rot="12320522">
                        <a:off x="2041301" y="1043188"/>
                        <a:ext cx="348972" cy="77131"/>
                      </a:xfrm>
                      <a:custGeom>
                        <a:avLst/>
                        <a:gdLst>
                          <a:gd name="connsiteX0" fmla="*/ 199 w 244897"/>
                          <a:gd name="connsiteY0" fmla="*/ 10981 h 140530"/>
                          <a:gd name="connsiteX1" fmla="*/ 71033 w 244897"/>
                          <a:gd name="connsiteY1" fmla="*/ 4541 h 140530"/>
                          <a:gd name="connsiteX2" fmla="*/ 128988 w 244897"/>
                          <a:gd name="connsiteY2" fmla="*/ 4541 h 140530"/>
                          <a:gd name="connsiteX3" fmla="*/ 193382 w 244897"/>
                          <a:gd name="connsiteY3" fmla="*/ 62496 h 140530"/>
                          <a:gd name="connsiteX4" fmla="*/ 219140 w 244897"/>
                          <a:gd name="connsiteY4" fmla="*/ 107572 h 140530"/>
                          <a:gd name="connsiteX5" fmla="*/ 244897 w 244897"/>
                          <a:gd name="connsiteY5" fmla="*/ 139769 h 140530"/>
                          <a:gd name="connsiteX6" fmla="*/ 212700 w 244897"/>
                          <a:gd name="connsiteY6" fmla="*/ 126891 h 140530"/>
                          <a:gd name="connsiteX7" fmla="*/ 174064 w 244897"/>
                          <a:gd name="connsiteY7" fmla="*/ 88254 h 140530"/>
                          <a:gd name="connsiteX8" fmla="*/ 154745 w 244897"/>
                          <a:gd name="connsiteY8" fmla="*/ 62496 h 140530"/>
                          <a:gd name="connsiteX9" fmla="*/ 109669 w 244897"/>
                          <a:gd name="connsiteY9" fmla="*/ 49617 h 140530"/>
                          <a:gd name="connsiteX10" fmla="*/ 103230 w 244897"/>
                          <a:gd name="connsiteY10" fmla="*/ 49617 h 140530"/>
                          <a:gd name="connsiteX11" fmla="*/ 51714 w 244897"/>
                          <a:gd name="connsiteY11" fmla="*/ 36738 h 140530"/>
                          <a:gd name="connsiteX12" fmla="*/ 199 w 244897"/>
                          <a:gd name="connsiteY12" fmla="*/ 10981 h 1405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44897" h="140530">
                            <a:moveTo>
                              <a:pt x="199" y="10981"/>
                            </a:moveTo>
                            <a:cubicBezTo>
                              <a:pt x="3419" y="5615"/>
                              <a:pt x="49568" y="5614"/>
                              <a:pt x="71033" y="4541"/>
                            </a:cubicBezTo>
                            <a:cubicBezTo>
                              <a:pt x="92498" y="3468"/>
                              <a:pt x="108597" y="-5118"/>
                              <a:pt x="128988" y="4541"/>
                            </a:cubicBezTo>
                            <a:cubicBezTo>
                              <a:pt x="149379" y="14200"/>
                              <a:pt x="178357" y="45324"/>
                              <a:pt x="193382" y="62496"/>
                            </a:cubicBezTo>
                            <a:cubicBezTo>
                              <a:pt x="208407" y="79668"/>
                              <a:pt x="210554" y="94693"/>
                              <a:pt x="219140" y="107572"/>
                            </a:cubicBezTo>
                            <a:cubicBezTo>
                              <a:pt x="227726" y="120451"/>
                              <a:pt x="244897" y="139769"/>
                              <a:pt x="244897" y="139769"/>
                            </a:cubicBezTo>
                            <a:cubicBezTo>
                              <a:pt x="243824" y="142989"/>
                              <a:pt x="224506" y="135477"/>
                              <a:pt x="212700" y="126891"/>
                            </a:cubicBezTo>
                            <a:cubicBezTo>
                              <a:pt x="200895" y="118305"/>
                              <a:pt x="183723" y="98986"/>
                              <a:pt x="174064" y="88254"/>
                            </a:cubicBezTo>
                            <a:cubicBezTo>
                              <a:pt x="164405" y="77522"/>
                              <a:pt x="165477" y="68935"/>
                              <a:pt x="154745" y="62496"/>
                            </a:cubicBezTo>
                            <a:cubicBezTo>
                              <a:pt x="144013" y="56057"/>
                              <a:pt x="109669" y="49617"/>
                              <a:pt x="109669" y="49617"/>
                            </a:cubicBezTo>
                            <a:cubicBezTo>
                              <a:pt x="101083" y="47471"/>
                              <a:pt x="112889" y="51763"/>
                              <a:pt x="103230" y="49617"/>
                            </a:cubicBezTo>
                            <a:cubicBezTo>
                              <a:pt x="93571" y="47471"/>
                              <a:pt x="69959" y="39958"/>
                              <a:pt x="51714" y="36738"/>
                            </a:cubicBezTo>
                            <a:cubicBezTo>
                              <a:pt x="33469" y="33518"/>
                              <a:pt x="-3021" y="16347"/>
                              <a:pt x="199" y="10981"/>
                            </a:cubicBezTo>
                            <a:close/>
                          </a:path>
                        </a:pathLst>
                      </a:custGeom>
                      <a:solidFill>
                        <a:srgbClr val="BA6D4E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07" name="Freeform 306"/>
                      <p:cNvSpPr/>
                      <p:nvPr/>
                    </p:nvSpPr>
                    <p:spPr>
                      <a:xfrm rot="13583459">
                        <a:off x="1870656" y="943377"/>
                        <a:ext cx="244475" cy="90018"/>
                      </a:xfrm>
                      <a:custGeom>
                        <a:avLst/>
                        <a:gdLst>
                          <a:gd name="connsiteX0" fmla="*/ 199 w 244897"/>
                          <a:gd name="connsiteY0" fmla="*/ 10981 h 140530"/>
                          <a:gd name="connsiteX1" fmla="*/ 71033 w 244897"/>
                          <a:gd name="connsiteY1" fmla="*/ 4541 h 140530"/>
                          <a:gd name="connsiteX2" fmla="*/ 128988 w 244897"/>
                          <a:gd name="connsiteY2" fmla="*/ 4541 h 140530"/>
                          <a:gd name="connsiteX3" fmla="*/ 193382 w 244897"/>
                          <a:gd name="connsiteY3" fmla="*/ 62496 h 140530"/>
                          <a:gd name="connsiteX4" fmla="*/ 219140 w 244897"/>
                          <a:gd name="connsiteY4" fmla="*/ 107572 h 140530"/>
                          <a:gd name="connsiteX5" fmla="*/ 244897 w 244897"/>
                          <a:gd name="connsiteY5" fmla="*/ 139769 h 140530"/>
                          <a:gd name="connsiteX6" fmla="*/ 212700 w 244897"/>
                          <a:gd name="connsiteY6" fmla="*/ 126891 h 140530"/>
                          <a:gd name="connsiteX7" fmla="*/ 174064 w 244897"/>
                          <a:gd name="connsiteY7" fmla="*/ 88254 h 140530"/>
                          <a:gd name="connsiteX8" fmla="*/ 154745 w 244897"/>
                          <a:gd name="connsiteY8" fmla="*/ 62496 h 140530"/>
                          <a:gd name="connsiteX9" fmla="*/ 109669 w 244897"/>
                          <a:gd name="connsiteY9" fmla="*/ 49617 h 140530"/>
                          <a:gd name="connsiteX10" fmla="*/ 103230 w 244897"/>
                          <a:gd name="connsiteY10" fmla="*/ 49617 h 140530"/>
                          <a:gd name="connsiteX11" fmla="*/ 51714 w 244897"/>
                          <a:gd name="connsiteY11" fmla="*/ 36738 h 140530"/>
                          <a:gd name="connsiteX12" fmla="*/ 199 w 244897"/>
                          <a:gd name="connsiteY12" fmla="*/ 10981 h 1405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44897" h="140530">
                            <a:moveTo>
                              <a:pt x="199" y="10981"/>
                            </a:moveTo>
                            <a:cubicBezTo>
                              <a:pt x="3419" y="5615"/>
                              <a:pt x="49568" y="5614"/>
                              <a:pt x="71033" y="4541"/>
                            </a:cubicBezTo>
                            <a:cubicBezTo>
                              <a:pt x="92498" y="3468"/>
                              <a:pt x="108597" y="-5118"/>
                              <a:pt x="128988" y="4541"/>
                            </a:cubicBezTo>
                            <a:cubicBezTo>
                              <a:pt x="149379" y="14200"/>
                              <a:pt x="178357" y="45324"/>
                              <a:pt x="193382" y="62496"/>
                            </a:cubicBezTo>
                            <a:cubicBezTo>
                              <a:pt x="208407" y="79668"/>
                              <a:pt x="210554" y="94693"/>
                              <a:pt x="219140" y="107572"/>
                            </a:cubicBezTo>
                            <a:cubicBezTo>
                              <a:pt x="227726" y="120451"/>
                              <a:pt x="244897" y="139769"/>
                              <a:pt x="244897" y="139769"/>
                            </a:cubicBezTo>
                            <a:cubicBezTo>
                              <a:pt x="243824" y="142989"/>
                              <a:pt x="224506" y="135477"/>
                              <a:pt x="212700" y="126891"/>
                            </a:cubicBezTo>
                            <a:cubicBezTo>
                              <a:pt x="200895" y="118305"/>
                              <a:pt x="183723" y="98986"/>
                              <a:pt x="174064" y="88254"/>
                            </a:cubicBezTo>
                            <a:cubicBezTo>
                              <a:pt x="164405" y="77522"/>
                              <a:pt x="165477" y="68935"/>
                              <a:pt x="154745" y="62496"/>
                            </a:cubicBezTo>
                            <a:cubicBezTo>
                              <a:pt x="144013" y="56057"/>
                              <a:pt x="109669" y="49617"/>
                              <a:pt x="109669" y="49617"/>
                            </a:cubicBezTo>
                            <a:cubicBezTo>
                              <a:pt x="101083" y="47471"/>
                              <a:pt x="112889" y="51763"/>
                              <a:pt x="103230" y="49617"/>
                            </a:cubicBezTo>
                            <a:cubicBezTo>
                              <a:pt x="93571" y="47471"/>
                              <a:pt x="69959" y="39958"/>
                              <a:pt x="51714" y="36738"/>
                            </a:cubicBezTo>
                            <a:cubicBezTo>
                              <a:pt x="33469" y="33518"/>
                              <a:pt x="-3021" y="16347"/>
                              <a:pt x="199" y="10981"/>
                            </a:cubicBezTo>
                            <a:close/>
                          </a:path>
                        </a:pathLst>
                      </a:custGeom>
                      <a:solidFill>
                        <a:srgbClr val="BA6D4E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08" name="Freeform 307"/>
                      <p:cNvSpPr/>
                      <p:nvPr/>
                    </p:nvSpPr>
                    <p:spPr>
                      <a:xfrm rot="1532529">
                        <a:off x="1687132" y="740535"/>
                        <a:ext cx="374966" cy="103833"/>
                      </a:xfrm>
                      <a:custGeom>
                        <a:avLst/>
                        <a:gdLst>
                          <a:gd name="connsiteX0" fmla="*/ 199 w 244897"/>
                          <a:gd name="connsiteY0" fmla="*/ 10981 h 140530"/>
                          <a:gd name="connsiteX1" fmla="*/ 71033 w 244897"/>
                          <a:gd name="connsiteY1" fmla="*/ 4541 h 140530"/>
                          <a:gd name="connsiteX2" fmla="*/ 128988 w 244897"/>
                          <a:gd name="connsiteY2" fmla="*/ 4541 h 140530"/>
                          <a:gd name="connsiteX3" fmla="*/ 193382 w 244897"/>
                          <a:gd name="connsiteY3" fmla="*/ 62496 h 140530"/>
                          <a:gd name="connsiteX4" fmla="*/ 219140 w 244897"/>
                          <a:gd name="connsiteY4" fmla="*/ 107572 h 140530"/>
                          <a:gd name="connsiteX5" fmla="*/ 244897 w 244897"/>
                          <a:gd name="connsiteY5" fmla="*/ 139769 h 140530"/>
                          <a:gd name="connsiteX6" fmla="*/ 212700 w 244897"/>
                          <a:gd name="connsiteY6" fmla="*/ 126891 h 140530"/>
                          <a:gd name="connsiteX7" fmla="*/ 174064 w 244897"/>
                          <a:gd name="connsiteY7" fmla="*/ 88254 h 140530"/>
                          <a:gd name="connsiteX8" fmla="*/ 154745 w 244897"/>
                          <a:gd name="connsiteY8" fmla="*/ 62496 h 140530"/>
                          <a:gd name="connsiteX9" fmla="*/ 109669 w 244897"/>
                          <a:gd name="connsiteY9" fmla="*/ 49617 h 140530"/>
                          <a:gd name="connsiteX10" fmla="*/ 103230 w 244897"/>
                          <a:gd name="connsiteY10" fmla="*/ 49617 h 140530"/>
                          <a:gd name="connsiteX11" fmla="*/ 51714 w 244897"/>
                          <a:gd name="connsiteY11" fmla="*/ 36738 h 140530"/>
                          <a:gd name="connsiteX12" fmla="*/ 199 w 244897"/>
                          <a:gd name="connsiteY12" fmla="*/ 10981 h 1405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44897" h="140530">
                            <a:moveTo>
                              <a:pt x="199" y="10981"/>
                            </a:moveTo>
                            <a:cubicBezTo>
                              <a:pt x="3419" y="5615"/>
                              <a:pt x="49568" y="5614"/>
                              <a:pt x="71033" y="4541"/>
                            </a:cubicBezTo>
                            <a:cubicBezTo>
                              <a:pt x="92498" y="3468"/>
                              <a:pt x="108597" y="-5118"/>
                              <a:pt x="128988" y="4541"/>
                            </a:cubicBezTo>
                            <a:cubicBezTo>
                              <a:pt x="149379" y="14200"/>
                              <a:pt x="178357" y="45324"/>
                              <a:pt x="193382" y="62496"/>
                            </a:cubicBezTo>
                            <a:cubicBezTo>
                              <a:pt x="208407" y="79668"/>
                              <a:pt x="210554" y="94693"/>
                              <a:pt x="219140" y="107572"/>
                            </a:cubicBezTo>
                            <a:cubicBezTo>
                              <a:pt x="227726" y="120451"/>
                              <a:pt x="244897" y="139769"/>
                              <a:pt x="244897" y="139769"/>
                            </a:cubicBezTo>
                            <a:cubicBezTo>
                              <a:pt x="243824" y="142989"/>
                              <a:pt x="224506" y="135477"/>
                              <a:pt x="212700" y="126891"/>
                            </a:cubicBezTo>
                            <a:cubicBezTo>
                              <a:pt x="200895" y="118305"/>
                              <a:pt x="183723" y="98986"/>
                              <a:pt x="174064" y="88254"/>
                            </a:cubicBezTo>
                            <a:cubicBezTo>
                              <a:pt x="164405" y="77522"/>
                              <a:pt x="165477" y="68935"/>
                              <a:pt x="154745" y="62496"/>
                            </a:cubicBezTo>
                            <a:cubicBezTo>
                              <a:pt x="144013" y="56057"/>
                              <a:pt x="109669" y="49617"/>
                              <a:pt x="109669" y="49617"/>
                            </a:cubicBezTo>
                            <a:cubicBezTo>
                              <a:pt x="101083" y="47471"/>
                              <a:pt x="112889" y="51763"/>
                              <a:pt x="103230" y="49617"/>
                            </a:cubicBezTo>
                            <a:cubicBezTo>
                              <a:pt x="93571" y="47471"/>
                              <a:pt x="69959" y="39958"/>
                              <a:pt x="51714" y="36738"/>
                            </a:cubicBezTo>
                            <a:cubicBezTo>
                              <a:pt x="33469" y="33518"/>
                              <a:pt x="-3021" y="16347"/>
                              <a:pt x="199" y="10981"/>
                            </a:cubicBezTo>
                            <a:close/>
                          </a:path>
                        </a:pathLst>
                      </a:custGeom>
                      <a:solidFill>
                        <a:sysClr val="windowText" lastClr="000000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304" name="Freeform 303"/>
                    <p:cNvSpPr/>
                    <p:nvPr/>
                  </p:nvSpPr>
                  <p:spPr>
                    <a:xfrm rot="1336882">
                      <a:off x="1745087" y="753414"/>
                      <a:ext cx="244475" cy="97309"/>
                    </a:xfrm>
                    <a:custGeom>
                      <a:avLst/>
                      <a:gdLst>
                        <a:gd name="connsiteX0" fmla="*/ 199 w 244897"/>
                        <a:gd name="connsiteY0" fmla="*/ 10981 h 140530"/>
                        <a:gd name="connsiteX1" fmla="*/ 71033 w 244897"/>
                        <a:gd name="connsiteY1" fmla="*/ 4541 h 140530"/>
                        <a:gd name="connsiteX2" fmla="*/ 128988 w 244897"/>
                        <a:gd name="connsiteY2" fmla="*/ 4541 h 140530"/>
                        <a:gd name="connsiteX3" fmla="*/ 193382 w 244897"/>
                        <a:gd name="connsiteY3" fmla="*/ 62496 h 140530"/>
                        <a:gd name="connsiteX4" fmla="*/ 219140 w 244897"/>
                        <a:gd name="connsiteY4" fmla="*/ 107572 h 140530"/>
                        <a:gd name="connsiteX5" fmla="*/ 244897 w 244897"/>
                        <a:gd name="connsiteY5" fmla="*/ 139769 h 140530"/>
                        <a:gd name="connsiteX6" fmla="*/ 212700 w 244897"/>
                        <a:gd name="connsiteY6" fmla="*/ 126891 h 140530"/>
                        <a:gd name="connsiteX7" fmla="*/ 174064 w 244897"/>
                        <a:gd name="connsiteY7" fmla="*/ 88254 h 140530"/>
                        <a:gd name="connsiteX8" fmla="*/ 154745 w 244897"/>
                        <a:gd name="connsiteY8" fmla="*/ 62496 h 140530"/>
                        <a:gd name="connsiteX9" fmla="*/ 109669 w 244897"/>
                        <a:gd name="connsiteY9" fmla="*/ 49617 h 140530"/>
                        <a:gd name="connsiteX10" fmla="*/ 103230 w 244897"/>
                        <a:gd name="connsiteY10" fmla="*/ 49617 h 140530"/>
                        <a:gd name="connsiteX11" fmla="*/ 51714 w 244897"/>
                        <a:gd name="connsiteY11" fmla="*/ 36738 h 140530"/>
                        <a:gd name="connsiteX12" fmla="*/ 199 w 244897"/>
                        <a:gd name="connsiteY12" fmla="*/ 10981 h 1405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44897" h="140530">
                          <a:moveTo>
                            <a:pt x="199" y="10981"/>
                          </a:moveTo>
                          <a:cubicBezTo>
                            <a:pt x="3419" y="5615"/>
                            <a:pt x="49568" y="5614"/>
                            <a:pt x="71033" y="4541"/>
                          </a:cubicBezTo>
                          <a:cubicBezTo>
                            <a:pt x="92498" y="3468"/>
                            <a:pt x="108597" y="-5118"/>
                            <a:pt x="128988" y="4541"/>
                          </a:cubicBezTo>
                          <a:cubicBezTo>
                            <a:pt x="149379" y="14200"/>
                            <a:pt x="178357" y="45324"/>
                            <a:pt x="193382" y="62496"/>
                          </a:cubicBezTo>
                          <a:cubicBezTo>
                            <a:pt x="208407" y="79668"/>
                            <a:pt x="210554" y="94693"/>
                            <a:pt x="219140" y="107572"/>
                          </a:cubicBezTo>
                          <a:cubicBezTo>
                            <a:pt x="227726" y="120451"/>
                            <a:pt x="244897" y="139769"/>
                            <a:pt x="244897" y="139769"/>
                          </a:cubicBezTo>
                          <a:cubicBezTo>
                            <a:pt x="243824" y="142989"/>
                            <a:pt x="224506" y="135477"/>
                            <a:pt x="212700" y="126891"/>
                          </a:cubicBezTo>
                          <a:cubicBezTo>
                            <a:pt x="200895" y="118305"/>
                            <a:pt x="183723" y="98986"/>
                            <a:pt x="174064" y="88254"/>
                          </a:cubicBezTo>
                          <a:cubicBezTo>
                            <a:pt x="164405" y="77522"/>
                            <a:pt x="165477" y="68935"/>
                            <a:pt x="154745" y="62496"/>
                          </a:cubicBezTo>
                          <a:cubicBezTo>
                            <a:pt x="144013" y="56057"/>
                            <a:pt x="109669" y="49617"/>
                            <a:pt x="109669" y="49617"/>
                          </a:cubicBezTo>
                          <a:cubicBezTo>
                            <a:pt x="101083" y="47471"/>
                            <a:pt x="112889" y="51763"/>
                            <a:pt x="103230" y="49617"/>
                          </a:cubicBezTo>
                          <a:cubicBezTo>
                            <a:pt x="93571" y="47471"/>
                            <a:pt x="69959" y="39958"/>
                            <a:pt x="51714" y="36738"/>
                          </a:cubicBezTo>
                          <a:cubicBezTo>
                            <a:pt x="33469" y="33518"/>
                            <a:pt x="-3021" y="16347"/>
                            <a:pt x="199" y="10981"/>
                          </a:cubicBezTo>
                          <a:close/>
                        </a:path>
                      </a:pathLst>
                    </a:custGeom>
                    <a:solidFill>
                      <a:srgbClr val="BA6D4E"/>
                    </a:soli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302" name="Freeform 301"/>
                  <p:cNvSpPr/>
                  <p:nvPr/>
                </p:nvSpPr>
                <p:spPr>
                  <a:xfrm rot="736421">
                    <a:off x="1996225" y="888642"/>
                    <a:ext cx="244475" cy="86046"/>
                  </a:xfrm>
                  <a:custGeom>
                    <a:avLst/>
                    <a:gdLst>
                      <a:gd name="connsiteX0" fmla="*/ 199 w 244897"/>
                      <a:gd name="connsiteY0" fmla="*/ 10981 h 140530"/>
                      <a:gd name="connsiteX1" fmla="*/ 71033 w 244897"/>
                      <a:gd name="connsiteY1" fmla="*/ 4541 h 140530"/>
                      <a:gd name="connsiteX2" fmla="*/ 128988 w 244897"/>
                      <a:gd name="connsiteY2" fmla="*/ 4541 h 140530"/>
                      <a:gd name="connsiteX3" fmla="*/ 193382 w 244897"/>
                      <a:gd name="connsiteY3" fmla="*/ 62496 h 140530"/>
                      <a:gd name="connsiteX4" fmla="*/ 219140 w 244897"/>
                      <a:gd name="connsiteY4" fmla="*/ 107572 h 140530"/>
                      <a:gd name="connsiteX5" fmla="*/ 244897 w 244897"/>
                      <a:gd name="connsiteY5" fmla="*/ 139769 h 140530"/>
                      <a:gd name="connsiteX6" fmla="*/ 212700 w 244897"/>
                      <a:gd name="connsiteY6" fmla="*/ 126891 h 140530"/>
                      <a:gd name="connsiteX7" fmla="*/ 174064 w 244897"/>
                      <a:gd name="connsiteY7" fmla="*/ 88254 h 140530"/>
                      <a:gd name="connsiteX8" fmla="*/ 154745 w 244897"/>
                      <a:gd name="connsiteY8" fmla="*/ 62496 h 140530"/>
                      <a:gd name="connsiteX9" fmla="*/ 109669 w 244897"/>
                      <a:gd name="connsiteY9" fmla="*/ 49617 h 140530"/>
                      <a:gd name="connsiteX10" fmla="*/ 103230 w 244897"/>
                      <a:gd name="connsiteY10" fmla="*/ 49617 h 140530"/>
                      <a:gd name="connsiteX11" fmla="*/ 51714 w 244897"/>
                      <a:gd name="connsiteY11" fmla="*/ 36738 h 140530"/>
                      <a:gd name="connsiteX12" fmla="*/ 199 w 244897"/>
                      <a:gd name="connsiteY12" fmla="*/ 10981 h 14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897" h="140530">
                        <a:moveTo>
                          <a:pt x="199" y="10981"/>
                        </a:moveTo>
                        <a:cubicBezTo>
                          <a:pt x="3419" y="5615"/>
                          <a:pt x="49568" y="5614"/>
                          <a:pt x="71033" y="4541"/>
                        </a:cubicBezTo>
                        <a:cubicBezTo>
                          <a:pt x="92498" y="3468"/>
                          <a:pt x="108597" y="-5118"/>
                          <a:pt x="128988" y="4541"/>
                        </a:cubicBezTo>
                        <a:cubicBezTo>
                          <a:pt x="149379" y="14200"/>
                          <a:pt x="178357" y="45324"/>
                          <a:pt x="193382" y="62496"/>
                        </a:cubicBezTo>
                        <a:cubicBezTo>
                          <a:pt x="208407" y="79668"/>
                          <a:pt x="210554" y="94693"/>
                          <a:pt x="219140" y="107572"/>
                        </a:cubicBezTo>
                        <a:cubicBezTo>
                          <a:pt x="227726" y="120451"/>
                          <a:pt x="244897" y="139769"/>
                          <a:pt x="244897" y="139769"/>
                        </a:cubicBezTo>
                        <a:cubicBezTo>
                          <a:pt x="243824" y="142989"/>
                          <a:pt x="224506" y="135477"/>
                          <a:pt x="212700" y="126891"/>
                        </a:cubicBezTo>
                        <a:cubicBezTo>
                          <a:pt x="200895" y="118305"/>
                          <a:pt x="183723" y="98986"/>
                          <a:pt x="174064" y="88254"/>
                        </a:cubicBezTo>
                        <a:cubicBezTo>
                          <a:pt x="164405" y="77522"/>
                          <a:pt x="165477" y="68935"/>
                          <a:pt x="154745" y="62496"/>
                        </a:cubicBezTo>
                        <a:cubicBezTo>
                          <a:pt x="144013" y="56057"/>
                          <a:pt x="109669" y="49617"/>
                          <a:pt x="109669" y="49617"/>
                        </a:cubicBezTo>
                        <a:cubicBezTo>
                          <a:pt x="101083" y="47471"/>
                          <a:pt x="112889" y="51763"/>
                          <a:pt x="103230" y="49617"/>
                        </a:cubicBezTo>
                        <a:cubicBezTo>
                          <a:pt x="93571" y="47471"/>
                          <a:pt x="69959" y="39958"/>
                          <a:pt x="51714" y="36738"/>
                        </a:cubicBezTo>
                        <a:cubicBezTo>
                          <a:pt x="33469" y="33518"/>
                          <a:pt x="-3021" y="16347"/>
                          <a:pt x="199" y="10981"/>
                        </a:cubicBezTo>
                        <a:close/>
                      </a:path>
                    </a:pathLst>
                  </a:custGeom>
                  <a:solidFill>
                    <a:srgbClr val="BA6D4E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286" name="Group 285"/>
                <p:cNvGrpSpPr/>
                <p:nvPr/>
              </p:nvGrpSpPr>
              <p:grpSpPr>
                <a:xfrm rot="987185">
                  <a:off x="115910" y="341290"/>
                  <a:ext cx="86360" cy="151130"/>
                  <a:chOff x="0" y="0"/>
                  <a:chExt cx="265430" cy="466725"/>
                </a:xfrm>
              </p:grpSpPr>
              <p:sp>
                <p:nvSpPr>
                  <p:cNvPr id="298" name="Oval 297"/>
                  <p:cNvSpPr/>
                  <p:nvPr/>
                </p:nvSpPr>
                <p:spPr>
                  <a:xfrm rot="990106">
                    <a:off x="0" y="0"/>
                    <a:ext cx="265430" cy="466725"/>
                  </a:xfrm>
                  <a:prstGeom prst="ellipse">
                    <a:avLst/>
                  </a:prstGeom>
                  <a:solidFill>
                    <a:srgbClr val="A5A5A5">
                      <a:lumMod val="20000"/>
                      <a:lumOff val="80000"/>
                    </a:srgbClr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99" name="Oval 298"/>
                  <p:cNvSpPr/>
                  <p:nvPr/>
                </p:nvSpPr>
                <p:spPr>
                  <a:xfrm rot="772979">
                    <a:off x="0" y="173864"/>
                    <a:ext cx="213995" cy="283210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00" name="Oval 299"/>
                  <p:cNvSpPr/>
                  <p:nvPr/>
                </p:nvSpPr>
                <p:spPr>
                  <a:xfrm rot="997361">
                    <a:off x="6439" y="180304"/>
                    <a:ext cx="105410" cy="241935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287" name="Group 286"/>
                <p:cNvGrpSpPr/>
                <p:nvPr/>
              </p:nvGrpSpPr>
              <p:grpSpPr>
                <a:xfrm rot="987185">
                  <a:off x="257578" y="367047"/>
                  <a:ext cx="86360" cy="151130"/>
                  <a:chOff x="0" y="0"/>
                  <a:chExt cx="265430" cy="466725"/>
                </a:xfrm>
              </p:grpSpPr>
              <p:sp>
                <p:nvSpPr>
                  <p:cNvPr id="295" name="Oval 294"/>
                  <p:cNvSpPr/>
                  <p:nvPr/>
                </p:nvSpPr>
                <p:spPr>
                  <a:xfrm rot="990106">
                    <a:off x="0" y="0"/>
                    <a:ext cx="265430" cy="466725"/>
                  </a:xfrm>
                  <a:prstGeom prst="ellipse">
                    <a:avLst/>
                  </a:prstGeom>
                  <a:solidFill>
                    <a:srgbClr val="A5A5A5">
                      <a:lumMod val="20000"/>
                      <a:lumOff val="80000"/>
                    </a:srgbClr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96" name="Oval 295"/>
                  <p:cNvSpPr/>
                  <p:nvPr/>
                </p:nvSpPr>
                <p:spPr>
                  <a:xfrm rot="772979">
                    <a:off x="0" y="173864"/>
                    <a:ext cx="213995" cy="283210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97" name="Oval 296"/>
                  <p:cNvSpPr/>
                  <p:nvPr/>
                </p:nvSpPr>
                <p:spPr>
                  <a:xfrm rot="997361">
                    <a:off x="6439" y="180304"/>
                    <a:ext cx="105410" cy="241935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288" name="Group 287"/>
                <p:cNvGrpSpPr/>
                <p:nvPr/>
              </p:nvGrpSpPr>
              <p:grpSpPr>
                <a:xfrm rot="397196">
                  <a:off x="1" y="585989"/>
                  <a:ext cx="111128" cy="85089"/>
                  <a:chOff x="0" y="0"/>
                  <a:chExt cx="423418" cy="394043"/>
                </a:xfrm>
              </p:grpSpPr>
              <p:sp>
                <p:nvSpPr>
                  <p:cNvPr id="291" name="Oval 290"/>
                  <p:cNvSpPr/>
                  <p:nvPr/>
                </p:nvSpPr>
                <p:spPr>
                  <a:xfrm rot="20350447">
                    <a:off x="95124" y="196260"/>
                    <a:ext cx="115351" cy="197783"/>
                  </a:xfrm>
                  <a:prstGeom prst="ellipse">
                    <a:avLst/>
                  </a:prstGeom>
                  <a:solidFill>
                    <a:srgbClr val="672F09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92" name="Oval 291"/>
                  <p:cNvSpPr/>
                  <p:nvPr/>
                </p:nvSpPr>
                <p:spPr>
                  <a:xfrm rot="20134001">
                    <a:off x="276953" y="128481"/>
                    <a:ext cx="115162" cy="194875"/>
                  </a:xfrm>
                  <a:prstGeom prst="ellipse">
                    <a:avLst/>
                  </a:prstGeom>
                  <a:solidFill>
                    <a:srgbClr val="672F09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93" name="Arc 292"/>
                  <p:cNvSpPr/>
                  <p:nvPr/>
                </p:nvSpPr>
                <p:spPr>
                  <a:xfrm rot="19029815">
                    <a:off x="0" y="57955"/>
                    <a:ext cx="217981" cy="285416"/>
                  </a:xfrm>
                  <a:prstGeom prst="arc">
                    <a:avLst>
                      <a:gd name="adj1" fmla="val 13697362"/>
                      <a:gd name="adj2" fmla="val 0"/>
                    </a:avLst>
                  </a:prstGeom>
                  <a:noFill/>
                  <a:ln w="1905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94" name="Arc 293"/>
                  <p:cNvSpPr/>
                  <p:nvPr/>
                </p:nvSpPr>
                <p:spPr>
                  <a:xfrm rot="19029815">
                    <a:off x="206062" y="0"/>
                    <a:ext cx="217356" cy="305435"/>
                  </a:xfrm>
                  <a:prstGeom prst="arc">
                    <a:avLst>
                      <a:gd name="adj1" fmla="val 13697362"/>
                      <a:gd name="adj2" fmla="val 0"/>
                    </a:avLst>
                  </a:prstGeom>
                  <a:noFill/>
                  <a:ln w="1905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289" name="Freeform 288"/>
                <p:cNvSpPr/>
                <p:nvPr/>
              </p:nvSpPr>
              <p:spPr>
                <a:xfrm>
                  <a:off x="115910" y="598867"/>
                  <a:ext cx="203835" cy="153035"/>
                </a:xfrm>
                <a:custGeom>
                  <a:avLst/>
                  <a:gdLst>
                    <a:gd name="connsiteX0" fmla="*/ 224 w 203910"/>
                    <a:gd name="connsiteY0" fmla="*/ 151740 h 153463"/>
                    <a:gd name="connsiteX1" fmla="*/ 45300 w 203910"/>
                    <a:gd name="connsiteY1" fmla="*/ 113103 h 153463"/>
                    <a:gd name="connsiteX2" fmla="*/ 96816 w 203910"/>
                    <a:gd name="connsiteY2" fmla="*/ 87346 h 153463"/>
                    <a:gd name="connsiteX3" fmla="*/ 129013 w 203910"/>
                    <a:gd name="connsiteY3" fmla="*/ 61588 h 153463"/>
                    <a:gd name="connsiteX4" fmla="*/ 148331 w 203910"/>
                    <a:gd name="connsiteY4" fmla="*/ 35830 h 153463"/>
                    <a:gd name="connsiteX5" fmla="*/ 161210 w 203910"/>
                    <a:gd name="connsiteY5" fmla="*/ 3633 h 153463"/>
                    <a:gd name="connsiteX6" fmla="*/ 199847 w 203910"/>
                    <a:gd name="connsiteY6" fmla="*/ 3633 h 153463"/>
                    <a:gd name="connsiteX7" fmla="*/ 199847 w 203910"/>
                    <a:gd name="connsiteY7" fmla="*/ 29391 h 153463"/>
                    <a:gd name="connsiteX8" fmla="*/ 174089 w 203910"/>
                    <a:gd name="connsiteY8" fmla="*/ 74467 h 153463"/>
                    <a:gd name="connsiteX9" fmla="*/ 154771 w 203910"/>
                    <a:gd name="connsiteY9" fmla="*/ 93785 h 153463"/>
                    <a:gd name="connsiteX10" fmla="*/ 109695 w 203910"/>
                    <a:gd name="connsiteY10" fmla="*/ 119543 h 153463"/>
                    <a:gd name="connsiteX11" fmla="*/ 103255 w 203910"/>
                    <a:gd name="connsiteY11" fmla="*/ 132422 h 153463"/>
                    <a:gd name="connsiteX12" fmla="*/ 64619 w 203910"/>
                    <a:gd name="connsiteY12" fmla="*/ 145301 h 153463"/>
                    <a:gd name="connsiteX13" fmla="*/ 224 w 203910"/>
                    <a:gd name="connsiteY13" fmla="*/ 151740 h 153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3910" h="153463">
                      <a:moveTo>
                        <a:pt x="224" y="151740"/>
                      </a:moveTo>
                      <a:cubicBezTo>
                        <a:pt x="-2996" y="146374"/>
                        <a:pt x="29201" y="123835"/>
                        <a:pt x="45300" y="113103"/>
                      </a:cubicBezTo>
                      <a:cubicBezTo>
                        <a:pt x="61399" y="102371"/>
                        <a:pt x="82864" y="95932"/>
                        <a:pt x="96816" y="87346"/>
                      </a:cubicBezTo>
                      <a:cubicBezTo>
                        <a:pt x="110768" y="78760"/>
                        <a:pt x="129013" y="61588"/>
                        <a:pt x="129013" y="61588"/>
                      </a:cubicBezTo>
                      <a:cubicBezTo>
                        <a:pt x="137599" y="53002"/>
                        <a:pt x="142965" y="45489"/>
                        <a:pt x="148331" y="35830"/>
                      </a:cubicBezTo>
                      <a:cubicBezTo>
                        <a:pt x="153697" y="26171"/>
                        <a:pt x="152624" y="8999"/>
                        <a:pt x="161210" y="3633"/>
                      </a:cubicBezTo>
                      <a:cubicBezTo>
                        <a:pt x="169796" y="-1733"/>
                        <a:pt x="193408" y="-660"/>
                        <a:pt x="199847" y="3633"/>
                      </a:cubicBezTo>
                      <a:cubicBezTo>
                        <a:pt x="206286" y="7926"/>
                        <a:pt x="204140" y="17585"/>
                        <a:pt x="199847" y="29391"/>
                      </a:cubicBezTo>
                      <a:cubicBezTo>
                        <a:pt x="195554" y="41197"/>
                        <a:pt x="174089" y="74467"/>
                        <a:pt x="174089" y="74467"/>
                      </a:cubicBezTo>
                      <a:cubicBezTo>
                        <a:pt x="166576" y="85199"/>
                        <a:pt x="154771" y="93785"/>
                        <a:pt x="154771" y="93785"/>
                      </a:cubicBezTo>
                      <a:cubicBezTo>
                        <a:pt x="144039" y="101298"/>
                        <a:pt x="109695" y="119543"/>
                        <a:pt x="109695" y="119543"/>
                      </a:cubicBezTo>
                      <a:cubicBezTo>
                        <a:pt x="101109" y="125982"/>
                        <a:pt x="103255" y="132422"/>
                        <a:pt x="103255" y="132422"/>
                      </a:cubicBezTo>
                      <a:cubicBezTo>
                        <a:pt x="95742" y="136715"/>
                        <a:pt x="75351" y="142081"/>
                        <a:pt x="64619" y="145301"/>
                      </a:cubicBezTo>
                      <a:cubicBezTo>
                        <a:pt x="53887" y="148521"/>
                        <a:pt x="3444" y="157106"/>
                        <a:pt x="224" y="15174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90" name="Arc 289"/>
                <p:cNvSpPr/>
                <p:nvPr/>
              </p:nvSpPr>
              <p:spPr>
                <a:xfrm rot="1923841">
                  <a:off x="251138" y="553791"/>
                  <a:ext cx="109262" cy="116224"/>
                </a:xfrm>
                <a:prstGeom prst="arc">
                  <a:avLst>
                    <a:gd name="adj1" fmla="val 13697362"/>
                    <a:gd name="adj2" fmla="val 0"/>
                  </a:avLst>
                </a:prstGeom>
                <a:noFill/>
                <a:ln w="1905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  <p:grpSp>
          <p:nvGrpSpPr>
            <p:cNvPr id="252" name="Group 251"/>
            <p:cNvGrpSpPr/>
            <p:nvPr/>
          </p:nvGrpSpPr>
          <p:grpSpPr>
            <a:xfrm rot="20947340" flipH="1">
              <a:off x="1236377" y="113730"/>
              <a:ext cx="2304416" cy="2843704"/>
              <a:chOff x="0" y="73214"/>
              <a:chExt cx="1405850" cy="1814198"/>
            </a:xfrm>
          </p:grpSpPr>
          <p:grpSp>
            <p:nvGrpSpPr>
              <p:cNvPr id="253" name="Group 252"/>
              <p:cNvGrpSpPr/>
              <p:nvPr/>
            </p:nvGrpSpPr>
            <p:grpSpPr>
              <a:xfrm>
                <a:off x="0" y="772733"/>
                <a:ext cx="1405850" cy="1114679"/>
                <a:chOff x="0" y="0"/>
                <a:chExt cx="1405850" cy="1114679"/>
              </a:xfrm>
            </p:grpSpPr>
            <p:grpSp>
              <p:nvGrpSpPr>
                <p:cNvPr id="274" name="Group 273"/>
                <p:cNvGrpSpPr/>
                <p:nvPr/>
              </p:nvGrpSpPr>
              <p:grpSpPr>
                <a:xfrm>
                  <a:off x="829149" y="538099"/>
                  <a:ext cx="576701" cy="576580"/>
                  <a:chOff x="553792" y="38637"/>
                  <a:chExt cx="546449" cy="527130"/>
                </a:xfrm>
              </p:grpSpPr>
              <p:sp>
                <p:nvSpPr>
                  <p:cNvPr id="281" name="Freeform 280"/>
                  <p:cNvSpPr/>
                  <p:nvPr/>
                </p:nvSpPr>
                <p:spPr>
                  <a:xfrm rot="21151513">
                    <a:off x="553792" y="38637"/>
                    <a:ext cx="410287" cy="508858"/>
                  </a:xfrm>
                  <a:custGeom>
                    <a:avLst/>
                    <a:gdLst>
                      <a:gd name="connsiteX0" fmla="*/ 8643 w 410287"/>
                      <a:gd name="connsiteY0" fmla="*/ 17752 h 508858"/>
                      <a:gd name="connsiteX1" fmla="*/ 27961 w 410287"/>
                      <a:gd name="connsiteY1" fmla="*/ 178738 h 508858"/>
                      <a:gd name="connsiteX2" fmla="*/ 21522 w 410287"/>
                      <a:gd name="connsiteY2" fmla="*/ 281769 h 508858"/>
                      <a:gd name="connsiteX3" fmla="*/ 8643 w 410287"/>
                      <a:gd name="connsiteY3" fmla="*/ 378360 h 508858"/>
                      <a:gd name="connsiteX4" fmla="*/ 40840 w 410287"/>
                      <a:gd name="connsiteY4" fmla="*/ 500710 h 508858"/>
                      <a:gd name="connsiteX5" fmla="*/ 92356 w 410287"/>
                      <a:gd name="connsiteY5" fmla="*/ 494270 h 508858"/>
                      <a:gd name="connsiteX6" fmla="*/ 163190 w 410287"/>
                      <a:gd name="connsiteY6" fmla="*/ 468512 h 508858"/>
                      <a:gd name="connsiteX7" fmla="*/ 214705 w 410287"/>
                      <a:gd name="connsiteY7" fmla="*/ 455633 h 508858"/>
                      <a:gd name="connsiteX8" fmla="*/ 349933 w 410287"/>
                      <a:gd name="connsiteY8" fmla="*/ 384800 h 508858"/>
                      <a:gd name="connsiteX9" fmla="*/ 401449 w 410287"/>
                      <a:gd name="connsiteY9" fmla="*/ 333284 h 508858"/>
                      <a:gd name="connsiteX10" fmla="*/ 407888 w 410287"/>
                      <a:gd name="connsiteY10" fmla="*/ 307526 h 508858"/>
                      <a:gd name="connsiteX11" fmla="*/ 375691 w 410287"/>
                      <a:gd name="connsiteY11" fmla="*/ 262450 h 508858"/>
                      <a:gd name="connsiteX12" fmla="*/ 317736 w 410287"/>
                      <a:gd name="connsiteY12" fmla="*/ 281769 h 508858"/>
                      <a:gd name="connsiteX13" fmla="*/ 221144 w 410287"/>
                      <a:gd name="connsiteY13" fmla="*/ 320405 h 508858"/>
                      <a:gd name="connsiteX14" fmla="*/ 143871 w 410287"/>
                      <a:gd name="connsiteY14" fmla="*/ 365481 h 508858"/>
                      <a:gd name="connsiteX15" fmla="*/ 124553 w 410287"/>
                      <a:gd name="connsiteY15" fmla="*/ 397679 h 508858"/>
                      <a:gd name="connsiteX16" fmla="*/ 150311 w 410287"/>
                      <a:gd name="connsiteY16" fmla="*/ 359042 h 508858"/>
                      <a:gd name="connsiteX17" fmla="*/ 188947 w 410287"/>
                      <a:gd name="connsiteY17" fmla="*/ 275329 h 508858"/>
                      <a:gd name="connsiteX18" fmla="*/ 195387 w 410287"/>
                      <a:gd name="connsiteY18" fmla="*/ 217374 h 508858"/>
                      <a:gd name="connsiteX19" fmla="*/ 201826 w 410287"/>
                      <a:gd name="connsiteY19" fmla="*/ 75707 h 508858"/>
                      <a:gd name="connsiteX20" fmla="*/ 188947 w 410287"/>
                      <a:gd name="connsiteY20" fmla="*/ 11312 h 508858"/>
                      <a:gd name="connsiteX21" fmla="*/ 8643 w 410287"/>
                      <a:gd name="connsiteY21" fmla="*/ 17752 h 508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410287" h="508858">
                        <a:moveTo>
                          <a:pt x="8643" y="17752"/>
                        </a:moveTo>
                        <a:cubicBezTo>
                          <a:pt x="-18188" y="45656"/>
                          <a:pt x="25815" y="134735"/>
                          <a:pt x="27961" y="178738"/>
                        </a:cubicBezTo>
                        <a:cubicBezTo>
                          <a:pt x="30107" y="222741"/>
                          <a:pt x="24742" y="248499"/>
                          <a:pt x="21522" y="281769"/>
                        </a:cubicBezTo>
                        <a:cubicBezTo>
                          <a:pt x="18302" y="315039"/>
                          <a:pt x="5423" y="341870"/>
                          <a:pt x="8643" y="378360"/>
                        </a:cubicBezTo>
                        <a:cubicBezTo>
                          <a:pt x="11863" y="414850"/>
                          <a:pt x="26888" y="481392"/>
                          <a:pt x="40840" y="500710"/>
                        </a:cubicBezTo>
                        <a:cubicBezTo>
                          <a:pt x="54792" y="520028"/>
                          <a:pt x="71964" y="499636"/>
                          <a:pt x="92356" y="494270"/>
                        </a:cubicBezTo>
                        <a:cubicBezTo>
                          <a:pt x="112748" y="488904"/>
                          <a:pt x="142798" y="474952"/>
                          <a:pt x="163190" y="468512"/>
                        </a:cubicBezTo>
                        <a:cubicBezTo>
                          <a:pt x="183582" y="462072"/>
                          <a:pt x="183581" y="469585"/>
                          <a:pt x="214705" y="455633"/>
                        </a:cubicBezTo>
                        <a:cubicBezTo>
                          <a:pt x="245829" y="441681"/>
                          <a:pt x="318809" y="405191"/>
                          <a:pt x="349933" y="384800"/>
                        </a:cubicBezTo>
                        <a:cubicBezTo>
                          <a:pt x="381057" y="364409"/>
                          <a:pt x="401449" y="333284"/>
                          <a:pt x="401449" y="333284"/>
                        </a:cubicBezTo>
                        <a:cubicBezTo>
                          <a:pt x="411108" y="320405"/>
                          <a:pt x="412181" y="319332"/>
                          <a:pt x="407888" y="307526"/>
                        </a:cubicBezTo>
                        <a:cubicBezTo>
                          <a:pt x="403595" y="295720"/>
                          <a:pt x="390716" y="266743"/>
                          <a:pt x="375691" y="262450"/>
                        </a:cubicBezTo>
                        <a:cubicBezTo>
                          <a:pt x="360666" y="258157"/>
                          <a:pt x="343494" y="272110"/>
                          <a:pt x="317736" y="281769"/>
                        </a:cubicBezTo>
                        <a:cubicBezTo>
                          <a:pt x="291978" y="291428"/>
                          <a:pt x="250121" y="306453"/>
                          <a:pt x="221144" y="320405"/>
                        </a:cubicBezTo>
                        <a:cubicBezTo>
                          <a:pt x="192167" y="334357"/>
                          <a:pt x="159969" y="352602"/>
                          <a:pt x="143871" y="365481"/>
                        </a:cubicBezTo>
                        <a:cubicBezTo>
                          <a:pt x="127773" y="378360"/>
                          <a:pt x="123480" y="398752"/>
                          <a:pt x="124553" y="397679"/>
                        </a:cubicBezTo>
                        <a:cubicBezTo>
                          <a:pt x="125626" y="396606"/>
                          <a:pt x="139579" y="379434"/>
                          <a:pt x="150311" y="359042"/>
                        </a:cubicBezTo>
                        <a:cubicBezTo>
                          <a:pt x="161043" y="338650"/>
                          <a:pt x="181434" y="298940"/>
                          <a:pt x="188947" y="275329"/>
                        </a:cubicBezTo>
                        <a:cubicBezTo>
                          <a:pt x="196460" y="251718"/>
                          <a:pt x="193241" y="250644"/>
                          <a:pt x="195387" y="217374"/>
                        </a:cubicBezTo>
                        <a:cubicBezTo>
                          <a:pt x="197533" y="184104"/>
                          <a:pt x="202899" y="110051"/>
                          <a:pt x="201826" y="75707"/>
                        </a:cubicBezTo>
                        <a:cubicBezTo>
                          <a:pt x="200753" y="41363"/>
                          <a:pt x="215778" y="22044"/>
                          <a:pt x="188947" y="11312"/>
                        </a:cubicBezTo>
                        <a:cubicBezTo>
                          <a:pt x="162116" y="580"/>
                          <a:pt x="35474" y="-10152"/>
                          <a:pt x="8643" y="17752"/>
                        </a:cubicBezTo>
                        <a:close/>
                      </a:path>
                    </a:pathLst>
                  </a:custGeom>
                  <a:solidFill>
                    <a:srgbClr val="E7E6E6">
                      <a:lumMod val="5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82" name="Freeform 281"/>
                  <p:cNvSpPr/>
                  <p:nvPr/>
                </p:nvSpPr>
                <p:spPr>
                  <a:xfrm rot="15273521">
                    <a:off x="853226" y="318752"/>
                    <a:ext cx="346075" cy="147955"/>
                  </a:xfrm>
                  <a:custGeom>
                    <a:avLst/>
                    <a:gdLst>
                      <a:gd name="connsiteX0" fmla="*/ 187885 w 299576"/>
                      <a:gd name="connsiteY0" fmla="*/ 26710 h 129909"/>
                      <a:gd name="connsiteX1" fmla="*/ 84854 w 299576"/>
                      <a:gd name="connsiteY1" fmla="*/ 58907 h 129909"/>
                      <a:gd name="connsiteX2" fmla="*/ 39778 w 299576"/>
                      <a:gd name="connsiteY2" fmla="*/ 65347 h 129909"/>
                      <a:gd name="connsiteX3" fmla="*/ 1141 w 299576"/>
                      <a:gd name="connsiteY3" fmla="*/ 84665 h 129909"/>
                      <a:gd name="connsiteX4" fmla="*/ 14020 w 299576"/>
                      <a:gd name="connsiteY4" fmla="*/ 110423 h 129909"/>
                      <a:gd name="connsiteX5" fmla="*/ 52657 w 299576"/>
                      <a:gd name="connsiteY5" fmla="*/ 123302 h 129909"/>
                      <a:gd name="connsiteX6" fmla="*/ 91294 w 299576"/>
                      <a:gd name="connsiteY6" fmla="*/ 129741 h 129909"/>
                      <a:gd name="connsiteX7" fmla="*/ 194324 w 299576"/>
                      <a:gd name="connsiteY7" fmla="*/ 116862 h 129909"/>
                      <a:gd name="connsiteX8" fmla="*/ 245840 w 299576"/>
                      <a:gd name="connsiteY8" fmla="*/ 116862 h 129909"/>
                      <a:gd name="connsiteX9" fmla="*/ 297355 w 299576"/>
                      <a:gd name="connsiteY9" fmla="*/ 110423 h 129909"/>
                      <a:gd name="connsiteX10" fmla="*/ 290916 w 299576"/>
                      <a:gd name="connsiteY10" fmla="*/ 78226 h 129909"/>
                      <a:gd name="connsiteX11" fmla="*/ 284477 w 299576"/>
                      <a:gd name="connsiteY11" fmla="*/ 58907 h 129909"/>
                      <a:gd name="connsiteX12" fmla="*/ 284477 w 299576"/>
                      <a:gd name="connsiteY12" fmla="*/ 39589 h 129909"/>
                      <a:gd name="connsiteX13" fmla="*/ 290916 w 299576"/>
                      <a:gd name="connsiteY13" fmla="*/ 13831 h 129909"/>
                      <a:gd name="connsiteX14" fmla="*/ 297355 w 299576"/>
                      <a:gd name="connsiteY14" fmla="*/ 953 h 129909"/>
                      <a:gd name="connsiteX15" fmla="*/ 284477 w 299576"/>
                      <a:gd name="connsiteY15" fmla="*/ 953 h 129909"/>
                      <a:gd name="connsiteX16" fmla="*/ 245840 w 299576"/>
                      <a:gd name="connsiteY16" fmla="*/ 953 h 129909"/>
                      <a:gd name="connsiteX17" fmla="*/ 187885 w 299576"/>
                      <a:gd name="connsiteY17" fmla="*/ 26710 h 129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99576" h="129909">
                        <a:moveTo>
                          <a:pt x="187885" y="26710"/>
                        </a:moveTo>
                        <a:cubicBezTo>
                          <a:pt x="161054" y="36369"/>
                          <a:pt x="109538" y="52468"/>
                          <a:pt x="84854" y="58907"/>
                        </a:cubicBezTo>
                        <a:cubicBezTo>
                          <a:pt x="60169" y="65347"/>
                          <a:pt x="53730" y="61054"/>
                          <a:pt x="39778" y="65347"/>
                        </a:cubicBezTo>
                        <a:cubicBezTo>
                          <a:pt x="25826" y="69640"/>
                          <a:pt x="1141" y="84665"/>
                          <a:pt x="1141" y="84665"/>
                        </a:cubicBezTo>
                        <a:cubicBezTo>
                          <a:pt x="-3152" y="92178"/>
                          <a:pt x="5434" y="103984"/>
                          <a:pt x="14020" y="110423"/>
                        </a:cubicBezTo>
                        <a:cubicBezTo>
                          <a:pt x="22606" y="116863"/>
                          <a:pt x="39778" y="120082"/>
                          <a:pt x="52657" y="123302"/>
                        </a:cubicBezTo>
                        <a:cubicBezTo>
                          <a:pt x="65536" y="126522"/>
                          <a:pt x="67683" y="130814"/>
                          <a:pt x="91294" y="129741"/>
                        </a:cubicBezTo>
                        <a:cubicBezTo>
                          <a:pt x="114905" y="128668"/>
                          <a:pt x="168566" y="119009"/>
                          <a:pt x="194324" y="116862"/>
                        </a:cubicBezTo>
                        <a:cubicBezTo>
                          <a:pt x="220082" y="114715"/>
                          <a:pt x="228668" y="117935"/>
                          <a:pt x="245840" y="116862"/>
                        </a:cubicBezTo>
                        <a:cubicBezTo>
                          <a:pt x="263012" y="115789"/>
                          <a:pt x="297355" y="110423"/>
                          <a:pt x="297355" y="110423"/>
                        </a:cubicBezTo>
                        <a:cubicBezTo>
                          <a:pt x="304868" y="103984"/>
                          <a:pt x="290916" y="78226"/>
                          <a:pt x="290916" y="78226"/>
                        </a:cubicBezTo>
                        <a:cubicBezTo>
                          <a:pt x="288770" y="69640"/>
                          <a:pt x="284477" y="58907"/>
                          <a:pt x="284477" y="58907"/>
                        </a:cubicBezTo>
                        <a:cubicBezTo>
                          <a:pt x="283404" y="52468"/>
                          <a:pt x="284477" y="39589"/>
                          <a:pt x="284477" y="39589"/>
                        </a:cubicBezTo>
                        <a:cubicBezTo>
                          <a:pt x="285550" y="32076"/>
                          <a:pt x="290916" y="13831"/>
                          <a:pt x="290916" y="13831"/>
                        </a:cubicBezTo>
                        <a:cubicBezTo>
                          <a:pt x="293062" y="7392"/>
                          <a:pt x="297355" y="953"/>
                          <a:pt x="297355" y="953"/>
                        </a:cubicBezTo>
                        <a:cubicBezTo>
                          <a:pt x="296282" y="-1193"/>
                          <a:pt x="284477" y="953"/>
                          <a:pt x="284477" y="953"/>
                        </a:cubicBezTo>
                        <a:cubicBezTo>
                          <a:pt x="275891" y="953"/>
                          <a:pt x="259792" y="-1193"/>
                          <a:pt x="245840" y="953"/>
                        </a:cubicBezTo>
                        <a:cubicBezTo>
                          <a:pt x="231888" y="3099"/>
                          <a:pt x="214716" y="17051"/>
                          <a:pt x="187885" y="2671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275" name="Group 274"/>
                <p:cNvGrpSpPr/>
                <p:nvPr/>
              </p:nvGrpSpPr>
              <p:grpSpPr>
                <a:xfrm>
                  <a:off x="0" y="0"/>
                  <a:ext cx="1114103" cy="658397"/>
                  <a:chOff x="0" y="0"/>
                  <a:chExt cx="1114103" cy="658397"/>
                </a:xfrm>
              </p:grpSpPr>
              <p:sp>
                <p:nvSpPr>
                  <p:cNvPr id="276" name="Freeform 275"/>
                  <p:cNvSpPr/>
                  <p:nvPr/>
                </p:nvSpPr>
                <p:spPr>
                  <a:xfrm rot="21039507">
                    <a:off x="0" y="218941"/>
                    <a:ext cx="248920" cy="165735"/>
                  </a:xfrm>
                  <a:custGeom>
                    <a:avLst/>
                    <a:gdLst>
                      <a:gd name="connsiteX0" fmla="*/ 1702204 w 1780281"/>
                      <a:gd name="connsiteY0" fmla="*/ 624843 h 1062815"/>
                      <a:gd name="connsiteX1" fmla="*/ 1554097 w 1780281"/>
                      <a:gd name="connsiteY1" fmla="*/ 624843 h 1062815"/>
                      <a:gd name="connsiteX2" fmla="*/ 1496142 w 1780281"/>
                      <a:gd name="connsiteY2" fmla="*/ 618403 h 1062815"/>
                      <a:gd name="connsiteX3" fmla="*/ 1463945 w 1780281"/>
                      <a:gd name="connsiteY3" fmla="*/ 592645 h 1062815"/>
                      <a:gd name="connsiteX4" fmla="*/ 1425308 w 1780281"/>
                      <a:gd name="connsiteY4" fmla="*/ 541130 h 1062815"/>
                      <a:gd name="connsiteX5" fmla="*/ 1380232 w 1780281"/>
                      <a:gd name="connsiteY5" fmla="*/ 476736 h 1062815"/>
                      <a:gd name="connsiteX6" fmla="*/ 1348035 w 1780281"/>
                      <a:gd name="connsiteY6" fmla="*/ 405902 h 1062815"/>
                      <a:gd name="connsiteX7" fmla="*/ 1309399 w 1780281"/>
                      <a:gd name="connsiteY7" fmla="*/ 341507 h 1062815"/>
                      <a:gd name="connsiteX8" fmla="*/ 1232125 w 1780281"/>
                      <a:gd name="connsiteY8" fmla="*/ 296431 h 1062815"/>
                      <a:gd name="connsiteX9" fmla="*/ 1129094 w 1780281"/>
                      <a:gd name="connsiteY9" fmla="*/ 244916 h 1062815"/>
                      <a:gd name="connsiteX10" fmla="*/ 1032503 w 1780281"/>
                      <a:gd name="connsiteY10" fmla="*/ 199840 h 1062815"/>
                      <a:gd name="connsiteX11" fmla="*/ 993866 w 1780281"/>
                      <a:gd name="connsiteY11" fmla="*/ 180521 h 1062815"/>
                      <a:gd name="connsiteX12" fmla="*/ 890835 w 1780281"/>
                      <a:gd name="connsiteY12" fmla="*/ 129006 h 1062815"/>
                      <a:gd name="connsiteX13" fmla="*/ 820001 w 1780281"/>
                      <a:gd name="connsiteY13" fmla="*/ 51733 h 1062815"/>
                      <a:gd name="connsiteX14" fmla="*/ 710531 w 1780281"/>
                      <a:gd name="connsiteY14" fmla="*/ 217 h 1062815"/>
                      <a:gd name="connsiteX15" fmla="*/ 613939 w 1780281"/>
                      <a:gd name="connsiteY15" fmla="*/ 71051 h 1062815"/>
                      <a:gd name="connsiteX16" fmla="*/ 659016 w 1780281"/>
                      <a:gd name="connsiteY16" fmla="*/ 141885 h 1062815"/>
                      <a:gd name="connsiteX17" fmla="*/ 762047 w 1780281"/>
                      <a:gd name="connsiteY17" fmla="*/ 199840 h 1062815"/>
                      <a:gd name="connsiteX18" fmla="*/ 877956 w 1780281"/>
                      <a:gd name="connsiteY18" fmla="*/ 283552 h 1062815"/>
                      <a:gd name="connsiteX19" fmla="*/ 955230 w 1780281"/>
                      <a:gd name="connsiteY19" fmla="*/ 386583 h 1062815"/>
                      <a:gd name="connsiteX20" fmla="*/ 980987 w 1780281"/>
                      <a:gd name="connsiteY20" fmla="*/ 450978 h 1062815"/>
                      <a:gd name="connsiteX21" fmla="*/ 961669 w 1780281"/>
                      <a:gd name="connsiteY21" fmla="*/ 438099 h 1062815"/>
                      <a:gd name="connsiteX22" fmla="*/ 826441 w 1780281"/>
                      <a:gd name="connsiteY22" fmla="*/ 354386 h 1062815"/>
                      <a:gd name="connsiteX23" fmla="*/ 755607 w 1780281"/>
                      <a:gd name="connsiteY23" fmla="*/ 309310 h 1062815"/>
                      <a:gd name="connsiteX24" fmla="*/ 671894 w 1780281"/>
                      <a:gd name="connsiteY24" fmla="*/ 238476 h 1062815"/>
                      <a:gd name="connsiteX25" fmla="*/ 568863 w 1780281"/>
                      <a:gd name="connsiteY25" fmla="*/ 180521 h 1062815"/>
                      <a:gd name="connsiteX26" fmla="*/ 414317 w 1780281"/>
                      <a:gd name="connsiteY26" fmla="*/ 83930 h 1062815"/>
                      <a:gd name="connsiteX27" fmla="*/ 291968 w 1780281"/>
                      <a:gd name="connsiteY27" fmla="*/ 25975 h 1062815"/>
                      <a:gd name="connsiteX28" fmla="*/ 163179 w 1780281"/>
                      <a:gd name="connsiteY28" fmla="*/ 38854 h 1062815"/>
                      <a:gd name="connsiteX29" fmla="*/ 163179 w 1780281"/>
                      <a:gd name="connsiteY29" fmla="*/ 90369 h 1062815"/>
                      <a:gd name="connsiteX30" fmla="*/ 234013 w 1780281"/>
                      <a:gd name="connsiteY30" fmla="*/ 135445 h 1062815"/>
                      <a:gd name="connsiteX31" fmla="*/ 298407 w 1780281"/>
                      <a:gd name="connsiteY31" fmla="*/ 161203 h 1062815"/>
                      <a:gd name="connsiteX32" fmla="*/ 394999 w 1780281"/>
                      <a:gd name="connsiteY32" fmla="*/ 206279 h 1062815"/>
                      <a:gd name="connsiteX33" fmla="*/ 555985 w 1780281"/>
                      <a:gd name="connsiteY33" fmla="*/ 283552 h 1062815"/>
                      <a:gd name="connsiteX34" fmla="*/ 684773 w 1780281"/>
                      <a:gd name="connsiteY34" fmla="*/ 405902 h 1062815"/>
                      <a:gd name="connsiteX35" fmla="*/ 774925 w 1780281"/>
                      <a:gd name="connsiteY35" fmla="*/ 470296 h 1062815"/>
                      <a:gd name="connsiteX36" fmla="*/ 865077 w 1780281"/>
                      <a:gd name="connsiteY36" fmla="*/ 521812 h 1062815"/>
                      <a:gd name="connsiteX37" fmla="*/ 845759 w 1780281"/>
                      <a:gd name="connsiteY37" fmla="*/ 528251 h 1062815"/>
                      <a:gd name="connsiteX38" fmla="*/ 781365 w 1780281"/>
                      <a:gd name="connsiteY38" fmla="*/ 489614 h 1062815"/>
                      <a:gd name="connsiteX39" fmla="*/ 613939 w 1780281"/>
                      <a:gd name="connsiteY39" fmla="*/ 399462 h 1062815"/>
                      <a:gd name="connsiteX40" fmla="*/ 536666 w 1780281"/>
                      <a:gd name="connsiteY40" fmla="*/ 322189 h 1062815"/>
                      <a:gd name="connsiteX41" fmla="*/ 343483 w 1780281"/>
                      <a:gd name="connsiteY41" fmla="*/ 232037 h 1062815"/>
                      <a:gd name="connsiteX42" fmla="*/ 253331 w 1780281"/>
                      <a:gd name="connsiteY42" fmla="*/ 186961 h 1062815"/>
                      <a:gd name="connsiteX43" fmla="*/ 156739 w 1780281"/>
                      <a:gd name="connsiteY43" fmla="*/ 167643 h 1062815"/>
                      <a:gd name="connsiteX44" fmla="*/ 15072 w 1780281"/>
                      <a:gd name="connsiteY44" fmla="*/ 135445 h 1062815"/>
                      <a:gd name="connsiteX45" fmla="*/ 21511 w 1780281"/>
                      <a:gd name="connsiteY45" fmla="*/ 232037 h 1062815"/>
                      <a:gd name="connsiteX46" fmla="*/ 169618 w 1780281"/>
                      <a:gd name="connsiteY46" fmla="*/ 277113 h 1062815"/>
                      <a:gd name="connsiteX47" fmla="*/ 330604 w 1780281"/>
                      <a:gd name="connsiteY47" fmla="*/ 347947 h 1062815"/>
                      <a:gd name="connsiteX48" fmla="*/ 452954 w 1780281"/>
                      <a:gd name="connsiteY48" fmla="*/ 399462 h 1062815"/>
                      <a:gd name="connsiteX49" fmla="*/ 543106 w 1780281"/>
                      <a:gd name="connsiteY49" fmla="*/ 450978 h 1062815"/>
                      <a:gd name="connsiteX50" fmla="*/ 659016 w 1780281"/>
                      <a:gd name="connsiteY50" fmla="*/ 528251 h 1062815"/>
                      <a:gd name="connsiteX51" fmla="*/ 710531 w 1780281"/>
                      <a:gd name="connsiteY51" fmla="*/ 586206 h 1062815"/>
                      <a:gd name="connsiteX52" fmla="*/ 762047 w 1780281"/>
                      <a:gd name="connsiteY52" fmla="*/ 657040 h 1062815"/>
                      <a:gd name="connsiteX53" fmla="*/ 684773 w 1780281"/>
                      <a:gd name="connsiteY53" fmla="*/ 573327 h 1062815"/>
                      <a:gd name="connsiteX54" fmla="*/ 575303 w 1780281"/>
                      <a:gd name="connsiteY54" fmla="*/ 508933 h 1062815"/>
                      <a:gd name="connsiteX55" fmla="*/ 465832 w 1780281"/>
                      <a:gd name="connsiteY55" fmla="*/ 450978 h 1062815"/>
                      <a:gd name="connsiteX56" fmla="*/ 246892 w 1780281"/>
                      <a:gd name="connsiteY56" fmla="*/ 354386 h 1062815"/>
                      <a:gd name="connsiteX57" fmla="*/ 137421 w 1780281"/>
                      <a:gd name="connsiteY57" fmla="*/ 315750 h 1062815"/>
                      <a:gd name="connsiteX58" fmla="*/ 47269 w 1780281"/>
                      <a:gd name="connsiteY58" fmla="*/ 354386 h 1062815"/>
                      <a:gd name="connsiteX59" fmla="*/ 66587 w 1780281"/>
                      <a:gd name="connsiteY59" fmla="*/ 412341 h 1062815"/>
                      <a:gd name="connsiteX60" fmla="*/ 105224 w 1780281"/>
                      <a:gd name="connsiteY60" fmla="*/ 438099 h 1062815"/>
                      <a:gd name="connsiteX61" fmla="*/ 195376 w 1780281"/>
                      <a:gd name="connsiteY61" fmla="*/ 457417 h 1062815"/>
                      <a:gd name="connsiteX62" fmla="*/ 272649 w 1780281"/>
                      <a:gd name="connsiteY62" fmla="*/ 476736 h 1062815"/>
                      <a:gd name="connsiteX63" fmla="*/ 382120 w 1780281"/>
                      <a:gd name="connsiteY63" fmla="*/ 541130 h 1062815"/>
                      <a:gd name="connsiteX64" fmla="*/ 478711 w 1780281"/>
                      <a:gd name="connsiteY64" fmla="*/ 592645 h 1062815"/>
                      <a:gd name="connsiteX65" fmla="*/ 575303 w 1780281"/>
                      <a:gd name="connsiteY65" fmla="*/ 631282 h 1062815"/>
                      <a:gd name="connsiteX66" fmla="*/ 652576 w 1780281"/>
                      <a:gd name="connsiteY66" fmla="*/ 676358 h 1062815"/>
                      <a:gd name="connsiteX67" fmla="*/ 684773 w 1780281"/>
                      <a:gd name="connsiteY67" fmla="*/ 702116 h 1062815"/>
                      <a:gd name="connsiteX68" fmla="*/ 697652 w 1780281"/>
                      <a:gd name="connsiteY68" fmla="*/ 747192 h 1062815"/>
                      <a:gd name="connsiteX69" fmla="*/ 639697 w 1780281"/>
                      <a:gd name="connsiteY69" fmla="*/ 702116 h 1062815"/>
                      <a:gd name="connsiteX70" fmla="*/ 562424 w 1780281"/>
                      <a:gd name="connsiteY70" fmla="*/ 650600 h 1062815"/>
                      <a:gd name="connsiteX71" fmla="*/ 452954 w 1780281"/>
                      <a:gd name="connsiteY71" fmla="*/ 605524 h 1062815"/>
                      <a:gd name="connsiteX72" fmla="*/ 375680 w 1780281"/>
                      <a:gd name="connsiteY72" fmla="*/ 579767 h 1062815"/>
                      <a:gd name="connsiteX73" fmla="*/ 259770 w 1780281"/>
                      <a:gd name="connsiteY73" fmla="*/ 560448 h 1062815"/>
                      <a:gd name="connsiteX74" fmla="*/ 266210 w 1780281"/>
                      <a:gd name="connsiteY74" fmla="*/ 599085 h 1062815"/>
                      <a:gd name="connsiteX75" fmla="*/ 304847 w 1780281"/>
                      <a:gd name="connsiteY75" fmla="*/ 637721 h 1062815"/>
                      <a:gd name="connsiteX76" fmla="*/ 394999 w 1780281"/>
                      <a:gd name="connsiteY76" fmla="*/ 676358 h 1062815"/>
                      <a:gd name="connsiteX77" fmla="*/ 452954 w 1780281"/>
                      <a:gd name="connsiteY77" fmla="*/ 708555 h 1062815"/>
                      <a:gd name="connsiteX78" fmla="*/ 536666 w 1780281"/>
                      <a:gd name="connsiteY78" fmla="*/ 740752 h 1062815"/>
                      <a:gd name="connsiteX79" fmla="*/ 697652 w 1780281"/>
                      <a:gd name="connsiteY79" fmla="*/ 824465 h 1062815"/>
                      <a:gd name="connsiteX80" fmla="*/ 716970 w 1780281"/>
                      <a:gd name="connsiteY80" fmla="*/ 856662 h 1062815"/>
                      <a:gd name="connsiteX81" fmla="*/ 774925 w 1780281"/>
                      <a:gd name="connsiteY81" fmla="*/ 908178 h 1062815"/>
                      <a:gd name="connsiteX82" fmla="*/ 865077 w 1780281"/>
                      <a:gd name="connsiteY82" fmla="*/ 959693 h 1062815"/>
                      <a:gd name="connsiteX83" fmla="*/ 935911 w 1780281"/>
                      <a:gd name="connsiteY83" fmla="*/ 985451 h 1062815"/>
                      <a:gd name="connsiteX84" fmla="*/ 974548 w 1780281"/>
                      <a:gd name="connsiteY84" fmla="*/ 998330 h 1062815"/>
                      <a:gd name="connsiteX85" fmla="*/ 1019624 w 1780281"/>
                      <a:gd name="connsiteY85" fmla="*/ 1024088 h 1062815"/>
                      <a:gd name="connsiteX86" fmla="*/ 1051821 w 1780281"/>
                      <a:gd name="connsiteY86" fmla="*/ 1043406 h 1062815"/>
                      <a:gd name="connsiteX87" fmla="*/ 1180610 w 1780281"/>
                      <a:gd name="connsiteY87" fmla="*/ 1062724 h 1062815"/>
                      <a:gd name="connsiteX88" fmla="*/ 1257883 w 1780281"/>
                      <a:gd name="connsiteY88" fmla="*/ 1049845 h 1062815"/>
                      <a:gd name="connsiteX89" fmla="*/ 1354475 w 1780281"/>
                      <a:gd name="connsiteY89" fmla="*/ 1030527 h 1062815"/>
                      <a:gd name="connsiteX90" fmla="*/ 1554097 w 1780281"/>
                      <a:gd name="connsiteY90" fmla="*/ 985451 h 1062815"/>
                      <a:gd name="connsiteX91" fmla="*/ 1579855 w 1780281"/>
                      <a:gd name="connsiteY91" fmla="*/ 979012 h 1062815"/>
                      <a:gd name="connsiteX92" fmla="*/ 1682886 w 1780281"/>
                      <a:gd name="connsiteY92" fmla="*/ 966133 h 1062815"/>
                      <a:gd name="connsiteX93" fmla="*/ 1734401 w 1780281"/>
                      <a:gd name="connsiteY93" fmla="*/ 972572 h 1062815"/>
                      <a:gd name="connsiteX94" fmla="*/ 1773038 w 1780281"/>
                      <a:gd name="connsiteY94" fmla="*/ 959693 h 1062815"/>
                      <a:gd name="connsiteX95" fmla="*/ 1779477 w 1780281"/>
                      <a:gd name="connsiteY95" fmla="*/ 940375 h 1062815"/>
                      <a:gd name="connsiteX96" fmla="*/ 1779477 w 1780281"/>
                      <a:gd name="connsiteY96" fmla="*/ 863102 h 1062815"/>
                      <a:gd name="connsiteX97" fmla="*/ 1773038 w 1780281"/>
                      <a:gd name="connsiteY97" fmla="*/ 779389 h 1062815"/>
                      <a:gd name="connsiteX98" fmla="*/ 1766599 w 1780281"/>
                      <a:gd name="connsiteY98" fmla="*/ 708555 h 1062815"/>
                      <a:gd name="connsiteX99" fmla="*/ 1702204 w 1780281"/>
                      <a:gd name="connsiteY99" fmla="*/ 624843 h 1062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</a:cxnLst>
                    <a:rect l="l" t="t" r="r" b="b"/>
                    <a:pathLst>
                      <a:path w="1780281" h="1062815">
                        <a:moveTo>
                          <a:pt x="1702204" y="624843"/>
                        </a:moveTo>
                        <a:cubicBezTo>
                          <a:pt x="1666787" y="610891"/>
                          <a:pt x="1588441" y="625916"/>
                          <a:pt x="1554097" y="624843"/>
                        </a:cubicBezTo>
                        <a:cubicBezTo>
                          <a:pt x="1519753" y="623770"/>
                          <a:pt x="1511167" y="623769"/>
                          <a:pt x="1496142" y="618403"/>
                        </a:cubicBezTo>
                        <a:cubicBezTo>
                          <a:pt x="1481117" y="613037"/>
                          <a:pt x="1475751" y="605524"/>
                          <a:pt x="1463945" y="592645"/>
                        </a:cubicBezTo>
                        <a:cubicBezTo>
                          <a:pt x="1452139" y="579766"/>
                          <a:pt x="1439260" y="560448"/>
                          <a:pt x="1425308" y="541130"/>
                        </a:cubicBezTo>
                        <a:cubicBezTo>
                          <a:pt x="1411356" y="521812"/>
                          <a:pt x="1393111" y="499274"/>
                          <a:pt x="1380232" y="476736"/>
                        </a:cubicBezTo>
                        <a:cubicBezTo>
                          <a:pt x="1367353" y="454198"/>
                          <a:pt x="1359840" y="428440"/>
                          <a:pt x="1348035" y="405902"/>
                        </a:cubicBezTo>
                        <a:cubicBezTo>
                          <a:pt x="1336230" y="383364"/>
                          <a:pt x="1328717" y="359752"/>
                          <a:pt x="1309399" y="341507"/>
                        </a:cubicBezTo>
                        <a:cubicBezTo>
                          <a:pt x="1290081" y="323262"/>
                          <a:pt x="1262176" y="312530"/>
                          <a:pt x="1232125" y="296431"/>
                        </a:cubicBezTo>
                        <a:cubicBezTo>
                          <a:pt x="1202074" y="280332"/>
                          <a:pt x="1162364" y="261015"/>
                          <a:pt x="1129094" y="244916"/>
                        </a:cubicBezTo>
                        <a:cubicBezTo>
                          <a:pt x="1095824" y="228817"/>
                          <a:pt x="1055041" y="210572"/>
                          <a:pt x="1032503" y="199840"/>
                        </a:cubicBezTo>
                        <a:cubicBezTo>
                          <a:pt x="1009965" y="189108"/>
                          <a:pt x="993866" y="180521"/>
                          <a:pt x="993866" y="180521"/>
                        </a:cubicBezTo>
                        <a:cubicBezTo>
                          <a:pt x="970255" y="168715"/>
                          <a:pt x="919812" y="150471"/>
                          <a:pt x="890835" y="129006"/>
                        </a:cubicBezTo>
                        <a:cubicBezTo>
                          <a:pt x="861858" y="107541"/>
                          <a:pt x="850052" y="73198"/>
                          <a:pt x="820001" y="51733"/>
                        </a:cubicBezTo>
                        <a:cubicBezTo>
                          <a:pt x="789950" y="30268"/>
                          <a:pt x="744875" y="-3003"/>
                          <a:pt x="710531" y="217"/>
                        </a:cubicBezTo>
                        <a:cubicBezTo>
                          <a:pt x="676187" y="3437"/>
                          <a:pt x="622525" y="47440"/>
                          <a:pt x="613939" y="71051"/>
                        </a:cubicBezTo>
                        <a:cubicBezTo>
                          <a:pt x="605353" y="94662"/>
                          <a:pt x="634331" y="120420"/>
                          <a:pt x="659016" y="141885"/>
                        </a:cubicBezTo>
                        <a:cubicBezTo>
                          <a:pt x="683701" y="163350"/>
                          <a:pt x="725557" y="176229"/>
                          <a:pt x="762047" y="199840"/>
                        </a:cubicBezTo>
                        <a:cubicBezTo>
                          <a:pt x="798537" y="223451"/>
                          <a:pt x="845759" y="252428"/>
                          <a:pt x="877956" y="283552"/>
                        </a:cubicBezTo>
                        <a:cubicBezTo>
                          <a:pt x="910153" y="314676"/>
                          <a:pt x="938058" y="358679"/>
                          <a:pt x="955230" y="386583"/>
                        </a:cubicBezTo>
                        <a:cubicBezTo>
                          <a:pt x="972402" y="414487"/>
                          <a:pt x="980987" y="450978"/>
                          <a:pt x="980987" y="450978"/>
                        </a:cubicBezTo>
                        <a:cubicBezTo>
                          <a:pt x="982060" y="459564"/>
                          <a:pt x="961669" y="438099"/>
                          <a:pt x="961669" y="438099"/>
                        </a:cubicBezTo>
                        <a:lnTo>
                          <a:pt x="826441" y="354386"/>
                        </a:lnTo>
                        <a:cubicBezTo>
                          <a:pt x="792097" y="332921"/>
                          <a:pt x="781365" y="328628"/>
                          <a:pt x="755607" y="309310"/>
                        </a:cubicBezTo>
                        <a:cubicBezTo>
                          <a:pt x="729849" y="289992"/>
                          <a:pt x="703018" y="259941"/>
                          <a:pt x="671894" y="238476"/>
                        </a:cubicBezTo>
                        <a:cubicBezTo>
                          <a:pt x="640770" y="217011"/>
                          <a:pt x="611792" y="206279"/>
                          <a:pt x="568863" y="180521"/>
                        </a:cubicBezTo>
                        <a:cubicBezTo>
                          <a:pt x="525934" y="154763"/>
                          <a:pt x="460466" y="109688"/>
                          <a:pt x="414317" y="83930"/>
                        </a:cubicBezTo>
                        <a:cubicBezTo>
                          <a:pt x="368168" y="58172"/>
                          <a:pt x="333824" y="33488"/>
                          <a:pt x="291968" y="25975"/>
                        </a:cubicBezTo>
                        <a:cubicBezTo>
                          <a:pt x="250112" y="18462"/>
                          <a:pt x="184644" y="28122"/>
                          <a:pt x="163179" y="38854"/>
                        </a:cubicBezTo>
                        <a:cubicBezTo>
                          <a:pt x="141714" y="49586"/>
                          <a:pt x="151373" y="74270"/>
                          <a:pt x="163179" y="90369"/>
                        </a:cubicBezTo>
                        <a:cubicBezTo>
                          <a:pt x="174985" y="106467"/>
                          <a:pt x="211475" y="123639"/>
                          <a:pt x="234013" y="135445"/>
                        </a:cubicBezTo>
                        <a:cubicBezTo>
                          <a:pt x="256551" y="147251"/>
                          <a:pt x="271576" y="149397"/>
                          <a:pt x="298407" y="161203"/>
                        </a:cubicBezTo>
                        <a:cubicBezTo>
                          <a:pt x="325238" y="173009"/>
                          <a:pt x="394999" y="206279"/>
                          <a:pt x="394999" y="206279"/>
                        </a:cubicBezTo>
                        <a:cubicBezTo>
                          <a:pt x="437929" y="226671"/>
                          <a:pt x="507689" y="250281"/>
                          <a:pt x="555985" y="283552"/>
                        </a:cubicBezTo>
                        <a:cubicBezTo>
                          <a:pt x="604281" y="316823"/>
                          <a:pt x="648283" y="374778"/>
                          <a:pt x="684773" y="405902"/>
                        </a:cubicBezTo>
                        <a:cubicBezTo>
                          <a:pt x="721263" y="437026"/>
                          <a:pt x="744875" y="450978"/>
                          <a:pt x="774925" y="470296"/>
                        </a:cubicBezTo>
                        <a:cubicBezTo>
                          <a:pt x="804975" y="489614"/>
                          <a:pt x="865077" y="521812"/>
                          <a:pt x="865077" y="521812"/>
                        </a:cubicBezTo>
                        <a:cubicBezTo>
                          <a:pt x="876883" y="531471"/>
                          <a:pt x="859711" y="533617"/>
                          <a:pt x="845759" y="528251"/>
                        </a:cubicBezTo>
                        <a:cubicBezTo>
                          <a:pt x="831807" y="522885"/>
                          <a:pt x="820002" y="511079"/>
                          <a:pt x="781365" y="489614"/>
                        </a:cubicBezTo>
                        <a:cubicBezTo>
                          <a:pt x="742728" y="468149"/>
                          <a:pt x="654722" y="427366"/>
                          <a:pt x="613939" y="399462"/>
                        </a:cubicBezTo>
                        <a:cubicBezTo>
                          <a:pt x="573156" y="371558"/>
                          <a:pt x="581742" y="350093"/>
                          <a:pt x="536666" y="322189"/>
                        </a:cubicBezTo>
                        <a:cubicBezTo>
                          <a:pt x="491590" y="294285"/>
                          <a:pt x="390705" y="254575"/>
                          <a:pt x="343483" y="232037"/>
                        </a:cubicBezTo>
                        <a:cubicBezTo>
                          <a:pt x="296260" y="209499"/>
                          <a:pt x="284455" y="197693"/>
                          <a:pt x="253331" y="186961"/>
                        </a:cubicBezTo>
                        <a:cubicBezTo>
                          <a:pt x="222207" y="176229"/>
                          <a:pt x="196449" y="176229"/>
                          <a:pt x="156739" y="167643"/>
                        </a:cubicBezTo>
                        <a:cubicBezTo>
                          <a:pt x="117029" y="159057"/>
                          <a:pt x="37610" y="124713"/>
                          <a:pt x="15072" y="135445"/>
                        </a:cubicBezTo>
                        <a:cubicBezTo>
                          <a:pt x="-7466" y="146177"/>
                          <a:pt x="-4247" y="208426"/>
                          <a:pt x="21511" y="232037"/>
                        </a:cubicBezTo>
                        <a:cubicBezTo>
                          <a:pt x="47269" y="255648"/>
                          <a:pt x="118103" y="257795"/>
                          <a:pt x="169618" y="277113"/>
                        </a:cubicBezTo>
                        <a:cubicBezTo>
                          <a:pt x="221133" y="296431"/>
                          <a:pt x="283381" y="327556"/>
                          <a:pt x="330604" y="347947"/>
                        </a:cubicBezTo>
                        <a:cubicBezTo>
                          <a:pt x="377827" y="368338"/>
                          <a:pt x="417537" y="382290"/>
                          <a:pt x="452954" y="399462"/>
                        </a:cubicBezTo>
                        <a:cubicBezTo>
                          <a:pt x="488371" y="416634"/>
                          <a:pt x="508762" y="429513"/>
                          <a:pt x="543106" y="450978"/>
                        </a:cubicBezTo>
                        <a:cubicBezTo>
                          <a:pt x="577450" y="472443"/>
                          <a:pt x="631112" y="505713"/>
                          <a:pt x="659016" y="528251"/>
                        </a:cubicBezTo>
                        <a:cubicBezTo>
                          <a:pt x="686920" y="550789"/>
                          <a:pt x="693359" y="564741"/>
                          <a:pt x="710531" y="586206"/>
                        </a:cubicBezTo>
                        <a:cubicBezTo>
                          <a:pt x="727703" y="607671"/>
                          <a:pt x="766340" y="659187"/>
                          <a:pt x="762047" y="657040"/>
                        </a:cubicBezTo>
                        <a:cubicBezTo>
                          <a:pt x="757754" y="654893"/>
                          <a:pt x="715897" y="598011"/>
                          <a:pt x="684773" y="573327"/>
                        </a:cubicBezTo>
                        <a:cubicBezTo>
                          <a:pt x="653649" y="548642"/>
                          <a:pt x="611793" y="529324"/>
                          <a:pt x="575303" y="508933"/>
                        </a:cubicBezTo>
                        <a:cubicBezTo>
                          <a:pt x="538813" y="488542"/>
                          <a:pt x="520567" y="476736"/>
                          <a:pt x="465832" y="450978"/>
                        </a:cubicBezTo>
                        <a:cubicBezTo>
                          <a:pt x="411097" y="425220"/>
                          <a:pt x="301627" y="376924"/>
                          <a:pt x="246892" y="354386"/>
                        </a:cubicBezTo>
                        <a:cubicBezTo>
                          <a:pt x="192157" y="331848"/>
                          <a:pt x="170691" y="315750"/>
                          <a:pt x="137421" y="315750"/>
                        </a:cubicBezTo>
                        <a:cubicBezTo>
                          <a:pt x="104151" y="315750"/>
                          <a:pt x="59075" y="338287"/>
                          <a:pt x="47269" y="354386"/>
                        </a:cubicBezTo>
                        <a:cubicBezTo>
                          <a:pt x="35463" y="370484"/>
                          <a:pt x="56928" y="398389"/>
                          <a:pt x="66587" y="412341"/>
                        </a:cubicBezTo>
                        <a:cubicBezTo>
                          <a:pt x="76246" y="426293"/>
                          <a:pt x="83759" y="430586"/>
                          <a:pt x="105224" y="438099"/>
                        </a:cubicBezTo>
                        <a:cubicBezTo>
                          <a:pt x="126689" y="445612"/>
                          <a:pt x="167472" y="450977"/>
                          <a:pt x="195376" y="457417"/>
                        </a:cubicBezTo>
                        <a:cubicBezTo>
                          <a:pt x="223280" y="463856"/>
                          <a:pt x="241525" y="462784"/>
                          <a:pt x="272649" y="476736"/>
                        </a:cubicBezTo>
                        <a:cubicBezTo>
                          <a:pt x="303773" y="490688"/>
                          <a:pt x="347776" y="521812"/>
                          <a:pt x="382120" y="541130"/>
                        </a:cubicBezTo>
                        <a:cubicBezTo>
                          <a:pt x="416464" y="560448"/>
                          <a:pt x="446514" y="577620"/>
                          <a:pt x="478711" y="592645"/>
                        </a:cubicBezTo>
                        <a:cubicBezTo>
                          <a:pt x="510908" y="607670"/>
                          <a:pt x="546325" y="617330"/>
                          <a:pt x="575303" y="631282"/>
                        </a:cubicBezTo>
                        <a:cubicBezTo>
                          <a:pt x="604280" y="645234"/>
                          <a:pt x="634331" y="664552"/>
                          <a:pt x="652576" y="676358"/>
                        </a:cubicBezTo>
                        <a:cubicBezTo>
                          <a:pt x="670821" y="688164"/>
                          <a:pt x="677260" y="690310"/>
                          <a:pt x="684773" y="702116"/>
                        </a:cubicBezTo>
                        <a:cubicBezTo>
                          <a:pt x="692286" y="713922"/>
                          <a:pt x="705165" y="747192"/>
                          <a:pt x="697652" y="747192"/>
                        </a:cubicBezTo>
                        <a:cubicBezTo>
                          <a:pt x="690139" y="747192"/>
                          <a:pt x="662235" y="718215"/>
                          <a:pt x="639697" y="702116"/>
                        </a:cubicBezTo>
                        <a:cubicBezTo>
                          <a:pt x="617159" y="686017"/>
                          <a:pt x="593548" y="666699"/>
                          <a:pt x="562424" y="650600"/>
                        </a:cubicBezTo>
                        <a:cubicBezTo>
                          <a:pt x="531300" y="634501"/>
                          <a:pt x="484078" y="617329"/>
                          <a:pt x="452954" y="605524"/>
                        </a:cubicBezTo>
                        <a:cubicBezTo>
                          <a:pt x="421830" y="593719"/>
                          <a:pt x="407877" y="587280"/>
                          <a:pt x="375680" y="579767"/>
                        </a:cubicBezTo>
                        <a:cubicBezTo>
                          <a:pt x="343483" y="572254"/>
                          <a:pt x="278015" y="557228"/>
                          <a:pt x="259770" y="560448"/>
                        </a:cubicBezTo>
                        <a:cubicBezTo>
                          <a:pt x="241525" y="563668"/>
                          <a:pt x="258697" y="586206"/>
                          <a:pt x="266210" y="599085"/>
                        </a:cubicBezTo>
                        <a:cubicBezTo>
                          <a:pt x="273723" y="611964"/>
                          <a:pt x="283382" y="624842"/>
                          <a:pt x="304847" y="637721"/>
                        </a:cubicBezTo>
                        <a:cubicBezTo>
                          <a:pt x="326312" y="650600"/>
                          <a:pt x="370314" y="664552"/>
                          <a:pt x="394999" y="676358"/>
                        </a:cubicBezTo>
                        <a:cubicBezTo>
                          <a:pt x="419683" y="688164"/>
                          <a:pt x="429343" y="697823"/>
                          <a:pt x="452954" y="708555"/>
                        </a:cubicBezTo>
                        <a:cubicBezTo>
                          <a:pt x="476565" y="719287"/>
                          <a:pt x="495883" y="721434"/>
                          <a:pt x="536666" y="740752"/>
                        </a:cubicBezTo>
                        <a:cubicBezTo>
                          <a:pt x="577449" y="760070"/>
                          <a:pt x="667602" y="805147"/>
                          <a:pt x="697652" y="824465"/>
                        </a:cubicBezTo>
                        <a:cubicBezTo>
                          <a:pt x="727702" y="843783"/>
                          <a:pt x="704091" y="842710"/>
                          <a:pt x="716970" y="856662"/>
                        </a:cubicBezTo>
                        <a:cubicBezTo>
                          <a:pt x="729849" y="870614"/>
                          <a:pt x="750241" y="891006"/>
                          <a:pt x="774925" y="908178"/>
                        </a:cubicBezTo>
                        <a:cubicBezTo>
                          <a:pt x="799609" y="925350"/>
                          <a:pt x="838246" y="946814"/>
                          <a:pt x="865077" y="959693"/>
                        </a:cubicBezTo>
                        <a:cubicBezTo>
                          <a:pt x="891908" y="972572"/>
                          <a:pt x="917666" y="979012"/>
                          <a:pt x="935911" y="985451"/>
                        </a:cubicBezTo>
                        <a:cubicBezTo>
                          <a:pt x="954156" y="991891"/>
                          <a:pt x="960596" y="991891"/>
                          <a:pt x="974548" y="998330"/>
                        </a:cubicBezTo>
                        <a:cubicBezTo>
                          <a:pt x="988500" y="1004770"/>
                          <a:pt x="1019624" y="1024088"/>
                          <a:pt x="1019624" y="1024088"/>
                        </a:cubicBezTo>
                        <a:cubicBezTo>
                          <a:pt x="1032503" y="1031601"/>
                          <a:pt x="1024990" y="1036967"/>
                          <a:pt x="1051821" y="1043406"/>
                        </a:cubicBezTo>
                        <a:cubicBezTo>
                          <a:pt x="1078652" y="1049845"/>
                          <a:pt x="1146266" y="1061651"/>
                          <a:pt x="1180610" y="1062724"/>
                        </a:cubicBezTo>
                        <a:cubicBezTo>
                          <a:pt x="1214954" y="1063797"/>
                          <a:pt x="1228906" y="1055211"/>
                          <a:pt x="1257883" y="1049845"/>
                        </a:cubicBezTo>
                        <a:cubicBezTo>
                          <a:pt x="1286860" y="1044479"/>
                          <a:pt x="1354475" y="1030527"/>
                          <a:pt x="1354475" y="1030527"/>
                        </a:cubicBezTo>
                        <a:lnTo>
                          <a:pt x="1554097" y="985451"/>
                        </a:lnTo>
                        <a:cubicBezTo>
                          <a:pt x="1591660" y="976865"/>
                          <a:pt x="1558390" y="982232"/>
                          <a:pt x="1579855" y="979012"/>
                        </a:cubicBezTo>
                        <a:cubicBezTo>
                          <a:pt x="1601320" y="975792"/>
                          <a:pt x="1657128" y="967206"/>
                          <a:pt x="1682886" y="966133"/>
                        </a:cubicBezTo>
                        <a:cubicBezTo>
                          <a:pt x="1708644" y="965060"/>
                          <a:pt x="1719376" y="973645"/>
                          <a:pt x="1734401" y="972572"/>
                        </a:cubicBezTo>
                        <a:cubicBezTo>
                          <a:pt x="1749426" y="971499"/>
                          <a:pt x="1773038" y="959693"/>
                          <a:pt x="1773038" y="959693"/>
                        </a:cubicBezTo>
                        <a:cubicBezTo>
                          <a:pt x="1780551" y="954327"/>
                          <a:pt x="1778404" y="956473"/>
                          <a:pt x="1779477" y="940375"/>
                        </a:cubicBezTo>
                        <a:cubicBezTo>
                          <a:pt x="1780550" y="924277"/>
                          <a:pt x="1780550" y="889933"/>
                          <a:pt x="1779477" y="863102"/>
                        </a:cubicBezTo>
                        <a:cubicBezTo>
                          <a:pt x="1778404" y="836271"/>
                          <a:pt x="1775184" y="805147"/>
                          <a:pt x="1773038" y="779389"/>
                        </a:cubicBezTo>
                        <a:cubicBezTo>
                          <a:pt x="1770892" y="753631"/>
                          <a:pt x="1770892" y="732166"/>
                          <a:pt x="1766599" y="708555"/>
                        </a:cubicBezTo>
                        <a:cubicBezTo>
                          <a:pt x="1762306" y="684944"/>
                          <a:pt x="1737621" y="638795"/>
                          <a:pt x="1702204" y="624843"/>
                        </a:cubicBezTo>
                        <a:close/>
                      </a:path>
                    </a:pathLst>
                  </a:custGeom>
                  <a:solidFill>
                    <a:srgbClr val="E2C4A6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77" name="Freeform 276"/>
                  <p:cNvSpPr/>
                  <p:nvPr/>
                </p:nvSpPr>
                <p:spPr>
                  <a:xfrm rot="1404736">
                    <a:off x="264017" y="0"/>
                    <a:ext cx="405765" cy="459105"/>
                  </a:xfrm>
                  <a:custGeom>
                    <a:avLst/>
                    <a:gdLst>
                      <a:gd name="connsiteX0" fmla="*/ 335276 w 406249"/>
                      <a:gd name="connsiteY0" fmla="*/ 1550 h 459422"/>
                      <a:gd name="connsiteX1" fmla="*/ 283760 w 406249"/>
                      <a:gd name="connsiteY1" fmla="*/ 20868 h 459422"/>
                      <a:gd name="connsiteX2" fmla="*/ 264442 w 406249"/>
                      <a:gd name="connsiteY2" fmla="*/ 65944 h 459422"/>
                      <a:gd name="connsiteX3" fmla="*/ 258002 w 406249"/>
                      <a:gd name="connsiteY3" fmla="*/ 130339 h 459422"/>
                      <a:gd name="connsiteX4" fmla="*/ 264442 w 406249"/>
                      <a:gd name="connsiteY4" fmla="*/ 207612 h 459422"/>
                      <a:gd name="connsiteX5" fmla="*/ 270881 w 406249"/>
                      <a:gd name="connsiteY5" fmla="*/ 278446 h 459422"/>
                      <a:gd name="connsiteX6" fmla="*/ 283760 w 406249"/>
                      <a:gd name="connsiteY6" fmla="*/ 291325 h 459422"/>
                      <a:gd name="connsiteX7" fmla="*/ 283760 w 406249"/>
                      <a:gd name="connsiteY7" fmla="*/ 297764 h 459422"/>
                      <a:gd name="connsiteX8" fmla="*/ 232245 w 406249"/>
                      <a:gd name="connsiteY8" fmla="*/ 304204 h 459422"/>
                      <a:gd name="connsiteX9" fmla="*/ 180729 w 406249"/>
                      <a:gd name="connsiteY9" fmla="*/ 310643 h 459422"/>
                      <a:gd name="connsiteX10" fmla="*/ 109895 w 406249"/>
                      <a:gd name="connsiteY10" fmla="*/ 329961 h 459422"/>
                      <a:gd name="connsiteX11" fmla="*/ 71259 w 406249"/>
                      <a:gd name="connsiteY11" fmla="*/ 349280 h 459422"/>
                      <a:gd name="connsiteX12" fmla="*/ 32622 w 406249"/>
                      <a:gd name="connsiteY12" fmla="*/ 381477 h 459422"/>
                      <a:gd name="connsiteX13" fmla="*/ 425 w 406249"/>
                      <a:gd name="connsiteY13" fmla="*/ 407235 h 459422"/>
                      <a:gd name="connsiteX14" fmla="*/ 13304 w 406249"/>
                      <a:gd name="connsiteY14" fmla="*/ 439432 h 459422"/>
                      <a:gd name="connsiteX15" fmla="*/ 13304 w 406249"/>
                      <a:gd name="connsiteY15" fmla="*/ 458750 h 459422"/>
                      <a:gd name="connsiteX16" fmla="*/ 39062 w 406249"/>
                      <a:gd name="connsiteY16" fmla="*/ 452311 h 459422"/>
                      <a:gd name="connsiteX17" fmla="*/ 122774 w 406249"/>
                      <a:gd name="connsiteY17" fmla="*/ 426553 h 459422"/>
                      <a:gd name="connsiteX18" fmla="*/ 225805 w 406249"/>
                      <a:gd name="connsiteY18" fmla="*/ 407235 h 459422"/>
                      <a:gd name="connsiteX19" fmla="*/ 328836 w 406249"/>
                      <a:gd name="connsiteY19" fmla="*/ 387916 h 459422"/>
                      <a:gd name="connsiteX20" fmla="*/ 386791 w 406249"/>
                      <a:gd name="connsiteY20" fmla="*/ 368598 h 459422"/>
                      <a:gd name="connsiteX21" fmla="*/ 406109 w 406249"/>
                      <a:gd name="connsiteY21" fmla="*/ 317082 h 459422"/>
                      <a:gd name="connsiteX22" fmla="*/ 393231 w 406249"/>
                      <a:gd name="connsiteY22" fmla="*/ 310643 h 459422"/>
                      <a:gd name="connsiteX23" fmla="*/ 406109 w 406249"/>
                      <a:gd name="connsiteY23" fmla="*/ 207612 h 459422"/>
                      <a:gd name="connsiteX24" fmla="*/ 399670 w 406249"/>
                      <a:gd name="connsiteY24" fmla="*/ 123899 h 459422"/>
                      <a:gd name="connsiteX25" fmla="*/ 393231 w 406249"/>
                      <a:gd name="connsiteY25" fmla="*/ 59505 h 459422"/>
                      <a:gd name="connsiteX26" fmla="*/ 335276 w 406249"/>
                      <a:gd name="connsiteY26" fmla="*/ 1550 h 45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406249" h="459422">
                        <a:moveTo>
                          <a:pt x="335276" y="1550"/>
                        </a:moveTo>
                        <a:cubicBezTo>
                          <a:pt x="317031" y="-4890"/>
                          <a:pt x="295566" y="10136"/>
                          <a:pt x="283760" y="20868"/>
                        </a:cubicBezTo>
                        <a:cubicBezTo>
                          <a:pt x="271954" y="31600"/>
                          <a:pt x="268735" y="47699"/>
                          <a:pt x="264442" y="65944"/>
                        </a:cubicBezTo>
                        <a:cubicBezTo>
                          <a:pt x="260149" y="84189"/>
                          <a:pt x="258002" y="106728"/>
                          <a:pt x="258002" y="130339"/>
                        </a:cubicBezTo>
                        <a:cubicBezTo>
                          <a:pt x="258002" y="153950"/>
                          <a:pt x="262295" y="182927"/>
                          <a:pt x="264442" y="207612"/>
                        </a:cubicBezTo>
                        <a:cubicBezTo>
                          <a:pt x="266589" y="232297"/>
                          <a:pt x="267661" y="264494"/>
                          <a:pt x="270881" y="278446"/>
                        </a:cubicBezTo>
                        <a:cubicBezTo>
                          <a:pt x="274101" y="292398"/>
                          <a:pt x="283760" y="291325"/>
                          <a:pt x="283760" y="291325"/>
                        </a:cubicBezTo>
                        <a:cubicBezTo>
                          <a:pt x="285906" y="294545"/>
                          <a:pt x="292346" y="295618"/>
                          <a:pt x="283760" y="297764"/>
                        </a:cubicBezTo>
                        <a:cubicBezTo>
                          <a:pt x="275174" y="299910"/>
                          <a:pt x="232245" y="304204"/>
                          <a:pt x="232245" y="304204"/>
                        </a:cubicBezTo>
                        <a:cubicBezTo>
                          <a:pt x="215073" y="306350"/>
                          <a:pt x="201121" y="306350"/>
                          <a:pt x="180729" y="310643"/>
                        </a:cubicBezTo>
                        <a:cubicBezTo>
                          <a:pt x="160337" y="314936"/>
                          <a:pt x="128140" y="323522"/>
                          <a:pt x="109895" y="329961"/>
                        </a:cubicBezTo>
                        <a:cubicBezTo>
                          <a:pt x="91650" y="336401"/>
                          <a:pt x="84138" y="340694"/>
                          <a:pt x="71259" y="349280"/>
                        </a:cubicBezTo>
                        <a:cubicBezTo>
                          <a:pt x="58380" y="357866"/>
                          <a:pt x="44428" y="371818"/>
                          <a:pt x="32622" y="381477"/>
                        </a:cubicBezTo>
                        <a:cubicBezTo>
                          <a:pt x="20816" y="391136"/>
                          <a:pt x="3645" y="397576"/>
                          <a:pt x="425" y="407235"/>
                        </a:cubicBezTo>
                        <a:cubicBezTo>
                          <a:pt x="-2795" y="416894"/>
                          <a:pt x="13304" y="439432"/>
                          <a:pt x="13304" y="439432"/>
                        </a:cubicBezTo>
                        <a:cubicBezTo>
                          <a:pt x="15450" y="448018"/>
                          <a:pt x="13304" y="458750"/>
                          <a:pt x="13304" y="458750"/>
                        </a:cubicBezTo>
                        <a:cubicBezTo>
                          <a:pt x="17597" y="460897"/>
                          <a:pt x="20817" y="457677"/>
                          <a:pt x="39062" y="452311"/>
                        </a:cubicBezTo>
                        <a:cubicBezTo>
                          <a:pt x="57307" y="446945"/>
                          <a:pt x="91650" y="434066"/>
                          <a:pt x="122774" y="426553"/>
                        </a:cubicBezTo>
                        <a:cubicBezTo>
                          <a:pt x="153898" y="419040"/>
                          <a:pt x="225805" y="407235"/>
                          <a:pt x="225805" y="407235"/>
                        </a:cubicBezTo>
                        <a:cubicBezTo>
                          <a:pt x="260149" y="400796"/>
                          <a:pt x="302005" y="394356"/>
                          <a:pt x="328836" y="387916"/>
                        </a:cubicBezTo>
                        <a:cubicBezTo>
                          <a:pt x="355667" y="381477"/>
                          <a:pt x="373912" y="380404"/>
                          <a:pt x="386791" y="368598"/>
                        </a:cubicBezTo>
                        <a:cubicBezTo>
                          <a:pt x="399670" y="356792"/>
                          <a:pt x="405036" y="326741"/>
                          <a:pt x="406109" y="317082"/>
                        </a:cubicBezTo>
                        <a:cubicBezTo>
                          <a:pt x="407182" y="307423"/>
                          <a:pt x="393231" y="328888"/>
                          <a:pt x="393231" y="310643"/>
                        </a:cubicBezTo>
                        <a:cubicBezTo>
                          <a:pt x="393231" y="292398"/>
                          <a:pt x="405036" y="238736"/>
                          <a:pt x="406109" y="207612"/>
                        </a:cubicBezTo>
                        <a:cubicBezTo>
                          <a:pt x="407182" y="176488"/>
                          <a:pt x="401816" y="148584"/>
                          <a:pt x="399670" y="123899"/>
                        </a:cubicBezTo>
                        <a:cubicBezTo>
                          <a:pt x="397524" y="99214"/>
                          <a:pt x="396451" y="78823"/>
                          <a:pt x="393231" y="59505"/>
                        </a:cubicBezTo>
                        <a:cubicBezTo>
                          <a:pt x="390011" y="40187"/>
                          <a:pt x="353521" y="7990"/>
                          <a:pt x="335276" y="155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78" name="Freeform 277"/>
                  <p:cNvSpPr/>
                  <p:nvPr/>
                </p:nvSpPr>
                <p:spPr>
                  <a:xfrm>
                    <a:off x="579549" y="38637"/>
                    <a:ext cx="482600" cy="619760"/>
                  </a:xfrm>
                  <a:custGeom>
                    <a:avLst/>
                    <a:gdLst>
                      <a:gd name="connsiteX0" fmla="*/ 163132 w 483225"/>
                      <a:gd name="connsiteY0" fmla="*/ 7871 h 620049"/>
                      <a:gd name="connsiteX1" fmla="*/ 79420 w 483225"/>
                      <a:gd name="connsiteY1" fmla="*/ 40068 h 620049"/>
                      <a:gd name="connsiteX2" fmla="*/ 53662 w 483225"/>
                      <a:gd name="connsiteY2" fmla="*/ 40068 h 620049"/>
                      <a:gd name="connsiteX3" fmla="*/ 40783 w 483225"/>
                      <a:gd name="connsiteY3" fmla="*/ 72265 h 620049"/>
                      <a:gd name="connsiteX4" fmla="*/ 40783 w 483225"/>
                      <a:gd name="connsiteY4" fmla="*/ 136659 h 620049"/>
                      <a:gd name="connsiteX5" fmla="*/ 40783 w 483225"/>
                      <a:gd name="connsiteY5" fmla="*/ 201054 h 620049"/>
                      <a:gd name="connsiteX6" fmla="*/ 60101 w 483225"/>
                      <a:gd name="connsiteY6" fmla="*/ 297645 h 620049"/>
                      <a:gd name="connsiteX7" fmla="*/ 72980 w 483225"/>
                      <a:gd name="connsiteY7" fmla="*/ 368479 h 620049"/>
                      <a:gd name="connsiteX8" fmla="*/ 34344 w 483225"/>
                      <a:gd name="connsiteY8" fmla="*/ 439313 h 620049"/>
                      <a:gd name="connsiteX9" fmla="*/ 2146 w 483225"/>
                      <a:gd name="connsiteY9" fmla="*/ 535904 h 620049"/>
                      <a:gd name="connsiteX10" fmla="*/ 8586 w 483225"/>
                      <a:gd name="connsiteY10" fmla="*/ 555223 h 620049"/>
                      <a:gd name="connsiteX11" fmla="*/ 53662 w 483225"/>
                      <a:gd name="connsiteY11" fmla="*/ 568102 h 620049"/>
                      <a:gd name="connsiteX12" fmla="*/ 163132 w 483225"/>
                      <a:gd name="connsiteY12" fmla="*/ 587420 h 620049"/>
                      <a:gd name="connsiteX13" fmla="*/ 233966 w 483225"/>
                      <a:gd name="connsiteY13" fmla="*/ 593859 h 620049"/>
                      <a:gd name="connsiteX14" fmla="*/ 266163 w 483225"/>
                      <a:gd name="connsiteY14" fmla="*/ 606738 h 620049"/>
                      <a:gd name="connsiteX15" fmla="*/ 356315 w 483225"/>
                      <a:gd name="connsiteY15" fmla="*/ 613178 h 620049"/>
                      <a:gd name="connsiteX16" fmla="*/ 407831 w 483225"/>
                      <a:gd name="connsiteY16" fmla="*/ 619617 h 620049"/>
                      <a:gd name="connsiteX17" fmla="*/ 478665 w 483225"/>
                      <a:gd name="connsiteY17" fmla="*/ 600299 h 620049"/>
                      <a:gd name="connsiteX18" fmla="*/ 472225 w 483225"/>
                      <a:gd name="connsiteY18" fmla="*/ 555223 h 620049"/>
                      <a:gd name="connsiteX19" fmla="*/ 440028 w 483225"/>
                      <a:gd name="connsiteY19" fmla="*/ 439313 h 620049"/>
                      <a:gd name="connsiteX20" fmla="*/ 414270 w 483225"/>
                      <a:gd name="connsiteY20" fmla="*/ 342721 h 620049"/>
                      <a:gd name="connsiteX21" fmla="*/ 427149 w 483225"/>
                      <a:gd name="connsiteY21" fmla="*/ 246130 h 620049"/>
                      <a:gd name="connsiteX22" fmla="*/ 459346 w 483225"/>
                      <a:gd name="connsiteY22" fmla="*/ 123780 h 620049"/>
                      <a:gd name="connsiteX23" fmla="*/ 465786 w 483225"/>
                      <a:gd name="connsiteY23" fmla="*/ 59386 h 620049"/>
                      <a:gd name="connsiteX24" fmla="*/ 465786 w 483225"/>
                      <a:gd name="connsiteY24" fmla="*/ 52947 h 620049"/>
                      <a:gd name="connsiteX25" fmla="*/ 459346 w 483225"/>
                      <a:gd name="connsiteY25" fmla="*/ 33628 h 620049"/>
                      <a:gd name="connsiteX26" fmla="*/ 440028 w 483225"/>
                      <a:gd name="connsiteY26" fmla="*/ 33628 h 620049"/>
                      <a:gd name="connsiteX27" fmla="*/ 388513 w 483225"/>
                      <a:gd name="connsiteY27" fmla="*/ 27189 h 620049"/>
                      <a:gd name="connsiteX28" fmla="*/ 343437 w 483225"/>
                      <a:gd name="connsiteY28" fmla="*/ 27189 h 620049"/>
                      <a:gd name="connsiteX29" fmla="*/ 336997 w 483225"/>
                      <a:gd name="connsiteY29" fmla="*/ 20749 h 620049"/>
                      <a:gd name="connsiteX30" fmla="*/ 336997 w 483225"/>
                      <a:gd name="connsiteY30" fmla="*/ 1431 h 620049"/>
                      <a:gd name="connsiteX31" fmla="*/ 317679 w 483225"/>
                      <a:gd name="connsiteY31" fmla="*/ 1431 h 620049"/>
                      <a:gd name="connsiteX32" fmla="*/ 285482 w 483225"/>
                      <a:gd name="connsiteY32" fmla="*/ 1431 h 620049"/>
                      <a:gd name="connsiteX33" fmla="*/ 163132 w 483225"/>
                      <a:gd name="connsiteY33" fmla="*/ 7871 h 620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483225" h="620049">
                        <a:moveTo>
                          <a:pt x="163132" y="7871"/>
                        </a:moveTo>
                        <a:cubicBezTo>
                          <a:pt x="128788" y="14310"/>
                          <a:pt x="97665" y="34702"/>
                          <a:pt x="79420" y="40068"/>
                        </a:cubicBezTo>
                        <a:cubicBezTo>
                          <a:pt x="61175" y="45434"/>
                          <a:pt x="53662" y="40068"/>
                          <a:pt x="53662" y="40068"/>
                        </a:cubicBezTo>
                        <a:cubicBezTo>
                          <a:pt x="47222" y="45434"/>
                          <a:pt x="42930" y="56166"/>
                          <a:pt x="40783" y="72265"/>
                        </a:cubicBezTo>
                        <a:cubicBezTo>
                          <a:pt x="38636" y="88364"/>
                          <a:pt x="40783" y="136659"/>
                          <a:pt x="40783" y="136659"/>
                        </a:cubicBezTo>
                        <a:cubicBezTo>
                          <a:pt x="40783" y="158124"/>
                          <a:pt x="37563" y="174223"/>
                          <a:pt x="40783" y="201054"/>
                        </a:cubicBezTo>
                        <a:cubicBezTo>
                          <a:pt x="44003" y="227885"/>
                          <a:pt x="54735" y="269741"/>
                          <a:pt x="60101" y="297645"/>
                        </a:cubicBezTo>
                        <a:cubicBezTo>
                          <a:pt x="65467" y="325549"/>
                          <a:pt x="77273" y="344868"/>
                          <a:pt x="72980" y="368479"/>
                        </a:cubicBezTo>
                        <a:cubicBezTo>
                          <a:pt x="68687" y="392090"/>
                          <a:pt x="46150" y="411409"/>
                          <a:pt x="34344" y="439313"/>
                        </a:cubicBezTo>
                        <a:cubicBezTo>
                          <a:pt x="22538" y="467217"/>
                          <a:pt x="6439" y="516586"/>
                          <a:pt x="2146" y="535904"/>
                        </a:cubicBezTo>
                        <a:cubicBezTo>
                          <a:pt x="-2147" y="555222"/>
                          <a:pt x="0" y="549857"/>
                          <a:pt x="8586" y="555223"/>
                        </a:cubicBezTo>
                        <a:cubicBezTo>
                          <a:pt x="17172" y="560589"/>
                          <a:pt x="27904" y="562736"/>
                          <a:pt x="53662" y="568102"/>
                        </a:cubicBezTo>
                        <a:cubicBezTo>
                          <a:pt x="79420" y="573468"/>
                          <a:pt x="133081" y="583127"/>
                          <a:pt x="163132" y="587420"/>
                        </a:cubicBezTo>
                        <a:cubicBezTo>
                          <a:pt x="193183" y="591713"/>
                          <a:pt x="233966" y="593859"/>
                          <a:pt x="233966" y="593859"/>
                        </a:cubicBezTo>
                        <a:cubicBezTo>
                          <a:pt x="251138" y="597079"/>
                          <a:pt x="245772" y="603518"/>
                          <a:pt x="266163" y="606738"/>
                        </a:cubicBezTo>
                        <a:cubicBezTo>
                          <a:pt x="286554" y="609958"/>
                          <a:pt x="332704" y="611032"/>
                          <a:pt x="356315" y="613178"/>
                        </a:cubicBezTo>
                        <a:cubicBezTo>
                          <a:pt x="379926" y="615324"/>
                          <a:pt x="387439" y="621764"/>
                          <a:pt x="407831" y="619617"/>
                        </a:cubicBezTo>
                        <a:cubicBezTo>
                          <a:pt x="428223" y="617470"/>
                          <a:pt x="467933" y="611031"/>
                          <a:pt x="478665" y="600299"/>
                        </a:cubicBezTo>
                        <a:cubicBezTo>
                          <a:pt x="489397" y="589567"/>
                          <a:pt x="478665" y="582054"/>
                          <a:pt x="472225" y="555223"/>
                        </a:cubicBezTo>
                        <a:cubicBezTo>
                          <a:pt x="465786" y="528392"/>
                          <a:pt x="449687" y="474730"/>
                          <a:pt x="440028" y="439313"/>
                        </a:cubicBezTo>
                        <a:cubicBezTo>
                          <a:pt x="430369" y="403896"/>
                          <a:pt x="416416" y="374918"/>
                          <a:pt x="414270" y="342721"/>
                        </a:cubicBezTo>
                        <a:cubicBezTo>
                          <a:pt x="412124" y="310524"/>
                          <a:pt x="419636" y="282620"/>
                          <a:pt x="427149" y="246130"/>
                        </a:cubicBezTo>
                        <a:cubicBezTo>
                          <a:pt x="434662" y="209640"/>
                          <a:pt x="452907" y="154904"/>
                          <a:pt x="459346" y="123780"/>
                        </a:cubicBezTo>
                        <a:cubicBezTo>
                          <a:pt x="465785" y="92656"/>
                          <a:pt x="464713" y="71191"/>
                          <a:pt x="465786" y="59386"/>
                        </a:cubicBezTo>
                        <a:cubicBezTo>
                          <a:pt x="466859" y="47581"/>
                          <a:pt x="465786" y="52947"/>
                          <a:pt x="465786" y="52947"/>
                        </a:cubicBezTo>
                        <a:cubicBezTo>
                          <a:pt x="464713" y="48654"/>
                          <a:pt x="459346" y="33628"/>
                          <a:pt x="459346" y="33628"/>
                        </a:cubicBezTo>
                        <a:cubicBezTo>
                          <a:pt x="455053" y="30408"/>
                          <a:pt x="451833" y="34701"/>
                          <a:pt x="440028" y="33628"/>
                        </a:cubicBezTo>
                        <a:cubicBezTo>
                          <a:pt x="428223" y="32555"/>
                          <a:pt x="404611" y="28262"/>
                          <a:pt x="388513" y="27189"/>
                        </a:cubicBezTo>
                        <a:cubicBezTo>
                          <a:pt x="372415" y="26116"/>
                          <a:pt x="343437" y="27189"/>
                          <a:pt x="343437" y="27189"/>
                        </a:cubicBezTo>
                        <a:cubicBezTo>
                          <a:pt x="334851" y="26116"/>
                          <a:pt x="336997" y="20749"/>
                          <a:pt x="336997" y="20749"/>
                        </a:cubicBezTo>
                        <a:cubicBezTo>
                          <a:pt x="335924" y="16456"/>
                          <a:pt x="336997" y="1431"/>
                          <a:pt x="336997" y="1431"/>
                        </a:cubicBezTo>
                        <a:cubicBezTo>
                          <a:pt x="333777" y="-1789"/>
                          <a:pt x="317679" y="1431"/>
                          <a:pt x="317679" y="1431"/>
                        </a:cubicBezTo>
                        <a:cubicBezTo>
                          <a:pt x="309093" y="1431"/>
                          <a:pt x="309093" y="2504"/>
                          <a:pt x="285482" y="1431"/>
                        </a:cubicBezTo>
                        <a:cubicBezTo>
                          <a:pt x="261871" y="358"/>
                          <a:pt x="197476" y="1432"/>
                          <a:pt x="163132" y="7871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79" name="Freeform 278"/>
                  <p:cNvSpPr/>
                  <p:nvPr/>
                </p:nvSpPr>
                <p:spPr>
                  <a:xfrm rot="20652114">
                    <a:off x="521594" y="360609"/>
                    <a:ext cx="230505" cy="187325"/>
                  </a:xfrm>
                  <a:custGeom>
                    <a:avLst/>
                    <a:gdLst>
                      <a:gd name="connsiteX0" fmla="*/ 1702204 w 1780281"/>
                      <a:gd name="connsiteY0" fmla="*/ 624843 h 1062815"/>
                      <a:gd name="connsiteX1" fmla="*/ 1554097 w 1780281"/>
                      <a:gd name="connsiteY1" fmla="*/ 624843 h 1062815"/>
                      <a:gd name="connsiteX2" fmla="*/ 1496142 w 1780281"/>
                      <a:gd name="connsiteY2" fmla="*/ 618403 h 1062815"/>
                      <a:gd name="connsiteX3" fmla="*/ 1463945 w 1780281"/>
                      <a:gd name="connsiteY3" fmla="*/ 592645 h 1062815"/>
                      <a:gd name="connsiteX4" fmla="*/ 1425308 w 1780281"/>
                      <a:gd name="connsiteY4" fmla="*/ 541130 h 1062815"/>
                      <a:gd name="connsiteX5" fmla="*/ 1380232 w 1780281"/>
                      <a:gd name="connsiteY5" fmla="*/ 476736 h 1062815"/>
                      <a:gd name="connsiteX6" fmla="*/ 1348035 w 1780281"/>
                      <a:gd name="connsiteY6" fmla="*/ 405902 h 1062815"/>
                      <a:gd name="connsiteX7" fmla="*/ 1309399 w 1780281"/>
                      <a:gd name="connsiteY7" fmla="*/ 341507 h 1062815"/>
                      <a:gd name="connsiteX8" fmla="*/ 1232125 w 1780281"/>
                      <a:gd name="connsiteY8" fmla="*/ 296431 h 1062815"/>
                      <a:gd name="connsiteX9" fmla="*/ 1129094 w 1780281"/>
                      <a:gd name="connsiteY9" fmla="*/ 244916 h 1062815"/>
                      <a:gd name="connsiteX10" fmla="*/ 1032503 w 1780281"/>
                      <a:gd name="connsiteY10" fmla="*/ 199840 h 1062815"/>
                      <a:gd name="connsiteX11" fmla="*/ 993866 w 1780281"/>
                      <a:gd name="connsiteY11" fmla="*/ 180521 h 1062815"/>
                      <a:gd name="connsiteX12" fmla="*/ 890835 w 1780281"/>
                      <a:gd name="connsiteY12" fmla="*/ 129006 h 1062815"/>
                      <a:gd name="connsiteX13" fmla="*/ 820001 w 1780281"/>
                      <a:gd name="connsiteY13" fmla="*/ 51733 h 1062815"/>
                      <a:gd name="connsiteX14" fmla="*/ 710531 w 1780281"/>
                      <a:gd name="connsiteY14" fmla="*/ 217 h 1062815"/>
                      <a:gd name="connsiteX15" fmla="*/ 613939 w 1780281"/>
                      <a:gd name="connsiteY15" fmla="*/ 71051 h 1062815"/>
                      <a:gd name="connsiteX16" fmla="*/ 659016 w 1780281"/>
                      <a:gd name="connsiteY16" fmla="*/ 141885 h 1062815"/>
                      <a:gd name="connsiteX17" fmla="*/ 762047 w 1780281"/>
                      <a:gd name="connsiteY17" fmla="*/ 199840 h 1062815"/>
                      <a:gd name="connsiteX18" fmla="*/ 877956 w 1780281"/>
                      <a:gd name="connsiteY18" fmla="*/ 283552 h 1062815"/>
                      <a:gd name="connsiteX19" fmla="*/ 955230 w 1780281"/>
                      <a:gd name="connsiteY19" fmla="*/ 386583 h 1062815"/>
                      <a:gd name="connsiteX20" fmla="*/ 980987 w 1780281"/>
                      <a:gd name="connsiteY20" fmla="*/ 450978 h 1062815"/>
                      <a:gd name="connsiteX21" fmla="*/ 961669 w 1780281"/>
                      <a:gd name="connsiteY21" fmla="*/ 438099 h 1062815"/>
                      <a:gd name="connsiteX22" fmla="*/ 826441 w 1780281"/>
                      <a:gd name="connsiteY22" fmla="*/ 354386 h 1062815"/>
                      <a:gd name="connsiteX23" fmla="*/ 755607 w 1780281"/>
                      <a:gd name="connsiteY23" fmla="*/ 309310 h 1062815"/>
                      <a:gd name="connsiteX24" fmla="*/ 671894 w 1780281"/>
                      <a:gd name="connsiteY24" fmla="*/ 238476 h 1062815"/>
                      <a:gd name="connsiteX25" fmla="*/ 568863 w 1780281"/>
                      <a:gd name="connsiteY25" fmla="*/ 180521 h 1062815"/>
                      <a:gd name="connsiteX26" fmla="*/ 414317 w 1780281"/>
                      <a:gd name="connsiteY26" fmla="*/ 83930 h 1062815"/>
                      <a:gd name="connsiteX27" fmla="*/ 291968 w 1780281"/>
                      <a:gd name="connsiteY27" fmla="*/ 25975 h 1062815"/>
                      <a:gd name="connsiteX28" fmla="*/ 163179 w 1780281"/>
                      <a:gd name="connsiteY28" fmla="*/ 38854 h 1062815"/>
                      <a:gd name="connsiteX29" fmla="*/ 163179 w 1780281"/>
                      <a:gd name="connsiteY29" fmla="*/ 90369 h 1062815"/>
                      <a:gd name="connsiteX30" fmla="*/ 234013 w 1780281"/>
                      <a:gd name="connsiteY30" fmla="*/ 135445 h 1062815"/>
                      <a:gd name="connsiteX31" fmla="*/ 298407 w 1780281"/>
                      <a:gd name="connsiteY31" fmla="*/ 161203 h 1062815"/>
                      <a:gd name="connsiteX32" fmla="*/ 394999 w 1780281"/>
                      <a:gd name="connsiteY32" fmla="*/ 206279 h 1062815"/>
                      <a:gd name="connsiteX33" fmla="*/ 555985 w 1780281"/>
                      <a:gd name="connsiteY33" fmla="*/ 283552 h 1062815"/>
                      <a:gd name="connsiteX34" fmla="*/ 684773 w 1780281"/>
                      <a:gd name="connsiteY34" fmla="*/ 405902 h 1062815"/>
                      <a:gd name="connsiteX35" fmla="*/ 774925 w 1780281"/>
                      <a:gd name="connsiteY35" fmla="*/ 470296 h 1062815"/>
                      <a:gd name="connsiteX36" fmla="*/ 865077 w 1780281"/>
                      <a:gd name="connsiteY36" fmla="*/ 521812 h 1062815"/>
                      <a:gd name="connsiteX37" fmla="*/ 845759 w 1780281"/>
                      <a:gd name="connsiteY37" fmla="*/ 528251 h 1062815"/>
                      <a:gd name="connsiteX38" fmla="*/ 781365 w 1780281"/>
                      <a:gd name="connsiteY38" fmla="*/ 489614 h 1062815"/>
                      <a:gd name="connsiteX39" fmla="*/ 613939 w 1780281"/>
                      <a:gd name="connsiteY39" fmla="*/ 399462 h 1062815"/>
                      <a:gd name="connsiteX40" fmla="*/ 536666 w 1780281"/>
                      <a:gd name="connsiteY40" fmla="*/ 322189 h 1062815"/>
                      <a:gd name="connsiteX41" fmla="*/ 343483 w 1780281"/>
                      <a:gd name="connsiteY41" fmla="*/ 232037 h 1062815"/>
                      <a:gd name="connsiteX42" fmla="*/ 253331 w 1780281"/>
                      <a:gd name="connsiteY42" fmla="*/ 186961 h 1062815"/>
                      <a:gd name="connsiteX43" fmla="*/ 156739 w 1780281"/>
                      <a:gd name="connsiteY43" fmla="*/ 167643 h 1062815"/>
                      <a:gd name="connsiteX44" fmla="*/ 15072 w 1780281"/>
                      <a:gd name="connsiteY44" fmla="*/ 135445 h 1062815"/>
                      <a:gd name="connsiteX45" fmla="*/ 21511 w 1780281"/>
                      <a:gd name="connsiteY45" fmla="*/ 232037 h 1062815"/>
                      <a:gd name="connsiteX46" fmla="*/ 169618 w 1780281"/>
                      <a:gd name="connsiteY46" fmla="*/ 277113 h 1062815"/>
                      <a:gd name="connsiteX47" fmla="*/ 330604 w 1780281"/>
                      <a:gd name="connsiteY47" fmla="*/ 347947 h 1062815"/>
                      <a:gd name="connsiteX48" fmla="*/ 452954 w 1780281"/>
                      <a:gd name="connsiteY48" fmla="*/ 399462 h 1062815"/>
                      <a:gd name="connsiteX49" fmla="*/ 543106 w 1780281"/>
                      <a:gd name="connsiteY49" fmla="*/ 450978 h 1062815"/>
                      <a:gd name="connsiteX50" fmla="*/ 659016 w 1780281"/>
                      <a:gd name="connsiteY50" fmla="*/ 528251 h 1062815"/>
                      <a:gd name="connsiteX51" fmla="*/ 710531 w 1780281"/>
                      <a:gd name="connsiteY51" fmla="*/ 586206 h 1062815"/>
                      <a:gd name="connsiteX52" fmla="*/ 762047 w 1780281"/>
                      <a:gd name="connsiteY52" fmla="*/ 657040 h 1062815"/>
                      <a:gd name="connsiteX53" fmla="*/ 684773 w 1780281"/>
                      <a:gd name="connsiteY53" fmla="*/ 573327 h 1062815"/>
                      <a:gd name="connsiteX54" fmla="*/ 575303 w 1780281"/>
                      <a:gd name="connsiteY54" fmla="*/ 508933 h 1062815"/>
                      <a:gd name="connsiteX55" fmla="*/ 465832 w 1780281"/>
                      <a:gd name="connsiteY55" fmla="*/ 450978 h 1062815"/>
                      <a:gd name="connsiteX56" fmla="*/ 246892 w 1780281"/>
                      <a:gd name="connsiteY56" fmla="*/ 354386 h 1062815"/>
                      <a:gd name="connsiteX57" fmla="*/ 137421 w 1780281"/>
                      <a:gd name="connsiteY57" fmla="*/ 315750 h 1062815"/>
                      <a:gd name="connsiteX58" fmla="*/ 47269 w 1780281"/>
                      <a:gd name="connsiteY58" fmla="*/ 354386 h 1062815"/>
                      <a:gd name="connsiteX59" fmla="*/ 66587 w 1780281"/>
                      <a:gd name="connsiteY59" fmla="*/ 412341 h 1062815"/>
                      <a:gd name="connsiteX60" fmla="*/ 105224 w 1780281"/>
                      <a:gd name="connsiteY60" fmla="*/ 438099 h 1062815"/>
                      <a:gd name="connsiteX61" fmla="*/ 195376 w 1780281"/>
                      <a:gd name="connsiteY61" fmla="*/ 457417 h 1062815"/>
                      <a:gd name="connsiteX62" fmla="*/ 272649 w 1780281"/>
                      <a:gd name="connsiteY62" fmla="*/ 476736 h 1062815"/>
                      <a:gd name="connsiteX63" fmla="*/ 382120 w 1780281"/>
                      <a:gd name="connsiteY63" fmla="*/ 541130 h 1062815"/>
                      <a:gd name="connsiteX64" fmla="*/ 478711 w 1780281"/>
                      <a:gd name="connsiteY64" fmla="*/ 592645 h 1062815"/>
                      <a:gd name="connsiteX65" fmla="*/ 575303 w 1780281"/>
                      <a:gd name="connsiteY65" fmla="*/ 631282 h 1062815"/>
                      <a:gd name="connsiteX66" fmla="*/ 652576 w 1780281"/>
                      <a:gd name="connsiteY66" fmla="*/ 676358 h 1062815"/>
                      <a:gd name="connsiteX67" fmla="*/ 684773 w 1780281"/>
                      <a:gd name="connsiteY67" fmla="*/ 702116 h 1062815"/>
                      <a:gd name="connsiteX68" fmla="*/ 697652 w 1780281"/>
                      <a:gd name="connsiteY68" fmla="*/ 747192 h 1062815"/>
                      <a:gd name="connsiteX69" fmla="*/ 639697 w 1780281"/>
                      <a:gd name="connsiteY69" fmla="*/ 702116 h 1062815"/>
                      <a:gd name="connsiteX70" fmla="*/ 562424 w 1780281"/>
                      <a:gd name="connsiteY70" fmla="*/ 650600 h 1062815"/>
                      <a:gd name="connsiteX71" fmla="*/ 452954 w 1780281"/>
                      <a:gd name="connsiteY71" fmla="*/ 605524 h 1062815"/>
                      <a:gd name="connsiteX72" fmla="*/ 375680 w 1780281"/>
                      <a:gd name="connsiteY72" fmla="*/ 579767 h 1062815"/>
                      <a:gd name="connsiteX73" fmla="*/ 259770 w 1780281"/>
                      <a:gd name="connsiteY73" fmla="*/ 560448 h 1062815"/>
                      <a:gd name="connsiteX74" fmla="*/ 266210 w 1780281"/>
                      <a:gd name="connsiteY74" fmla="*/ 599085 h 1062815"/>
                      <a:gd name="connsiteX75" fmla="*/ 304847 w 1780281"/>
                      <a:gd name="connsiteY75" fmla="*/ 637721 h 1062815"/>
                      <a:gd name="connsiteX76" fmla="*/ 394999 w 1780281"/>
                      <a:gd name="connsiteY76" fmla="*/ 676358 h 1062815"/>
                      <a:gd name="connsiteX77" fmla="*/ 452954 w 1780281"/>
                      <a:gd name="connsiteY77" fmla="*/ 708555 h 1062815"/>
                      <a:gd name="connsiteX78" fmla="*/ 536666 w 1780281"/>
                      <a:gd name="connsiteY78" fmla="*/ 740752 h 1062815"/>
                      <a:gd name="connsiteX79" fmla="*/ 697652 w 1780281"/>
                      <a:gd name="connsiteY79" fmla="*/ 824465 h 1062815"/>
                      <a:gd name="connsiteX80" fmla="*/ 716970 w 1780281"/>
                      <a:gd name="connsiteY80" fmla="*/ 856662 h 1062815"/>
                      <a:gd name="connsiteX81" fmla="*/ 774925 w 1780281"/>
                      <a:gd name="connsiteY81" fmla="*/ 908178 h 1062815"/>
                      <a:gd name="connsiteX82" fmla="*/ 865077 w 1780281"/>
                      <a:gd name="connsiteY82" fmla="*/ 959693 h 1062815"/>
                      <a:gd name="connsiteX83" fmla="*/ 935911 w 1780281"/>
                      <a:gd name="connsiteY83" fmla="*/ 985451 h 1062815"/>
                      <a:gd name="connsiteX84" fmla="*/ 974548 w 1780281"/>
                      <a:gd name="connsiteY84" fmla="*/ 998330 h 1062815"/>
                      <a:gd name="connsiteX85" fmla="*/ 1019624 w 1780281"/>
                      <a:gd name="connsiteY85" fmla="*/ 1024088 h 1062815"/>
                      <a:gd name="connsiteX86" fmla="*/ 1051821 w 1780281"/>
                      <a:gd name="connsiteY86" fmla="*/ 1043406 h 1062815"/>
                      <a:gd name="connsiteX87" fmla="*/ 1180610 w 1780281"/>
                      <a:gd name="connsiteY87" fmla="*/ 1062724 h 1062815"/>
                      <a:gd name="connsiteX88" fmla="*/ 1257883 w 1780281"/>
                      <a:gd name="connsiteY88" fmla="*/ 1049845 h 1062815"/>
                      <a:gd name="connsiteX89" fmla="*/ 1354475 w 1780281"/>
                      <a:gd name="connsiteY89" fmla="*/ 1030527 h 1062815"/>
                      <a:gd name="connsiteX90" fmla="*/ 1554097 w 1780281"/>
                      <a:gd name="connsiteY90" fmla="*/ 985451 h 1062815"/>
                      <a:gd name="connsiteX91" fmla="*/ 1579855 w 1780281"/>
                      <a:gd name="connsiteY91" fmla="*/ 979012 h 1062815"/>
                      <a:gd name="connsiteX92" fmla="*/ 1682886 w 1780281"/>
                      <a:gd name="connsiteY92" fmla="*/ 966133 h 1062815"/>
                      <a:gd name="connsiteX93" fmla="*/ 1734401 w 1780281"/>
                      <a:gd name="connsiteY93" fmla="*/ 972572 h 1062815"/>
                      <a:gd name="connsiteX94" fmla="*/ 1773038 w 1780281"/>
                      <a:gd name="connsiteY94" fmla="*/ 959693 h 1062815"/>
                      <a:gd name="connsiteX95" fmla="*/ 1779477 w 1780281"/>
                      <a:gd name="connsiteY95" fmla="*/ 940375 h 1062815"/>
                      <a:gd name="connsiteX96" fmla="*/ 1779477 w 1780281"/>
                      <a:gd name="connsiteY96" fmla="*/ 863102 h 1062815"/>
                      <a:gd name="connsiteX97" fmla="*/ 1773038 w 1780281"/>
                      <a:gd name="connsiteY97" fmla="*/ 779389 h 1062815"/>
                      <a:gd name="connsiteX98" fmla="*/ 1766599 w 1780281"/>
                      <a:gd name="connsiteY98" fmla="*/ 708555 h 1062815"/>
                      <a:gd name="connsiteX99" fmla="*/ 1702204 w 1780281"/>
                      <a:gd name="connsiteY99" fmla="*/ 624843 h 1062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</a:cxnLst>
                    <a:rect l="l" t="t" r="r" b="b"/>
                    <a:pathLst>
                      <a:path w="1780281" h="1062815">
                        <a:moveTo>
                          <a:pt x="1702204" y="624843"/>
                        </a:moveTo>
                        <a:cubicBezTo>
                          <a:pt x="1666787" y="610891"/>
                          <a:pt x="1588441" y="625916"/>
                          <a:pt x="1554097" y="624843"/>
                        </a:cubicBezTo>
                        <a:cubicBezTo>
                          <a:pt x="1519753" y="623770"/>
                          <a:pt x="1511167" y="623769"/>
                          <a:pt x="1496142" y="618403"/>
                        </a:cubicBezTo>
                        <a:cubicBezTo>
                          <a:pt x="1481117" y="613037"/>
                          <a:pt x="1475751" y="605524"/>
                          <a:pt x="1463945" y="592645"/>
                        </a:cubicBezTo>
                        <a:cubicBezTo>
                          <a:pt x="1452139" y="579766"/>
                          <a:pt x="1439260" y="560448"/>
                          <a:pt x="1425308" y="541130"/>
                        </a:cubicBezTo>
                        <a:cubicBezTo>
                          <a:pt x="1411356" y="521812"/>
                          <a:pt x="1393111" y="499274"/>
                          <a:pt x="1380232" y="476736"/>
                        </a:cubicBezTo>
                        <a:cubicBezTo>
                          <a:pt x="1367353" y="454198"/>
                          <a:pt x="1359840" y="428440"/>
                          <a:pt x="1348035" y="405902"/>
                        </a:cubicBezTo>
                        <a:cubicBezTo>
                          <a:pt x="1336230" y="383364"/>
                          <a:pt x="1328717" y="359752"/>
                          <a:pt x="1309399" y="341507"/>
                        </a:cubicBezTo>
                        <a:cubicBezTo>
                          <a:pt x="1290081" y="323262"/>
                          <a:pt x="1262176" y="312530"/>
                          <a:pt x="1232125" y="296431"/>
                        </a:cubicBezTo>
                        <a:cubicBezTo>
                          <a:pt x="1202074" y="280332"/>
                          <a:pt x="1162364" y="261015"/>
                          <a:pt x="1129094" y="244916"/>
                        </a:cubicBezTo>
                        <a:cubicBezTo>
                          <a:pt x="1095824" y="228817"/>
                          <a:pt x="1055041" y="210572"/>
                          <a:pt x="1032503" y="199840"/>
                        </a:cubicBezTo>
                        <a:cubicBezTo>
                          <a:pt x="1009965" y="189108"/>
                          <a:pt x="993866" y="180521"/>
                          <a:pt x="993866" y="180521"/>
                        </a:cubicBezTo>
                        <a:cubicBezTo>
                          <a:pt x="970255" y="168715"/>
                          <a:pt x="919812" y="150471"/>
                          <a:pt x="890835" y="129006"/>
                        </a:cubicBezTo>
                        <a:cubicBezTo>
                          <a:pt x="861858" y="107541"/>
                          <a:pt x="850052" y="73198"/>
                          <a:pt x="820001" y="51733"/>
                        </a:cubicBezTo>
                        <a:cubicBezTo>
                          <a:pt x="789950" y="30268"/>
                          <a:pt x="744875" y="-3003"/>
                          <a:pt x="710531" y="217"/>
                        </a:cubicBezTo>
                        <a:cubicBezTo>
                          <a:pt x="676187" y="3437"/>
                          <a:pt x="622525" y="47440"/>
                          <a:pt x="613939" y="71051"/>
                        </a:cubicBezTo>
                        <a:cubicBezTo>
                          <a:pt x="605353" y="94662"/>
                          <a:pt x="634331" y="120420"/>
                          <a:pt x="659016" y="141885"/>
                        </a:cubicBezTo>
                        <a:cubicBezTo>
                          <a:pt x="683701" y="163350"/>
                          <a:pt x="725557" y="176229"/>
                          <a:pt x="762047" y="199840"/>
                        </a:cubicBezTo>
                        <a:cubicBezTo>
                          <a:pt x="798537" y="223451"/>
                          <a:pt x="845759" y="252428"/>
                          <a:pt x="877956" y="283552"/>
                        </a:cubicBezTo>
                        <a:cubicBezTo>
                          <a:pt x="910153" y="314676"/>
                          <a:pt x="938058" y="358679"/>
                          <a:pt x="955230" y="386583"/>
                        </a:cubicBezTo>
                        <a:cubicBezTo>
                          <a:pt x="972402" y="414487"/>
                          <a:pt x="980987" y="450978"/>
                          <a:pt x="980987" y="450978"/>
                        </a:cubicBezTo>
                        <a:cubicBezTo>
                          <a:pt x="982060" y="459564"/>
                          <a:pt x="961669" y="438099"/>
                          <a:pt x="961669" y="438099"/>
                        </a:cubicBezTo>
                        <a:lnTo>
                          <a:pt x="826441" y="354386"/>
                        </a:lnTo>
                        <a:cubicBezTo>
                          <a:pt x="792097" y="332921"/>
                          <a:pt x="781365" y="328628"/>
                          <a:pt x="755607" y="309310"/>
                        </a:cubicBezTo>
                        <a:cubicBezTo>
                          <a:pt x="729849" y="289992"/>
                          <a:pt x="703018" y="259941"/>
                          <a:pt x="671894" y="238476"/>
                        </a:cubicBezTo>
                        <a:cubicBezTo>
                          <a:pt x="640770" y="217011"/>
                          <a:pt x="611792" y="206279"/>
                          <a:pt x="568863" y="180521"/>
                        </a:cubicBezTo>
                        <a:cubicBezTo>
                          <a:pt x="525934" y="154763"/>
                          <a:pt x="460466" y="109688"/>
                          <a:pt x="414317" y="83930"/>
                        </a:cubicBezTo>
                        <a:cubicBezTo>
                          <a:pt x="368168" y="58172"/>
                          <a:pt x="333824" y="33488"/>
                          <a:pt x="291968" y="25975"/>
                        </a:cubicBezTo>
                        <a:cubicBezTo>
                          <a:pt x="250112" y="18462"/>
                          <a:pt x="184644" y="28122"/>
                          <a:pt x="163179" y="38854"/>
                        </a:cubicBezTo>
                        <a:cubicBezTo>
                          <a:pt x="141714" y="49586"/>
                          <a:pt x="151373" y="74270"/>
                          <a:pt x="163179" y="90369"/>
                        </a:cubicBezTo>
                        <a:cubicBezTo>
                          <a:pt x="174985" y="106467"/>
                          <a:pt x="211475" y="123639"/>
                          <a:pt x="234013" y="135445"/>
                        </a:cubicBezTo>
                        <a:cubicBezTo>
                          <a:pt x="256551" y="147251"/>
                          <a:pt x="271576" y="149397"/>
                          <a:pt x="298407" y="161203"/>
                        </a:cubicBezTo>
                        <a:cubicBezTo>
                          <a:pt x="325238" y="173009"/>
                          <a:pt x="394999" y="206279"/>
                          <a:pt x="394999" y="206279"/>
                        </a:cubicBezTo>
                        <a:cubicBezTo>
                          <a:pt x="437929" y="226671"/>
                          <a:pt x="507689" y="250281"/>
                          <a:pt x="555985" y="283552"/>
                        </a:cubicBezTo>
                        <a:cubicBezTo>
                          <a:pt x="604281" y="316823"/>
                          <a:pt x="648283" y="374778"/>
                          <a:pt x="684773" y="405902"/>
                        </a:cubicBezTo>
                        <a:cubicBezTo>
                          <a:pt x="721263" y="437026"/>
                          <a:pt x="744875" y="450978"/>
                          <a:pt x="774925" y="470296"/>
                        </a:cubicBezTo>
                        <a:cubicBezTo>
                          <a:pt x="804975" y="489614"/>
                          <a:pt x="865077" y="521812"/>
                          <a:pt x="865077" y="521812"/>
                        </a:cubicBezTo>
                        <a:cubicBezTo>
                          <a:pt x="876883" y="531471"/>
                          <a:pt x="859711" y="533617"/>
                          <a:pt x="845759" y="528251"/>
                        </a:cubicBezTo>
                        <a:cubicBezTo>
                          <a:pt x="831807" y="522885"/>
                          <a:pt x="820002" y="511079"/>
                          <a:pt x="781365" y="489614"/>
                        </a:cubicBezTo>
                        <a:cubicBezTo>
                          <a:pt x="742728" y="468149"/>
                          <a:pt x="654722" y="427366"/>
                          <a:pt x="613939" y="399462"/>
                        </a:cubicBezTo>
                        <a:cubicBezTo>
                          <a:pt x="573156" y="371558"/>
                          <a:pt x="581742" y="350093"/>
                          <a:pt x="536666" y="322189"/>
                        </a:cubicBezTo>
                        <a:cubicBezTo>
                          <a:pt x="491590" y="294285"/>
                          <a:pt x="390705" y="254575"/>
                          <a:pt x="343483" y="232037"/>
                        </a:cubicBezTo>
                        <a:cubicBezTo>
                          <a:pt x="296260" y="209499"/>
                          <a:pt x="284455" y="197693"/>
                          <a:pt x="253331" y="186961"/>
                        </a:cubicBezTo>
                        <a:cubicBezTo>
                          <a:pt x="222207" y="176229"/>
                          <a:pt x="196449" y="176229"/>
                          <a:pt x="156739" y="167643"/>
                        </a:cubicBezTo>
                        <a:cubicBezTo>
                          <a:pt x="117029" y="159057"/>
                          <a:pt x="37610" y="124713"/>
                          <a:pt x="15072" y="135445"/>
                        </a:cubicBezTo>
                        <a:cubicBezTo>
                          <a:pt x="-7466" y="146177"/>
                          <a:pt x="-4247" y="208426"/>
                          <a:pt x="21511" y="232037"/>
                        </a:cubicBezTo>
                        <a:cubicBezTo>
                          <a:pt x="47269" y="255648"/>
                          <a:pt x="118103" y="257795"/>
                          <a:pt x="169618" y="277113"/>
                        </a:cubicBezTo>
                        <a:cubicBezTo>
                          <a:pt x="221133" y="296431"/>
                          <a:pt x="283381" y="327556"/>
                          <a:pt x="330604" y="347947"/>
                        </a:cubicBezTo>
                        <a:cubicBezTo>
                          <a:pt x="377827" y="368338"/>
                          <a:pt x="417537" y="382290"/>
                          <a:pt x="452954" y="399462"/>
                        </a:cubicBezTo>
                        <a:cubicBezTo>
                          <a:pt x="488371" y="416634"/>
                          <a:pt x="508762" y="429513"/>
                          <a:pt x="543106" y="450978"/>
                        </a:cubicBezTo>
                        <a:cubicBezTo>
                          <a:pt x="577450" y="472443"/>
                          <a:pt x="631112" y="505713"/>
                          <a:pt x="659016" y="528251"/>
                        </a:cubicBezTo>
                        <a:cubicBezTo>
                          <a:pt x="686920" y="550789"/>
                          <a:pt x="693359" y="564741"/>
                          <a:pt x="710531" y="586206"/>
                        </a:cubicBezTo>
                        <a:cubicBezTo>
                          <a:pt x="727703" y="607671"/>
                          <a:pt x="766340" y="659187"/>
                          <a:pt x="762047" y="657040"/>
                        </a:cubicBezTo>
                        <a:cubicBezTo>
                          <a:pt x="757754" y="654893"/>
                          <a:pt x="715897" y="598011"/>
                          <a:pt x="684773" y="573327"/>
                        </a:cubicBezTo>
                        <a:cubicBezTo>
                          <a:pt x="653649" y="548642"/>
                          <a:pt x="611793" y="529324"/>
                          <a:pt x="575303" y="508933"/>
                        </a:cubicBezTo>
                        <a:cubicBezTo>
                          <a:pt x="538813" y="488542"/>
                          <a:pt x="520567" y="476736"/>
                          <a:pt x="465832" y="450978"/>
                        </a:cubicBezTo>
                        <a:cubicBezTo>
                          <a:pt x="411097" y="425220"/>
                          <a:pt x="301627" y="376924"/>
                          <a:pt x="246892" y="354386"/>
                        </a:cubicBezTo>
                        <a:cubicBezTo>
                          <a:pt x="192157" y="331848"/>
                          <a:pt x="170691" y="315750"/>
                          <a:pt x="137421" y="315750"/>
                        </a:cubicBezTo>
                        <a:cubicBezTo>
                          <a:pt x="104151" y="315750"/>
                          <a:pt x="59075" y="338287"/>
                          <a:pt x="47269" y="354386"/>
                        </a:cubicBezTo>
                        <a:cubicBezTo>
                          <a:pt x="35463" y="370484"/>
                          <a:pt x="56928" y="398389"/>
                          <a:pt x="66587" y="412341"/>
                        </a:cubicBezTo>
                        <a:cubicBezTo>
                          <a:pt x="76246" y="426293"/>
                          <a:pt x="83759" y="430586"/>
                          <a:pt x="105224" y="438099"/>
                        </a:cubicBezTo>
                        <a:cubicBezTo>
                          <a:pt x="126689" y="445612"/>
                          <a:pt x="167472" y="450977"/>
                          <a:pt x="195376" y="457417"/>
                        </a:cubicBezTo>
                        <a:cubicBezTo>
                          <a:pt x="223280" y="463856"/>
                          <a:pt x="241525" y="462784"/>
                          <a:pt x="272649" y="476736"/>
                        </a:cubicBezTo>
                        <a:cubicBezTo>
                          <a:pt x="303773" y="490688"/>
                          <a:pt x="347776" y="521812"/>
                          <a:pt x="382120" y="541130"/>
                        </a:cubicBezTo>
                        <a:cubicBezTo>
                          <a:pt x="416464" y="560448"/>
                          <a:pt x="446514" y="577620"/>
                          <a:pt x="478711" y="592645"/>
                        </a:cubicBezTo>
                        <a:cubicBezTo>
                          <a:pt x="510908" y="607670"/>
                          <a:pt x="546325" y="617330"/>
                          <a:pt x="575303" y="631282"/>
                        </a:cubicBezTo>
                        <a:cubicBezTo>
                          <a:pt x="604280" y="645234"/>
                          <a:pt x="634331" y="664552"/>
                          <a:pt x="652576" y="676358"/>
                        </a:cubicBezTo>
                        <a:cubicBezTo>
                          <a:pt x="670821" y="688164"/>
                          <a:pt x="677260" y="690310"/>
                          <a:pt x="684773" y="702116"/>
                        </a:cubicBezTo>
                        <a:cubicBezTo>
                          <a:pt x="692286" y="713922"/>
                          <a:pt x="705165" y="747192"/>
                          <a:pt x="697652" y="747192"/>
                        </a:cubicBezTo>
                        <a:cubicBezTo>
                          <a:pt x="690139" y="747192"/>
                          <a:pt x="662235" y="718215"/>
                          <a:pt x="639697" y="702116"/>
                        </a:cubicBezTo>
                        <a:cubicBezTo>
                          <a:pt x="617159" y="686017"/>
                          <a:pt x="593548" y="666699"/>
                          <a:pt x="562424" y="650600"/>
                        </a:cubicBezTo>
                        <a:cubicBezTo>
                          <a:pt x="531300" y="634501"/>
                          <a:pt x="484078" y="617329"/>
                          <a:pt x="452954" y="605524"/>
                        </a:cubicBezTo>
                        <a:cubicBezTo>
                          <a:pt x="421830" y="593719"/>
                          <a:pt x="407877" y="587280"/>
                          <a:pt x="375680" y="579767"/>
                        </a:cubicBezTo>
                        <a:cubicBezTo>
                          <a:pt x="343483" y="572254"/>
                          <a:pt x="278015" y="557228"/>
                          <a:pt x="259770" y="560448"/>
                        </a:cubicBezTo>
                        <a:cubicBezTo>
                          <a:pt x="241525" y="563668"/>
                          <a:pt x="258697" y="586206"/>
                          <a:pt x="266210" y="599085"/>
                        </a:cubicBezTo>
                        <a:cubicBezTo>
                          <a:pt x="273723" y="611964"/>
                          <a:pt x="283382" y="624842"/>
                          <a:pt x="304847" y="637721"/>
                        </a:cubicBezTo>
                        <a:cubicBezTo>
                          <a:pt x="326312" y="650600"/>
                          <a:pt x="370314" y="664552"/>
                          <a:pt x="394999" y="676358"/>
                        </a:cubicBezTo>
                        <a:cubicBezTo>
                          <a:pt x="419683" y="688164"/>
                          <a:pt x="429343" y="697823"/>
                          <a:pt x="452954" y="708555"/>
                        </a:cubicBezTo>
                        <a:cubicBezTo>
                          <a:pt x="476565" y="719287"/>
                          <a:pt x="495883" y="721434"/>
                          <a:pt x="536666" y="740752"/>
                        </a:cubicBezTo>
                        <a:cubicBezTo>
                          <a:pt x="577449" y="760070"/>
                          <a:pt x="667602" y="805147"/>
                          <a:pt x="697652" y="824465"/>
                        </a:cubicBezTo>
                        <a:cubicBezTo>
                          <a:pt x="727702" y="843783"/>
                          <a:pt x="704091" y="842710"/>
                          <a:pt x="716970" y="856662"/>
                        </a:cubicBezTo>
                        <a:cubicBezTo>
                          <a:pt x="729849" y="870614"/>
                          <a:pt x="750241" y="891006"/>
                          <a:pt x="774925" y="908178"/>
                        </a:cubicBezTo>
                        <a:cubicBezTo>
                          <a:pt x="799609" y="925350"/>
                          <a:pt x="838246" y="946814"/>
                          <a:pt x="865077" y="959693"/>
                        </a:cubicBezTo>
                        <a:cubicBezTo>
                          <a:pt x="891908" y="972572"/>
                          <a:pt x="917666" y="979012"/>
                          <a:pt x="935911" y="985451"/>
                        </a:cubicBezTo>
                        <a:cubicBezTo>
                          <a:pt x="954156" y="991891"/>
                          <a:pt x="960596" y="991891"/>
                          <a:pt x="974548" y="998330"/>
                        </a:cubicBezTo>
                        <a:cubicBezTo>
                          <a:pt x="988500" y="1004770"/>
                          <a:pt x="1019624" y="1024088"/>
                          <a:pt x="1019624" y="1024088"/>
                        </a:cubicBezTo>
                        <a:cubicBezTo>
                          <a:pt x="1032503" y="1031601"/>
                          <a:pt x="1024990" y="1036967"/>
                          <a:pt x="1051821" y="1043406"/>
                        </a:cubicBezTo>
                        <a:cubicBezTo>
                          <a:pt x="1078652" y="1049845"/>
                          <a:pt x="1146266" y="1061651"/>
                          <a:pt x="1180610" y="1062724"/>
                        </a:cubicBezTo>
                        <a:cubicBezTo>
                          <a:pt x="1214954" y="1063797"/>
                          <a:pt x="1228906" y="1055211"/>
                          <a:pt x="1257883" y="1049845"/>
                        </a:cubicBezTo>
                        <a:cubicBezTo>
                          <a:pt x="1286860" y="1044479"/>
                          <a:pt x="1354475" y="1030527"/>
                          <a:pt x="1354475" y="1030527"/>
                        </a:cubicBezTo>
                        <a:lnTo>
                          <a:pt x="1554097" y="985451"/>
                        </a:lnTo>
                        <a:cubicBezTo>
                          <a:pt x="1591660" y="976865"/>
                          <a:pt x="1558390" y="982232"/>
                          <a:pt x="1579855" y="979012"/>
                        </a:cubicBezTo>
                        <a:cubicBezTo>
                          <a:pt x="1601320" y="975792"/>
                          <a:pt x="1657128" y="967206"/>
                          <a:pt x="1682886" y="966133"/>
                        </a:cubicBezTo>
                        <a:cubicBezTo>
                          <a:pt x="1708644" y="965060"/>
                          <a:pt x="1719376" y="973645"/>
                          <a:pt x="1734401" y="972572"/>
                        </a:cubicBezTo>
                        <a:cubicBezTo>
                          <a:pt x="1749426" y="971499"/>
                          <a:pt x="1773038" y="959693"/>
                          <a:pt x="1773038" y="959693"/>
                        </a:cubicBezTo>
                        <a:cubicBezTo>
                          <a:pt x="1780551" y="954327"/>
                          <a:pt x="1778404" y="956473"/>
                          <a:pt x="1779477" y="940375"/>
                        </a:cubicBezTo>
                        <a:cubicBezTo>
                          <a:pt x="1780550" y="924277"/>
                          <a:pt x="1780550" y="889933"/>
                          <a:pt x="1779477" y="863102"/>
                        </a:cubicBezTo>
                        <a:cubicBezTo>
                          <a:pt x="1778404" y="836271"/>
                          <a:pt x="1775184" y="805147"/>
                          <a:pt x="1773038" y="779389"/>
                        </a:cubicBezTo>
                        <a:cubicBezTo>
                          <a:pt x="1770892" y="753631"/>
                          <a:pt x="1770892" y="732166"/>
                          <a:pt x="1766599" y="708555"/>
                        </a:cubicBezTo>
                        <a:cubicBezTo>
                          <a:pt x="1762306" y="684944"/>
                          <a:pt x="1737621" y="638795"/>
                          <a:pt x="1702204" y="624843"/>
                        </a:cubicBezTo>
                        <a:close/>
                      </a:path>
                    </a:pathLst>
                  </a:custGeom>
                  <a:solidFill>
                    <a:srgbClr val="E2C4A6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80" name="Freeform 279"/>
                  <p:cNvSpPr/>
                  <p:nvPr/>
                </p:nvSpPr>
                <p:spPr>
                  <a:xfrm>
                    <a:off x="708338" y="70834"/>
                    <a:ext cx="405765" cy="459105"/>
                  </a:xfrm>
                  <a:custGeom>
                    <a:avLst/>
                    <a:gdLst>
                      <a:gd name="connsiteX0" fmla="*/ 335276 w 406249"/>
                      <a:gd name="connsiteY0" fmla="*/ 1550 h 459422"/>
                      <a:gd name="connsiteX1" fmla="*/ 283760 w 406249"/>
                      <a:gd name="connsiteY1" fmla="*/ 20868 h 459422"/>
                      <a:gd name="connsiteX2" fmla="*/ 264442 w 406249"/>
                      <a:gd name="connsiteY2" fmla="*/ 65944 h 459422"/>
                      <a:gd name="connsiteX3" fmla="*/ 258002 w 406249"/>
                      <a:gd name="connsiteY3" fmla="*/ 130339 h 459422"/>
                      <a:gd name="connsiteX4" fmla="*/ 264442 w 406249"/>
                      <a:gd name="connsiteY4" fmla="*/ 207612 h 459422"/>
                      <a:gd name="connsiteX5" fmla="*/ 270881 w 406249"/>
                      <a:gd name="connsiteY5" fmla="*/ 278446 h 459422"/>
                      <a:gd name="connsiteX6" fmla="*/ 283760 w 406249"/>
                      <a:gd name="connsiteY6" fmla="*/ 291325 h 459422"/>
                      <a:gd name="connsiteX7" fmla="*/ 283760 w 406249"/>
                      <a:gd name="connsiteY7" fmla="*/ 297764 h 459422"/>
                      <a:gd name="connsiteX8" fmla="*/ 232245 w 406249"/>
                      <a:gd name="connsiteY8" fmla="*/ 304204 h 459422"/>
                      <a:gd name="connsiteX9" fmla="*/ 180729 w 406249"/>
                      <a:gd name="connsiteY9" fmla="*/ 310643 h 459422"/>
                      <a:gd name="connsiteX10" fmla="*/ 109895 w 406249"/>
                      <a:gd name="connsiteY10" fmla="*/ 329961 h 459422"/>
                      <a:gd name="connsiteX11" fmla="*/ 71259 w 406249"/>
                      <a:gd name="connsiteY11" fmla="*/ 349280 h 459422"/>
                      <a:gd name="connsiteX12" fmla="*/ 32622 w 406249"/>
                      <a:gd name="connsiteY12" fmla="*/ 381477 h 459422"/>
                      <a:gd name="connsiteX13" fmla="*/ 425 w 406249"/>
                      <a:gd name="connsiteY13" fmla="*/ 407235 h 459422"/>
                      <a:gd name="connsiteX14" fmla="*/ 13304 w 406249"/>
                      <a:gd name="connsiteY14" fmla="*/ 439432 h 459422"/>
                      <a:gd name="connsiteX15" fmla="*/ 13304 w 406249"/>
                      <a:gd name="connsiteY15" fmla="*/ 458750 h 459422"/>
                      <a:gd name="connsiteX16" fmla="*/ 39062 w 406249"/>
                      <a:gd name="connsiteY16" fmla="*/ 452311 h 459422"/>
                      <a:gd name="connsiteX17" fmla="*/ 122774 w 406249"/>
                      <a:gd name="connsiteY17" fmla="*/ 426553 h 459422"/>
                      <a:gd name="connsiteX18" fmla="*/ 225805 w 406249"/>
                      <a:gd name="connsiteY18" fmla="*/ 407235 h 459422"/>
                      <a:gd name="connsiteX19" fmla="*/ 328836 w 406249"/>
                      <a:gd name="connsiteY19" fmla="*/ 387916 h 459422"/>
                      <a:gd name="connsiteX20" fmla="*/ 386791 w 406249"/>
                      <a:gd name="connsiteY20" fmla="*/ 368598 h 459422"/>
                      <a:gd name="connsiteX21" fmla="*/ 406109 w 406249"/>
                      <a:gd name="connsiteY21" fmla="*/ 317082 h 459422"/>
                      <a:gd name="connsiteX22" fmla="*/ 393231 w 406249"/>
                      <a:gd name="connsiteY22" fmla="*/ 310643 h 459422"/>
                      <a:gd name="connsiteX23" fmla="*/ 406109 w 406249"/>
                      <a:gd name="connsiteY23" fmla="*/ 207612 h 459422"/>
                      <a:gd name="connsiteX24" fmla="*/ 399670 w 406249"/>
                      <a:gd name="connsiteY24" fmla="*/ 123899 h 459422"/>
                      <a:gd name="connsiteX25" fmla="*/ 393231 w 406249"/>
                      <a:gd name="connsiteY25" fmla="*/ 59505 h 459422"/>
                      <a:gd name="connsiteX26" fmla="*/ 335276 w 406249"/>
                      <a:gd name="connsiteY26" fmla="*/ 1550 h 45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406249" h="459422">
                        <a:moveTo>
                          <a:pt x="335276" y="1550"/>
                        </a:moveTo>
                        <a:cubicBezTo>
                          <a:pt x="317031" y="-4890"/>
                          <a:pt x="295566" y="10136"/>
                          <a:pt x="283760" y="20868"/>
                        </a:cubicBezTo>
                        <a:cubicBezTo>
                          <a:pt x="271954" y="31600"/>
                          <a:pt x="268735" y="47699"/>
                          <a:pt x="264442" y="65944"/>
                        </a:cubicBezTo>
                        <a:cubicBezTo>
                          <a:pt x="260149" y="84189"/>
                          <a:pt x="258002" y="106728"/>
                          <a:pt x="258002" y="130339"/>
                        </a:cubicBezTo>
                        <a:cubicBezTo>
                          <a:pt x="258002" y="153950"/>
                          <a:pt x="262295" y="182927"/>
                          <a:pt x="264442" y="207612"/>
                        </a:cubicBezTo>
                        <a:cubicBezTo>
                          <a:pt x="266589" y="232297"/>
                          <a:pt x="267661" y="264494"/>
                          <a:pt x="270881" y="278446"/>
                        </a:cubicBezTo>
                        <a:cubicBezTo>
                          <a:pt x="274101" y="292398"/>
                          <a:pt x="283760" y="291325"/>
                          <a:pt x="283760" y="291325"/>
                        </a:cubicBezTo>
                        <a:cubicBezTo>
                          <a:pt x="285906" y="294545"/>
                          <a:pt x="292346" y="295618"/>
                          <a:pt x="283760" y="297764"/>
                        </a:cubicBezTo>
                        <a:cubicBezTo>
                          <a:pt x="275174" y="299910"/>
                          <a:pt x="232245" y="304204"/>
                          <a:pt x="232245" y="304204"/>
                        </a:cubicBezTo>
                        <a:cubicBezTo>
                          <a:pt x="215073" y="306350"/>
                          <a:pt x="201121" y="306350"/>
                          <a:pt x="180729" y="310643"/>
                        </a:cubicBezTo>
                        <a:cubicBezTo>
                          <a:pt x="160337" y="314936"/>
                          <a:pt x="128140" y="323522"/>
                          <a:pt x="109895" y="329961"/>
                        </a:cubicBezTo>
                        <a:cubicBezTo>
                          <a:pt x="91650" y="336401"/>
                          <a:pt x="84138" y="340694"/>
                          <a:pt x="71259" y="349280"/>
                        </a:cubicBezTo>
                        <a:cubicBezTo>
                          <a:pt x="58380" y="357866"/>
                          <a:pt x="44428" y="371818"/>
                          <a:pt x="32622" y="381477"/>
                        </a:cubicBezTo>
                        <a:cubicBezTo>
                          <a:pt x="20816" y="391136"/>
                          <a:pt x="3645" y="397576"/>
                          <a:pt x="425" y="407235"/>
                        </a:cubicBezTo>
                        <a:cubicBezTo>
                          <a:pt x="-2795" y="416894"/>
                          <a:pt x="13304" y="439432"/>
                          <a:pt x="13304" y="439432"/>
                        </a:cubicBezTo>
                        <a:cubicBezTo>
                          <a:pt x="15450" y="448018"/>
                          <a:pt x="13304" y="458750"/>
                          <a:pt x="13304" y="458750"/>
                        </a:cubicBezTo>
                        <a:cubicBezTo>
                          <a:pt x="17597" y="460897"/>
                          <a:pt x="20817" y="457677"/>
                          <a:pt x="39062" y="452311"/>
                        </a:cubicBezTo>
                        <a:cubicBezTo>
                          <a:pt x="57307" y="446945"/>
                          <a:pt x="91650" y="434066"/>
                          <a:pt x="122774" y="426553"/>
                        </a:cubicBezTo>
                        <a:cubicBezTo>
                          <a:pt x="153898" y="419040"/>
                          <a:pt x="225805" y="407235"/>
                          <a:pt x="225805" y="407235"/>
                        </a:cubicBezTo>
                        <a:cubicBezTo>
                          <a:pt x="260149" y="400796"/>
                          <a:pt x="302005" y="394356"/>
                          <a:pt x="328836" y="387916"/>
                        </a:cubicBezTo>
                        <a:cubicBezTo>
                          <a:pt x="355667" y="381477"/>
                          <a:pt x="373912" y="380404"/>
                          <a:pt x="386791" y="368598"/>
                        </a:cubicBezTo>
                        <a:cubicBezTo>
                          <a:pt x="399670" y="356792"/>
                          <a:pt x="405036" y="326741"/>
                          <a:pt x="406109" y="317082"/>
                        </a:cubicBezTo>
                        <a:cubicBezTo>
                          <a:pt x="407182" y="307423"/>
                          <a:pt x="393231" y="328888"/>
                          <a:pt x="393231" y="310643"/>
                        </a:cubicBezTo>
                        <a:cubicBezTo>
                          <a:pt x="393231" y="292398"/>
                          <a:pt x="405036" y="238736"/>
                          <a:pt x="406109" y="207612"/>
                        </a:cubicBezTo>
                        <a:cubicBezTo>
                          <a:pt x="407182" y="176488"/>
                          <a:pt x="401816" y="148584"/>
                          <a:pt x="399670" y="123899"/>
                        </a:cubicBezTo>
                        <a:cubicBezTo>
                          <a:pt x="397524" y="99214"/>
                          <a:pt x="396451" y="78823"/>
                          <a:pt x="393231" y="59505"/>
                        </a:cubicBezTo>
                        <a:cubicBezTo>
                          <a:pt x="390011" y="40187"/>
                          <a:pt x="353521" y="7990"/>
                          <a:pt x="335276" y="155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  <p:grpSp>
            <p:nvGrpSpPr>
              <p:cNvPr id="254" name="Group 253"/>
              <p:cNvGrpSpPr/>
              <p:nvPr/>
            </p:nvGrpSpPr>
            <p:grpSpPr>
              <a:xfrm>
                <a:off x="502276" y="186743"/>
                <a:ext cx="652233" cy="656822"/>
                <a:chOff x="-1" y="-1"/>
                <a:chExt cx="1390918" cy="1365161"/>
              </a:xfrm>
            </p:grpSpPr>
            <p:grpSp>
              <p:nvGrpSpPr>
                <p:cNvPr id="258" name="Group 257"/>
                <p:cNvGrpSpPr/>
                <p:nvPr/>
              </p:nvGrpSpPr>
              <p:grpSpPr>
                <a:xfrm>
                  <a:off x="103031" y="83712"/>
                  <a:ext cx="1107583" cy="1281448"/>
                  <a:chOff x="0" y="0"/>
                  <a:chExt cx="1107583" cy="1281448"/>
                </a:xfrm>
              </p:grpSpPr>
              <p:sp>
                <p:nvSpPr>
                  <p:cNvPr id="260" name="Freeform 259"/>
                  <p:cNvSpPr/>
                  <p:nvPr/>
                </p:nvSpPr>
                <p:spPr>
                  <a:xfrm>
                    <a:off x="0" y="0"/>
                    <a:ext cx="1107583" cy="1281448"/>
                  </a:xfrm>
                  <a:custGeom>
                    <a:avLst/>
                    <a:gdLst>
                      <a:gd name="connsiteX0" fmla="*/ 219149 w 414973"/>
                      <a:gd name="connsiteY0" fmla="*/ 805 h 466054"/>
                      <a:gd name="connsiteX1" fmla="*/ 154754 w 414973"/>
                      <a:gd name="connsiteY1" fmla="*/ 20124 h 466054"/>
                      <a:gd name="connsiteX2" fmla="*/ 116118 w 414973"/>
                      <a:gd name="connsiteY2" fmla="*/ 33002 h 466054"/>
                      <a:gd name="connsiteX3" fmla="*/ 77481 w 414973"/>
                      <a:gd name="connsiteY3" fmla="*/ 97397 h 466054"/>
                      <a:gd name="connsiteX4" fmla="*/ 64602 w 414973"/>
                      <a:gd name="connsiteY4" fmla="*/ 103836 h 466054"/>
                      <a:gd name="connsiteX5" fmla="*/ 38844 w 414973"/>
                      <a:gd name="connsiteY5" fmla="*/ 136033 h 466054"/>
                      <a:gd name="connsiteX6" fmla="*/ 38844 w 414973"/>
                      <a:gd name="connsiteY6" fmla="*/ 181109 h 466054"/>
                      <a:gd name="connsiteX7" fmla="*/ 19526 w 414973"/>
                      <a:gd name="connsiteY7" fmla="*/ 193988 h 466054"/>
                      <a:gd name="connsiteX8" fmla="*/ 208 w 414973"/>
                      <a:gd name="connsiteY8" fmla="*/ 239064 h 466054"/>
                      <a:gd name="connsiteX9" fmla="*/ 32405 w 414973"/>
                      <a:gd name="connsiteY9" fmla="*/ 264822 h 466054"/>
                      <a:gd name="connsiteX10" fmla="*/ 58163 w 414973"/>
                      <a:gd name="connsiteY10" fmla="*/ 316338 h 466054"/>
                      <a:gd name="connsiteX11" fmla="*/ 116118 w 414973"/>
                      <a:gd name="connsiteY11" fmla="*/ 387171 h 466054"/>
                      <a:gd name="connsiteX12" fmla="*/ 154754 w 414973"/>
                      <a:gd name="connsiteY12" fmla="*/ 419369 h 466054"/>
                      <a:gd name="connsiteX13" fmla="*/ 167633 w 414973"/>
                      <a:gd name="connsiteY13" fmla="*/ 451566 h 466054"/>
                      <a:gd name="connsiteX14" fmla="*/ 199830 w 414973"/>
                      <a:gd name="connsiteY14" fmla="*/ 464445 h 466054"/>
                      <a:gd name="connsiteX15" fmla="*/ 219149 w 414973"/>
                      <a:gd name="connsiteY15" fmla="*/ 464445 h 466054"/>
                      <a:gd name="connsiteX16" fmla="*/ 277103 w 414973"/>
                      <a:gd name="connsiteY16" fmla="*/ 451566 h 466054"/>
                      <a:gd name="connsiteX17" fmla="*/ 283543 w 414973"/>
                      <a:gd name="connsiteY17" fmla="*/ 406490 h 466054"/>
                      <a:gd name="connsiteX18" fmla="*/ 309301 w 414973"/>
                      <a:gd name="connsiteY18" fmla="*/ 374293 h 466054"/>
                      <a:gd name="connsiteX19" fmla="*/ 373695 w 414973"/>
                      <a:gd name="connsiteY19" fmla="*/ 297019 h 466054"/>
                      <a:gd name="connsiteX20" fmla="*/ 380134 w 414973"/>
                      <a:gd name="connsiteY20" fmla="*/ 264822 h 466054"/>
                      <a:gd name="connsiteX21" fmla="*/ 405892 w 414973"/>
                      <a:gd name="connsiteY21" fmla="*/ 226186 h 466054"/>
                      <a:gd name="connsiteX22" fmla="*/ 412332 w 414973"/>
                      <a:gd name="connsiteY22" fmla="*/ 213307 h 466054"/>
                      <a:gd name="connsiteX23" fmla="*/ 412332 w 414973"/>
                      <a:gd name="connsiteY23" fmla="*/ 193988 h 466054"/>
                      <a:gd name="connsiteX24" fmla="*/ 380134 w 414973"/>
                      <a:gd name="connsiteY24" fmla="*/ 136033 h 466054"/>
                      <a:gd name="connsiteX25" fmla="*/ 335058 w 414973"/>
                      <a:gd name="connsiteY25" fmla="*/ 71639 h 466054"/>
                      <a:gd name="connsiteX26" fmla="*/ 309301 w 414973"/>
                      <a:gd name="connsiteY26" fmla="*/ 39442 h 466054"/>
                      <a:gd name="connsiteX27" fmla="*/ 277103 w 414973"/>
                      <a:gd name="connsiteY27" fmla="*/ 7245 h 466054"/>
                      <a:gd name="connsiteX28" fmla="*/ 219149 w 414973"/>
                      <a:gd name="connsiteY28" fmla="*/ 805 h 466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414973" h="466054">
                        <a:moveTo>
                          <a:pt x="219149" y="805"/>
                        </a:moveTo>
                        <a:cubicBezTo>
                          <a:pt x="198757" y="2952"/>
                          <a:pt x="171926" y="14758"/>
                          <a:pt x="154754" y="20124"/>
                        </a:cubicBezTo>
                        <a:cubicBezTo>
                          <a:pt x="137582" y="25490"/>
                          <a:pt x="128997" y="20123"/>
                          <a:pt x="116118" y="33002"/>
                        </a:cubicBezTo>
                        <a:cubicBezTo>
                          <a:pt x="103239" y="45881"/>
                          <a:pt x="77481" y="97397"/>
                          <a:pt x="77481" y="97397"/>
                        </a:cubicBezTo>
                        <a:cubicBezTo>
                          <a:pt x="68895" y="109203"/>
                          <a:pt x="64602" y="103836"/>
                          <a:pt x="64602" y="103836"/>
                        </a:cubicBezTo>
                        <a:cubicBezTo>
                          <a:pt x="58163" y="110275"/>
                          <a:pt x="43137" y="123154"/>
                          <a:pt x="38844" y="136033"/>
                        </a:cubicBezTo>
                        <a:cubicBezTo>
                          <a:pt x="34551" y="148912"/>
                          <a:pt x="38844" y="181109"/>
                          <a:pt x="38844" y="181109"/>
                        </a:cubicBezTo>
                        <a:cubicBezTo>
                          <a:pt x="35624" y="190768"/>
                          <a:pt x="25965" y="184329"/>
                          <a:pt x="19526" y="193988"/>
                        </a:cubicBezTo>
                        <a:cubicBezTo>
                          <a:pt x="13087" y="203647"/>
                          <a:pt x="-1939" y="227258"/>
                          <a:pt x="208" y="239064"/>
                        </a:cubicBezTo>
                        <a:cubicBezTo>
                          <a:pt x="2355" y="250870"/>
                          <a:pt x="22746" y="251943"/>
                          <a:pt x="32405" y="264822"/>
                        </a:cubicBezTo>
                        <a:cubicBezTo>
                          <a:pt x="42064" y="277701"/>
                          <a:pt x="44211" y="295947"/>
                          <a:pt x="58163" y="316338"/>
                        </a:cubicBezTo>
                        <a:cubicBezTo>
                          <a:pt x="72115" y="336730"/>
                          <a:pt x="100020" y="369999"/>
                          <a:pt x="116118" y="387171"/>
                        </a:cubicBezTo>
                        <a:cubicBezTo>
                          <a:pt x="132216" y="404343"/>
                          <a:pt x="146168" y="408637"/>
                          <a:pt x="154754" y="419369"/>
                        </a:cubicBezTo>
                        <a:cubicBezTo>
                          <a:pt x="163340" y="430101"/>
                          <a:pt x="167633" y="451566"/>
                          <a:pt x="167633" y="451566"/>
                        </a:cubicBezTo>
                        <a:cubicBezTo>
                          <a:pt x="175146" y="459079"/>
                          <a:pt x="191244" y="462299"/>
                          <a:pt x="199830" y="464445"/>
                        </a:cubicBezTo>
                        <a:cubicBezTo>
                          <a:pt x="208416" y="466591"/>
                          <a:pt x="206270" y="466591"/>
                          <a:pt x="219149" y="464445"/>
                        </a:cubicBezTo>
                        <a:cubicBezTo>
                          <a:pt x="232028" y="462299"/>
                          <a:pt x="266371" y="461225"/>
                          <a:pt x="277103" y="451566"/>
                        </a:cubicBezTo>
                        <a:cubicBezTo>
                          <a:pt x="287835" y="441907"/>
                          <a:pt x="278177" y="419369"/>
                          <a:pt x="283543" y="406490"/>
                        </a:cubicBezTo>
                        <a:cubicBezTo>
                          <a:pt x="288909" y="393611"/>
                          <a:pt x="294276" y="392538"/>
                          <a:pt x="309301" y="374293"/>
                        </a:cubicBezTo>
                        <a:cubicBezTo>
                          <a:pt x="324326" y="356048"/>
                          <a:pt x="361890" y="315264"/>
                          <a:pt x="373695" y="297019"/>
                        </a:cubicBezTo>
                        <a:cubicBezTo>
                          <a:pt x="385500" y="278774"/>
                          <a:pt x="380134" y="264822"/>
                          <a:pt x="380134" y="264822"/>
                        </a:cubicBezTo>
                        <a:cubicBezTo>
                          <a:pt x="385500" y="253017"/>
                          <a:pt x="400526" y="234772"/>
                          <a:pt x="405892" y="226186"/>
                        </a:cubicBezTo>
                        <a:cubicBezTo>
                          <a:pt x="411258" y="217600"/>
                          <a:pt x="412332" y="213307"/>
                          <a:pt x="412332" y="213307"/>
                        </a:cubicBezTo>
                        <a:cubicBezTo>
                          <a:pt x="413405" y="207941"/>
                          <a:pt x="417698" y="206867"/>
                          <a:pt x="412332" y="193988"/>
                        </a:cubicBezTo>
                        <a:cubicBezTo>
                          <a:pt x="406966" y="181109"/>
                          <a:pt x="393013" y="156425"/>
                          <a:pt x="380134" y="136033"/>
                        </a:cubicBezTo>
                        <a:cubicBezTo>
                          <a:pt x="367255" y="115642"/>
                          <a:pt x="346863" y="87737"/>
                          <a:pt x="335058" y="71639"/>
                        </a:cubicBezTo>
                        <a:cubicBezTo>
                          <a:pt x="323253" y="55541"/>
                          <a:pt x="318960" y="50174"/>
                          <a:pt x="309301" y="39442"/>
                        </a:cubicBezTo>
                        <a:cubicBezTo>
                          <a:pt x="299642" y="28710"/>
                          <a:pt x="298568" y="13684"/>
                          <a:pt x="277103" y="7245"/>
                        </a:cubicBezTo>
                        <a:cubicBezTo>
                          <a:pt x="255638" y="806"/>
                          <a:pt x="239541" y="-1342"/>
                          <a:pt x="219149" y="805"/>
                        </a:cubicBezTo>
                        <a:close/>
                      </a:path>
                    </a:pathLst>
                  </a:custGeom>
                  <a:solidFill>
                    <a:srgbClr val="E2C4A6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grpSp>
                <p:nvGrpSpPr>
                  <p:cNvPr id="261" name="Group 260"/>
                  <p:cNvGrpSpPr/>
                  <p:nvPr/>
                </p:nvGrpSpPr>
                <p:grpSpPr>
                  <a:xfrm>
                    <a:off x="309093" y="212501"/>
                    <a:ext cx="173990" cy="320040"/>
                    <a:chOff x="0" y="0"/>
                    <a:chExt cx="265430" cy="466725"/>
                  </a:xfrm>
                </p:grpSpPr>
                <p:sp>
                  <p:nvSpPr>
                    <p:cNvPr id="271" name="Oval 270"/>
                    <p:cNvSpPr/>
                    <p:nvPr/>
                  </p:nvSpPr>
                  <p:spPr>
                    <a:xfrm rot="990106">
                      <a:off x="0" y="0"/>
                      <a:ext cx="265430" cy="466725"/>
                    </a:xfrm>
                    <a:prstGeom prst="ellipse">
                      <a:avLst/>
                    </a:prstGeom>
                    <a:solidFill>
                      <a:srgbClr val="A5A5A5">
                        <a:lumMod val="20000"/>
                        <a:lumOff val="80000"/>
                      </a:srgbClr>
                    </a:soli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72" name="Oval 271"/>
                    <p:cNvSpPr/>
                    <p:nvPr/>
                  </p:nvSpPr>
                  <p:spPr>
                    <a:xfrm rot="772979">
                      <a:off x="0" y="173864"/>
                      <a:ext cx="213995" cy="283210"/>
                    </a:xfrm>
                    <a:prstGeom prst="ellipse">
                      <a:avLst/>
                    </a:prstGeom>
                    <a:solidFill>
                      <a:sysClr val="windowText" lastClr="0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73" name="Oval 272"/>
                    <p:cNvSpPr/>
                    <p:nvPr/>
                  </p:nvSpPr>
                  <p:spPr>
                    <a:xfrm rot="997361">
                      <a:off x="6439" y="180305"/>
                      <a:ext cx="105411" cy="241934"/>
                    </a:xfrm>
                    <a:prstGeom prst="ellipse">
                      <a:avLst/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262" name="Group 261"/>
                  <p:cNvGrpSpPr/>
                  <p:nvPr/>
                </p:nvGrpSpPr>
                <p:grpSpPr>
                  <a:xfrm>
                    <a:off x="566670" y="212501"/>
                    <a:ext cx="197485" cy="320675"/>
                    <a:chOff x="0" y="0"/>
                    <a:chExt cx="265430" cy="466725"/>
                  </a:xfrm>
                </p:grpSpPr>
                <p:sp>
                  <p:nvSpPr>
                    <p:cNvPr id="268" name="Oval 267"/>
                    <p:cNvSpPr/>
                    <p:nvPr/>
                  </p:nvSpPr>
                  <p:spPr>
                    <a:xfrm rot="990106">
                      <a:off x="0" y="0"/>
                      <a:ext cx="265430" cy="466725"/>
                    </a:xfrm>
                    <a:prstGeom prst="ellipse">
                      <a:avLst/>
                    </a:prstGeom>
                    <a:solidFill>
                      <a:srgbClr val="A5A5A5">
                        <a:lumMod val="20000"/>
                        <a:lumOff val="80000"/>
                      </a:srgbClr>
                    </a:soli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69" name="Oval 268"/>
                    <p:cNvSpPr/>
                    <p:nvPr/>
                  </p:nvSpPr>
                  <p:spPr>
                    <a:xfrm rot="772979">
                      <a:off x="0" y="173863"/>
                      <a:ext cx="213994" cy="283209"/>
                    </a:xfrm>
                    <a:prstGeom prst="ellipse">
                      <a:avLst/>
                    </a:prstGeom>
                    <a:solidFill>
                      <a:sysClr val="windowText" lastClr="0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70" name="Oval 269"/>
                    <p:cNvSpPr/>
                    <p:nvPr/>
                  </p:nvSpPr>
                  <p:spPr>
                    <a:xfrm rot="997361">
                      <a:off x="6439" y="180305"/>
                      <a:ext cx="105409" cy="241935"/>
                    </a:xfrm>
                    <a:prstGeom prst="ellipse">
                      <a:avLst/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263" name="Freeform 262"/>
                  <p:cNvSpPr/>
                  <p:nvPr/>
                </p:nvSpPr>
                <p:spPr>
                  <a:xfrm>
                    <a:off x="328411" y="135228"/>
                    <a:ext cx="196215" cy="45085"/>
                  </a:xfrm>
                  <a:custGeom>
                    <a:avLst/>
                    <a:gdLst>
                      <a:gd name="connsiteX0" fmla="*/ 634 w 206696"/>
                      <a:gd name="connsiteY0" fmla="*/ 65686 h 91484"/>
                      <a:gd name="connsiteX1" fmla="*/ 39270 w 206696"/>
                      <a:gd name="connsiteY1" fmla="*/ 20610 h 91484"/>
                      <a:gd name="connsiteX2" fmla="*/ 84347 w 206696"/>
                      <a:gd name="connsiteY2" fmla="*/ 7731 h 91484"/>
                      <a:gd name="connsiteX3" fmla="*/ 168059 w 206696"/>
                      <a:gd name="connsiteY3" fmla="*/ 1292 h 91484"/>
                      <a:gd name="connsiteX4" fmla="*/ 187377 w 206696"/>
                      <a:gd name="connsiteY4" fmla="*/ 33489 h 91484"/>
                      <a:gd name="connsiteX5" fmla="*/ 193817 w 206696"/>
                      <a:gd name="connsiteY5" fmla="*/ 65686 h 91484"/>
                      <a:gd name="connsiteX6" fmla="*/ 206696 w 206696"/>
                      <a:gd name="connsiteY6" fmla="*/ 91444 h 91484"/>
                      <a:gd name="connsiteX7" fmla="*/ 180938 w 206696"/>
                      <a:gd name="connsiteY7" fmla="*/ 72126 h 91484"/>
                      <a:gd name="connsiteX8" fmla="*/ 155180 w 206696"/>
                      <a:gd name="connsiteY8" fmla="*/ 33489 h 91484"/>
                      <a:gd name="connsiteX9" fmla="*/ 155180 w 206696"/>
                      <a:gd name="connsiteY9" fmla="*/ 27050 h 91484"/>
                      <a:gd name="connsiteX10" fmla="*/ 129423 w 206696"/>
                      <a:gd name="connsiteY10" fmla="*/ 27050 h 91484"/>
                      <a:gd name="connsiteX11" fmla="*/ 90786 w 206696"/>
                      <a:gd name="connsiteY11" fmla="*/ 39929 h 91484"/>
                      <a:gd name="connsiteX12" fmla="*/ 71468 w 206696"/>
                      <a:gd name="connsiteY12" fmla="*/ 46368 h 91484"/>
                      <a:gd name="connsiteX13" fmla="*/ 634 w 206696"/>
                      <a:gd name="connsiteY13" fmla="*/ 65686 h 91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06696" h="91484">
                        <a:moveTo>
                          <a:pt x="634" y="65686"/>
                        </a:moveTo>
                        <a:cubicBezTo>
                          <a:pt x="-4732" y="61393"/>
                          <a:pt x="25318" y="30269"/>
                          <a:pt x="39270" y="20610"/>
                        </a:cubicBezTo>
                        <a:cubicBezTo>
                          <a:pt x="53222" y="10951"/>
                          <a:pt x="62882" y="10951"/>
                          <a:pt x="84347" y="7731"/>
                        </a:cubicBezTo>
                        <a:cubicBezTo>
                          <a:pt x="105812" y="4511"/>
                          <a:pt x="150887" y="-3001"/>
                          <a:pt x="168059" y="1292"/>
                        </a:cubicBezTo>
                        <a:cubicBezTo>
                          <a:pt x="185231" y="5585"/>
                          <a:pt x="183084" y="22757"/>
                          <a:pt x="187377" y="33489"/>
                        </a:cubicBezTo>
                        <a:cubicBezTo>
                          <a:pt x="191670" y="44221"/>
                          <a:pt x="190597" y="56027"/>
                          <a:pt x="193817" y="65686"/>
                        </a:cubicBezTo>
                        <a:cubicBezTo>
                          <a:pt x="197037" y="75345"/>
                          <a:pt x="206696" y="91444"/>
                          <a:pt x="206696" y="91444"/>
                        </a:cubicBezTo>
                        <a:cubicBezTo>
                          <a:pt x="204550" y="92517"/>
                          <a:pt x="180938" y="72126"/>
                          <a:pt x="180938" y="72126"/>
                        </a:cubicBezTo>
                        <a:cubicBezTo>
                          <a:pt x="172352" y="62467"/>
                          <a:pt x="155180" y="33489"/>
                          <a:pt x="155180" y="33489"/>
                        </a:cubicBezTo>
                        <a:cubicBezTo>
                          <a:pt x="150887" y="25976"/>
                          <a:pt x="155180" y="27050"/>
                          <a:pt x="155180" y="27050"/>
                        </a:cubicBezTo>
                        <a:cubicBezTo>
                          <a:pt x="150887" y="25977"/>
                          <a:pt x="140155" y="24904"/>
                          <a:pt x="129423" y="27050"/>
                        </a:cubicBezTo>
                        <a:cubicBezTo>
                          <a:pt x="118691" y="29196"/>
                          <a:pt x="90786" y="39929"/>
                          <a:pt x="90786" y="39929"/>
                        </a:cubicBezTo>
                        <a:lnTo>
                          <a:pt x="71468" y="46368"/>
                        </a:lnTo>
                        <a:cubicBezTo>
                          <a:pt x="55369" y="53881"/>
                          <a:pt x="6000" y="69979"/>
                          <a:pt x="634" y="65686"/>
                        </a:cubicBezTo>
                        <a:close/>
                      </a:path>
                    </a:pathLst>
                  </a:custGeom>
                  <a:solidFill>
                    <a:srgbClr val="672F09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64" name="Freeform 263"/>
                  <p:cNvSpPr/>
                  <p:nvPr/>
                </p:nvSpPr>
                <p:spPr>
                  <a:xfrm flipH="1">
                    <a:off x="605307" y="135228"/>
                    <a:ext cx="196542" cy="45719"/>
                  </a:xfrm>
                  <a:custGeom>
                    <a:avLst/>
                    <a:gdLst>
                      <a:gd name="connsiteX0" fmla="*/ 634 w 206696"/>
                      <a:gd name="connsiteY0" fmla="*/ 65686 h 91484"/>
                      <a:gd name="connsiteX1" fmla="*/ 39270 w 206696"/>
                      <a:gd name="connsiteY1" fmla="*/ 20610 h 91484"/>
                      <a:gd name="connsiteX2" fmla="*/ 84347 w 206696"/>
                      <a:gd name="connsiteY2" fmla="*/ 7731 h 91484"/>
                      <a:gd name="connsiteX3" fmla="*/ 168059 w 206696"/>
                      <a:gd name="connsiteY3" fmla="*/ 1292 h 91484"/>
                      <a:gd name="connsiteX4" fmla="*/ 187377 w 206696"/>
                      <a:gd name="connsiteY4" fmla="*/ 33489 h 91484"/>
                      <a:gd name="connsiteX5" fmla="*/ 193817 w 206696"/>
                      <a:gd name="connsiteY5" fmla="*/ 65686 h 91484"/>
                      <a:gd name="connsiteX6" fmla="*/ 206696 w 206696"/>
                      <a:gd name="connsiteY6" fmla="*/ 91444 h 91484"/>
                      <a:gd name="connsiteX7" fmla="*/ 180938 w 206696"/>
                      <a:gd name="connsiteY7" fmla="*/ 72126 h 91484"/>
                      <a:gd name="connsiteX8" fmla="*/ 155180 w 206696"/>
                      <a:gd name="connsiteY8" fmla="*/ 33489 h 91484"/>
                      <a:gd name="connsiteX9" fmla="*/ 155180 w 206696"/>
                      <a:gd name="connsiteY9" fmla="*/ 27050 h 91484"/>
                      <a:gd name="connsiteX10" fmla="*/ 129423 w 206696"/>
                      <a:gd name="connsiteY10" fmla="*/ 27050 h 91484"/>
                      <a:gd name="connsiteX11" fmla="*/ 90786 w 206696"/>
                      <a:gd name="connsiteY11" fmla="*/ 39929 h 91484"/>
                      <a:gd name="connsiteX12" fmla="*/ 71468 w 206696"/>
                      <a:gd name="connsiteY12" fmla="*/ 46368 h 91484"/>
                      <a:gd name="connsiteX13" fmla="*/ 634 w 206696"/>
                      <a:gd name="connsiteY13" fmla="*/ 65686 h 91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06696" h="91484">
                        <a:moveTo>
                          <a:pt x="634" y="65686"/>
                        </a:moveTo>
                        <a:cubicBezTo>
                          <a:pt x="-4732" y="61393"/>
                          <a:pt x="25318" y="30269"/>
                          <a:pt x="39270" y="20610"/>
                        </a:cubicBezTo>
                        <a:cubicBezTo>
                          <a:pt x="53222" y="10951"/>
                          <a:pt x="62882" y="10951"/>
                          <a:pt x="84347" y="7731"/>
                        </a:cubicBezTo>
                        <a:cubicBezTo>
                          <a:pt x="105812" y="4511"/>
                          <a:pt x="150887" y="-3001"/>
                          <a:pt x="168059" y="1292"/>
                        </a:cubicBezTo>
                        <a:cubicBezTo>
                          <a:pt x="185231" y="5585"/>
                          <a:pt x="183084" y="22757"/>
                          <a:pt x="187377" y="33489"/>
                        </a:cubicBezTo>
                        <a:cubicBezTo>
                          <a:pt x="191670" y="44221"/>
                          <a:pt x="190597" y="56027"/>
                          <a:pt x="193817" y="65686"/>
                        </a:cubicBezTo>
                        <a:cubicBezTo>
                          <a:pt x="197037" y="75345"/>
                          <a:pt x="206696" y="91444"/>
                          <a:pt x="206696" y="91444"/>
                        </a:cubicBezTo>
                        <a:cubicBezTo>
                          <a:pt x="204550" y="92517"/>
                          <a:pt x="180938" y="72126"/>
                          <a:pt x="180938" y="72126"/>
                        </a:cubicBezTo>
                        <a:cubicBezTo>
                          <a:pt x="172352" y="62467"/>
                          <a:pt x="155180" y="33489"/>
                          <a:pt x="155180" y="33489"/>
                        </a:cubicBezTo>
                        <a:cubicBezTo>
                          <a:pt x="150887" y="25976"/>
                          <a:pt x="155180" y="27050"/>
                          <a:pt x="155180" y="27050"/>
                        </a:cubicBezTo>
                        <a:cubicBezTo>
                          <a:pt x="150887" y="25977"/>
                          <a:pt x="140155" y="24904"/>
                          <a:pt x="129423" y="27050"/>
                        </a:cubicBezTo>
                        <a:cubicBezTo>
                          <a:pt x="118691" y="29196"/>
                          <a:pt x="90786" y="39929"/>
                          <a:pt x="90786" y="39929"/>
                        </a:cubicBezTo>
                        <a:lnTo>
                          <a:pt x="71468" y="46368"/>
                        </a:lnTo>
                        <a:cubicBezTo>
                          <a:pt x="55369" y="53881"/>
                          <a:pt x="6000" y="69979"/>
                          <a:pt x="634" y="65686"/>
                        </a:cubicBezTo>
                        <a:close/>
                      </a:path>
                    </a:pathLst>
                  </a:custGeom>
                  <a:solidFill>
                    <a:srgbClr val="672F09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65" name="Freeform 264"/>
                  <p:cNvSpPr/>
                  <p:nvPr/>
                </p:nvSpPr>
                <p:spPr>
                  <a:xfrm>
                    <a:off x="328411" y="283335"/>
                    <a:ext cx="274081" cy="585989"/>
                  </a:xfrm>
                  <a:custGeom>
                    <a:avLst/>
                    <a:gdLst>
                      <a:gd name="connsiteX0" fmla="*/ 157947 w 274081"/>
                      <a:gd name="connsiteY0" fmla="*/ 0 h 585989"/>
                      <a:gd name="connsiteX1" fmla="*/ 164386 w 274081"/>
                      <a:gd name="connsiteY1" fmla="*/ 83713 h 585989"/>
                      <a:gd name="connsiteX2" fmla="*/ 151507 w 274081"/>
                      <a:gd name="connsiteY2" fmla="*/ 167425 h 585989"/>
                      <a:gd name="connsiteX3" fmla="*/ 119310 w 274081"/>
                      <a:gd name="connsiteY3" fmla="*/ 218941 h 585989"/>
                      <a:gd name="connsiteX4" fmla="*/ 80674 w 274081"/>
                      <a:gd name="connsiteY4" fmla="*/ 244699 h 585989"/>
                      <a:gd name="connsiteX5" fmla="*/ 42037 w 274081"/>
                      <a:gd name="connsiteY5" fmla="*/ 276896 h 585989"/>
                      <a:gd name="connsiteX6" fmla="*/ 3400 w 274081"/>
                      <a:gd name="connsiteY6" fmla="*/ 309093 h 585989"/>
                      <a:gd name="connsiteX7" fmla="*/ 3400 w 274081"/>
                      <a:gd name="connsiteY7" fmla="*/ 373487 h 585989"/>
                      <a:gd name="connsiteX8" fmla="*/ 16279 w 274081"/>
                      <a:gd name="connsiteY8" fmla="*/ 392806 h 585989"/>
                      <a:gd name="connsiteX9" fmla="*/ 48476 w 274081"/>
                      <a:gd name="connsiteY9" fmla="*/ 386366 h 585989"/>
                      <a:gd name="connsiteX10" fmla="*/ 119310 w 274081"/>
                      <a:gd name="connsiteY10" fmla="*/ 379927 h 585989"/>
                      <a:gd name="connsiteX11" fmla="*/ 164386 w 274081"/>
                      <a:gd name="connsiteY11" fmla="*/ 392806 h 585989"/>
                      <a:gd name="connsiteX12" fmla="*/ 170826 w 274081"/>
                      <a:gd name="connsiteY12" fmla="*/ 431442 h 585989"/>
                      <a:gd name="connsiteX13" fmla="*/ 164386 w 274081"/>
                      <a:gd name="connsiteY13" fmla="*/ 476518 h 585989"/>
                      <a:gd name="connsiteX14" fmla="*/ 151507 w 274081"/>
                      <a:gd name="connsiteY14" fmla="*/ 502276 h 585989"/>
                      <a:gd name="connsiteX15" fmla="*/ 106431 w 274081"/>
                      <a:gd name="connsiteY15" fmla="*/ 508716 h 585989"/>
                      <a:gd name="connsiteX16" fmla="*/ 54916 w 274081"/>
                      <a:gd name="connsiteY16" fmla="*/ 515155 h 585989"/>
                      <a:gd name="connsiteX17" fmla="*/ 61355 w 274081"/>
                      <a:gd name="connsiteY17" fmla="*/ 515155 h 585989"/>
                      <a:gd name="connsiteX18" fmla="*/ 42037 w 274081"/>
                      <a:gd name="connsiteY18" fmla="*/ 540913 h 585989"/>
                      <a:gd name="connsiteX19" fmla="*/ 54916 w 274081"/>
                      <a:gd name="connsiteY19" fmla="*/ 553792 h 585989"/>
                      <a:gd name="connsiteX20" fmla="*/ 74234 w 274081"/>
                      <a:gd name="connsiteY20" fmla="*/ 553792 h 585989"/>
                      <a:gd name="connsiteX21" fmla="*/ 106431 w 274081"/>
                      <a:gd name="connsiteY21" fmla="*/ 566671 h 585989"/>
                      <a:gd name="connsiteX22" fmla="*/ 170826 w 274081"/>
                      <a:gd name="connsiteY22" fmla="*/ 585989 h 585989"/>
                      <a:gd name="connsiteX23" fmla="*/ 209462 w 274081"/>
                      <a:gd name="connsiteY23" fmla="*/ 547352 h 585989"/>
                      <a:gd name="connsiteX24" fmla="*/ 273857 w 274081"/>
                      <a:gd name="connsiteY24" fmla="*/ 521594 h 585989"/>
                      <a:gd name="connsiteX25" fmla="*/ 228781 w 274081"/>
                      <a:gd name="connsiteY25" fmla="*/ 508716 h 585989"/>
                      <a:gd name="connsiteX26" fmla="*/ 177265 w 274081"/>
                      <a:gd name="connsiteY26" fmla="*/ 528034 h 585989"/>
                      <a:gd name="connsiteX27" fmla="*/ 164386 w 274081"/>
                      <a:gd name="connsiteY27" fmla="*/ 515155 h 585989"/>
                      <a:gd name="connsiteX28" fmla="*/ 151507 w 274081"/>
                      <a:gd name="connsiteY28" fmla="*/ 489397 h 585989"/>
                      <a:gd name="connsiteX29" fmla="*/ 106431 w 274081"/>
                      <a:gd name="connsiteY29" fmla="*/ 521594 h 585989"/>
                      <a:gd name="connsiteX30" fmla="*/ 80674 w 274081"/>
                      <a:gd name="connsiteY30" fmla="*/ 528034 h 585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274081" h="585989">
                        <a:moveTo>
                          <a:pt x="157947" y="0"/>
                        </a:moveTo>
                        <a:cubicBezTo>
                          <a:pt x="161703" y="27904"/>
                          <a:pt x="165459" y="55809"/>
                          <a:pt x="164386" y="83713"/>
                        </a:cubicBezTo>
                        <a:cubicBezTo>
                          <a:pt x="163313" y="111617"/>
                          <a:pt x="159020" y="144887"/>
                          <a:pt x="151507" y="167425"/>
                        </a:cubicBezTo>
                        <a:cubicBezTo>
                          <a:pt x="143994" y="189963"/>
                          <a:pt x="131116" y="206062"/>
                          <a:pt x="119310" y="218941"/>
                        </a:cubicBezTo>
                        <a:cubicBezTo>
                          <a:pt x="107504" y="231820"/>
                          <a:pt x="93553" y="235040"/>
                          <a:pt x="80674" y="244699"/>
                        </a:cubicBezTo>
                        <a:cubicBezTo>
                          <a:pt x="67795" y="254358"/>
                          <a:pt x="42037" y="276896"/>
                          <a:pt x="42037" y="276896"/>
                        </a:cubicBezTo>
                        <a:cubicBezTo>
                          <a:pt x="29158" y="287628"/>
                          <a:pt x="9839" y="292995"/>
                          <a:pt x="3400" y="309093"/>
                        </a:cubicBezTo>
                        <a:cubicBezTo>
                          <a:pt x="-3039" y="325191"/>
                          <a:pt x="1253" y="359535"/>
                          <a:pt x="3400" y="373487"/>
                        </a:cubicBezTo>
                        <a:cubicBezTo>
                          <a:pt x="5547" y="387439"/>
                          <a:pt x="8766" y="390660"/>
                          <a:pt x="16279" y="392806"/>
                        </a:cubicBezTo>
                        <a:cubicBezTo>
                          <a:pt x="23792" y="394952"/>
                          <a:pt x="31304" y="388512"/>
                          <a:pt x="48476" y="386366"/>
                        </a:cubicBezTo>
                        <a:cubicBezTo>
                          <a:pt x="65648" y="384220"/>
                          <a:pt x="99992" y="378854"/>
                          <a:pt x="119310" y="379927"/>
                        </a:cubicBezTo>
                        <a:cubicBezTo>
                          <a:pt x="138628" y="381000"/>
                          <a:pt x="155800" y="384220"/>
                          <a:pt x="164386" y="392806"/>
                        </a:cubicBezTo>
                        <a:cubicBezTo>
                          <a:pt x="172972" y="401392"/>
                          <a:pt x="170826" y="417490"/>
                          <a:pt x="170826" y="431442"/>
                        </a:cubicBezTo>
                        <a:cubicBezTo>
                          <a:pt x="170826" y="445394"/>
                          <a:pt x="164386" y="476518"/>
                          <a:pt x="164386" y="476518"/>
                        </a:cubicBezTo>
                        <a:cubicBezTo>
                          <a:pt x="161166" y="488324"/>
                          <a:pt x="161166" y="496910"/>
                          <a:pt x="151507" y="502276"/>
                        </a:cubicBezTo>
                        <a:cubicBezTo>
                          <a:pt x="141848" y="507642"/>
                          <a:pt x="106431" y="508716"/>
                          <a:pt x="106431" y="508716"/>
                        </a:cubicBezTo>
                        <a:lnTo>
                          <a:pt x="54916" y="515155"/>
                        </a:lnTo>
                        <a:cubicBezTo>
                          <a:pt x="47403" y="516228"/>
                          <a:pt x="61355" y="515155"/>
                          <a:pt x="61355" y="515155"/>
                        </a:cubicBezTo>
                        <a:cubicBezTo>
                          <a:pt x="59208" y="519448"/>
                          <a:pt x="42037" y="540913"/>
                          <a:pt x="42037" y="540913"/>
                        </a:cubicBezTo>
                        <a:cubicBezTo>
                          <a:pt x="40964" y="547352"/>
                          <a:pt x="54916" y="553792"/>
                          <a:pt x="54916" y="553792"/>
                        </a:cubicBezTo>
                        <a:cubicBezTo>
                          <a:pt x="60282" y="555939"/>
                          <a:pt x="65648" y="551646"/>
                          <a:pt x="74234" y="553792"/>
                        </a:cubicBezTo>
                        <a:cubicBezTo>
                          <a:pt x="82820" y="555938"/>
                          <a:pt x="90332" y="561305"/>
                          <a:pt x="106431" y="566671"/>
                        </a:cubicBezTo>
                        <a:cubicBezTo>
                          <a:pt x="122530" y="572037"/>
                          <a:pt x="170826" y="585989"/>
                          <a:pt x="170826" y="585989"/>
                        </a:cubicBezTo>
                        <a:cubicBezTo>
                          <a:pt x="187998" y="582769"/>
                          <a:pt x="192290" y="558084"/>
                          <a:pt x="209462" y="547352"/>
                        </a:cubicBezTo>
                        <a:cubicBezTo>
                          <a:pt x="226634" y="536620"/>
                          <a:pt x="273857" y="521594"/>
                          <a:pt x="273857" y="521594"/>
                        </a:cubicBezTo>
                        <a:cubicBezTo>
                          <a:pt x="277077" y="515155"/>
                          <a:pt x="244880" y="507643"/>
                          <a:pt x="228781" y="508716"/>
                        </a:cubicBezTo>
                        <a:cubicBezTo>
                          <a:pt x="212682" y="509789"/>
                          <a:pt x="177265" y="528034"/>
                          <a:pt x="177265" y="528034"/>
                        </a:cubicBezTo>
                        <a:cubicBezTo>
                          <a:pt x="166532" y="529107"/>
                          <a:pt x="164386" y="515155"/>
                          <a:pt x="164386" y="515155"/>
                        </a:cubicBezTo>
                        <a:cubicBezTo>
                          <a:pt x="160093" y="508716"/>
                          <a:pt x="161166" y="488324"/>
                          <a:pt x="151507" y="489397"/>
                        </a:cubicBezTo>
                        <a:cubicBezTo>
                          <a:pt x="141848" y="490470"/>
                          <a:pt x="118236" y="515155"/>
                          <a:pt x="106431" y="521594"/>
                        </a:cubicBezTo>
                        <a:cubicBezTo>
                          <a:pt x="94626" y="528033"/>
                          <a:pt x="87650" y="528033"/>
                          <a:pt x="80674" y="528034"/>
                        </a:cubicBezTo>
                      </a:path>
                    </a:pathLst>
                  </a:custGeom>
                  <a:noFill/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66" name="Freeform 265"/>
                  <p:cNvSpPr/>
                  <p:nvPr/>
                </p:nvSpPr>
                <p:spPr>
                  <a:xfrm>
                    <a:off x="251138" y="721217"/>
                    <a:ext cx="259080" cy="111125"/>
                  </a:xfrm>
                  <a:custGeom>
                    <a:avLst/>
                    <a:gdLst>
                      <a:gd name="connsiteX0" fmla="*/ 214923 w 216709"/>
                      <a:gd name="connsiteY0" fmla="*/ 51877 h 86240"/>
                      <a:gd name="connsiteX1" fmla="*/ 182725 w 216709"/>
                      <a:gd name="connsiteY1" fmla="*/ 13241 h 86240"/>
                      <a:gd name="connsiteX2" fmla="*/ 156968 w 216709"/>
                      <a:gd name="connsiteY2" fmla="*/ 362 h 86240"/>
                      <a:gd name="connsiteX3" fmla="*/ 131210 w 216709"/>
                      <a:gd name="connsiteY3" fmla="*/ 6801 h 86240"/>
                      <a:gd name="connsiteX4" fmla="*/ 99013 w 216709"/>
                      <a:gd name="connsiteY4" fmla="*/ 38998 h 86240"/>
                      <a:gd name="connsiteX5" fmla="*/ 73255 w 216709"/>
                      <a:gd name="connsiteY5" fmla="*/ 71196 h 86240"/>
                      <a:gd name="connsiteX6" fmla="*/ 21740 w 216709"/>
                      <a:gd name="connsiteY6" fmla="*/ 58317 h 86240"/>
                      <a:gd name="connsiteX7" fmla="*/ 2421 w 216709"/>
                      <a:gd name="connsiteY7" fmla="*/ 38998 h 86240"/>
                      <a:gd name="connsiteX8" fmla="*/ 73255 w 216709"/>
                      <a:gd name="connsiteY8" fmla="*/ 84074 h 86240"/>
                      <a:gd name="connsiteX9" fmla="*/ 124771 w 216709"/>
                      <a:gd name="connsiteY9" fmla="*/ 77635 h 86240"/>
                      <a:gd name="connsiteX10" fmla="*/ 214923 w 216709"/>
                      <a:gd name="connsiteY10" fmla="*/ 51877 h 86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6709" h="86240">
                        <a:moveTo>
                          <a:pt x="214923" y="51877"/>
                        </a:moveTo>
                        <a:cubicBezTo>
                          <a:pt x="224582" y="41145"/>
                          <a:pt x="192384" y="21827"/>
                          <a:pt x="182725" y="13241"/>
                        </a:cubicBezTo>
                        <a:cubicBezTo>
                          <a:pt x="173066" y="4655"/>
                          <a:pt x="165554" y="1435"/>
                          <a:pt x="156968" y="362"/>
                        </a:cubicBezTo>
                        <a:cubicBezTo>
                          <a:pt x="148382" y="-711"/>
                          <a:pt x="140869" y="362"/>
                          <a:pt x="131210" y="6801"/>
                        </a:cubicBezTo>
                        <a:cubicBezTo>
                          <a:pt x="121551" y="13240"/>
                          <a:pt x="108672" y="28266"/>
                          <a:pt x="99013" y="38998"/>
                        </a:cubicBezTo>
                        <a:cubicBezTo>
                          <a:pt x="89354" y="49730"/>
                          <a:pt x="86134" y="67976"/>
                          <a:pt x="73255" y="71196"/>
                        </a:cubicBezTo>
                        <a:lnTo>
                          <a:pt x="21740" y="58317"/>
                        </a:lnTo>
                        <a:cubicBezTo>
                          <a:pt x="9934" y="52951"/>
                          <a:pt x="-6165" y="34705"/>
                          <a:pt x="2421" y="38998"/>
                        </a:cubicBezTo>
                        <a:cubicBezTo>
                          <a:pt x="11007" y="43291"/>
                          <a:pt x="52863" y="77634"/>
                          <a:pt x="73255" y="84074"/>
                        </a:cubicBezTo>
                        <a:cubicBezTo>
                          <a:pt x="93647" y="90514"/>
                          <a:pt x="107599" y="80855"/>
                          <a:pt x="124771" y="77635"/>
                        </a:cubicBezTo>
                        <a:cubicBezTo>
                          <a:pt x="141943" y="74415"/>
                          <a:pt x="205264" y="62609"/>
                          <a:pt x="214923" y="51877"/>
                        </a:cubicBezTo>
                        <a:close/>
                      </a:path>
                    </a:pathLst>
                  </a:custGeom>
                  <a:solidFill>
                    <a:srgbClr val="672F09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67" name="Freeform 266"/>
                  <p:cNvSpPr/>
                  <p:nvPr/>
                </p:nvSpPr>
                <p:spPr>
                  <a:xfrm flipH="1">
                    <a:off x="489397" y="714777"/>
                    <a:ext cx="257577" cy="111483"/>
                  </a:xfrm>
                  <a:custGeom>
                    <a:avLst/>
                    <a:gdLst>
                      <a:gd name="connsiteX0" fmla="*/ 214923 w 216709"/>
                      <a:gd name="connsiteY0" fmla="*/ 51877 h 86240"/>
                      <a:gd name="connsiteX1" fmla="*/ 182725 w 216709"/>
                      <a:gd name="connsiteY1" fmla="*/ 13241 h 86240"/>
                      <a:gd name="connsiteX2" fmla="*/ 156968 w 216709"/>
                      <a:gd name="connsiteY2" fmla="*/ 362 h 86240"/>
                      <a:gd name="connsiteX3" fmla="*/ 131210 w 216709"/>
                      <a:gd name="connsiteY3" fmla="*/ 6801 h 86240"/>
                      <a:gd name="connsiteX4" fmla="*/ 99013 w 216709"/>
                      <a:gd name="connsiteY4" fmla="*/ 38998 h 86240"/>
                      <a:gd name="connsiteX5" fmla="*/ 73255 w 216709"/>
                      <a:gd name="connsiteY5" fmla="*/ 71196 h 86240"/>
                      <a:gd name="connsiteX6" fmla="*/ 21740 w 216709"/>
                      <a:gd name="connsiteY6" fmla="*/ 58317 h 86240"/>
                      <a:gd name="connsiteX7" fmla="*/ 2421 w 216709"/>
                      <a:gd name="connsiteY7" fmla="*/ 38998 h 86240"/>
                      <a:gd name="connsiteX8" fmla="*/ 73255 w 216709"/>
                      <a:gd name="connsiteY8" fmla="*/ 84074 h 86240"/>
                      <a:gd name="connsiteX9" fmla="*/ 124771 w 216709"/>
                      <a:gd name="connsiteY9" fmla="*/ 77635 h 86240"/>
                      <a:gd name="connsiteX10" fmla="*/ 214923 w 216709"/>
                      <a:gd name="connsiteY10" fmla="*/ 51877 h 86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6709" h="86240">
                        <a:moveTo>
                          <a:pt x="214923" y="51877"/>
                        </a:moveTo>
                        <a:cubicBezTo>
                          <a:pt x="224582" y="41145"/>
                          <a:pt x="192384" y="21827"/>
                          <a:pt x="182725" y="13241"/>
                        </a:cubicBezTo>
                        <a:cubicBezTo>
                          <a:pt x="173066" y="4655"/>
                          <a:pt x="165554" y="1435"/>
                          <a:pt x="156968" y="362"/>
                        </a:cubicBezTo>
                        <a:cubicBezTo>
                          <a:pt x="148382" y="-711"/>
                          <a:pt x="140869" y="362"/>
                          <a:pt x="131210" y="6801"/>
                        </a:cubicBezTo>
                        <a:cubicBezTo>
                          <a:pt x="121551" y="13240"/>
                          <a:pt x="108672" y="28266"/>
                          <a:pt x="99013" y="38998"/>
                        </a:cubicBezTo>
                        <a:cubicBezTo>
                          <a:pt x="89354" y="49730"/>
                          <a:pt x="86134" y="67976"/>
                          <a:pt x="73255" y="71196"/>
                        </a:cubicBezTo>
                        <a:lnTo>
                          <a:pt x="21740" y="58317"/>
                        </a:lnTo>
                        <a:cubicBezTo>
                          <a:pt x="9934" y="52951"/>
                          <a:pt x="-6165" y="34705"/>
                          <a:pt x="2421" y="38998"/>
                        </a:cubicBezTo>
                        <a:cubicBezTo>
                          <a:pt x="11007" y="43291"/>
                          <a:pt x="52863" y="77634"/>
                          <a:pt x="73255" y="84074"/>
                        </a:cubicBezTo>
                        <a:cubicBezTo>
                          <a:pt x="93647" y="90514"/>
                          <a:pt x="107599" y="80855"/>
                          <a:pt x="124771" y="77635"/>
                        </a:cubicBezTo>
                        <a:cubicBezTo>
                          <a:pt x="141943" y="74415"/>
                          <a:pt x="205264" y="62609"/>
                          <a:pt x="214923" y="51877"/>
                        </a:cubicBezTo>
                        <a:close/>
                      </a:path>
                    </a:pathLst>
                  </a:custGeom>
                  <a:solidFill>
                    <a:srgbClr val="672F09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259" name="Freeform 258"/>
                <p:cNvSpPr/>
                <p:nvPr/>
              </p:nvSpPr>
              <p:spPr>
                <a:xfrm>
                  <a:off x="-1" y="-1"/>
                  <a:ext cx="1390918" cy="991673"/>
                </a:xfrm>
                <a:custGeom>
                  <a:avLst/>
                  <a:gdLst>
                    <a:gd name="connsiteX0" fmla="*/ 724132 w 1506957"/>
                    <a:gd name="connsiteY0" fmla="*/ 167647 h 1145987"/>
                    <a:gd name="connsiteX1" fmla="*/ 659738 w 1506957"/>
                    <a:gd name="connsiteY1" fmla="*/ 161208 h 1145987"/>
                    <a:gd name="connsiteX2" fmla="*/ 588904 w 1506957"/>
                    <a:gd name="connsiteY2" fmla="*/ 193405 h 1145987"/>
                    <a:gd name="connsiteX3" fmla="*/ 524509 w 1506957"/>
                    <a:gd name="connsiteY3" fmla="*/ 238481 h 1145987"/>
                    <a:gd name="connsiteX4" fmla="*/ 479433 w 1506957"/>
                    <a:gd name="connsiteY4" fmla="*/ 277118 h 1145987"/>
                    <a:gd name="connsiteX5" fmla="*/ 427918 w 1506957"/>
                    <a:gd name="connsiteY5" fmla="*/ 315754 h 1145987"/>
                    <a:gd name="connsiteX6" fmla="*/ 402160 w 1506957"/>
                    <a:gd name="connsiteY6" fmla="*/ 393028 h 1145987"/>
                    <a:gd name="connsiteX7" fmla="*/ 382842 w 1506957"/>
                    <a:gd name="connsiteY7" fmla="*/ 463861 h 1145987"/>
                    <a:gd name="connsiteX8" fmla="*/ 312008 w 1506957"/>
                    <a:gd name="connsiteY8" fmla="*/ 476740 h 1145987"/>
                    <a:gd name="connsiteX9" fmla="*/ 324887 w 1506957"/>
                    <a:gd name="connsiteY9" fmla="*/ 541135 h 1145987"/>
                    <a:gd name="connsiteX10" fmla="*/ 292690 w 1506957"/>
                    <a:gd name="connsiteY10" fmla="*/ 592650 h 1145987"/>
                    <a:gd name="connsiteX11" fmla="*/ 254053 w 1506957"/>
                    <a:gd name="connsiteY11" fmla="*/ 566892 h 1145987"/>
                    <a:gd name="connsiteX12" fmla="*/ 228295 w 1506957"/>
                    <a:gd name="connsiteY12" fmla="*/ 618408 h 1145987"/>
                    <a:gd name="connsiteX13" fmla="*/ 254053 w 1506957"/>
                    <a:gd name="connsiteY13" fmla="*/ 669923 h 1145987"/>
                    <a:gd name="connsiteX14" fmla="*/ 202538 w 1506957"/>
                    <a:gd name="connsiteY14" fmla="*/ 695681 h 1145987"/>
                    <a:gd name="connsiteX15" fmla="*/ 163901 w 1506957"/>
                    <a:gd name="connsiteY15" fmla="*/ 721439 h 1145987"/>
                    <a:gd name="connsiteX16" fmla="*/ 151022 w 1506957"/>
                    <a:gd name="connsiteY16" fmla="*/ 792273 h 1145987"/>
                    <a:gd name="connsiteX17" fmla="*/ 163901 w 1506957"/>
                    <a:gd name="connsiteY17" fmla="*/ 843788 h 1145987"/>
                    <a:gd name="connsiteX18" fmla="*/ 183219 w 1506957"/>
                    <a:gd name="connsiteY18" fmla="*/ 914622 h 1145987"/>
                    <a:gd name="connsiteX19" fmla="*/ 260493 w 1506957"/>
                    <a:gd name="connsiteY19" fmla="*/ 959698 h 1145987"/>
                    <a:gd name="connsiteX20" fmla="*/ 279811 w 1506957"/>
                    <a:gd name="connsiteY20" fmla="*/ 1049850 h 1145987"/>
                    <a:gd name="connsiteX21" fmla="*/ 292690 w 1506957"/>
                    <a:gd name="connsiteY21" fmla="*/ 1140002 h 1145987"/>
                    <a:gd name="connsiteX22" fmla="*/ 241174 w 1506957"/>
                    <a:gd name="connsiteY22" fmla="*/ 1133563 h 1145987"/>
                    <a:gd name="connsiteX23" fmla="*/ 221856 w 1506957"/>
                    <a:gd name="connsiteY23" fmla="*/ 1101366 h 1145987"/>
                    <a:gd name="connsiteX24" fmla="*/ 93067 w 1506957"/>
                    <a:gd name="connsiteY24" fmla="*/ 966137 h 1145987"/>
                    <a:gd name="connsiteX25" fmla="*/ 22233 w 1506957"/>
                    <a:gd name="connsiteY25" fmla="*/ 837349 h 1145987"/>
                    <a:gd name="connsiteX26" fmla="*/ 35112 w 1506957"/>
                    <a:gd name="connsiteY26" fmla="*/ 792273 h 1145987"/>
                    <a:gd name="connsiteX27" fmla="*/ 73749 w 1506957"/>
                    <a:gd name="connsiteY27" fmla="*/ 708560 h 1145987"/>
                    <a:gd name="connsiteX28" fmla="*/ 35112 w 1506957"/>
                    <a:gd name="connsiteY28" fmla="*/ 579771 h 1145987"/>
                    <a:gd name="connsiteX29" fmla="*/ 2915 w 1506957"/>
                    <a:gd name="connsiteY29" fmla="*/ 502498 h 1145987"/>
                    <a:gd name="connsiteX30" fmla="*/ 112386 w 1506957"/>
                    <a:gd name="connsiteY30" fmla="*/ 476740 h 1145987"/>
                    <a:gd name="connsiteX31" fmla="*/ 144583 w 1506957"/>
                    <a:gd name="connsiteY31" fmla="*/ 399467 h 1145987"/>
                    <a:gd name="connsiteX32" fmla="*/ 266932 w 1506957"/>
                    <a:gd name="connsiteY32" fmla="*/ 251360 h 1145987"/>
                    <a:gd name="connsiteX33" fmla="*/ 331326 w 1506957"/>
                    <a:gd name="connsiteY33" fmla="*/ 219163 h 1145987"/>
                    <a:gd name="connsiteX34" fmla="*/ 440797 w 1506957"/>
                    <a:gd name="connsiteY34" fmla="*/ 135450 h 1145987"/>
                    <a:gd name="connsiteX35" fmla="*/ 550267 w 1506957"/>
                    <a:gd name="connsiteY35" fmla="*/ 58177 h 1145987"/>
                    <a:gd name="connsiteX36" fmla="*/ 730571 w 1506957"/>
                    <a:gd name="connsiteY36" fmla="*/ 64616 h 1145987"/>
                    <a:gd name="connsiteX37" fmla="*/ 878679 w 1506957"/>
                    <a:gd name="connsiteY37" fmla="*/ 222 h 1145987"/>
                    <a:gd name="connsiteX38" fmla="*/ 930194 w 1506957"/>
                    <a:gd name="connsiteY38" fmla="*/ 90374 h 1145987"/>
                    <a:gd name="connsiteX39" fmla="*/ 1058983 w 1506957"/>
                    <a:gd name="connsiteY39" fmla="*/ 141890 h 1145987"/>
                    <a:gd name="connsiteX40" fmla="*/ 1123377 w 1506957"/>
                    <a:gd name="connsiteY40" fmla="*/ 264239 h 1145987"/>
                    <a:gd name="connsiteX41" fmla="*/ 1187771 w 1506957"/>
                    <a:gd name="connsiteY41" fmla="*/ 360830 h 1145987"/>
                    <a:gd name="connsiteX42" fmla="*/ 1323000 w 1506957"/>
                    <a:gd name="connsiteY42" fmla="*/ 457422 h 1145987"/>
                    <a:gd name="connsiteX43" fmla="*/ 1316560 w 1506957"/>
                    <a:gd name="connsiteY43" fmla="*/ 586211 h 1145987"/>
                    <a:gd name="connsiteX44" fmla="*/ 1503304 w 1506957"/>
                    <a:gd name="connsiteY44" fmla="*/ 727878 h 1145987"/>
                    <a:gd name="connsiteX45" fmla="*/ 1432470 w 1506957"/>
                    <a:gd name="connsiteY45" fmla="*/ 863106 h 1145987"/>
                    <a:gd name="connsiteX46" fmla="*/ 1335879 w 1506957"/>
                    <a:gd name="connsiteY46" fmla="*/ 1043411 h 1145987"/>
                    <a:gd name="connsiteX47" fmla="*/ 1374515 w 1506957"/>
                    <a:gd name="connsiteY47" fmla="*/ 1101366 h 1145987"/>
                    <a:gd name="connsiteX48" fmla="*/ 1200650 w 1506957"/>
                    <a:gd name="connsiteY48" fmla="*/ 1088487 h 1145987"/>
                    <a:gd name="connsiteX49" fmla="*/ 1136256 w 1506957"/>
                    <a:gd name="connsiteY49" fmla="*/ 1120684 h 1145987"/>
                    <a:gd name="connsiteX50" fmla="*/ 1013907 w 1506957"/>
                    <a:gd name="connsiteY50" fmla="*/ 1101366 h 1145987"/>
                    <a:gd name="connsiteX51" fmla="*/ 1104059 w 1506957"/>
                    <a:gd name="connsiteY51" fmla="*/ 1024092 h 1145987"/>
                    <a:gd name="connsiteX52" fmla="*/ 1084740 w 1506957"/>
                    <a:gd name="connsiteY52" fmla="*/ 895304 h 1145987"/>
                    <a:gd name="connsiteX53" fmla="*/ 1155574 w 1506957"/>
                    <a:gd name="connsiteY53" fmla="*/ 798712 h 1145987"/>
                    <a:gd name="connsiteX54" fmla="*/ 1078301 w 1506957"/>
                    <a:gd name="connsiteY54" fmla="*/ 689242 h 1145987"/>
                    <a:gd name="connsiteX55" fmla="*/ 1187771 w 1506957"/>
                    <a:gd name="connsiteY55" fmla="*/ 650605 h 1145987"/>
                    <a:gd name="connsiteX56" fmla="*/ 1071862 w 1506957"/>
                    <a:gd name="connsiteY56" fmla="*/ 579771 h 1145987"/>
                    <a:gd name="connsiteX57" fmla="*/ 1058983 w 1506957"/>
                    <a:gd name="connsiteY57" fmla="*/ 463861 h 1145987"/>
                    <a:gd name="connsiteX58" fmla="*/ 1078301 w 1506957"/>
                    <a:gd name="connsiteY58" fmla="*/ 418785 h 1145987"/>
                    <a:gd name="connsiteX59" fmla="*/ 994588 w 1506957"/>
                    <a:gd name="connsiteY59" fmla="*/ 373709 h 1145987"/>
                    <a:gd name="connsiteX60" fmla="*/ 1007467 w 1506957"/>
                    <a:gd name="connsiteY60" fmla="*/ 289997 h 1145987"/>
                    <a:gd name="connsiteX61" fmla="*/ 943073 w 1506957"/>
                    <a:gd name="connsiteY61" fmla="*/ 219163 h 1145987"/>
                    <a:gd name="connsiteX62" fmla="*/ 840042 w 1506957"/>
                    <a:gd name="connsiteY62" fmla="*/ 141890 h 1145987"/>
                    <a:gd name="connsiteX63" fmla="*/ 724132 w 1506957"/>
                    <a:gd name="connsiteY63" fmla="*/ 167647 h 1145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</a:cxnLst>
                  <a:rect l="l" t="t" r="r" b="b"/>
                  <a:pathLst>
                    <a:path w="1506957" h="1145987">
                      <a:moveTo>
                        <a:pt x="724132" y="167647"/>
                      </a:moveTo>
                      <a:cubicBezTo>
                        <a:pt x="694081" y="170867"/>
                        <a:pt x="682276" y="156915"/>
                        <a:pt x="659738" y="161208"/>
                      </a:cubicBezTo>
                      <a:cubicBezTo>
                        <a:pt x="637200" y="165501"/>
                        <a:pt x="611442" y="180526"/>
                        <a:pt x="588904" y="193405"/>
                      </a:cubicBezTo>
                      <a:cubicBezTo>
                        <a:pt x="566366" y="206284"/>
                        <a:pt x="542754" y="224529"/>
                        <a:pt x="524509" y="238481"/>
                      </a:cubicBezTo>
                      <a:cubicBezTo>
                        <a:pt x="506264" y="252433"/>
                        <a:pt x="495531" y="264239"/>
                        <a:pt x="479433" y="277118"/>
                      </a:cubicBezTo>
                      <a:cubicBezTo>
                        <a:pt x="463335" y="289997"/>
                        <a:pt x="440797" y="296436"/>
                        <a:pt x="427918" y="315754"/>
                      </a:cubicBezTo>
                      <a:cubicBezTo>
                        <a:pt x="415039" y="335072"/>
                        <a:pt x="409673" y="368344"/>
                        <a:pt x="402160" y="393028"/>
                      </a:cubicBezTo>
                      <a:cubicBezTo>
                        <a:pt x="394647" y="417713"/>
                        <a:pt x="397867" y="449909"/>
                        <a:pt x="382842" y="463861"/>
                      </a:cubicBezTo>
                      <a:cubicBezTo>
                        <a:pt x="367817" y="477813"/>
                        <a:pt x="321667" y="463861"/>
                        <a:pt x="312008" y="476740"/>
                      </a:cubicBezTo>
                      <a:cubicBezTo>
                        <a:pt x="302349" y="489619"/>
                        <a:pt x="328107" y="521817"/>
                        <a:pt x="324887" y="541135"/>
                      </a:cubicBezTo>
                      <a:cubicBezTo>
                        <a:pt x="321667" y="560453"/>
                        <a:pt x="304495" y="588357"/>
                        <a:pt x="292690" y="592650"/>
                      </a:cubicBezTo>
                      <a:cubicBezTo>
                        <a:pt x="280885" y="596943"/>
                        <a:pt x="264785" y="562599"/>
                        <a:pt x="254053" y="566892"/>
                      </a:cubicBezTo>
                      <a:cubicBezTo>
                        <a:pt x="243321" y="571185"/>
                        <a:pt x="228295" y="601236"/>
                        <a:pt x="228295" y="618408"/>
                      </a:cubicBezTo>
                      <a:cubicBezTo>
                        <a:pt x="228295" y="635580"/>
                        <a:pt x="258346" y="657044"/>
                        <a:pt x="254053" y="669923"/>
                      </a:cubicBezTo>
                      <a:cubicBezTo>
                        <a:pt x="249760" y="682802"/>
                        <a:pt x="217563" y="687095"/>
                        <a:pt x="202538" y="695681"/>
                      </a:cubicBezTo>
                      <a:cubicBezTo>
                        <a:pt x="187513" y="704267"/>
                        <a:pt x="172487" y="705340"/>
                        <a:pt x="163901" y="721439"/>
                      </a:cubicBezTo>
                      <a:cubicBezTo>
                        <a:pt x="155315" y="737538"/>
                        <a:pt x="151022" y="771882"/>
                        <a:pt x="151022" y="792273"/>
                      </a:cubicBezTo>
                      <a:cubicBezTo>
                        <a:pt x="151022" y="812664"/>
                        <a:pt x="158535" y="823397"/>
                        <a:pt x="163901" y="843788"/>
                      </a:cubicBezTo>
                      <a:cubicBezTo>
                        <a:pt x="169267" y="864180"/>
                        <a:pt x="167120" y="895304"/>
                        <a:pt x="183219" y="914622"/>
                      </a:cubicBezTo>
                      <a:cubicBezTo>
                        <a:pt x="199318" y="933940"/>
                        <a:pt x="244394" y="937160"/>
                        <a:pt x="260493" y="959698"/>
                      </a:cubicBezTo>
                      <a:cubicBezTo>
                        <a:pt x="276592" y="982236"/>
                        <a:pt x="274445" y="1019799"/>
                        <a:pt x="279811" y="1049850"/>
                      </a:cubicBezTo>
                      <a:cubicBezTo>
                        <a:pt x="285177" y="1079901"/>
                        <a:pt x="299129" y="1126050"/>
                        <a:pt x="292690" y="1140002"/>
                      </a:cubicBezTo>
                      <a:cubicBezTo>
                        <a:pt x="286250" y="1153954"/>
                        <a:pt x="252979" y="1140002"/>
                        <a:pt x="241174" y="1133563"/>
                      </a:cubicBezTo>
                      <a:cubicBezTo>
                        <a:pt x="229369" y="1127124"/>
                        <a:pt x="246540" y="1129270"/>
                        <a:pt x="221856" y="1101366"/>
                      </a:cubicBezTo>
                      <a:cubicBezTo>
                        <a:pt x="197172" y="1073462"/>
                        <a:pt x="126337" y="1010140"/>
                        <a:pt x="93067" y="966137"/>
                      </a:cubicBezTo>
                      <a:cubicBezTo>
                        <a:pt x="59797" y="922134"/>
                        <a:pt x="31892" y="866326"/>
                        <a:pt x="22233" y="837349"/>
                      </a:cubicBezTo>
                      <a:cubicBezTo>
                        <a:pt x="12574" y="808372"/>
                        <a:pt x="26526" y="813738"/>
                        <a:pt x="35112" y="792273"/>
                      </a:cubicBezTo>
                      <a:cubicBezTo>
                        <a:pt x="43698" y="770808"/>
                        <a:pt x="73749" y="743977"/>
                        <a:pt x="73749" y="708560"/>
                      </a:cubicBezTo>
                      <a:cubicBezTo>
                        <a:pt x="73749" y="673143"/>
                        <a:pt x="46918" y="614115"/>
                        <a:pt x="35112" y="579771"/>
                      </a:cubicBezTo>
                      <a:cubicBezTo>
                        <a:pt x="23306" y="545427"/>
                        <a:pt x="-9964" y="519670"/>
                        <a:pt x="2915" y="502498"/>
                      </a:cubicBezTo>
                      <a:cubicBezTo>
                        <a:pt x="15794" y="485326"/>
                        <a:pt x="88775" y="493912"/>
                        <a:pt x="112386" y="476740"/>
                      </a:cubicBezTo>
                      <a:cubicBezTo>
                        <a:pt x="135997" y="459568"/>
                        <a:pt x="118825" y="437030"/>
                        <a:pt x="144583" y="399467"/>
                      </a:cubicBezTo>
                      <a:cubicBezTo>
                        <a:pt x="170341" y="361904"/>
                        <a:pt x="235808" y="281410"/>
                        <a:pt x="266932" y="251360"/>
                      </a:cubicBezTo>
                      <a:cubicBezTo>
                        <a:pt x="298056" y="221310"/>
                        <a:pt x="302348" y="238481"/>
                        <a:pt x="331326" y="219163"/>
                      </a:cubicBezTo>
                      <a:cubicBezTo>
                        <a:pt x="360304" y="199845"/>
                        <a:pt x="404307" y="162281"/>
                        <a:pt x="440797" y="135450"/>
                      </a:cubicBezTo>
                      <a:cubicBezTo>
                        <a:pt x="477287" y="108619"/>
                        <a:pt x="501971" y="69983"/>
                        <a:pt x="550267" y="58177"/>
                      </a:cubicBezTo>
                      <a:cubicBezTo>
                        <a:pt x="598563" y="46371"/>
                        <a:pt x="675836" y="74275"/>
                        <a:pt x="730571" y="64616"/>
                      </a:cubicBezTo>
                      <a:cubicBezTo>
                        <a:pt x="785306" y="54957"/>
                        <a:pt x="845408" y="-4071"/>
                        <a:pt x="878679" y="222"/>
                      </a:cubicBezTo>
                      <a:cubicBezTo>
                        <a:pt x="911950" y="4515"/>
                        <a:pt x="900143" y="66763"/>
                        <a:pt x="930194" y="90374"/>
                      </a:cubicBezTo>
                      <a:cubicBezTo>
                        <a:pt x="960245" y="113985"/>
                        <a:pt x="1026786" y="112913"/>
                        <a:pt x="1058983" y="141890"/>
                      </a:cubicBezTo>
                      <a:cubicBezTo>
                        <a:pt x="1091180" y="170867"/>
                        <a:pt x="1101912" y="227749"/>
                        <a:pt x="1123377" y="264239"/>
                      </a:cubicBezTo>
                      <a:cubicBezTo>
                        <a:pt x="1144842" y="300729"/>
                        <a:pt x="1154501" y="328633"/>
                        <a:pt x="1187771" y="360830"/>
                      </a:cubicBezTo>
                      <a:cubicBezTo>
                        <a:pt x="1221041" y="393027"/>
                        <a:pt x="1301535" y="419859"/>
                        <a:pt x="1323000" y="457422"/>
                      </a:cubicBezTo>
                      <a:cubicBezTo>
                        <a:pt x="1344465" y="494985"/>
                        <a:pt x="1286509" y="541135"/>
                        <a:pt x="1316560" y="586211"/>
                      </a:cubicBezTo>
                      <a:cubicBezTo>
                        <a:pt x="1346611" y="631287"/>
                        <a:pt x="1483986" y="681729"/>
                        <a:pt x="1503304" y="727878"/>
                      </a:cubicBezTo>
                      <a:cubicBezTo>
                        <a:pt x="1522622" y="774027"/>
                        <a:pt x="1460374" y="810517"/>
                        <a:pt x="1432470" y="863106"/>
                      </a:cubicBezTo>
                      <a:cubicBezTo>
                        <a:pt x="1404566" y="915695"/>
                        <a:pt x="1345538" y="1003701"/>
                        <a:pt x="1335879" y="1043411"/>
                      </a:cubicBezTo>
                      <a:cubicBezTo>
                        <a:pt x="1326220" y="1083121"/>
                        <a:pt x="1397053" y="1093853"/>
                        <a:pt x="1374515" y="1101366"/>
                      </a:cubicBezTo>
                      <a:cubicBezTo>
                        <a:pt x="1351977" y="1108879"/>
                        <a:pt x="1240360" y="1085267"/>
                        <a:pt x="1200650" y="1088487"/>
                      </a:cubicBezTo>
                      <a:cubicBezTo>
                        <a:pt x="1160940" y="1091707"/>
                        <a:pt x="1167380" y="1118538"/>
                        <a:pt x="1136256" y="1120684"/>
                      </a:cubicBezTo>
                      <a:cubicBezTo>
                        <a:pt x="1105132" y="1122830"/>
                        <a:pt x="1019273" y="1117465"/>
                        <a:pt x="1013907" y="1101366"/>
                      </a:cubicBezTo>
                      <a:cubicBezTo>
                        <a:pt x="1008541" y="1085267"/>
                        <a:pt x="1092254" y="1058436"/>
                        <a:pt x="1104059" y="1024092"/>
                      </a:cubicBezTo>
                      <a:cubicBezTo>
                        <a:pt x="1115864" y="989748"/>
                        <a:pt x="1076154" y="932867"/>
                        <a:pt x="1084740" y="895304"/>
                      </a:cubicBezTo>
                      <a:cubicBezTo>
                        <a:pt x="1093326" y="857741"/>
                        <a:pt x="1156647" y="833056"/>
                        <a:pt x="1155574" y="798712"/>
                      </a:cubicBezTo>
                      <a:cubicBezTo>
                        <a:pt x="1154501" y="764368"/>
                        <a:pt x="1072935" y="713927"/>
                        <a:pt x="1078301" y="689242"/>
                      </a:cubicBezTo>
                      <a:cubicBezTo>
                        <a:pt x="1083667" y="664557"/>
                        <a:pt x="1188844" y="668850"/>
                        <a:pt x="1187771" y="650605"/>
                      </a:cubicBezTo>
                      <a:cubicBezTo>
                        <a:pt x="1186698" y="632360"/>
                        <a:pt x="1093327" y="610895"/>
                        <a:pt x="1071862" y="579771"/>
                      </a:cubicBezTo>
                      <a:cubicBezTo>
                        <a:pt x="1050397" y="548647"/>
                        <a:pt x="1057910" y="490692"/>
                        <a:pt x="1058983" y="463861"/>
                      </a:cubicBezTo>
                      <a:cubicBezTo>
                        <a:pt x="1060056" y="437030"/>
                        <a:pt x="1089034" y="433810"/>
                        <a:pt x="1078301" y="418785"/>
                      </a:cubicBezTo>
                      <a:cubicBezTo>
                        <a:pt x="1067569" y="403760"/>
                        <a:pt x="1006394" y="395174"/>
                        <a:pt x="994588" y="373709"/>
                      </a:cubicBezTo>
                      <a:cubicBezTo>
                        <a:pt x="982782" y="352244"/>
                        <a:pt x="1016053" y="315755"/>
                        <a:pt x="1007467" y="289997"/>
                      </a:cubicBezTo>
                      <a:cubicBezTo>
                        <a:pt x="998881" y="264239"/>
                        <a:pt x="970977" y="243848"/>
                        <a:pt x="943073" y="219163"/>
                      </a:cubicBezTo>
                      <a:cubicBezTo>
                        <a:pt x="915169" y="194479"/>
                        <a:pt x="881898" y="149403"/>
                        <a:pt x="840042" y="141890"/>
                      </a:cubicBezTo>
                      <a:cubicBezTo>
                        <a:pt x="798186" y="134377"/>
                        <a:pt x="754183" y="164427"/>
                        <a:pt x="724132" y="167647"/>
                      </a:cubicBezTo>
                      <a:close/>
                    </a:path>
                  </a:pathLst>
                </a:custGeom>
                <a:solidFill>
                  <a:srgbClr val="672F09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255" name="Group 254"/>
              <p:cNvGrpSpPr/>
              <p:nvPr/>
            </p:nvGrpSpPr>
            <p:grpSpPr>
              <a:xfrm rot="903096">
                <a:off x="631352" y="73214"/>
                <a:ext cx="508962" cy="322364"/>
                <a:chOff x="534" y="84606"/>
                <a:chExt cx="471518" cy="360921"/>
              </a:xfrm>
            </p:grpSpPr>
            <p:sp>
              <p:nvSpPr>
                <p:cNvPr id="256" name="Freeform 255"/>
                <p:cNvSpPr/>
                <p:nvPr/>
              </p:nvSpPr>
              <p:spPr>
                <a:xfrm>
                  <a:off x="534" y="84606"/>
                  <a:ext cx="468717" cy="360921"/>
                </a:xfrm>
                <a:custGeom>
                  <a:avLst/>
                  <a:gdLst>
                    <a:gd name="connsiteX0" fmla="*/ 123836 w 468716"/>
                    <a:gd name="connsiteY0" fmla="*/ 251278 h 361314"/>
                    <a:gd name="connsiteX1" fmla="*/ 123836 w 468716"/>
                    <a:gd name="connsiteY1" fmla="*/ 174005 h 361314"/>
                    <a:gd name="connsiteX2" fmla="*/ 123836 w 468716"/>
                    <a:gd name="connsiteY2" fmla="*/ 83852 h 361314"/>
                    <a:gd name="connsiteX3" fmla="*/ 123836 w 468716"/>
                    <a:gd name="connsiteY3" fmla="*/ 32337 h 361314"/>
                    <a:gd name="connsiteX4" fmla="*/ 123836 w 468716"/>
                    <a:gd name="connsiteY4" fmla="*/ 19458 h 361314"/>
                    <a:gd name="connsiteX5" fmla="*/ 143154 w 468716"/>
                    <a:gd name="connsiteY5" fmla="*/ 13019 h 361314"/>
                    <a:gd name="connsiteX6" fmla="*/ 278382 w 468716"/>
                    <a:gd name="connsiteY6" fmla="*/ 6579 h 361314"/>
                    <a:gd name="connsiteX7" fmla="*/ 355655 w 468716"/>
                    <a:gd name="connsiteY7" fmla="*/ 140 h 361314"/>
                    <a:gd name="connsiteX8" fmla="*/ 420050 w 468716"/>
                    <a:gd name="connsiteY8" fmla="*/ 13019 h 361314"/>
                    <a:gd name="connsiteX9" fmla="*/ 465126 w 468716"/>
                    <a:gd name="connsiteY9" fmla="*/ 51655 h 361314"/>
                    <a:gd name="connsiteX10" fmla="*/ 465126 w 468716"/>
                    <a:gd name="connsiteY10" fmla="*/ 141807 h 361314"/>
                    <a:gd name="connsiteX11" fmla="*/ 458686 w 468716"/>
                    <a:gd name="connsiteY11" fmla="*/ 206202 h 361314"/>
                    <a:gd name="connsiteX12" fmla="*/ 452247 w 468716"/>
                    <a:gd name="connsiteY12" fmla="*/ 315672 h 361314"/>
                    <a:gd name="connsiteX13" fmla="*/ 452247 w 468716"/>
                    <a:gd name="connsiteY13" fmla="*/ 360748 h 361314"/>
                    <a:gd name="connsiteX14" fmla="*/ 381413 w 468716"/>
                    <a:gd name="connsiteY14" fmla="*/ 341430 h 361314"/>
                    <a:gd name="connsiteX15" fmla="*/ 143154 w 468716"/>
                    <a:gd name="connsiteY15" fmla="*/ 347869 h 361314"/>
                    <a:gd name="connsiteX16" fmla="*/ 78760 w 468716"/>
                    <a:gd name="connsiteY16" fmla="*/ 347869 h 361314"/>
                    <a:gd name="connsiteX17" fmla="*/ 1486 w 468716"/>
                    <a:gd name="connsiteY17" fmla="*/ 341430 h 361314"/>
                    <a:gd name="connsiteX18" fmla="*/ 33683 w 468716"/>
                    <a:gd name="connsiteY18" fmla="*/ 302793 h 361314"/>
                    <a:gd name="connsiteX19" fmla="*/ 123836 w 468716"/>
                    <a:gd name="connsiteY19" fmla="*/ 251278 h 361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68716" h="361314">
                      <a:moveTo>
                        <a:pt x="123836" y="251278"/>
                      </a:moveTo>
                      <a:lnTo>
                        <a:pt x="123836" y="174005"/>
                      </a:lnTo>
                      <a:lnTo>
                        <a:pt x="123836" y="83852"/>
                      </a:lnTo>
                      <a:lnTo>
                        <a:pt x="123836" y="32337"/>
                      </a:lnTo>
                      <a:lnTo>
                        <a:pt x="123836" y="19458"/>
                      </a:lnTo>
                      <a:cubicBezTo>
                        <a:pt x="127056" y="16238"/>
                        <a:pt x="117396" y="15166"/>
                        <a:pt x="143154" y="13019"/>
                      </a:cubicBezTo>
                      <a:cubicBezTo>
                        <a:pt x="168912" y="10872"/>
                        <a:pt x="242965" y="8725"/>
                        <a:pt x="278382" y="6579"/>
                      </a:cubicBezTo>
                      <a:cubicBezTo>
                        <a:pt x="313799" y="4433"/>
                        <a:pt x="332044" y="-933"/>
                        <a:pt x="355655" y="140"/>
                      </a:cubicBezTo>
                      <a:cubicBezTo>
                        <a:pt x="379266" y="1213"/>
                        <a:pt x="401805" y="4433"/>
                        <a:pt x="420050" y="13019"/>
                      </a:cubicBezTo>
                      <a:cubicBezTo>
                        <a:pt x="438295" y="21605"/>
                        <a:pt x="457613" y="30190"/>
                        <a:pt x="465126" y="51655"/>
                      </a:cubicBezTo>
                      <a:cubicBezTo>
                        <a:pt x="472639" y="73120"/>
                        <a:pt x="466199" y="116049"/>
                        <a:pt x="465126" y="141807"/>
                      </a:cubicBezTo>
                      <a:cubicBezTo>
                        <a:pt x="464053" y="167565"/>
                        <a:pt x="460832" y="177225"/>
                        <a:pt x="458686" y="206202"/>
                      </a:cubicBezTo>
                      <a:cubicBezTo>
                        <a:pt x="456540" y="235179"/>
                        <a:pt x="453320" y="289914"/>
                        <a:pt x="452247" y="315672"/>
                      </a:cubicBezTo>
                      <a:cubicBezTo>
                        <a:pt x="451174" y="341430"/>
                        <a:pt x="464053" y="356455"/>
                        <a:pt x="452247" y="360748"/>
                      </a:cubicBezTo>
                      <a:cubicBezTo>
                        <a:pt x="440441" y="365041"/>
                        <a:pt x="432928" y="343576"/>
                        <a:pt x="381413" y="341430"/>
                      </a:cubicBezTo>
                      <a:cubicBezTo>
                        <a:pt x="329898" y="339284"/>
                        <a:pt x="193596" y="346796"/>
                        <a:pt x="143154" y="347869"/>
                      </a:cubicBezTo>
                      <a:cubicBezTo>
                        <a:pt x="92712" y="348942"/>
                        <a:pt x="102371" y="348942"/>
                        <a:pt x="78760" y="347869"/>
                      </a:cubicBezTo>
                      <a:cubicBezTo>
                        <a:pt x="55149" y="346796"/>
                        <a:pt x="8999" y="348943"/>
                        <a:pt x="1486" y="341430"/>
                      </a:cubicBezTo>
                      <a:cubicBezTo>
                        <a:pt x="-6027" y="333917"/>
                        <a:pt x="16511" y="312452"/>
                        <a:pt x="33683" y="302793"/>
                      </a:cubicBezTo>
                      <a:cubicBezTo>
                        <a:pt x="50855" y="293134"/>
                        <a:pt x="77686" y="288304"/>
                        <a:pt x="123836" y="25127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lin ang="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57" name="Rectangle 256"/>
                <p:cNvSpPr/>
                <p:nvPr/>
              </p:nvSpPr>
              <p:spPr>
                <a:xfrm>
                  <a:off x="117036" y="235432"/>
                  <a:ext cx="355016" cy="45664"/>
                </a:xfrm>
                <a:prstGeom prst="rect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grpSp>
        <p:nvGrpSpPr>
          <p:cNvPr id="72" name="Group 71"/>
          <p:cNvGrpSpPr/>
          <p:nvPr/>
        </p:nvGrpSpPr>
        <p:grpSpPr>
          <a:xfrm>
            <a:off x="-589527" y="2722033"/>
            <a:ext cx="13777795" cy="2888182"/>
            <a:chOff x="0" y="0"/>
            <a:chExt cx="13259434" cy="3048000"/>
          </a:xfrm>
        </p:grpSpPr>
        <p:grpSp>
          <p:nvGrpSpPr>
            <p:cNvPr id="73" name="Group 72"/>
            <p:cNvGrpSpPr/>
            <p:nvPr/>
          </p:nvGrpSpPr>
          <p:grpSpPr>
            <a:xfrm>
              <a:off x="0" y="330200"/>
              <a:ext cx="13259434" cy="2717800"/>
              <a:chOff x="0" y="0"/>
              <a:chExt cx="13259434" cy="2717800"/>
            </a:xfrm>
          </p:grpSpPr>
          <p:grpSp>
            <p:nvGrpSpPr>
              <p:cNvPr id="93" name="Group 92"/>
              <p:cNvGrpSpPr/>
              <p:nvPr/>
            </p:nvGrpSpPr>
            <p:grpSpPr>
              <a:xfrm>
                <a:off x="0" y="330200"/>
                <a:ext cx="13259434" cy="2387600"/>
                <a:chOff x="0" y="0"/>
                <a:chExt cx="13259434" cy="2387600"/>
              </a:xfrm>
            </p:grpSpPr>
            <p:grpSp>
              <p:nvGrpSpPr>
                <p:cNvPr id="113" name="Group 112"/>
                <p:cNvGrpSpPr/>
                <p:nvPr/>
              </p:nvGrpSpPr>
              <p:grpSpPr>
                <a:xfrm>
                  <a:off x="0" y="330200"/>
                  <a:ext cx="13259434" cy="2057400"/>
                  <a:chOff x="0" y="0"/>
                  <a:chExt cx="13259434" cy="2057400"/>
                </a:xfrm>
              </p:grpSpPr>
              <p:grpSp>
                <p:nvGrpSpPr>
                  <p:cNvPr id="133" name="Group 132"/>
                  <p:cNvGrpSpPr/>
                  <p:nvPr/>
                </p:nvGrpSpPr>
                <p:grpSpPr>
                  <a:xfrm>
                    <a:off x="0" y="165100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232" name="Group 231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239" name="Cube 238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0" name="Cube 239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1" name="Cube 240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2" name="Cube 241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3" name="Cube 242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4" name="Cube 243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5" name="Cube 244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6" name="Cube 245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7" name="Cube 246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8" name="Cube 247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9" name="Cube 248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233" name="Group 232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234" name="Cube 233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5" name="Cube 234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6" name="Cube 235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7" name="Cube 236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8" name="Cube 237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  <p:grpSp>
                <p:nvGrpSpPr>
                  <p:cNvPr id="134" name="Group 133"/>
                  <p:cNvGrpSpPr/>
                  <p:nvPr/>
                </p:nvGrpSpPr>
                <p:grpSpPr>
                  <a:xfrm>
                    <a:off x="25400" y="330200"/>
                    <a:ext cx="13148944" cy="1400175"/>
                    <a:chOff x="0" y="0"/>
                    <a:chExt cx="13149311" cy="1400175"/>
                  </a:xfrm>
                </p:grpSpPr>
                <p:grpSp>
                  <p:nvGrpSpPr>
                    <p:cNvPr id="154" name="Group 153"/>
                    <p:cNvGrpSpPr/>
                    <p:nvPr/>
                  </p:nvGrpSpPr>
                  <p:grpSpPr>
                    <a:xfrm>
                      <a:off x="0" y="66040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194" name="Group 193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214" name="Group 213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221" name="Cube 220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2" name="Cube 221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3" name="Cube 222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4" name="Cube 223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5" name="Cube 224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6" name="Cube 225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7" name="Cube 226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8" name="Cube 227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9" name="Cube 228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30" name="Cube 229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31" name="Cube 230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215" name="Group 214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216" name="Cube 215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7" name="Cube 216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8" name="Cube 217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9" name="Cube 218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0" name="Cube 219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195" name="Group 194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96" name="Group 195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203" name="Cube 202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4" name="Cube 203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5" name="Cube 204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6" name="Cube 205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7" name="Cube 206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8" name="Cube 207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9" name="Cube 208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0" name="Cube 209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1" name="Cube 210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2" name="Cube 211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3" name="Cube 212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97" name="Group 196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98" name="Cube 197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9" name="Cube 198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0" name="Cube 199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1" name="Cube 200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2" name="Cube 201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155" name="Group 154"/>
                    <p:cNvGrpSpPr/>
                    <p:nvPr/>
                  </p:nvGrpSpPr>
                  <p:grpSpPr>
                    <a:xfrm>
                      <a:off x="0" y="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156" name="Group 155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76" name="Group 175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83" name="Cube 182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4" name="Cube 183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5" name="Cube 184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6" name="Cube 185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7" name="Cube 186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8" name="Cube 187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9" name="Cube 188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0" name="Cube 189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1" name="Cube 190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2" name="Cube 191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3" name="Cube 192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77" name="Group 176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78" name="Cube 177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9" name="Cube 178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0" name="Cube 179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1" name="Cube 180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2" name="Cube 181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157" name="Group 156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58" name="Group 157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65" name="Cube 164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6" name="Cube 165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7" name="Cube 166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8" name="Cube 167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9" name="Cube 168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0" name="Cube 169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1" name="Cube 170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2" name="Cube 171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3" name="Cube 172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4" name="Cube 173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75" name="Cube 174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59" name="Group 158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60" name="Cube 159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1" name="Cube 160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2" name="Cube 161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3" name="Cube 162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4" name="Cube 163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135" name="Group 134"/>
                  <p:cNvGrpSpPr/>
                  <p:nvPr/>
                </p:nvGrpSpPr>
                <p:grpSpPr>
                  <a:xfrm>
                    <a:off x="406400" y="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136" name="Group 135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143" name="Cube 142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4" name="Cube 143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5" name="Cube 144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6" name="Cube 145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7" name="Cube 146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8" name="Cube 147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9" name="Cube 148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50" name="Cube 149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51" name="Cube 150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52" name="Cube 151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53" name="Cube 152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137" name="Group 136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138" name="Cube 137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39" name="Cube 138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0" name="Cube 139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1" name="Cube 140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42" name="Cube 141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</p:grpSp>
            <p:grpSp>
              <p:nvGrpSpPr>
                <p:cNvPr id="114" name="Group 113"/>
                <p:cNvGrpSpPr/>
                <p:nvPr/>
              </p:nvGrpSpPr>
              <p:grpSpPr>
                <a:xfrm>
                  <a:off x="0" y="0"/>
                  <a:ext cx="12853034" cy="406400"/>
                  <a:chOff x="0" y="0"/>
                  <a:chExt cx="11837668" cy="358775"/>
                </a:xfrm>
              </p:grpSpPr>
              <p:grpSp>
                <p:nvGrpSpPr>
                  <p:cNvPr id="115" name="Group 114"/>
                  <p:cNvGrpSpPr/>
                  <p:nvPr/>
                </p:nvGrpSpPr>
                <p:grpSpPr>
                  <a:xfrm>
                    <a:off x="0" y="0"/>
                    <a:ext cx="8162924" cy="358775"/>
                    <a:chOff x="25171" y="0"/>
                    <a:chExt cx="10512492" cy="563880"/>
                  </a:xfrm>
                </p:grpSpPr>
                <p:sp>
                  <p:nvSpPr>
                    <p:cNvPr id="122" name="Cube 121"/>
                    <p:cNvSpPr/>
                    <p:nvPr/>
                  </p:nvSpPr>
                  <p:spPr>
                    <a:xfrm>
                      <a:off x="2517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3" name="Cube 122"/>
                    <p:cNvSpPr/>
                    <p:nvPr/>
                  </p:nvSpPr>
                  <p:spPr>
                    <a:xfrm>
                      <a:off x="975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4" name="Cube 123"/>
                    <p:cNvSpPr/>
                    <p:nvPr/>
                  </p:nvSpPr>
                  <p:spPr>
                    <a:xfrm>
                      <a:off x="1907922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5" name="Cube 124"/>
                    <p:cNvSpPr/>
                    <p:nvPr/>
                  </p:nvSpPr>
                  <p:spPr>
                    <a:xfrm>
                      <a:off x="2833010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6" name="Cube 125"/>
                    <p:cNvSpPr/>
                    <p:nvPr/>
                  </p:nvSpPr>
                  <p:spPr>
                    <a:xfrm>
                      <a:off x="3798213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7" name="Cube 126"/>
                    <p:cNvSpPr/>
                    <p:nvPr/>
                  </p:nvSpPr>
                  <p:spPr>
                    <a:xfrm>
                      <a:off x="4748475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8" name="Cube 127"/>
                    <p:cNvSpPr/>
                    <p:nvPr/>
                  </p:nvSpPr>
                  <p:spPr>
                    <a:xfrm>
                      <a:off x="5673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9" name="Cube 128"/>
                    <p:cNvSpPr/>
                    <p:nvPr/>
                  </p:nvSpPr>
                  <p:spPr>
                    <a:xfrm>
                      <a:off x="662368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30" name="Cube 129"/>
                    <p:cNvSpPr/>
                    <p:nvPr/>
                  </p:nvSpPr>
                  <p:spPr>
                    <a:xfrm>
                      <a:off x="7581355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31" name="Cube 130"/>
                    <p:cNvSpPr/>
                    <p:nvPr/>
                  </p:nvSpPr>
                  <p:spPr>
                    <a:xfrm>
                      <a:off x="853161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32" name="Cube 131"/>
                    <p:cNvSpPr/>
                    <p:nvPr/>
                  </p:nvSpPr>
                  <p:spPr>
                    <a:xfrm>
                      <a:off x="9489278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116" name="Group 115"/>
                  <p:cNvGrpSpPr/>
                  <p:nvPr/>
                </p:nvGrpSpPr>
                <p:grpSpPr>
                  <a:xfrm>
                    <a:off x="8077200" y="0"/>
                    <a:ext cx="3760468" cy="358775"/>
                    <a:chOff x="0" y="0"/>
                    <a:chExt cx="3760468" cy="358775"/>
                  </a:xfrm>
                </p:grpSpPr>
                <p:sp>
                  <p:nvSpPr>
                    <p:cNvPr id="117" name="Cube 116"/>
                    <p:cNvSpPr/>
                    <p:nvPr/>
                  </p:nvSpPr>
                  <p:spPr>
                    <a:xfrm>
                      <a:off x="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18" name="Cube 117"/>
                    <p:cNvSpPr/>
                    <p:nvPr/>
                  </p:nvSpPr>
                  <p:spPr>
                    <a:xfrm>
                      <a:off x="7366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19" name="Cube 118"/>
                    <p:cNvSpPr/>
                    <p:nvPr/>
                  </p:nvSpPr>
                  <p:spPr>
                    <a:xfrm>
                      <a:off x="14732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0" name="Cube 119"/>
                    <p:cNvSpPr/>
                    <p:nvPr/>
                  </p:nvSpPr>
                  <p:spPr>
                    <a:xfrm>
                      <a:off x="22098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21" name="Cube 120"/>
                    <p:cNvSpPr/>
                    <p:nvPr/>
                  </p:nvSpPr>
                  <p:spPr>
                    <a:xfrm>
                      <a:off x="29464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</p:grpSp>
          <p:grpSp>
            <p:nvGrpSpPr>
              <p:cNvPr id="94" name="Group 93"/>
              <p:cNvGrpSpPr/>
              <p:nvPr/>
            </p:nvGrpSpPr>
            <p:grpSpPr>
              <a:xfrm>
                <a:off x="406400" y="0"/>
                <a:ext cx="12853034" cy="406400"/>
                <a:chOff x="0" y="0"/>
                <a:chExt cx="11837668" cy="358775"/>
              </a:xfrm>
            </p:grpSpPr>
            <p:grpSp>
              <p:nvGrpSpPr>
                <p:cNvPr id="95" name="Group 94"/>
                <p:cNvGrpSpPr/>
                <p:nvPr/>
              </p:nvGrpSpPr>
              <p:grpSpPr>
                <a:xfrm>
                  <a:off x="0" y="0"/>
                  <a:ext cx="8162924" cy="358775"/>
                  <a:chOff x="25171" y="0"/>
                  <a:chExt cx="10512492" cy="563880"/>
                </a:xfrm>
              </p:grpSpPr>
              <p:sp>
                <p:nvSpPr>
                  <p:cNvPr id="102" name="Cube 101"/>
                  <p:cNvSpPr/>
                  <p:nvPr/>
                </p:nvSpPr>
                <p:spPr>
                  <a:xfrm>
                    <a:off x="2517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3" name="Cube 102"/>
                  <p:cNvSpPr/>
                  <p:nvPr/>
                </p:nvSpPr>
                <p:spPr>
                  <a:xfrm>
                    <a:off x="975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4" name="Cube 103"/>
                  <p:cNvSpPr/>
                  <p:nvPr/>
                </p:nvSpPr>
                <p:spPr>
                  <a:xfrm>
                    <a:off x="1907922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5" name="Cube 104"/>
                  <p:cNvSpPr/>
                  <p:nvPr/>
                </p:nvSpPr>
                <p:spPr>
                  <a:xfrm>
                    <a:off x="2833010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6" name="Cube 105"/>
                  <p:cNvSpPr/>
                  <p:nvPr/>
                </p:nvSpPr>
                <p:spPr>
                  <a:xfrm>
                    <a:off x="3798213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7" name="Cube 106"/>
                  <p:cNvSpPr/>
                  <p:nvPr/>
                </p:nvSpPr>
                <p:spPr>
                  <a:xfrm>
                    <a:off x="4748475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8" name="Cube 107"/>
                  <p:cNvSpPr/>
                  <p:nvPr/>
                </p:nvSpPr>
                <p:spPr>
                  <a:xfrm>
                    <a:off x="5673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9" name="Cube 108"/>
                  <p:cNvSpPr/>
                  <p:nvPr/>
                </p:nvSpPr>
                <p:spPr>
                  <a:xfrm>
                    <a:off x="662368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10" name="Cube 109"/>
                  <p:cNvSpPr/>
                  <p:nvPr/>
                </p:nvSpPr>
                <p:spPr>
                  <a:xfrm>
                    <a:off x="7581355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11" name="Cube 110"/>
                  <p:cNvSpPr/>
                  <p:nvPr/>
                </p:nvSpPr>
                <p:spPr>
                  <a:xfrm>
                    <a:off x="853161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12" name="Cube 111"/>
                  <p:cNvSpPr/>
                  <p:nvPr/>
                </p:nvSpPr>
                <p:spPr>
                  <a:xfrm>
                    <a:off x="9489278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96" name="Group 95"/>
                <p:cNvGrpSpPr/>
                <p:nvPr/>
              </p:nvGrpSpPr>
              <p:grpSpPr>
                <a:xfrm>
                  <a:off x="8077200" y="0"/>
                  <a:ext cx="3760468" cy="358775"/>
                  <a:chOff x="0" y="0"/>
                  <a:chExt cx="3760468" cy="358775"/>
                </a:xfrm>
              </p:grpSpPr>
              <p:sp>
                <p:nvSpPr>
                  <p:cNvPr id="97" name="Cube 96"/>
                  <p:cNvSpPr/>
                  <p:nvPr/>
                </p:nvSpPr>
                <p:spPr>
                  <a:xfrm>
                    <a:off x="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98" name="Cube 97"/>
                  <p:cNvSpPr/>
                  <p:nvPr/>
                </p:nvSpPr>
                <p:spPr>
                  <a:xfrm>
                    <a:off x="7366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99" name="Cube 98"/>
                  <p:cNvSpPr/>
                  <p:nvPr/>
                </p:nvSpPr>
                <p:spPr>
                  <a:xfrm>
                    <a:off x="14732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0" name="Cube 99"/>
                  <p:cNvSpPr/>
                  <p:nvPr/>
                </p:nvSpPr>
                <p:spPr>
                  <a:xfrm>
                    <a:off x="22098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01" name="Cube 100"/>
                  <p:cNvSpPr/>
                  <p:nvPr/>
                </p:nvSpPr>
                <p:spPr>
                  <a:xfrm>
                    <a:off x="29464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74" name="Group 73"/>
            <p:cNvGrpSpPr/>
            <p:nvPr/>
          </p:nvGrpSpPr>
          <p:grpSpPr>
            <a:xfrm>
              <a:off x="25400" y="0"/>
              <a:ext cx="12853034" cy="406400"/>
              <a:chOff x="0" y="0"/>
              <a:chExt cx="11837668" cy="358775"/>
            </a:xfrm>
          </p:grpSpPr>
          <p:grpSp>
            <p:nvGrpSpPr>
              <p:cNvPr id="75" name="Group 74"/>
              <p:cNvGrpSpPr/>
              <p:nvPr/>
            </p:nvGrpSpPr>
            <p:grpSpPr>
              <a:xfrm>
                <a:off x="0" y="0"/>
                <a:ext cx="8162924" cy="358775"/>
                <a:chOff x="25171" y="0"/>
                <a:chExt cx="10512492" cy="563880"/>
              </a:xfrm>
            </p:grpSpPr>
            <p:sp>
              <p:nvSpPr>
                <p:cNvPr id="82" name="Cube 81"/>
                <p:cNvSpPr/>
                <p:nvPr/>
              </p:nvSpPr>
              <p:spPr>
                <a:xfrm>
                  <a:off x="2517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3" name="Cube 82"/>
                <p:cNvSpPr/>
                <p:nvPr/>
              </p:nvSpPr>
              <p:spPr>
                <a:xfrm>
                  <a:off x="975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4" name="Cube 83"/>
                <p:cNvSpPr/>
                <p:nvPr/>
              </p:nvSpPr>
              <p:spPr>
                <a:xfrm>
                  <a:off x="1907922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5" name="Cube 84"/>
                <p:cNvSpPr/>
                <p:nvPr/>
              </p:nvSpPr>
              <p:spPr>
                <a:xfrm>
                  <a:off x="2833010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6" name="Cube 85"/>
                <p:cNvSpPr/>
                <p:nvPr/>
              </p:nvSpPr>
              <p:spPr>
                <a:xfrm>
                  <a:off x="3798213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7" name="Cube 86"/>
                <p:cNvSpPr/>
                <p:nvPr/>
              </p:nvSpPr>
              <p:spPr>
                <a:xfrm>
                  <a:off x="4748475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8" name="Cube 87"/>
                <p:cNvSpPr/>
                <p:nvPr/>
              </p:nvSpPr>
              <p:spPr>
                <a:xfrm>
                  <a:off x="5673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9" name="Cube 88"/>
                <p:cNvSpPr/>
                <p:nvPr/>
              </p:nvSpPr>
              <p:spPr>
                <a:xfrm>
                  <a:off x="662368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90" name="Cube 89"/>
                <p:cNvSpPr/>
                <p:nvPr/>
              </p:nvSpPr>
              <p:spPr>
                <a:xfrm>
                  <a:off x="7581355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91" name="Cube 90"/>
                <p:cNvSpPr/>
                <p:nvPr/>
              </p:nvSpPr>
              <p:spPr>
                <a:xfrm>
                  <a:off x="853161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92" name="Cube 91"/>
                <p:cNvSpPr/>
                <p:nvPr/>
              </p:nvSpPr>
              <p:spPr>
                <a:xfrm>
                  <a:off x="9489278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76" name="Group 75"/>
              <p:cNvGrpSpPr/>
              <p:nvPr/>
            </p:nvGrpSpPr>
            <p:grpSpPr>
              <a:xfrm>
                <a:off x="8077200" y="0"/>
                <a:ext cx="3760468" cy="358775"/>
                <a:chOff x="0" y="0"/>
                <a:chExt cx="3760468" cy="358775"/>
              </a:xfrm>
            </p:grpSpPr>
            <p:sp>
              <p:nvSpPr>
                <p:cNvPr id="77" name="Cube 76"/>
                <p:cNvSpPr/>
                <p:nvPr/>
              </p:nvSpPr>
              <p:spPr>
                <a:xfrm>
                  <a:off x="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78" name="Cube 77"/>
                <p:cNvSpPr/>
                <p:nvPr/>
              </p:nvSpPr>
              <p:spPr>
                <a:xfrm>
                  <a:off x="7366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79" name="Cube 78"/>
                <p:cNvSpPr/>
                <p:nvPr/>
              </p:nvSpPr>
              <p:spPr>
                <a:xfrm>
                  <a:off x="14732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0" name="Cube 79"/>
                <p:cNvSpPr/>
                <p:nvPr/>
              </p:nvSpPr>
              <p:spPr>
                <a:xfrm>
                  <a:off x="22098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81" name="Cube 80"/>
                <p:cNvSpPr/>
                <p:nvPr/>
              </p:nvSpPr>
              <p:spPr>
                <a:xfrm>
                  <a:off x="29464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grpSp>
        <p:nvGrpSpPr>
          <p:cNvPr id="367" name="Group 366"/>
          <p:cNvGrpSpPr/>
          <p:nvPr/>
        </p:nvGrpSpPr>
        <p:grpSpPr>
          <a:xfrm>
            <a:off x="-854572" y="454612"/>
            <a:ext cx="3948744" cy="6403388"/>
            <a:chOff x="0" y="0"/>
            <a:chExt cx="1646555" cy="2531109"/>
          </a:xfrm>
        </p:grpSpPr>
        <p:grpSp>
          <p:nvGrpSpPr>
            <p:cNvPr id="368" name="Group 367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370" name="Group 369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375" name="Cloud Callout 374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376" name="Group 375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378" name="Group 377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425" name="Cloud Callout 424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426" name="Cloud Callout 425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427" name="Group 426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428" name="Group 427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430" name="Cloud Callout 429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431" name="Cloud Callout 430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429" name="Cloud Callout 428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379" name="Group 378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380" name="Group 379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382" name="Group 381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384" name="Group 383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386" name="Group 385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388" name="Group 387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390" name="Group 389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392" name="Group 391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394" name="Group 393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396" name="Group 395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398" name="Group 397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400" name="Group 399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402" name="Group 401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404" name="Group 403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406" name="Group 405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408" name="Group 407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410" name="Group 409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412" name="Group 411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414" name="Group 413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416" name="Group 415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418" name="Freeform 417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19" name="Freeform 418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20" name="Freeform 419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21" name="Freeform 42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22" name="Freeform 42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23" name="Freeform 422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24" name="Freeform 423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417" name="Freeform 416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415" name="Freeform 414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413" name="Arc 412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411" name="Arc 410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409" name="Arc 408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407" name="Arc 406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405" name="Arc 404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403" name="Arc 402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01" name="Arc 400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399" name="Arc 398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397" name="Arc 396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395" name="Arc 394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93" name="Arc 392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391" name="Freeform 390"/>
                              <p:cNvSpPr/>
                              <p:nvPr/>
                            </p:nvSpPr>
                            <p:spPr>
                              <a:xfrm rot="372963">
                                <a:off x="433503" y="1107471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389" name="Freeform 388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387" name="Freeform 386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385" name="Freeform 384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383" name="Freeform 382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381" name="Freeform 380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377" name="Cloud Callout 376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371" name="Group 370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372" name="Cloud Callout 371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373" name="Cloud Callout 372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374" name="Cloud Callout 373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369" name="Cloud Callout 368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sp>
        <p:nvSpPr>
          <p:cNvPr id="497" name="Flowchart: Summing Junction 496"/>
          <p:cNvSpPr/>
          <p:nvPr/>
        </p:nvSpPr>
        <p:spPr>
          <a:xfrm>
            <a:off x="11475708" y="6831977"/>
            <a:ext cx="915670" cy="863600"/>
          </a:xfrm>
          <a:prstGeom prst="flowChartSummingJunction">
            <a:avLst/>
          </a:prstGeom>
          <a:solidFill>
            <a:srgbClr val="ED7D31">
              <a:lumMod val="50000"/>
            </a:srgbClr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grpSp>
        <p:nvGrpSpPr>
          <p:cNvPr id="498" name="Group 497"/>
          <p:cNvGrpSpPr/>
          <p:nvPr/>
        </p:nvGrpSpPr>
        <p:grpSpPr>
          <a:xfrm>
            <a:off x="11097457" y="4340059"/>
            <a:ext cx="3511213" cy="3939305"/>
            <a:chOff x="-128035" y="1"/>
            <a:chExt cx="5029643" cy="5626944"/>
          </a:xfrm>
        </p:grpSpPr>
        <p:grpSp>
          <p:nvGrpSpPr>
            <p:cNvPr id="499" name="Group 498"/>
            <p:cNvGrpSpPr/>
            <p:nvPr/>
          </p:nvGrpSpPr>
          <p:grpSpPr>
            <a:xfrm>
              <a:off x="2342163" y="2802747"/>
              <a:ext cx="763830" cy="2682420"/>
              <a:chOff x="-12588" y="-88"/>
              <a:chExt cx="818000" cy="2683386"/>
            </a:xfrm>
          </p:grpSpPr>
          <p:grpSp>
            <p:nvGrpSpPr>
              <p:cNvPr id="562" name="Group 561"/>
              <p:cNvGrpSpPr/>
              <p:nvPr/>
            </p:nvGrpSpPr>
            <p:grpSpPr>
              <a:xfrm>
                <a:off x="108094" y="-88"/>
                <a:ext cx="697318" cy="2446352"/>
                <a:chOff x="0" y="-88"/>
                <a:chExt cx="697318" cy="2446352"/>
              </a:xfrm>
              <a:solidFill>
                <a:srgbClr val="E4D5BA"/>
              </a:solidFill>
            </p:grpSpPr>
            <p:sp>
              <p:nvSpPr>
                <p:cNvPr id="572" name="Freeform: Shape 10"/>
                <p:cNvSpPr/>
                <p:nvPr/>
              </p:nvSpPr>
              <p:spPr>
                <a:xfrm rot="5400000">
                  <a:off x="-32385" y="1891292"/>
                  <a:ext cx="564515" cy="499745"/>
                </a:xfrm>
                <a:custGeom>
                  <a:avLst/>
                  <a:gdLst>
                    <a:gd name="connsiteX0" fmla="*/ 541130 w 564668"/>
                    <a:gd name="connsiteY0" fmla="*/ 79513 h 499988"/>
                    <a:gd name="connsiteX1" fmla="*/ 521252 w 564668"/>
                    <a:gd name="connsiteY1" fmla="*/ 19878 h 499988"/>
                    <a:gd name="connsiteX2" fmla="*/ 441739 w 564668"/>
                    <a:gd name="connsiteY2" fmla="*/ 0 h 499988"/>
                    <a:gd name="connsiteX3" fmla="*/ 382104 w 564668"/>
                    <a:gd name="connsiteY3" fmla="*/ 19878 h 499988"/>
                    <a:gd name="connsiteX4" fmla="*/ 322469 w 564668"/>
                    <a:gd name="connsiteY4" fmla="*/ 59635 h 499988"/>
                    <a:gd name="connsiteX5" fmla="*/ 302591 w 564668"/>
                    <a:gd name="connsiteY5" fmla="*/ 99391 h 499988"/>
                    <a:gd name="connsiteX6" fmla="*/ 262835 w 564668"/>
                    <a:gd name="connsiteY6" fmla="*/ 139148 h 499988"/>
                    <a:gd name="connsiteX7" fmla="*/ 143565 w 564668"/>
                    <a:gd name="connsiteY7" fmla="*/ 238539 h 499988"/>
                    <a:gd name="connsiteX8" fmla="*/ 64052 w 564668"/>
                    <a:gd name="connsiteY8" fmla="*/ 298174 h 499988"/>
                    <a:gd name="connsiteX9" fmla="*/ 4417 w 564668"/>
                    <a:gd name="connsiteY9" fmla="*/ 357809 h 499988"/>
                    <a:gd name="connsiteX10" fmla="*/ 4417 w 564668"/>
                    <a:gd name="connsiteY10" fmla="*/ 417444 h 499988"/>
                    <a:gd name="connsiteX11" fmla="*/ 64052 w 564668"/>
                    <a:gd name="connsiteY11" fmla="*/ 477078 h 499988"/>
                    <a:gd name="connsiteX12" fmla="*/ 143565 w 564668"/>
                    <a:gd name="connsiteY12" fmla="*/ 496957 h 499988"/>
                    <a:gd name="connsiteX13" fmla="*/ 282713 w 564668"/>
                    <a:gd name="connsiteY13" fmla="*/ 417444 h 499988"/>
                    <a:gd name="connsiteX14" fmla="*/ 342348 w 564668"/>
                    <a:gd name="connsiteY14" fmla="*/ 357809 h 499988"/>
                    <a:gd name="connsiteX15" fmla="*/ 421861 w 564668"/>
                    <a:gd name="connsiteY15" fmla="*/ 298174 h 499988"/>
                    <a:gd name="connsiteX16" fmla="*/ 501374 w 564668"/>
                    <a:gd name="connsiteY16" fmla="*/ 238539 h 499988"/>
                    <a:gd name="connsiteX17" fmla="*/ 561009 w 564668"/>
                    <a:gd name="connsiteY17" fmla="*/ 178905 h 499988"/>
                    <a:gd name="connsiteX18" fmla="*/ 541130 w 564668"/>
                    <a:gd name="connsiteY18" fmla="*/ 79513 h 499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64668" h="499988">
                      <a:moveTo>
                        <a:pt x="541130" y="79513"/>
                      </a:moveTo>
                      <a:cubicBezTo>
                        <a:pt x="534504" y="53009"/>
                        <a:pt x="521252" y="19878"/>
                        <a:pt x="521252" y="19878"/>
                      </a:cubicBezTo>
                      <a:cubicBezTo>
                        <a:pt x="504687" y="6626"/>
                        <a:pt x="441739" y="0"/>
                        <a:pt x="441739" y="0"/>
                      </a:cubicBezTo>
                      <a:cubicBezTo>
                        <a:pt x="418548" y="0"/>
                        <a:pt x="382104" y="19878"/>
                        <a:pt x="382104" y="19878"/>
                      </a:cubicBezTo>
                      <a:cubicBezTo>
                        <a:pt x="362226" y="29817"/>
                        <a:pt x="322469" y="59635"/>
                        <a:pt x="322469" y="59635"/>
                      </a:cubicBezTo>
                      <a:cubicBezTo>
                        <a:pt x="309217" y="72887"/>
                        <a:pt x="302591" y="99391"/>
                        <a:pt x="302591" y="99391"/>
                      </a:cubicBezTo>
                      <a:cubicBezTo>
                        <a:pt x="292652" y="112643"/>
                        <a:pt x="289339" y="115957"/>
                        <a:pt x="262835" y="139148"/>
                      </a:cubicBezTo>
                      <a:cubicBezTo>
                        <a:pt x="236331" y="162339"/>
                        <a:pt x="176696" y="212035"/>
                        <a:pt x="143565" y="238539"/>
                      </a:cubicBezTo>
                      <a:cubicBezTo>
                        <a:pt x="110434" y="265043"/>
                        <a:pt x="64052" y="298174"/>
                        <a:pt x="64052" y="298174"/>
                      </a:cubicBezTo>
                      <a:cubicBezTo>
                        <a:pt x="40861" y="318052"/>
                        <a:pt x="4417" y="357809"/>
                        <a:pt x="4417" y="357809"/>
                      </a:cubicBezTo>
                      <a:cubicBezTo>
                        <a:pt x="-5522" y="377687"/>
                        <a:pt x="4417" y="417444"/>
                        <a:pt x="4417" y="417444"/>
                      </a:cubicBezTo>
                      <a:cubicBezTo>
                        <a:pt x="14356" y="437322"/>
                        <a:pt x="64052" y="477078"/>
                        <a:pt x="64052" y="477078"/>
                      </a:cubicBezTo>
                      <a:cubicBezTo>
                        <a:pt x="87243" y="490330"/>
                        <a:pt x="107121" y="506896"/>
                        <a:pt x="143565" y="496957"/>
                      </a:cubicBezTo>
                      <a:cubicBezTo>
                        <a:pt x="180009" y="487018"/>
                        <a:pt x="249582" y="440635"/>
                        <a:pt x="282713" y="417444"/>
                      </a:cubicBezTo>
                      <a:cubicBezTo>
                        <a:pt x="315844" y="394253"/>
                        <a:pt x="342348" y="357809"/>
                        <a:pt x="342348" y="357809"/>
                      </a:cubicBezTo>
                      <a:cubicBezTo>
                        <a:pt x="365539" y="337931"/>
                        <a:pt x="421861" y="298174"/>
                        <a:pt x="421861" y="298174"/>
                      </a:cubicBezTo>
                      <a:lnTo>
                        <a:pt x="501374" y="238539"/>
                      </a:lnTo>
                      <a:cubicBezTo>
                        <a:pt x="524565" y="218661"/>
                        <a:pt x="561009" y="178905"/>
                        <a:pt x="561009" y="178905"/>
                      </a:cubicBezTo>
                      <a:cubicBezTo>
                        <a:pt x="574261" y="152401"/>
                        <a:pt x="547756" y="106017"/>
                        <a:pt x="541130" y="79513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4472C4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573" name="Freeform: Shape 12"/>
                <p:cNvSpPr/>
                <p:nvPr/>
              </p:nvSpPr>
              <p:spPr>
                <a:xfrm>
                  <a:off x="242507" y="-88"/>
                  <a:ext cx="454811" cy="2446352"/>
                </a:xfrm>
                <a:custGeom>
                  <a:avLst/>
                  <a:gdLst>
                    <a:gd name="connsiteX0" fmla="*/ 320536 w 363236"/>
                    <a:gd name="connsiteY0" fmla="*/ 120741 h 2347270"/>
                    <a:gd name="connsiteX1" fmla="*/ 260901 w 363236"/>
                    <a:gd name="connsiteY1" fmla="*/ 21350 h 2347270"/>
                    <a:gd name="connsiteX2" fmla="*/ 181388 w 363236"/>
                    <a:gd name="connsiteY2" fmla="*/ 1472 h 2347270"/>
                    <a:gd name="connsiteX3" fmla="*/ 81997 w 363236"/>
                    <a:gd name="connsiteY3" fmla="*/ 1472 h 2347270"/>
                    <a:gd name="connsiteX4" fmla="*/ 62118 w 363236"/>
                    <a:gd name="connsiteY4" fmla="*/ 41228 h 2347270"/>
                    <a:gd name="connsiteX5" fmla="*/ 22362 w 363236"/>
                    <a:gd name="connsiteY5" fmla="*/ 100863 h 2347270"/>
                    <a:gd name="connsiteX6" fmla="*/ 22362 w 363236"/>
                    <a:gd name="connsiteY6" fmla="*/ 180376 h 2347270"/>
                    <a:gd name="connsiteX7" fmla="*/ 22362 w 363236"/>
                    <a:gd name="connsiteY7" fmla="*/ 279767 h 2347270"/>
                    <a:gd name="connsiteX8" fmla="*/ 2484 w 363236"/>
                    <a:gd name="connsiteY8" fmla="*/ 379159 h 2347270"/>
                    <a:gd name="connsiteX9" fmla="*/ 2484 w 363236"/>
                    <a:gd name="connsiteY9" fmla="*/ 518307 h 2347270"/>
                    <a:gd name="connsiteX10" fmla="*/ 22362 w 363236"/>
                    <a:gd name="connsiteY10" fmla="*/ 577941 h 2347270"/>
                    <a:gd name="connsiteX11" fmla="*/ 22362 w 363236"/>
                    <a:gd name="connsiteY11" fmla="*/ 816481 h 2347270"/>
                    <a:gd name="connsiteX12" fmla="*/ 42240 w 363236"/>
                    <a:gd name="connsiteY12" fmla="*/ 1035141 h 2347270"/>
                    <a:gd name="connsiteX13" fmla="*/ 42240 w 363236"/>
                    <a:gd name="connsiteY13" fmla="*/ 1114654 h 2347270"/>
                    <a:gd name="connsiteX14" fmla="*/ 42240 w 363236"/>
                    <a:gd name="connsiteY14" fmla="*/ 1253802 h 2347270"/>
                    <a:gd name="connsiteX15" fmla="*/ 42240 w 363236"/>
                    <a:gd name="connsiteY15" fmla="*/ 1452585 h 2347270"/>
                    <a:gd name="connsiteX16" fmla="*/ 42240 w 363236"/>
                    <a:gd name="connsiteY16" fmla="*/ 1591733 h 2347270"/>
                    <a:gd name="connsiteX17" fmla="*/ 42240 w 363236"/>
                    <a:gd name="connsiteY17" fmla="*/ 1750759 h 2347270"/>
                    <a:gd name="connsiteX18" fmla="*/ 42240 w 363236"/>
                    <a:gd name="connsiteY18" fmla="*/ 1909785 h 2347270"/>
                    <a:gd name="connsiteX19" fmla="*/ 42240 w 363236"/>
                    <a:gd name="connsiteY19" fmla="*/ 2009176 h 2347270"/>
                    <a:gd name="connsiteX20" fmla="*/ 42240 w 363236"/>
                    <a:gd name="connsiteY20" fmla="*/ 2148324 h 2347270"/>
                    <a:gd name="connsiteX21" fmla="*/ 62118 w 363236"/>
                    <a:gd name="connsiteY21" fmla="*/ 2207959 h 2347270"/>
                    <a:gd name="connsiteX22" fmla="*/ 121753 w 363236"/>
                    <a:gd name="connsiteY22" fmla="*/ 2327228 h 2347270"/>
                    <a:gd name="connsiteX23" fmla="*/ 181388 w 363236"/>
                    <a:gd name="connsiteY23" fmla="*/ 2347107 h 2347270"/>
                    <a:gd name="connsiteX24" fmla="*/ 260901 w 363236"/>
                    <a:gd name="connsiteY24" fmla="*/ 2327228 h 2347270"/>
                    <a:gd name="connsiteX25" fmla="*/ 320536 w 363236"/>
                    <a:gd name="connsiteY25" fmla="*/ 2247715 h 2347270"/>
                    <a:gd name="connsiteX26" fmla="*/ 280779 w 363236"/>
                    <a:gd name="connsiteY26" fmla="*/ 2148324 h 2347270"/>
                    <a:gd name="connsiteX27" fmla="*/ 260901 w 363236"/>
                    <a:gd name="connsiteY27" fmla="*/ 2068811 h 2347270"/>
                    <a:gd name="connsiteX28" fmla="*/ 300658 w 363236"/>
                    <a:gd name="connsiteY28" fmla="*/ 1949541 h 2347270"/>
                    <a:gd name="connsiteX29" fmla="*/ 340414 w 363236"/>
                    <a:gd name="connsiteY29" fmla="*/ 1870028 h 2347270"/>
                    <a:gd name="connsiteX30" fmla="*/ 360292 w 363236"/>
                    <a:gd name="connsiteY30" fmla="*/ 1711002 h 2347270"/>
                    <a:gd name="connsiteX31" fmla="*/ 360292 w 363236"/>
                    <a:gd name="connsiteY31" fmla="*/ 1571854 h 2347270"/>
                    <a:gd name="connsiteX32" fmla="*/ 360292 w 363236"/>
                    <a:gd name="connsiteY32" fmla="*/ 1392950 h 2347270"/>
                    <a:gd name="connsiteX33" fmla="*/ 320536 w 363236"/>
                    <a:gd name="connsiteY33" fmla="*/ 1233924 h 2347270"/>
                    <a:gd name="connsiteX34" fmla="*/ 280779 w 363236"/>
                    <a:gd name="connsiteY34" fmla="*/ 1094776 h 2347270"/>
                    <a:gd name="connsiteX35" fmla="*/ 260901 w 363236"/>
                    <a:gd name="connsiteY35" fmla="*/ 935750 h 2347270"/>
                    <a:gd name="connsiteX36" fmla="*/ 300658 w 363236"/>
                    <a:gd name="connsiteY36" fmla="*/ 697211 h 2347270"/>
                    <a:gd name="connsiteX37" fmla="*/ 320536 w 363236"/>
                    <a:gd name="connsiteY37" fmla="*/ 458672 h 2347270"/>
                    <a:gd name="connsiteX38" fmla="*/ 340414 w 363236"/>
                    <a:gd name="connsiteY38" fmla="*/ 200254 h 2347270"/>
                    <a:gd name="connsiteX39" fmla="*/ 320536 w 363236"/>
                    <a:gd name="connsiteY39" fmla="*/ 120741 h 2347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363236" h="2347270">
                      <a:moveTo>
                        <a:pt x="320536" y="120741"/>
                      </a:moveTo>
                      <a:cubicBezTo>
                        <a:pt x="307284" y="90924"/>
                        <a:pt x="284092" y="41228"/>
                        <a:pt x="260901" y="21350"/>
                      </a:cubicBezTo>
                      <a:cubicBezTo>
                        <a:pt x="237710" y="1472"/>
                        <a:pt x="181388" y="1472"/>
                        <a:pt x="181388" y="1472"/>
                      </a:cubicBezTo>
                      <a:cubicBezTo>
                        <a:pt x="151571" y="-1841"/>
                        <a:pt x="81997" y="1472"/>
                        <a:pt x="81997" y="1472"/>
                      </a:cubicBezTo>
                      <a:cubicBezTo>
                        <a:pt x="62119" y="8098"/>
                        <a:pt x="62118" y="41228"/>
                        <a:pt x="62118" y="41228"/>
                      </a:cubicBezTo>
                      <a:cubicBezTo>
                        <a:pt x="52179" y="57793"/>
                        <a:pt x="22362" y="100863"/>
                        <a:pt x="22362" y="100863"/>
                      </a:cubicBezTo>
                      <a:cubicBezTo>
                        <a:pt x="15736" y="124054"/>
                        <a:pt x="22362" y="180376"/>
                        <a:pt x="22362" y="180376"/>
                      </a:cubicBezTo>
                      <a:cubicBezTo>
                        <a:pt x="22362" y="210193"/>
                        <a:pt x="25675" y="246637"/>
                        <a:pt x="22362" y="279767"/>
                      </a:cubicBezTo>
                      <a:cubicBezTo>
                        <a:pt x="19049" y="312897"/>
                        <a:pt x="5797" y="339402"/>
                        <a:pt x="2484" y="379159"/>
                      </a:cubicBezTo>
                      <a:cubicBezTo>
                        <a:pt x="-829" y="418916"/>
                        <a:pt x="-829" y="485177"/>
                        <a:pt x="2484" y="518307"/>
                      </a:cubicBezTo>
                      <a:cubicBezTo>
                        <a:pt x="5797" y="551437"/>
                        <a:pt x="19049" y="528245"/>
                        <a:pt x="22362" y="577941"/>
                      </a:cubicBezTo>
                      <a:cubicBezTo>
                        <a:pt x="25675" y="627637"/>
                        <a:pt x="19049" y="740281"/>
                        <a:pt x="22362" y="816481"/>
                      </a:cubicBezTo>
                      <a:cubicBezTo>
                        <a:pt x="25675" y="892681"/>
                        <a:pt x="38927" y="985446"/>
                        <a:pt x="42240" y="1035141"/>
                      </a:cubicBezTo>
                      <a:cubicBezTo>
                        <a:pt x="45553" y="1084836"/>
                        <a:pt x="42240" y="1114654"/>
                        <a:pt x="42240" y="1114654"/>
                      </a:cubicBezTo>
                      <a:lnTo>
                        <a:pt x="42240" y="1253802"/>
                      </a:lnTo>
                      <a:lnTo>
                        <a:pt x="42240" y="1452585"/>
                      </a:lnTo>
                      <a:lnTo>
                        <a:pt x="42240" y="1591733"/>
                      </a:lnTo>
                      <a:lnTo>
                        <a:pt x="42240" y="1750759"/>
                      </a:lnTo>
                      <a:lnTo>
                        <a:pt x="42240" y="1909785"/>
                      </a:lnTo>
                      <a:lnTo>
                        <a:pt x="42240" y="2009176"/>
                      </a:lnTo>
                      <a:lnTo>
                        <a:pt x="42240" y="2148324"/>
                      </a:lnTo>
                      <a:cubicBezTo>
                        <a:pt x="45553" y="2181454"/>
                        <a:pt x="48866" y="2178142"/>
                        <a:pt x="62118" y="2207959"/>
                      </a:cubicBezTo>
                      <a:cubicBezTo>
                        <a:pt x="75370" y="2237776"/>
                        <a:pt x="121753" y="2327228"/>
                        <a:pt x="121753" y="2327228"/>
                      </a:cubicBezTo>
                      <a:cubicBezTo>
                        <a:pt x="141631" y="2350419"/>
                        <a:pt x="181388" y="2347107"/>
                        <a:pt x="181388" y="2347107"/>
                      </a:cubicBezTo>
                      <a:cubicBezTo>
                        <a:pt x="204579" y="2347107"/>
                        <a:pt x="260901" y="2327228"/>
                        <a:pt x="260901" y="2327228"/>
                      </a:cubicBezTo>
                      <a:cubicBezTo>
                        <a:pt x="284092" y="2310663"/>
                        <a:pt x="317223" y="2277532"/>
                        <a:pt x="320536" y="2247715"/>
                      </a:cubicBezTo>
                      <a:cubicBezTo>
                        <a:pt x="323849" y="2217898"/>
                        <a:pt x="280779" y="2148324"/>
                        <a:pt x="280779" y="2148324"/>
                      </a:cubicBezTo>
                      <a:cubicBezTo>
                        <a:pt x="270840" y="2118507"/>
                        <a:pt x="260901" y="2068811"/>
                        <a:pt x="260901" y="2068811"/>
                      </a:cubicBezTo>
                      <a:cubicBezTo>
                        <a:pt x="264214" y="2035681"/>
                        <a:pt x="287406" y="1982672"/>
                        <a:pt x="300658" y="1949541"/>
                      </a:cubicBezTo>
                      <a:cubicBezTo>
                        <a:pt x="313910" y="1916411"/>
                        <a:pt x="330475" y="1909785"/>
                        <a:pt x="340414" y="1870028"/>
                      </a:cubicBezTo>
                      <a:cubicBezTo>
                        <a:pt x="350353" y="1830272"/>
                        <a:pt x="356979" y="1760698"/>
                        <a:pt x="360292" y="1711002"/>
                      </a:cubicBezTo>
                      <a:cubicBezTo>
                        <a:pt x="363605" y="1661306"/>
                        <a:pt x="360292" y="1571854"/>
                        <a:pt x="360292" y="1571854"/>
                      </a:cubicBezTo>
                      <a:cubicBezTo>
                        <a:pt x="360292" y="1518845"/>
                        <a:pt x="366918" y="1449272"/>
                        <a:pt x="360292" y="1392950"/>
                      </a:cubicBezTo>
                      <a:cubicBezTo>
                        <a:pt x="353666" y="1336628"/>
                        <a:pt x="333788" y="1283620"/>
                        <a:pt x="320536" y="1233924"/>
                      </a:cubicBezTo>
                      <a:cubicBezTo>
                        <a:pt x="307284" y="1184228"/>
                        <a:pt x="290718" y="1144472"/>
                        <a:pt x="280779" y="1094776"/>
                      </a:cubicBezTo>
                      <a:cubicBezTo>
                        <a:pt x="270840" y="1045080"/>
                        <a:pt x="257588" y="1002011"/>
                        <a:pt x="260901" y="935750"/>
                      </a:cubicBezTo>
                      <a:cubicBezTo>
                        <a:pt x="264214" y="869489"/>
                        <a:pt x="290719" y="776724"/>
                        <a:pt x="300658" y="697211"/>
                      </a:cubicBezTo>
                      <a:cubicBezTo>
                        <a:pt x="310597" y="617698"/>
                        <a:pt x="313910" y="541498"/>
                        <a:pt x="320536" y="458672"/>
                      </a:cubicBezTo>
                      <a:cubicBezTo>
                        <a:pt x="327162" y="375846"/>
                        <a:pt x="343727" y="263202"/>
                        <a:pt x="340414" y="200254"/>
                      </a:cubicBezTo>
                      <a:cubicBezTo>
                        <a:pt x="337101" y="137306"/>
                        <a:pt x="333788" y="150558"/>
                        <a:pt x="320536" y="12074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4472C4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563" name="Group 562"/>
              <p:cNvGrpSpPr/>
              <p:nvPr/>
            </p:nvGrpSpPr>
            <p:grpSpPr>
              <a:xfrm rot="3840354" flipH="1">
                <a:off x="-259356" y="1752097"/>
                <a:ext cx="1177969" cy="684433"/>
                <a:chOff x="62537" y="-229609"/>
                <a:chExt cx="1347600" cy="857447"/>
              </a:xfrm>
            </p:grpSpPr>
            <p:grpSp>
              <p:nvGrpSpPr>
                <p:cNvPr id="564" name="Group 563"/>
                <p:cNvGrpSpPr/>
                <p:nvPr/>
              </p:nvGrpSpPr>
              <p:grpSpPr>
                <a:xfrm>
                  <a:off x="62537" y="-229609"/>
                  <a:ext cx="425895" cy="646930"/>
                  <a:chOff x="35858" y="-230052"/>
                  <a:chExt cx="426193" cy="648180"/>
                </a:xfrm>
              </p:grpSpPr>
              <p:sp>
                <p:nvSpPr>
                  <p:cNvPr id="570" name="Trapezoid 569"/>
                  <p:cNvSpPr/>
                  <p:nvPr/>
                </p:nvSpPr>
                <p:spPr>
                  <a:xfrm rot="12360349" flipH="1">
                    <a:off x="35858" y="178048"/>
                    <a:ext cx="426193" cy="240080"/>
                  </a:xfrm>
                  <a:prstGeom prst="trapezoi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4472C4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71" name="Chord 570"/>
                  <p:cNvSpPr/>
                  <p:nvPr/>
                </p:nvSpPr>
                <p:spPr>
                  <a:xfrm rot="10456534" flipH="1">
                    <a:off x="68415" y="-230052"/>
                    <a:ext cx="349637" cy="521530"/>
                  </a:xfrm>
                  <a:prstGeom prst="chor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4472C4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565" name="Group 564"/>
                <p:cNvGrpSpPr/>
                <p:nvPr/>
              </p:nvGrpSpPr>
              <p:grpSpPr>
                <a:xfrm>
                  <a:off x="198747" y="123694"/>
                  <a:ext cx="1211390" cy="504144"/>
                  <a:chOff x="20947" y="-73156"/>
                  <a:chExt cx="1211390" cy="504144"/>
                </a:xfrm>
              </p:grpSpPr>
              <p:grpSp>
                <p:nvGrpSpPr>
                  <p:cNvPr id="566" name="Group 565"/>
                  <p:cNvGrpSpPr/>
                  <p:nvPr/>
                </p:nvGrpSpPr>
                <p:grpSpPr>
                  <a:xfrm>
                    <a:off x="182397" y="-73156"/>
                    <a:ext cx="1049940" cy="504144"/>
                    <a:chOff x="80797" y="-71113"/>
                    <a:chExt cx="1049940" cy="490070"/>
                  </a:xfrm>
                </p:grpSpPr>
                <p:sp>
                  <p:nvSpPr>
                    <p:cNvPr id="568" name="Chord 567"/>
                    <p:cNvSpPr/>
                    <p:nvPr/>
                  </p:nvSpPr>
                  <p:spPr>
                    <a:xfrm rot="12425402">
                      <a:off x="80797" y="-71113"/>
                      <a:ext cx="1049940" cy="490070"/>
                    </a:xfrm>
                    <a:prstGeom prst="chord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4472C4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69" name="Bevel 568"/>
                    <p:cNvSpPr/>
                    <p:nvPr/>
                  </p:nvSpPr>
                  <p:spPr>
                    <a:xfrm rot="780656" flipH="1">
                      <a:off x="503553" y="561"/>
                      <a:ext cx="329516" cy="250553"/>
                    </a:xfrm>
                    <a:prstGeom prst="bevel">
                      <a:avLst/>
                    </a:prstGeom>
                    <a:gradFill rotWithShape="1">
                      <a:gsLst>
                        <a:gs pos="0">
                          <a:sysClr val="windowText" lastClr="000000">
                            <a:lumMod val="110000"/>
                            <a:satMod val="105000"/>
                            <a:tint val="67000"/>
                          </a:sysClr>
                        </a:gs>
                        <a:gs pos="50000">
                          <a:sysClr val="windowText" lastClr="000000">
                            <a:lumMod val="105000"/>
                            <a:satMod val="103000"/>
                            <a:tint val="73000"/>
                          </a:sysClr>
                        </a:gs>
                        <a:gs pos="100000">
                          <a:sysClr val="windowText" lastClr="000000">
                            <a:lumMod val="105000"/>
                            <a:satMod val="109000"/>
                            <a:tint val="81000"/>
                          </a:sysClr>
                        </a:gs>
                      </a:gsLst>
                      <a:lin ang="5400000" scaled="0"/>
                    </a:gradFill>
                    <a:ln w="6350" cap="flat" cmpd="sng" algn="ctr">
                      <a:solidFill>
                        <a:srgbClr val="4472C4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567" name="Flowchart: Terminator 566"/>
                  <p:cNvSpPr/>
                  <p:nvPr/>
                </p:nvSpPr>
                <p:spPr>
                  <a:xfrm rot="1364426" flipH="1">
                    <a:off x="20947" y="47706"/>
                    <a:ext cx="779144" cy="268720"/>
                  </a:xfrm>
                  <a:prstGeom prst="flowChartTerminator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4472C4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500" name="Group 499"/>
            <p:cNvGrpSpPr/>
            <p:nvPr/>
          </p:nvGrpSpPr>
          <p:grpSpPr>
            <a:xfrm rot="21525693">
              <a:off x="1530723" y="2900486"/>
              <a:ext cx="767429" cy="2726459"/>
              <a:chOff x="11213" y="-97"/>
              <a:chExt cx="767429" cy="2726459"/>
            </a:xfrm>
          </p:grpSpPr>
          <p:grpSp>
            <p:nvGrpSpPr>
              <p:cNvPr id="550" name="Group 549"/>
              <p:cNvGrpSpPr/>
              <p:nvPr/>
            </p:nvGrpSpPr>
            <p:grpSpPr>
              <a:xfrm>
                <a:off x="108094" y="-97"/>
                <a:ext cx="670548" cy="2446352"/>
                <a:chOff x="0" y="-97"/>
                <a:chExt cx="670548" cy="2446352"/>
              </a:xfrm>
              <a:solidFill>
                <a:srgbClr val="E4D5BA"/>
              </a:solidFill>
            </p:grpSpPr>
            <p:sp>
              <p:nvSpPr>
                <p:cNvPr id="560" name="Freeform: Shape 10"/>
                <p:cNvSpPr/>
                <p:nvPr/>
              </p:nvSpPr>
              <p:spPr>
                <a:xfrm rot="5400000">
                  <a:off x="-32385" y="1891292"/>
                  <a:ext cx="564515" cy="499745"/>
                </a:xfrm>
                <a:custGeom>
                  <a:avLst/>
                  <a:gdLst>
                    <a:gd name="connsiteX0" fmla="*/ 541130 w 564668"/>
                    <a:gd name="connsiteY0" fmla="*/ 79513 h 499988"/>
                    <a:gd name="connsiteX1" fmla="*/ 521252 w 564668"/>
                    <a:gd name="connsiteY1" fmla="*/ 19878 h 499988"/>
                    <a:gd name="connsiteX2" fmla="*/ 441739 w 564668"/>
                    <a:gd name="connsiteY2" fmla="*/ 0 h 499988"/>
                    <a:gd name="connsiteX3" fmla="*/ 382104 w 564668"/>
                    <a:gd name="connsiteY3" fmla="*/ 19878 h 499988"/>
                    <a:gd name="connsiteX4" fmla="*/ 322469 w 564668"/>
                    <a:gd name="connsiteY4" fmla="*/ 59635 h 499988"/>
                    <a:gd name="connsiteX5" fmla="*/ 302591 w 564668"/>
                    <a:gd name="connsiteY5" fmla="*/ 99391 h 499988"/>
                    <a:gd name="connsiteX6" fmla="*/ 262835 w 564668"/>
                    <a:gd name="connsiteY6" fmla="*/ 139148 h 499988"/>
                    <a:gd name="connsiteX7" fmla="*/ 143565 w 564668"/>
                    <a:gd name="connsiteY7" fmla="*/ 238539 h 499988"/>
                    <a:gd name="connsiteX8" fmla="*/ 64052 w 564668"/>
                    <a:gd name="connsiteY8" fmla="*/ 298174 h 499988"/>
                    <a:gd name="connsiteX9" fmla="*/ 4417 w 564668"/>
                    <a:gd name="connsiteY9" fmla="*/ 357809 h 499988"/>
                    <a:gd name="connsiteX10" fmla="*/ 4417 w 564668"/>
                    <a:gd name="connsiteY10" fmla="*/ 417444 h 499988"/>
                    <a:gd name="connsiteX11" fmla="*/ 64052 w 564668"/>
                    <a:gd name="connsiteY11" fmla="*/ 477078 h 499988"/>
                    <a:gd name="connsiteX12" fmla="*/ 143565 w 564668"/>
                    <a:gd name="connsiteY12" fmla="*/ 496957 h 499988"/>
                    <a:gd name="connsiteX13" fmla="*/ 282713 w 564668"/>
                    <a:gd name="connsiteY13" fmla="*/ 417444 h 499988"/>
                    <a:gd name="connsiteX14" fmla="*/ 342348 w 564668"/>
                    <a:gd name="connsiteY14" fmla="*/ 357809 h 499988"/>
                    <a:gd name="connsiteX15" fmla="*/ 421861 w 564668"/>
                    <a:gd name="connsiteY15" fmla="*/ 298174 h 499988"/>
                    <a:gd name="connsiteX16" fmla="*/ 501374 w 564668"/>
                    <a:gd name="connsiteY16" fmla="*/ 238539 h 499988"/>
                    <a:gd name="connsiteX17" fmla="*/ 561009 w 564668"/>
                    <a:gd name="connsiteY17" fmla="*/ 178905 h 499988"/>
                    <a:gd name="connsiteX18" fmla="*/ 541130 w 564668"/>
                    <a:gd name="connsiteY18" fmla="*/ 79513 h 499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64668" h="499988">
                      <a:moveTo>
                        <a:pt x="541130" y="79513"/>
                      </a:moveTo>
                      <a:cubicBezTo>
                        <a:pt x="534504" y="53009"/>
                        <a:pt x="521252" y="19878"/>
                        <a:pt x="521252" y="19878"/>
                      </a:cubicBezTo>
                      <a:cubicBezTo>
                        <a:pt x="504687" y="6626"/>
                        <a:pt x="441739" y="0"/>
                        <a:pt x="441739" y="0"/>
                      </a:cubicBezTo>
                      <a:cubicBezTo>
                        <a:pt x="418548" y="0"/>
                        <a:pt x="382104" y="19878"/>
                        <a:pt x="382104" y="19878"/>
                      </a:cubicBezTo>
                      <a:cubicBezTo>
                        <a:pt x="362226" y="29817"/>
                        <a:pt x="322469" y="59635"/>
                        <a:pt x="322469" y="59635"/>
                      </a:cubicBezTo>
                      <a:cubicBezTo>
                        <a:pt x="309217" y="72887"/>
                        <a:pt x="302591" y="99391"/>
                        <a:pt x="302591" y="99391"/>
                      </a:cubicBezTo>
                      <a:cubicBezTo>
                        <a:pt x="292652" y="112643"/>
                        <a:pt x="289339" y="115957"/>
                        <a:pt x="262835" y="139148"/>
                      </a:cubicBezTo>
                      <a:cubicBezTo>
                        <a:pt x="236331" y="162339"/>
                        <a:pt x="176696" y="212035"/>
                        <a:pt x="143565" y="238539"/>
                      </a:cubicBezTo>
                      <a:cubicBezTo>
                        <a:pt x="110434" y="265043"/>
                        <a:pt x="64052" y="298174"/>
                        <a:pt x="64052" y="298174"/>
                      </a:cubicBezTo>
                      <a:cubicBezTo>
                        <a:pt x="40861" y="318052"/>
                        <a:pt x="4417" y="357809"/>
                        <a:pt x="4417" y="357809"/>
                      </a:cubicBezTo>
                      <a:cubicBezTo>
                        <a:pt x="-5522" y="377687"/>
                        <a:pt x="4417" y="417444"/>
                        <a:pt x="4417" y="417444"/>
                      </a:cubicBezTo>
                      <a:cubicBezTo>
                        <a:pt x="14356" y="437322"/>
                        <a:pt x="64052" y="477078"/>
                        <a:pt x="64052" y="477078"/>
                      </a:cubicBezTo>
                      <a:cubicBezTo>
                        <a:pt x="87243" y="490330"/>
                        <a:pt x="107121" y="506896"/>
                        <a:pt x="143565" y="496957"/>
                      </a:cubicBezTo>
                      <a:cubicBezTo>
                        <a:pt x="180009" y="487018"/>
                        <a:pt x="249582" y="440635"/>
                        <a:pt x="282713" y="417444"/>
                      </a:cubicBezTo>
                      <a:cubicBezTo>
                        <a:pt x="315844" y="394253"/>
                        <a:pt x="342348" y="357809"/>
                        <a:pt x="342348" y="357809"/>
                      </a:cubicBezTo>
                      <a:cubicBezTo>
                        <a:pt x="365539" y="337931"/>
                        <a:pt x="421861" y="298174"/>
                        <a:pt x="421861" y="298174"/>
                      </a:cubicBezTo>
                      <a:lnTo>
                        <a:pt x="501374" y="238539"/>
                      </a:lnTo>
                      <a:cubicBezTo>
                        <a:pt x="524565" y="218661"/>
                        <a:pt x="561009" y="178905"/>
                        <a:pt x="561009" y="178905"/>
                      </a:cubicBezTo>
                      <a:cubicBezTo>
                        <a:pt x="574261" y="152401"/>
                        <a:pt x="547756" y="106017"/>
                        <a:pt x="541130" y="79513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4472C4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561" name="Freeform: Shape 12"/>
                <p:cNvSpPr/>
                <p:nvPr/>
              </p:nvSpPr>
              <p:spPr>
                <a:xfrm>
                  <a:off x="242693" y="-97"/>
                  <a:ext cx="427855" cy="2446352"/>
                </a:xfrm>
                <a:custGeom>
                  <a:avLst/>
                  <a:gdLst>
                    <a:gd name="connsiteX0" fmla="*/ 320536 w 363236"/>
                    <a:gd name="connsiteY0" fmla="*/ 120741 h 2347270"/>
                    <a:gd name="connsiteX1" fmla="*/ 260901 w 363236"/>
                    <a:gd name="connsiteY1" fmla="*/ 21350 h 2347270"/>
                    <a:gd name="connsiteX2" fmla="*/ 181388 w 363236"/>
                    <a:gd name="connsiteY2" fmla="*/ 1472 h 2347270"/>
                    <a:gd name="connsiteX3" fmla="*/ 81997 w 363236"/>
                    <a:gd name="connsiteY3" fmla="*/ 1472 h 2347270"/>
                    <a:gd name="connsiteX4" fmla="*/ 62118 w 363236"/>
                    <a:gd name="connsiteY4" fmla="*/ 41228 h 2347270"/>
                    <a:gd name="connsiteX5" fmla="*/ 22362 w 363236"/>
                    <a:gd name="connsiteY5" fmla="*/ 100863 h 2347270"/>
                    <a:gd name="connsiteX6" fmla="*/ 22362 w 363236"/>
                    <a:gd name="connsiteY6" fmla="*/ 180376 h 2347270"/>
                    <a:gd name="connsiteX7" fmla="*/ 22362 w 363236"/>
                    <a:gd name="connsiteY7" fmla="*/ 279767 h 2347270"/>
                    <a:gd name="connsiteX8" fmla="*/ 2484 w 363236"/>
                    <a:gd name="connsiteY8" fmla="*/ 379159 h 2347270"/>
                    <a:gd name="connsiteX9" fmla="*/ 2484 w 363236"/>
                    <a:gd name="connsiteY9" fmla="*/ 518307 h 2347270"/>
                    <a:gd name="connsiteX10" fmla="*/ 22362 w 363236"/>
                    <a:gd name="connsiteY10" fmla="*/ 577941 h 2347270"/>
                    <a:gd name="connsiteX11" fmla="*/ 22362 w 363236"/>
                    <a:gd name="connsiteY11" fmla="*/ 816481 h 2347270"/>
                    <a:gd name="connsiteX12" fmla="*/ 42240 w 363236"/>
                    <a:gd name="connsiteY12" fmla="*/ 1035141 h 2347270"/>
                    <a:gd name="connsiteX13" fmla="*/ 42240 w 363236"/>
                    <a:gd name="connsiteY13" fmla="*/ 1114654 h 2347270"/>
                    <a:gd name="connsiteX14" fmla="*/ 42240 w 363236"/>
                    <a:gd name="connsiteY14" fmla="*/ 1253802 h 2347270"/>
                    <a:gd name="connsiteX15" fmla="*/ 42240 w 363236"/>
                    <a:gd name="connsiteY15" fmla="*/ 1452585 h 2347270"/>
                    <a:gd name="connsiteX16" fmla="*/ 42240 w 363236"/>
                    <a:gd name="connsiteY16" fmla="*/ 1591733 h 2347270"/>
                    <a:gd name="connsiteX17" fmla="*/ 42240 w 363236"/>
                    <a:gd name="connsiteY17" fmla="*/ 1750759 h 2347270"/>
                    <a:gd name="connsiteX18" fmla="*/ 42240 w 363236"/>
                    <a:gd name="connsiteY18" fmla="*/ 1909785 h 2347270"/>
                    <a:gd name="connsiteX19" fmla="*/ 42240 w 363236"/>
                    <a:gd name="connsiteY19" fmla="*/ 2009176 h 2347270"/>
                    <a:gd name="connsiteX20" fmla="*/ 42240 w 363236"/>
                    <a:gd name="connsiteY20" fmla="*/ 2148324 h 2347270"/>
                    <a:gd name="connsiteX21" fmla="*/ 62118 w 363236"/>
                    <a:gd name="connsiteY21" fmla="*/ 2207959 h 2347270"/>
                    <a:gd name="connsiteX22" fmla="*/ 121753 w 363236"/>
                    <a:gd name="connsiteY22" fmla="*/ 2327228 h 2347270"/>
                    <a:gd name="connsiteX23" fmla="*/ 181388 w 363236"/>
                    <a:gd name="connsiteY23" fmla="*/ 2347107 h 2347270"/>
                    <a:gd name="connsiteX24" fmla="*/ 260901 w 363236"/>
                    <a:gd name="connsiteY24" fmla="*/ 2327228 h 2347270"/>
                    <a:gd name="connsiteX25" fmla="*/ 320536 w 363236"/>
                    <a:gd name="connsiteY25" fmla="*/ 2247715 h 2347270"/>
                    <a:gd name="connsiteX26" fmla="*/ 280779 w 363236"/>
                    <a:gd name="connsiteY26" fmla="*/ 2148324 h 2347270"/>
                    <a:gd name="connsiteX27" fmla="*/ 260901 w 363236"/>
                    <a:gd name="connsiteY27" fmla="*/ 2068811 h 2347270"/>
                    <a:gd name="connsiteX28" fmla="*/ 300658 w 363236"/>
                    <a:gd name="connsiteY28" fmla="*/ 1949541 h 2347270"/>
                    <a:gd name="connsiteX29" fmla="*/ 340414 w 363236"/>
                    <a:gd name="connsiteY29" fmla="*/ 1870028 h 2347270"/>
                    <a:gd name="connsiteX30" fmla="*/ 360292 w 363236"/>
                    <a:gd name="connsiteY30" fmla="*/ 1711002 h 2347270"/>
                    <a:gd name="connsiteX31" fmla="*/ 360292 w 363236"/>
                    <a:gd name="connsiteY31" fmla="*/ 1571854 h 2347270"/>
                    <a:gd name="connsiteX32" fmla="*/ 360292 w 363236"/>
                    <a:gd name="connsiteY32" fmla="*/ 1392950 h 2347270"/>
                    <a:gd name="connsiteX33" fmla="*/ 320536 w 363236"/>
                    <a:gd name="connsiteY33" fmla="*/ 1233924 h 2347270"/>
                    <a:gd name="connsiteX34" fmla="*/ 280779 w 363236"/>
                    <a:gd name="connsiteY34" fmla="*/ 1094776 h 2347270"/>
                    <a:gd name="connsiteX35" fmla="*/ 260901 w 363236"/>
                    <a:gd name="connsiteY35" fmla="*/ 935750 h 2347270"/>
                    <a:gd name="connsiteX36" fmla="*/ 300658 w 363236"/>
                    <a:gd name="connsiteY36" fmla="*/ 697211 h 2347270"/>
                    <a:gd name="connsiteX37" fmla="*/ 320536 w 363236"/>
                    <a:gd name="connsiteY37" fmla="*/ 458672 h 2347270"/>
                    <a:gd name="connsiteX38" fmla="*/ 340414 w 363236"/>
                    <a:gd name="connsiteY38" fmla="*/ 200254 h 2347270"/>
                    <a:gd name="connsiteX39" fmla="*/ 320536 w 363236"/>
                    <a:gd name="connsiteY39" fmla="*/ 120741 h 2347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363236" h="2347270">
                      <a:moveTo>
                        <a:pt x="320536" y="120741"/>
                      </a:moveTo>
                      <a:cubicBezTo>
                        <a:pt x="307284" y="90924"/>
                        <a:pt x="284092" y="41228"/>
                        <a:pt x="260901" y="21350"/>
                      </a:cubicBezTo>
                      <a:cubicBezTo>
                        <a:pt x="237710" y="1472"/>
                        <a:pt x="181388" y="1472"/>
                        <a:pt x="181388" y="1472"/>
                      </a:cubicBezTo>
                      <a:cubicBezTo>
                        <a:pt x="151571" y="-1841"/>
                        <a:pt x="81997" y="1472"/>
                        <a:pt x="81997" y="1472"/>
                      </a:cubicBezTo>
                      <a:cubicBezTo>
                        <a:pt x="62119" y="8098"/>
                        <a:pt x="62118" y="41228"/>
                        <a:pt x="62118" y="41228"/>
                      </a:cubicBezTo>
                      <a:cubicBezTo>
                        <a:pt x="52179" y="57793"/>
                        <a:pt x="22362" y="100863"/>
                        <a:pt x="22362" y="100863"/>
                      </a:cubicBezTo>
                      <a:cubicBezTo>
                        <a:pt x="15736" y="124054"/>
                        <a:pt x="22362" y="180376"/>
                        <a:pt x="22362" y="180376"/>
                      </a:cubicBezTo>
                      <a:cubicBezTo>
                        <a:pt x="22362" y="210193"/>
                        <a:pt x="25675" y="246637"/>
                        <a:pt x="22362" y="279767"/>
                      </a:cubicBezTo>
                      <a:cubicBezTo>
                        <a:pt x="19049" y="312897"/>
                        <a:pt x="5797" y="339402"/>
                        <a:pt x="2484" y="379159"/>
                      </a:cubicBezTo>
                      <a:cubicBezTo>
                        <a:pt x="-829" y="418916"/>
                        <a:pt x="-829" y="485177"/>
                        <a:pt x="2484" y="518307"/>
                      </a:cubicBezTo>
                      <a:cubicBezTo>
                        <a:pt x="5797" y="551437"/>
                        <a:pt x="19049" y="528245"/>
                        <a:pt x="22362" y="577941"/>
                      </a:cubicBezTo>
                      <a:cubicBezTo>
                        <a:pt x="25675" y="627637"/>
                        <a:pt x="19049" y="740281"/>
                        <a:pt x="22362" y="816481"/>
                      </a:cubicBezTo>
                      <a:cubicBezTo>
                        <a:pt x="25675" y="892681"/>
                        <a:pt x="38927" y="985446"/>
                        <a:pt x="42240" y="1035141"/>
                      </a:cubicBezTo>
                      <a:cubicBezTo>
                        <a:pt x="45553" y="1084836"/>
                        <a:pt x="42240" y="1114654"/>
                        <a:pt x="42240" y="1114654"/>
                      </a:cubicBezTo>
                      <a:lnTo>
                        <a:pt x="42240" y="1253802"/>
                      </a:lnTo>
                      <a:lnTo>
                        <a:pt x="42240" y="1452585"/>
                      </a:lnTo>
                      <a:lnTo>
                        <a:pt x="42240" y="1591733"/>
                      </a:lnTo>
                      <a:lnTo>
                        <a:pt x="42240" y="1750759"/>
                      </a:lnTo>
                      <a:lnTo>
                        <a:pt x="42240" y="1909785"/>
                      </a:lnTo>
                      <a:lnTo>
                        <a:pt x="42240" y="2009176"/>
                      </a:lnTo>
                      <a:lnTo>
                        <a:pt x="42240" y="2148324"/>
                      </a:lnTo>
                      <a:cubicBezTo>
                        <a:pt x="45553" y="2181454"/>
                        <a:pt x="48866" y="2178142"/>
                        <a:pt x="62118" y="2207959"/>
                      </a:cubicBezTo>
                      <a:cubicBezTo>
                        <a:pt x="75370" y="2237776"/>
                        <a:pt x="121753" y="2327228"/>
                        <a:pt x="121753" y="2327228"/>
                      </a:cubicBezTo>
                      <a:cubicBezTo>
                        <a:pt x="141631" y="2350419"/>
                        <a:pt x="181388" y="2347107"/>
                        <a:pt x="181388" y="2347107"/>
                      </a:cubicBezTo>
                      <a:cubicBezTo>
                        <a:pt x="204579" y="2347107"/>
                        <a:pt x="260901" y="2327228"/>
                        <a:pt x="260901" y="2327228"/>
                      </a:cubicBezTo>
                      <a:cubicBezTo>
                        <a:pt x="284092" y="2310663"/>
                        <a:pt x="317223" y="2277532"/>
                        <a:pt x="320536" y="2247715"/>
                      </a:cubicBezTo>
                      <a:cubicBezTo>
                        <a:pt x="323849" y="2217898"/>
                        <a:pt x="280779" y="2148324"/>
                        <a:pt x="280779" y="2148324"/>
                      </a:cubicBezTo>
                      <a:cubicBezTo>
                        <a:pt x="270840" y="2118507"/>
                        <a:pt x="260901" y="2068811"/>
                        <a:pt x="260901" y="2068811"/>
                      </a:cubicBezTo>
                      <a:cubicBezTo>
                        <a:pt x="264214" y="2035681"/>
                        <a:pt x="287406" y="1982672"/>
                        <a:pt x="300658" y="1949541"/>
                      </a:cubicBezTo>
                      <a:cubicBezTo>
                        <a:pt x="313910" y="1916411"/>
                        <a:pt x="330475" y="1909785"/>
                        <a:pt x="340414" y="1870028"/>
                      </a:cubicBezTo>
                      <a:cubicBezTo>
                        <a:pt x="350353" y="1830272"/>
                        <a:pt x="356979" y="1760698"/>
                        <a:pt x="360292" y="1711002"/>
                      </a:cubicBezTo>
                      <a:cubicBezTo>
                        <a:pt x="363605" y="1661306"/>
                        <a:pt x="360292" y="1571854"/>
                        <a:pt x="360292" y="1571854"/>
                      </a:cubicBezTo>
                      <a:cubicBezTo>
                        <a:pt x="360292" y="1518845"/>
                        <a:pt x="366918" y="1449272"/>
                        <a:pt x="360292" y="1392950"/>
                      </a:cubicBezTo>
                      <a:cubicBezTo>
                        <a:pt x="353666" y="1336628"/>
                        <a:pt x="333788" y="1283620"/>
                        <a:pt x="320536" y="1233924"/>
                      </a:cubicBezTo>
                      <a:cubicBezTo>
                        <a:pt x="307284" y="1184228"/>
                        <a:pt x="290718" y="1144472"/>
                        <a:pt x="280779" y="1094776"/>
                      </a:cubicBezTo>
                      <a:cubicBezTo>
                        <a:pt x="270840" y="1045080"/>
                        <a:pt x="257588" y="1002011"/>
                        <a:pt x="260901" y="935750"/>
                      </a:cubicBezTo>
                      <a:cubicBezTo>
                        <a:pt x="264214" y="869489"/>
                        <a:pt x="290719" y="776724"/>
                        <a:pt x="300658" y="697211"/>
                      </a:cubicBezTo>
                      <a:cubicBezTo>
                        <a:pt x="310597" y="617698"/>
                        <a:pt x="313910" y="541498"/>
                        <a:pt x="320536" y="458672"/>
                      </a:cubicBezTo>
                      <a:cubicBezTo>
                        <a:pt x="327162" y="375846"/>
                        <a:pt x="343727" y="263202"/>
                        <a:pt x="340414" y="200254"/>
                      </a:cubicBezTo>
                      <a:cubicBezTo>
                        <a:pt x="337101" y="137306"/>
                        <a:pt x="333788" y="150558"/>
                        <a:pt x="320536" y="12074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4472C4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551" name="Group 550"/>
              <p:cNvGrpSpPr/>
              <p:nvPr/>
            </p:nvGrpSpPr>
            <p:grpSpPr>
              <a:xfrm rot="3840354" flipH="1">
                <a:off x="-263914" y="1854237"/>
                <a:ext cx="1147252" cy="596998"/>
                <a:chOff x="50461" y="-131251"/>
                <a:chExt cx="1312462" cy="747911"/>
              </a:xfrm>
            </p:grpSpPr>
            <p:grpSp>
              <p:nvGrpSpPr>
                <p:cNvPr id="552" name="Group 551"/>
                <p:cNvGrpSpPr/>
                <p:nvPr/>
              </p:nvGrpSpPr>
              <p:grpSpPr>
                <a:xfrm>
                  <a:off x="50461" y="-131251"/>
                  <a:ext cx="425896" cy="529245"/>
                  <a:chOff x="23774" y="-131504"/>
                  <a:chExt cx="426193" cy="530266"/>
                </a:xfrm>
              </p:grpSpPr>
              <p:sp>
                <p:nvSpPr>
                  <p:cNvPr id="558" name="Trapezoid 557"/>
                  <p:cNvSpPr/>
                  <p:nvPr/>
                </p:nvSpPr>
                <p:spPr>
                  <a:xfrm rot="12578284" flipH="1">
                    <a:off x="23774" y="279298"/>
                    <a:ext cx="426193" cy="119464"/>
                  </a:xfrm>
                  <a:prstGeom prst="trapezoi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4472C4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59" name="Chord 558"/>
                  <p:cNvSpPr/>
                  <p:nvPr/>
                </p:nvSpPr>
                <p:spPr>
                  <a:xfrm rot="10456534" flipH="1">
                    <a:off x="46959" y="-131504"/>
                    <a:ext cx="397172" cy="341295"/>
                  </a:xfrm>
                  <a:prstGeom prst="chor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4472C4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553" name="Group 552"/>
                <p:cNvGrpSpPr/>
                <p:nvPr/>
              </p:nvGrpSpPr>
              <p:grpSpPr>
                <a:xfrm>
                  <a:off x="198747" y="41808"/>
                  <a:ext cx="1164176" cy="574852"/>
                  <a:chOff x="20947" y="-155042"/>
                  <a:chExt cx="1164176" cy="574852"/>
                </a:xfrm>
              </p:grpSpPr>
              <p:grpSp>
                <p:nvGrpSpPr>
                  <p:cNvPr id="554" name="Group 553"/>
                  <p:cNvGrpSpPr/>
                  <p:nvPr/>
                </p:nvGrpSpPr>
                <p:grpSpPr>
                  <a:xfrm>
                    <a:off x="194339" y="-155042"/>
                    <a:ext cx="990784" cy="574852"/>
                    <a:chOff x="92739" y="-150713"/>
                    <a:chExt cx="990784" cy="558804"/>
                  </a:xfrm>
                </p:grpSpPr>
                <p:sp>
                  <p:nvSpPr>
                    <p:cNvPr id="556" name="Chord 555"/>
                    <p:cNvSpPr/>
                    <p:nvPr/>
                  </p:nvSpPr>
                  <p:spPr>
                    <a:xfrm rot="12014519">
                      <a:off x="92739" y="-150713"/>
                      <a:ext cx="990784" cy="558804"/>
                    </a:xfrm>
                    <a:prstGeom prst="chord">
                      <a:avLst>
                        <a:gd name="adj1" fmla="val 3533136"/>
                        <a:gd name="adj2" fmla="val 16200000"/>
                      </a:avLst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4472C4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57" name="Bevel 556"/>
                    <p:cNvSpPr/>
                    <p:nvPr/>
                  </p:nvSpPr>
                  <p:spPr>
                    <a:xfrm rot="780656" flipH="1">
                      <a:off x="503553" y="561"/>
                      <a:ext cx="329516" cy="250553"/>
                    </a:xfrm>
                    <a:prstGeom prst="bevel">
                      <a:avLst/>
                    </a:prstGeom>
                    <a:gradFill rotWithShape="1">
                      <a:gsLst>
                        <a:gs pos="0">
                          <a:sysClr val="windowText" lastClr="000000">
                            <a:lumMod val="110000"/>
                            <a:satMod val="105000"/>
                            <a:tint val="67000"/>
                          </a:sysClr>
                        </a:gs>
                        <a:gs pos="50000">
                          <a:sysClr val="windowText" lastClr="000000">
                            <a:lumMod val="105000"/>
                            <a:satMod val="103000"/>
                            <a:tint val="73000"/>
                          </a:sysClr>
                        </a:gs>
                        <a:gs pos="100000">
                          <a:sysClr val="windowText" lastClr="000000">
                            <a:lumMod val="105000"/>
                            <a:satMod val="109000"/>
                            <a:tint val="81000"/>
                          </a:sysClr>
                        </a:gs>
                      </a:gsLst>
                      <a:lin ang="5400000" scaled="0"/>
                    </a:gradFill>
                    <a:ln w="6350" cap="flat" cmpd="sng" algn="ctr">
                      <a:solidFill>
                        <a:srgbClr val="4472C4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555" name="Flowchart: Terminator 554"/>
                  <p:cNvSpPr/>
                  <p:nvPr/>
                </p:nvSpPr>
                <p:spPr>
                  <a:xfrm rot="1364426" flipH="1">
                    <a:off x="20947" y="47706"/>
                    <a:ext cx="779144" cy="268720"/>
                  </a:xfrm>
                  <a:prstGeom prst="flowChartTerminator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4472C4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501" name="Group 500"/>
            <p:cNvGrpSpPr/>
            <p:nvPr/>
          </p:nvGrpSpPr>
          <p:grpSpPr>
            <a:xfrm flipH="1">
              <a:off x="-128035" y="1"/>
              <a:ext cx="5029643" cy="3281682"/>
              <a:chOff x="-1061053" y="0"/>
              <a:chExt cx="5230718" cy="3487534"/>
            </a:xfrm>
          </p:grpSpPr>
          <p:grpSp>
            <p:nvGrpSpPr>
              <p:cNvPr id="502" name="Group 501"/>
              <p:cNvGrpSpPr/>
              <p:nvPr/>
            </p:nvGrpSpPr>
            <p:grpSpPr>
              <a:xfrm>
                <a:off x="-1061053" y="0"/>
                <a:ext cx="5230718" cy="3487534"/>
                <a:chOff x="-1079671" y="0"/>
                <a:chExt cx="5232213" cy="3487534"/>
              </a:xfrm>
            </p:grpSpPr>
            <p:grpSp>
              <p:nvGrpSpPr>
                <p:cNvPr id="505" name="Group 504"/>
                <p:cNvGrpSpPr/>
                <p:nvPr/>
              </p:nvGrpSpPr>
              <p:grpSpPr>
                <a:xfrm>
                  <a:off x="-1079671" y="0"/>
                  <a:ext cx="5232213" cy="3487534"/>
                  <a:chOff x="-1079844" y="0"/>
                  <a:chExt cx="5233045" cy="3487864"/>
                </a:xfrm>
              </p:grpSpPr>
              <p:sp>
                <p:nvSpPr>
                  <p:cNvPr id="508" name="Freeform 507"/>
                  <p:cNvSpPr/>
                  <p:nvPr/>
                </p:nvSpPr>
                <p:spPr>
                  <a:xfrm rot="7661213" flipH="1">
                    <a:off x="-729348" y="553970"/>
                    <a:ext cx="1160047" cy="1861040"/>
                  </a:xfrm>
                  <a:custGeom>
                    <a:avLst/>
                    <a:gdLst>
                      <a:gd name="connsiteX0" fmla="*/ 309984 w 823732"/>
                      <a:gd name="connsiteY0" fmla="*/ 27891 h 1374742"/>
                      <a:gd name="connsiteX1" fmla="*/ 222061 w 823732"/>
                      <a:gd name="connsiteY1" fmla="*/ 19099 h 1374742"/>
                      <a:gd name="connsiteX2" fmla="*/ 169307 w 823732"/>
                      <a:gd name="connsiteY2" fmla="*/ 10307 h 1374742"/>
                      <a:gd name="connsiteX3" fmla="*/ 116553 w 823732"/>
                      <a:gd name="connsiteY3" fmla="*/ 80645 h 1374742"/>
                      <a:gd name="connsiteX4" fmla="*/ 134138 w 823732"/>
                      <a:gd name="connsiteY4" fmla="*/ 142191 h 1374742"/>
                      <a:gd name="connsiteX5" fmla="*/ 125345 w 823732"/>
                      <a:gd name="connsiteY5" fmla="*/ 230114 h 1374742"/>
                      <a:gd name="connsiteX6" fmla="*/ 116553 w 823732"/>
                      <a:gd name="connsiteY6" fmla="*/ 309245 h 1374742"/>
                      <a:gd name="connsiteX7" fmla="*/ 72591 w 823732"/>
                      <a:gd name="connsiteY7" fmla="*/ 581807 h 1374742"/>
                      <a:gd name="connsiteX8" fmla="*/ 28630 w 823732"/>
                      <a:gd name="connsiteY8" fmla="*/ 722483 h 1374742"/>
                      <a:gd name="connsiteX9" fmla="*/ 547376 w 823732"/>
                      <a:gd name="connsiteY9" fmla="*/ 1126930 h 1374742"/>
                      <a:gd name="connsiteX10" fmla="*/ 573753 w 823732"/>
                      <a:gd name="connsiteY10" fmla="*/ 1223645 h 1374742"/>
                      <a:gd name="connsiteX11" fmla="*/ 591338 w 823732"/>
                      <a:gd name="connsiteY11" fmla="*/ 1276399 h 1374742"/>
                      <a:gd name="connsiteX12" fmla="*/ 608922 w 823732"/>
                      <a:gd name="connsiteY12" fmla="*/ 1302776 h 1374742"/>
                      <a:gd name="connsiteX13" fmla="*/ 652884 w 823732"/>
                      <a:gd name="connsiteY13" fmla="*/ 1364322 h 1374742"/>
                      <a:gd name="connsiteX14" fmla="*/ 705638 w 823732"/>
                      <a:gd name="connsiteY14" fmla="*/ 1373114 h 1374742"/>
                      <a:gd name="connsiteX15" fmla="*/ 749599 w 823732"/>
                      <a:gd name="connsiteY15" fmla="*/ 1346737 h 1374742"/>
                      <a:gd name="connsiteX16" fmla="*/ 811145 w 823732"/>
                      <a:gd name="connsiteY16" fmla="*/ 1293983 h 1374742"/>
                      <a:gd name="connsiteX17" fmla="*/ 811145 w 823732"/>
                      <a:gd name="connsiteY17" fmla="*/ 1241230 h 1374742"/>
                      <a:gd name="connsiteX18" fmla="*/ 819938 w 823732"/>
                      <a:gd name="connsiteY18" fmla="*/ 1170891 h 1374742"/>
                      <a:gd name="connsiteX19" fmla="*/ 740807 w 823732"/>
                      <a:gd name="connsiteY19" fmla="*/ 1118137 h 1374742"/>
                      <a:gd name="connsiteX20" fmla="*/ 670468 w 823732"/>
                      <a:gd name="connsiteY20" fmla="*/ 1100553 h 1374742"/>
                      <a:gd name="connsiteX21" fmla="*/ 626507 w 823732"/>
                      <a:gd name="connsiteY21" fmla="*/ 1082968 h 1374742"/>
                      <a:gd name="connsiteX22" fmla="*/ 573753 w 823732"/>
                      <a:gd name="connsiteY22" fmla="*/ 1003837 h 1374742"/>
                      <a:gd name="connsiteX23" fmla="*/ 318776 w 823732"/>
                      <a:gd name="connsiteY23" fmla="*/ 704899 h 1374742"/>
                      <a:gd name="connsiteX24" fmla="*/ 186891 w 823732"/>
                      <a:gd name="connsiteY24" fmla="*/ 616976 h 1374742"/>
                      <a:gd name="connsiteX25" fmla="*/ 283607 w 823732"/>
                      <a:gd name="connsiteY25" fmla="*/ 370791 h 1374742"/>
                      <a:gd name="connsiteX26" fmla="*/ 309984 w 823732"/>
                      <a:gd name="connsiteY26" fmla="*/ 282868 h 1374742"/>
                      <a:gd name="connsiteX27" fmla="*/ 371530 w 823732"/>
                      <a:gd name="connsiteY27" fmla="*/ 186153 h 1374742"/>
                      <a:gd name="connsiteX28" fmla="*/ 371530 w 823732"/>
                      <a:gd name="connsiteY28" fmla="*/ 63060 h 1374742"/>
                      <a:gd name="connsiteX29" fmla="*/ 353945 w 823732"/>
                      <a:gd name="connsiteY29" fmla="*/ 1514 h 1374742"/>
                      <a:gd name="connsiteX30" fmla="*/ 309984 w 823732"/>
                      <a:gd name="connsiteY30" fmla="*/ 27891 h 1374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823732" h="1374742">
                        <a:moveTo>
                          <a:pt x="309984" y="27891"/>
                        </a:moveTo>
                        <a:cubicBezTo>
                          <a:pt x="288003" y="30822"/>
                          <a:pt x="245507" y="22030"/>
                          <a:pt x="222061" y="19099"/>
                        </a:cubicBezTo>
                        <a:cubicBezTo>
                          <a:pt x="198615" y="16168"/>
                          <a:pt x="186892" y="49"/>
                          <a:pt x="169307" y="10307"/>
                        </a:cubicBezTo>
                        <a:cubicBezTo>
                          <a:pt x="151722" y="20565"/>
                          <a:pt x="122414" y="58664"/>
                          <a:pt x="116553" y="80645"/>
                        </a:cubicBezTo>
                        <a:cubicBezTo>
                          <a:pt x="110692" y="102626"/>
                          <a:pt x="132673" y="117280"/>
                          <a:pt x="134138" y="142191"/>
                        </a:cubicBezTo>
                        <a:cubicBezTo>
                          <a:pt x="135603" y="167102"/>
                          <a:pt x="128276" y="202272"/>
                          <a:pt x="125345" y="230114"/>
                        </a:cubicBezTo>
                        <a:cubicBezTo>
                          <a:pt x="122414" y="257956"/>
                          <a:pt x="125345" y="250630"/>
                          <a:pt x="116553" y="309245"/>
                        </a:cubicBezTo>
                        <a:cubicBezTo>
                          <a:pt x="107761" y="367861"/>
                          <a:pt x="87245" y="512934"/>
                          <a:pt x="72591" y="581807"/>
                        </a:cubicBezTo>
                        <a:cubicBezTo>
                          <a:pt x="57937" y="650680"/>
                          <a:pt x="-50501" y="631629"/>
                          <a:pt x="28630" y="722483"/>
                        </a:cubicBezTo>
                        <a:cubicBezTo>
                          <a:pt x="107761" y="813337"/>
                          <a:pt x="456522" y="1043403"/>
                          <a:pt x="547376" y="1126930"/>
                        </a:cubicBezTo>
                        <a:cubicBezTo>
                          <a:pt x="638230" y="1210457"/>
                          <a:pt x="566426" y="1198734"/>
                          <a:pt x="573753" y="1223645"/>
                        </a:cubicBezTo>
                        <a:cubicBezTo>
                          <a:pt x="581080" y="1248556"/>
                          <a:pt x="591338" y="1276399"/>
                          <a:pt x="591338" y="1276399"/>
                        </a:cubicBezTo>
                        <a:cubicBezTo>
                          <a:pt x="597199" y="1289587"/>
                          <a:pt x="598664" y="1288122"/>
                          <a:pt x="608922" y="1302776"/>
                        </a:cubicBezTo>
                        <a:cubicBezTo>
                          <a:pt x="619180" y="1317430"/>
                          <a:pt x="636765" y="1352599"/>
                          <a:pt x="652884" y="1364322"/>
                        </a:cubicBezTo>
                        <a:cubicBezTo>
                          <a:pt x="669003" y="1376045"/>
                          <a:pt x="689519" y="1376045"/>
                          <a:pt x="705638" y="1373114"/>
                        </a:cubicBezTo>
                        <a:cubicBezTo>
                          <a:pt x="721757" y="1370183"/>
                          <a:pt x="732015" y="1359925"/>
                          <a:pt x="749599" y="1346737"/>
                        </a:cubicBezTo>
                        <a:cubicBezTo>
                          <a:pt x="767183" y="1333549"/>
                          <a:pt x="800887" y="1311567"/>
                          <a:pt x="811145" y="1293983"/>
                        </a:cubicBezTo>
                        <a:cubicBezTo>
                          <a:pt x="821403" y="1276399"/>
                          <a:pt x="809680" y="1261745"/>
                          <a:pt x="811145" y="1241230"/>
                        </a:cubicBezTo>
                        <a:cubicBezTo>
                          <a:pt x="812610" y="1220715"/>
                          <a:pt x="831661" y="1191407"/>
                          <a:pt x="819938" y="1170891"/>
                        </a:cubicBezTo>
                        <a:cubicBezTo>
                          <a:pt x="808215" y="1150376"/>
                          <a:pt x="765719" y="1129860"/>
                          <a:pt x="740807" y="1118137"/>
                        </a:cubicBezTo>
                        <a:cubicBezTo>
                          <a:pt x="715895" y="1106414"/>
                          <a:pt x="689518" y="1106415"/>
                          <a:pt x="670468" y="1100553"/>
                        </a:cubicBezTo>
                        <a:cubicBezTo>
                          <a:pt x="651418" y="1094692"/>
                          <a:pt x="642626" y="1099087"/>
                          <a:pt x="626507" y="1082968"/>
                        </a:cubicBezTo>
                        <a:cubicBezTo>
                          <a:pt x="610388" y="1066849"/>
                          <a:pt x="625042" y="1066849"/>
                          <a:pt x="573753" y="1003837"/>
                        </a:cubicBezTo>
                        <a:cubicBezTo>
                          <a:pt x="522465" y="940826"/>
                          <a:pt x="383253" y="769376"/>
                          <a:pt x="318776" y="704899"/>
                        </a:cubicBezTo>
                        <a:cubicBezTo>
                          <a:pt x="254299" y="640422"/>
                          <a:pt x="192752" y="672661"/>
                          <a:pt x="186891" y="616976"/>
                        </a:cubicBezTo>
                        <a:cubicBezTo>
                          <a:pt x="181030" y="561291"/>
                          <a:pt x="263092" y="426476"/>
                          <a:pt x="283607" y="370791"/>
                        </a:cubicBezTo>
                        <a:cubicBezTo>
                          <a:pt x="304122" y="315106"/>
                          <a:pt x="295330" y="313641"/>
                          <a:pt x="309984" y="282868"/>
                        </a:cubicBezTo>
                        <a:cubicBezTo>
                          <a:pt x="324638" y="252095"/>
                          <a:pt x="361272" y="222788"/>
                          <a:pt x="371530" y="186153"/>
                        </a:cubicBezTo>
                        <a:cubicBezTo>
                          <a:pt x="381788" y="149518"/>
                          <a:pt x="374461" y="93833"/>
                          <a:pt x="371530" y="63060"/>
                        </a:cubicBezTo>
                        <a:cubicBezTo>
                          <a:pt x="368599" y="32287"/>
                          <a:pt x="371530" y="10306"/>
                          <a:pt x="353945" y="1514"/>
                        </a:cubicBezTo>
                        <a:cubicBezTo>
                          <a:pt x="336360" y="-7278"/>
                          <a:pt x="331965" y="24960"/>
                          <a:pt x="309984" y="27891"/>
                        </a:cubicBezTo>
                        <a:close/>
                      </a:path>
                    </a:pathLst>
                  </a:custGeom>
                  <a:solidFill>
                    <a:srgbClr val="DECFBC"/>
                  </a:solidFill>
                  <a:ln w="12700" cap="flat" cmpd="sng" algn="ctr">
                    <a:solidFill>
                      <a:srgbClr val="44546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09" name="Freeform 508"/>
                  <p:cNvSpPr/>
                  <p:nvPr/>
                </p:nvSpPr>
                <p:spPr>
                  <a:xfrm rot="14713222">
                    <a:off x="2583191" y="616825"/>
                    <a:ext cx="1333496" cy="1806525"/>
                  </a:xfrm>
                  <a:custGeom>
                    <a:avLst/>
                    <a:gdLst>
                      <a:gd name="connsiteX0" fmla="*/ 309984 w 823732"/>
                      <a:gd name="connsiteY0" fmla="*/ 27891 h 1374742"/>
                      <a:gd name="connsiteX1" fmla="*/ 222061 w 823732"/>
                      <a:gd name="connsiteY1" fmla="*/ 19099 h 1374742"/>
                      <a:gd name="connsiteX2" fmla="*/ 169307 w 823732"/>
                      <a:gd name="connsiteY2" fmla="*/ 10307 h 1374742"/>
                      <a:gd name="connsiteX3" fmla="*/ 116553 w 823732"/>
                      <a:gd name="connsiteY3" fmla="*/ 80645 h 1374742"/>
                      <a:gd name="connsiteX4" fmla="*/ 134138 w 823732"/>
                      <a:gd name="connsiteY4" fmla="*/ 142191 h 1374742"/>
                      <a:gd name="connsiteX5" fmla="*/ 125345 w 823732"/>
                      <a:gd name="connsiteY5" fmla="*/ 230114 h 1374742"/>
                      <a:gd name="connsiteX6" fmla="*/ 116553 w 823732"/>
                      <a:gd name="connsiteY6" fmla="*/ 309245 h 1374742"/>
                      <a:gd name="connsiteX7" fmla="*/ 72591 w 823732"/>
                      <a:gd name="connsiteY7" fmla="*/ 581807 h 1374742"/>
                      <a:gd name="connsiteX8" fmla="*/ 28630 w 823732"/>
                      <a:gd name="connsiteY8" fmla="*/ 722483 h 1374742"/>
                      <a:gd name="connsiteX9" fmla="*/ 547376 w 823732"/>
                      <a:gd name="connsiteY9" fmla="*/ 1126930 h 1374742"/>
                      <a:gd name="connsiteX10" fmla="*/ 573753 w 823732"/>
                      <a:gd name="connsiteY10" fmla="*/ 1223645 h 1374742"/>
                      <a:gd name="connsiteX11" fmla="*/ 591338 w 823732"/>
                      <a:gd name="connsiteY11" fmla="*/ 1276399 h 1374742"/>
                      <a:gd name="connsiteX12" fmla="*/ 608922 w 823732"/>
                      <a:gd name="connsiteY12" fmla="*/ 1302776 h 1374742"/>
                      <a:gd name="connsiteX13" fmla="*/ 652884 w 823732"/>
                      <a:gd name="connsiteY13" fmla="*/ 1364322 h 1374742"/>
                      <a:gd name="connsiteX14" fmla="*/ 705638 w 823732"/>
                      <a:gd name="connsiteY14" fmla="*/ 1373114 h 1374742"/>
                      <a:gd name="connsiteX15" fmla="*/ 749599 w 823732"/>
                      <a:gd name="connsiteY15" fmla="*/ 1346737 h 1374742"/>
                      <a:gd name="connsiteX16" fmla="*/ 811145 w 823732"/>
                      <a:gd name="connsiteY16" fmla="*/ 1293983 h 1374742"/>
                      <a:gd name="connsiteX17" fmla="*/ 811145 w 823732"/>
                      <a:gd name="connsiteY17" fmla="*/ 1241230 h 1374742"/>
                      <a:gd name="connsiteX18" fmla="*/ 819938 w 823732"/>
                      <a:gd name="connsiteY18" fmla="*/ 1170891 h 1374742"/>
                      <a:gd name="connsiteX19" fmla="*/ 740807 w 823732"/>
                      <a:gd name="connsiteY19" fmla="*/ 1118137 h 1374742"/>
                      <a:gd name="connsiteX20" fmla="*/ 670468 w 823732"/>
                      <a:gd name="connsiteY20" fmla="*/ 1100553 h 1374742"/>
                      <a:gd name="connsiteX21" fmla="*/ 626507 w 823732"/>
                      <a:gd name="connsiteY21" fmla="*/ 1082968 h 1374742"/>
                      <a:gd name="connsiteX22" fmla="*/ 573753 w 823732"/>
                      <a:gd name="connsiteY22" fmla="*/ 1003837 h 1374742"/>
                      <a:gd name="connsiteX23" fmla="*/ 318776 w 823732"/>
                      <a:gd name="connsiteY23" fmla="*/ 704899 h 1374742"/>
                      <a:gd name="connsiteX24" fmla="*/ 186891 w 823732"/>
                      <a:gd name="connsiteY24" fmla="*/ 616976 h 1374742"/>
                      <a:gd name="connsiteX25" fmla="*/ 283607 w 823732"/>
                      <a:gd name="connsiteY25" fmla="*/ 370791 h 1374742"/>
                      <a:gd name="connsiteX26" fmla="*/ 309984 w 823732"/>
                      <a:gd name="connsiteY26" fmla="*/ 282868 h 1374742"/>
                      <a:gd name="connsiteX27" fmla="*/ 371530 w 823732"/>
                      <a:gd name="connsiteY27" fmla="*/ 186153 h 1374742"/>
                      <a:gd name="connsiteX28" fmla="*/ 371530 w 823732"/>
                      <a:gd name="connsiteY28" fmla="*/ 63060 h 1374742"/>
                      <a:gd name="connsiteX29" fmla="*/ 353945 w 823732"/>
                      <a:gd name="connsiteY29" fmla="*/ 1514 h 1374742"/>
                      <a:gd name="connsiteX30" fmla="*/ 309984 w 823732"/>
                      <a:gd name="connsiteY30" fmla="*/ 27891 h 1374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823732" h="1374742">
                        <a:moveTo>
                          <a:pt x="309984" y="27891"/>
                        </a:moveTo>
                        <a:cubicBezTo>
                          <a:pt x="288003" y="30822"/>
                          <a:pt x="245507" y="22030"/>
                          <a:pt x="222061" y="19099"/>
                        </a:cubicBezTo>
                        <a:cubicBezTo>
                          <a:pt x="198615" y="16168"/>
                          <a:pt x="186892" y="49"/>
                          <a:pt x="169307" y="10307"/>
                        </a:cubicBezTo>
                        <a:cubicBezTo>
                          <a:pt x="151722" y="20565"/>
                          <a:pt x="122414" y="58664"/>
                          <a:pt x="116553" y="80645"/>
                        </a:cubicBezTo>
                        <a:cubicBezTo>
                          <a:pt x="110692" y="102626"/>
                          <a:pt x="132673" y="117280"/>
                          <a:pt x="134138" y="142191"/>
                        </a:cubicBezTo>
                        <a:cubicBezTo>
                          <a:pt x="135603" y="167102"/>
                          <a:pt x="128276" y="202272"/>
                          <a:pt x="125345" y="230114"/>
                        </a:cubicBezTo>
                        <a:cubicBezTo>
                          <a:pt x="122414" y="257956"/>
                          <a:pt x="125345" y="250630"/>
                          <a:pt x="116553" y="309245"/>
                        </a:cubicBezTo>
                        <a:cubicBezTo>
                          <a:pt x="107761" y="367861"/>
                          <a:pt x="87245" y="512934"/>
                          <a:pt x="72591" y="581807"/>
                        </a:cubicBezTo>
                        <a:cubicBezTo>
                          <a:pt x="57937" y="650680"/>
                          <a:pt x="-50501" y="631629"/>
                          <a:pt x="28630" y="722483"/>
                        </a:cubicBezTo>
                        <a:cubicBezTo>
                          <a:pt x="107761" y="813337"/>
                          <a:pt x="456522" y="1043403"/>
                          <a:pt x="547376" y="1126930"/>
                        </a:cubicBezTo>
                        <a:cubicBezTo>
                          <a:pt x="638230" y="1210457"/>
                          <a:pt x="566426" y="1198734"/>
                          <a:pt x="573753" y="1223645"/>
                        </a:cubicBezTo>
                        <a:cubicBezTo>
                          <a:pt x="581080" y="1248556"/>
                          <a:pt x="591338" y="1276399"/>
                          <a:pt x="591338" y="1276399"/>
                        </a:cubicBezTo>
                        <a:cubicBezTo>
                          <a:pt x="597199" y="1289587"/>
                          <a:pt x="598664" y="1288122"/>
                          <a:pt x="608922" y="1302776"/>
                        </a:cubicBezTo>
                        <a:cubicBezTo>
                          <a:pt x="619180" y="1317430"/>
                          <a:pt x="636765" y="1352599"/>
                          <a:pt x="652884" y="1364322"/>
                        </a:cubicBezTo>
                        <a:cubicBezTo>
                          <a:pt x="669003" y="1376045"/>
                          <a:pt x="689519" y="1376045"/>
                          <a:pt x="705638" y="1373114"/>
                        </a:cubicBezTo>
                        <a:cubicBezTo>
                          <a:pt x="721757" y="1370183"/>
                          <a:pt x="732015" y="1359925"/>
                          <a:pt x="749599" y="1346737"/>
                        </a:cubicBezTo>
                        <a:cubicBezTo>
                          <a:pt x="767183" y="1333549"/>
                          <a:pt x="800887" y="1311567"/>
                          <a:pt x="811145" y="1293983"/>
                        </a:cubicBezTo>
                        <a:cubicBezTo>
                          <a:pt x="821403" y="1276399"/>
                          <a:pt x="809680" y="1261745"/>
                          <a:pt x="811145" y="1241230"/>
                        </a:cubicBezTo>
                        <a:cubicBezTo>
                          <a:pt x="812610" y="1220715"/>
                          <a:pt x="831661" y="1191407"/>
                          <a:pt x="819938" y="1170891"/>
                        </a:cubicBezTo>
                        <a:cubicBezTo>
                          <a:pt x="808215" y="1150376"/>
                          <a:pt x="765719" y="1129860"/>
                          <a:pt x="740807" y="1118137"/>
                        </a:cubicBezTo>
                        <a:cubicBezTo>
                          <a:pt x="715895" y="1106414"/>
                          <a:pt x="689518" y="1106415"/>
                          <a:pt x="670468" y="1100553"/>
                        </a:cubicBezTo>
                        <a:cubicBezTo>
                          <a:pt x="651418" y="1094692"/>
                          <a:pt x="642626" y="1099087"/>
                          <a:pt x="626507" y="1082968"/>
                        </a:cubicBezTo>
                        <a:cubicBezTo>
                          <a:pt x="610388" y="1066849"/>
                          <a:pt x="625042" y="1066849"/>
                          <a:pt x="573753" y="1003837"/>
                        </a:cubicBezTo>
                        <a:cubicBezTo>
                          <a:pt x="522465" y="940826"/>
                          <a:pt x="383253" y="769376"/>
                          <a:pt x="318776" y="704899"/>
                        </a:cubicBezTo>
                        <a:cubicBezTo>
                          <a:pt x="254299" y="640422"/>
                          <a:pt x="192752" y="672661"/>
                          <a:pt x="186891" y="616976"/>
                        </a:cubicBezTo>
                        <a:cubicBezTo>
                          <a:pt x="181030" y="561291"/>
                          <a:pt x="263092" y="426476"/>
                          <a:pt x="283607" y="370791"/>
                        </a:cubicBezTo>
                        <a:cubicBezTo>
                          <a:pt x="304122" y="315106"/>
                          <a:pt x="295330" y="313641"/>
                          <a:pt x="309984" y="282868"/>
                        </a:cubicBezTo>
                        <a:cubicBezTo>
                          <a:pt x="324638" y="252095"/>
                          <a:pt x="361272" y="222788"/>
                          <a:pt x="371530" y="186153"/>
                        </a:cubicBezTo>
                        <a:cubicBezTo>
                          <a:pt x="381788" y="149518"/>
                          <a:pt x="374461" y="93833"/>
                          <a:pt x="371530" y="63060"/>
                        </a:cubicBezTo>
                        <a:cubicBezTo>
                          <a:pt x="368599" y="32287"/>
                          <a:pt x="371530" y="10306"/>
                          <a:pt x="353945" y="1514"/>
                        </a:cubicBezTo>
                        <a:cubicBezTo>
                          <a:pt x="336360" y="-7278"/>
                          <a:pt x="331965" y="24960"/>
                          <a:pt x="309984" y="27891"/>
                        </a:cubicBezTo>
                        <a:close/>
                      </a:path>
                    </a:pathLst>
                  </a:custGeom>
                  <a:solidFill>
                    <a:srgbClr val="DECFBC"/>
                  </a:solidFill>
                  <a:ln w="12700" cap="flat" cmpd="sng" algn="ctr">
                    <a:solidFill>
                      <a:srgbClr val="44546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10" name="Rectangle 509"/>
                  <p:cNvSpPr/>
                  <p:nvPr/>
                </p:nvSpPr>
                <p:spPr>
                  <a:xfrm rot="432098">
                    <a:off x="708396" y="2939455"/>
                    <a:ext cx="794385" cy="548409"/>
                  </a:xfrm>
                  <a:prstGeom prst="rect">
                    <a:avLst/>
                  </a:prstGeom>
                  <a:solidFill>
                    <a:srgbClr val="72645E"/>
                  </a:solidFill>
                  <a:ln w="19050" cap="flat" cmpd="sng" algn="ctr">
                    <a:solidFill>
                      <a:srgbClr val="44546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11" name="Rectangle 510"/>
                  <p:cNvSpPr/>
                  <p:nvPr/>
                </p:nvSpPr>
                <p:spPr>
                  <a:xfrm rot="21277600" flipH="1">
                    <a:off x="1547339" y="2956730"/>
                    <a:ext cx="816502" cy="525315"/>
                  </a:xfrm>
                  <a:prstGeom prst="rect">
                    <a:avLst/>
                  </a:prstGeom>
                  <a:solidFill>
                    <a:srgbClr val="72645E"/>
                  </a:solidFill>
                  <a:ln w="19050" cap="flat" cmpd="sng" algn="ctr">
                    <a:solidFill>
                      <a:srgbClr val="44546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grpSp>
                <p:nvGrpSpPr>
                  <p:cNvPr id="512" name="Group 511"/>
                  <p:cNvGrpSpPr/>
                  <p:nvPr/>
                </p:nvGrpSpPr>
                <p:grpSpPr>
                  <a:xfrm>
                    <a:off x="272561" y="0"/>
                    <a:ext cx="2480254" cy="3104515"/>
                    <a:chOff x="0" y="0"/>
                    <a:chExt cx="2480254" cy="3104515"/>
                  </a:xfrm>
                </p:grpSpPr>
                <p:sp>
                  <p:nvSpPr>
                    <p:cNvPr id="518" name="Oval 517"/>
                    <p:cNvSpPr/>
                    <p:nvPr/>
                  </p:nvSpPr>
                  <p:spPr>
                    <a:xfrm>
                      <a:off x="0" y="0"/>
                      <a:ext cx="2466340" cy="3104515"/>
                    </a:xfrm>
                    <a:prstGeom prst="ellipse">
                      <a:avLst/>
                    </a:prstGeom>
                    <a:solidFill>
                      <a:srgbClr val="DECFBC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19" name="Rectangle 518"/>
                    <p:cNvSpPr/>
                    <p:nvPr/>
                  </p:nvSpPr>
                  <p:spPr>
                    <a:xfrm>
                      <a:off x="413239" y="1890346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20" name="Rectangle 519"/>
                    <p:cNvSpPr/>
                    <p:nvPr/>
                  </p:nvSpPr>
                  <p:spPr>
                    <a:xfrm>
                      <a:off x="747347" y="1890346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21" name="Rectangle 520"/>
                    <p:cNvSpPr/>
                    <p:nvPr/>
                  </p:nvSpPr>
                  <p:spPr>
                    <a:xfrm>
                      <a:off x="1081454" y="1890346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22" name="Rectangle 521"/>
                    <p:cNvSpPr/>
                    <p:nvPr/>
                  </p:nvSpPr>
                  <p:spPr>
                    <a:xfrm>
                      <a:off x="1415562" y="1890346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23" name="Rectangle 522"/>
                    <p:cNvSpPr/>
                    <p:nvPr/>
                  </p:nvSpPr>
                  <p:spPr>
                    <a:xfrm>
                      <a:off x="1749670" y="1890346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24" name="Rectangle 523"/>
                    <p:cNvSpPr/>
                    <p:nvPr/>
                  </p:nvSpPr>
                  <p:spPr>
                    <a:xfrm>
                      <a:off x="1248508" y="2127739"/>
                      <a:ext cx="334108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25" name="Rectangle 524"/>
                    <p:cNvSpPr/>
                    <p:nvPr/>
                  </p:nvSpPr>
                  <p:spPr>
                    <a:xfrm>
                      <a:off x="580293" y="2127739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26" name="Rectangle 525"/>
                    <p:cNvSpPr/>
                    <p:nvPr/>
                  </p:nvSpPr>
                  <p:spPr>
                    <a:xfrm>
                      <a:off x="1591408" y="2127739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27" name="Rectangle 526"/>
                    <p:cNvSpPr/>
                    <p:nvPr/>
                  </p:nvSpPr>
                  <p:spPr>
                    <a:xfrm>
                      <a:off x="914400" y="2127739"/>
                      <a:ext cx="334108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28" name="Rectangle 527"/>
                    <p:cNvSpPr/>
                    <p:nvPr/>
                  </p:nvSpPr>
                  <p:spPr>
                    <a:xfrm>
                      <a:off x="1055077" y="2365131"/>
                      <a:ext cx="334108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29" name="Rectangle 528"/>
                    <p:cNvSpPr/>
                    <p:nvPr/>
                  </p:nvSpPr>
                  <p:spPr>
                    <a:xfrm>
                      <a:off x="1389185" y="2365131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30" name="Rectangle 529"/>
                    <p:cNvSpPr/>
                    <p:nvPr/>
                  </p:nvSpPr>
                  <p:spPr>
                    <a:xfrm>
                      <a:off x="747347" y="2365131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31" name="Rectangle 530"/>
                    <p:cNvSpPr/>
                    <p:nvPr/>
                  </p:nvSpPr>
                  <p:spPr>
                    <a:xfrm>
                      <a:off x="1248508" y="2602523"/>
                      <a:ext cx="334108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32" name="Rectangle 531"/>
                    <p:cNvSpPr/>
                    <p:nvPr/>
                  </p:nvSpPr>
                  <p:spPr>
                    <a:xfrm>
                      <a:off x="914400" y="2602523"/>
                      <a:ext cx="334108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33" name="Flowchart: Data 532"/>
                    <p:cNvSpPr/>
                    <p:nvPr/>
                  </p:nvSpPr>
                  <p:spPr>
                    <a:xfrm>
                      <a:off x="1749671" y="2612424"/>
                      <a:ext cx="457200" cy="228600"/>
                    </a:xfrm>
                    <a:prstGeom prst="flowChartInputOutput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34" name="Rectangle 533"/>
                    <p:cNvSpPr/>
                    <p:nvPr/>
                  </p:nvSpPr>
                  <p:spPr>
                    <a:xfrm>
                      <a:off x="1565031" y="2602523"/>
                      <a:ext cx="334010" cy="22860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35" name="Flowchart: Data 534"/>
                    <p:cNvSpPr/>
                    <p:nvPr/>
                  </p:nvSpPr>
                  <p:spPr>
                    <a:xfrm>
                      <a:off x="1960685" y="2136531"/>
                      <a:ext cx="443230" cy="228600"/>
                    </a:xfrm>
                    <a:prstGeom prst="flowChartInputOutput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36" name="Flowchart: Data 535"/>
                    <p:cNvSpPr/>
                    <p:nvPr/>
                  </p:nvSpPr>
                  <p:spPr>
                    <a:xfrm rot="151800">
                      <a:off x="1872762" y="2365131"/>
                      <a:ext cx="436245" cy="237490"/>
                    </a:xfrm>
                    <a:prstGeom prst="flowChartInputOutput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37" name="Rectangle 536"/>
                    <p:cNvSpPr/>
                    <p:nvPr/>
                  </p:nvSpPr>
                  <p:spPr>
                    <a:xfrm>
                      <a:off x="1723293" y="2365131"/>
                      <a:ext cx="334108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38" name="Rectangle 537"/>
                    <p:cNvSpPr/>
                    <p:nvPr/>
                  </p:nvSpPr>
                  <p:spPr>
                    <a:xfrm>
                      <a:off x="1925516" y="2127739"/>
                      <a:ext cx="334108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39" name="Flowchart: Data 538"/>
                    <p:cNvSpPr/>
                    <p:nvPr/>
                  </p:nvSpPr>
                  <p:spPr>
                    <a:xfrm rot="21206143" flipH="1">
                      <a:off x="184639" y="2347546"/>
                      <a:ext cx="350520" cy="255905"/>
                    </a:xfrm>
                    <a:prstGeom prst="flowChartInputOutput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40" name="Flowchart: Data 539"/>
                    <p:cNvSpPr/>
                    <p:nvPr/>
                  </p:nvSpPr>
                  <p:spPr>
                    <a:xfrm flipH="1">
                      <a:off x="281354" y="2602523"/>
                      <a:ext cx="525780" cy="228600"/>
                    </a:xfrm>
                    <a:prstGeom prst="flowChartInputOutput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41" name="Flowchart: Data 540"/>
                    <p:cNvSpPr/>
                    <p:nvPr/>
                  </p:nvSpPr>
                  <p:spPr>
                    <a:xfrm flipH="1">
                      <a:off x="70339" y="2127739"/>
                      <a:ext cx="350520" cy="228600"/>
                    </a:xfrm>
                    <a:prstGeom prst="flowChartInputOutput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42" name="Rectangle 541"/>
                    <p:cNvSpPr/>
                    <p:nvPr/>
                  </p:nvSpPr>
                  <p:spPr>
                    <a:xfrm>
                      <a:off x="580293" y="2602523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43" name="Rectangle 542"/>
                    <p:cNvSpPr/>
                    <p:nvPr/>
                  </p:nvSpPr>
                  <p:spPr>
                    <a:xfrm>
                      <a:off x="413239" y="2373923"/>
                      <a:ext cx="334108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44" name="Rectangle 543"/>
                    <p:cNvSpPr/>
                    <p:nvPr/>
                  </p:nvSpPr>
                  <p:spPr>
                    <a:xfrm>
                      <a:off x="245525" y="2127739"/>
                      <a:ext cx="334108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45" name="Rectangle 544"/>
                    <p:cNvSpPr/>
                    <p:nvPr/>
                  </p:nvSpPr>
                  <p:spPr>
                    <a:xfrm>
                      <a:off x="0" y="1729010"/>
                      <a:ext cx="2480254" cy="176447"/>
                    </a:xfrm>
                    <a:prstGeom prst="rect">
                      <a:avLst/>
                    </a:prstGeom>
                    <a:solidFill>
                      <a:srgbClr val="E7E6E6"/>
                    </a:solidFill>
                    <a:ln w="12700" cap="flat" cmpd="sng" algn="ctr">
                      <a:solidFill>
                        <a:srgbClr val="5B9BD5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46" name="Flowchart: Data 545"/>
                    <p:cNvSpPr/>
                    <p:nvPr/>
                  </p:nvSpPr>
                  <p:spPr>
                    <a:xfrm>
                      <a:off x="2240903" y="1899520"/>
                      <a:ext cx="223588" cy="241864"/>
                    </a:xfrm>
                    <a:prstGeom prst="flowChartInputOutput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47" name="Rectangle 546"/>
                    <p:cNvSpPr/>
                    <p:nvPr/>
                  </p:nvSpPr>
                  <p:spPr>
                    <a:xfrm>
                      <a:off x="2057402" y="1905457"/>
                      <a:ext cx="316230" cy="217739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48" name="Flowchart: Data 547"/>
                    <p:cNvSpPr/>
                    <p:nvPr/>
                  </p:nvSpPr>
                  <p:spPr>
                    <a:xfrm flipH="1">
                      <a:off x="10215" y="1913452"/>
                      <a:ext cx="316230" cy="219710"/>
                    </a:xfrm>
                    <a:prstGeom prst="flowChartInputOutput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49" name="Rectangle 548"/>
                    <p:cNvSpPr/>
                    <p:nvPr/>
                  </p:nvSpPr>
                  <p:spPr>
                    <a:xfrm>
                      <a:off x="146521" y="1916653"/>
                      <a:ext cx="289560" cy="211183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513" name="Rectangle 512"/>
                  <p:cNvSpPr/>
                  <p:nvPr/>
                </p:nvSpPr>
                <p:spPr>
                  <a:xfrm>
                    <a:off x="1378592" y="2841024"/>
                    <a:ext cx="334010" cy="256508"/>
                  </a:xfrm>
                  <a:prstGeom prst="rect">
                    <a:avLst/>
                  </a:prstGeom>
                  <a:solidFill>
                    <a:srgbClr val="72645E"/>
                  </a:solidFill>
                  <a:ln w="19050" cap="flat" cmpd="sng" algn="ctr">
                    <a:solidFill>
                      <a:srgbClr val="44546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14" name="Rectangle 513"/>
                  <p:cNvSpPr/>
                  <p:nvPr/>
                </p:nvSpPr>
                <p:spPr>
                  <a:xfrm>
                    <a:off x="1714500" y="2848708"/>
                    <a:ext cx="334010" cy="237490"/>
                  </a:xfrm>
                  <a:prstGeom prst="rect">
                    <a:avLst/>
                  </a:prstGeom>
                  <a:solidFill>
                    <a:srgbClr val="72645E"/>
                  </a:solidFill>
                  <a:ln w="19050" cap="flat" cmpd="sng" algn="ctr">
                    <a:solidFill>
                      <a:srgbClr val="44546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15" name="Rectangle 514"/>
                  <p:cNvSpPr/>
                  <p:nvPr/>
                </p:nvSpPr>
                <p:spPr>
                  <a:xfrm>
                    <a:off x="1037492" y="2848708"/>
                    <a:ext cx="334010" cy="237490"/>
                  </a:xfrm>
                  <a:prstGeom prst="rect">
                    <a:avLst/>
                  </a:prstGeom>
                  <a:solidFill>
                    <a:srgbClr val="72645E"/>
                  </a:solidFill>
                  <a:ln w="19050" cap="flat" cmpd="sng" algn="ctr">
                    <a:solidFill>
                      <a:srgbClr val="44546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16" name="Rectangle 515"/>
                  <p:cNvSpPr/>
                  <p:nvPr/>
                </p:nvSpPr>
                <p:spPr>
                  <a:xfrm>
                    <a:off x="2022231" y="2848708"/>
                    <a:ext cx="377825" cy="237490"/>
                  </a:xfrm>
                  <a:prstGeom prst="rect">
                    <a:avLst/>
                  </a:prstGeom>
                  <a:solidFill>
                    <a:srgbClr val="72645E"/>
                  </a:solidFill>
                  <a:ln w="19050" cap="flat" cmpd="sng" algn="ctr">
                    <a:solidFill>
                      <a:srgbClr val="44546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17" name="Rectangle 516"/>
                  <p:cNvSpPr/>
                  <p:nvPr/>
                </p:nvSpPr>
                <p:spPr>
                  <a:xfrm>
                    <a:off x="685800" y="2839916"/>
                    <a:ext cx="413385" cy="237490"/>
                  </a:xfrm>
                  <a:prstGeom prst="rect">
                    <a:avLst/>
                  </a:prstGeom>
                  <a:solidFill>
                    <a:srgbClr val="72645E"/>
                  </a:solidFill>
                  <a:ln w="19050" cap="flat" cmpd="sng" algn="ctr">
                    <a:solidFill>
                      <a:srgbClr val="44546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506" name="Minus 505"/>
                <p:cNvSpPr/>
                <p:nvPr/>
              </p:nvSpPr>
              <p:spPr>
                <a:xfrm>
                  <a:off x="-189136" y="1652954"/>
                  <a:ext cx="3392050" cy="49609"/>
                </a:xfrm>
                <a:prstGeom prst="mathMinus">
                  <a:avLst/>
                </a:prstGeom>
                <a:solidFill>
                  <a:srgbClr val="E7E6E6"/>
                </a:solidFill>
                <a:ln w="1905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507" name="Minus 506"/>
                <p:cNvSpPr/>
                <p:nvPr/>
              </p:nvSpPr>
              <p:spPr>
                <a:xfrm>
                  <a:off x="-189136" y="1696008"/>
                  <a:ext cx="3392050" cy="32837"/>
                </a:xfrm>
                <a:prstGeom prst="mathMinus">
                  <a:avLst/>
                </a:prstGeom>
                <a:solidFill>
                  <a:srgbClr val="E7E6E6"/>
                </a:solidFill>
                <a:ln w="1905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sp>
            <p:nvSpPr>
              <p:cNvPr id="503" name="Right Triangle 502"/>
              <p:cNvSpPr/>
              <p:nvPr/>
            </p:nvSpPr>
            <p:spPr>
              <a:xfrm rot="10800000">
                <a:off x="201168" y="1920240"/>
                <a:ext cx="243205" cy="210820"/>
              </a:xfrm>
              <a:prstGeom prst="rtTriangle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04" name="Right Triangle 503"/>
              <p:cNvSpPr/>
              <p:nvPr/>
            </p:nvSpPr>
            <p:spPr>
              <a:xfrm rot="5400000">
                <a:off x="2651760" y="1883664"/>
                <a:ext cx="212725" cy="255270"/>
              </a:xfrm>
              <a:prstGeom prst="rtTriangle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sp>
        <p:nvSpPr>
          <p:cNvPr id="650" name="TextBox 649"/>
          <p:cNvSpPr txBox="1"/>
          <p:nvPr/>
        </p:nvSpPr>
        <p:spPr>
          <a:xfrm>
            <a:off x="3198405" y="284786"/>
            <a:ext cx="5892592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/>
              <a:t>Everyday Humpty could see the H</a:t>
            </a:r>
            <a:r>
              <a:rPr lang="en-US" sz="2800" dirty="0" smtClean="0"/>
              <a:t>orseman </a:t>
            </a:r>
            <a:r>
              <a:rPr lang="en-US" sz="2800" dirty="0"/>
              <a:t>galloping past the brick wall.</a:t>
            </a:r>
            <a:endParaRPr lang="en-AU" sz="2800" dirty="0"/>
          </a:p>
          <a:p>
            <a:pPr algn="ctr"/>
            <a:endParaRPr lang="en-AU" dirty="0"/>
          </a:p>
        </p:txBody>
      </p:sp>
      <p:sp>
        <p:nvSpPr>
          <p:cNvPr id="651" name="Line Callout 1 650"/>
          <p:cNvSpPr/>
          <p:nvPr/>
        </p:nvSpPr>
        <p:spPr>
          <a:xfrm>
            <a:off x="6341834" y="1858921"/>
            <a:ext cx="2728219" cy="843027"/>
          </a:xfrm>
          <a:prstGeom prst="borderCallout1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/>
              <a:t>Humpty</a:t>
            </a:r>
          </a:p>
          <a:p>
            <a:pPr algn="ctr"/>
            <a:r>
              <a:rPr lang="en-US" sz="2400" dirty="0" smtClean="0"/>
              <a:t> </a:t>
            </a:r>
            <a:r>
              <a:rPr lang="en-US" sz="2400" dirty="0"/>
              <a:t>had an </a:t>
            </a:r>
            <a:r>
              <a:rPr lang="en-US" sz="2400" dirty="0" smtClean="0"/>
              <a:t>Idea…</a:t>
            </a:r>
            <a:endParaRPr lang="en-AU" sz="2400" dirty="0"/>
          </a:p>
        </p:txBody>
      </p:sp>
      <p:sp>
        <p:nvSpPr>
          <p:cNvPr id="654" name="Flowchart: Summing Junction 653"/>
          <p:cNvSpPr/>
          <p:nvPr/>
        </p:nvSpPr>
        <p:spPr>
          <a:xfrm>
            <a:off x="4657679" y="7335621"/>
            <a:ext cx="915670" cy="863600"/>
          </a:xfrm>
          <a:prstGeom prst="flowChartSummingJunction">
            <a:avLst/>
          </a:prstGeom>
          <a:solidFill>
            <a:srgbClr val="ED7D31">
              <a:lumMod val="50000"/>
            </a:srgbClr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4265081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7643 0.23356 L -0.07643 0.2338 C -0.07318 0.22801 -0.06953 0.22361 -0.06706 0.2169 C -0.06432 0.20972 -0.06589 0.21366 -0.06237 0.20532 C -0.06211 0.20301 -0.06211 0.20069 -0.06146 0.19861 C -0.0599 0.19282 -0.05586 0.18194 -0.05586 0.18218 C -0.05391 0.16806 -0.05625 0.18194 -0.053 0.17037 C -0.05261 0.16875 -0.05248 0.1669 -0.05209 0.16528 C -0.05065 0.15949 -0.05026 0.1588 -0.04831 0.1537 C -0.04805 0.15139 -0.04805 0.14907 -0.0474 0.14699 C -0.04297 0.13102 -0.04597 0.15046 -0.04271 0.13194 C -0.04011 0.11667 -0.04349 0.12037 -0.03802 0.11713 C -0.03776 0.11921 -0.03763 0.12153 -0.03711 0.12361 C -0.03672 0.12546 -0.03555 0.12685 -0.03529 0.1287 C -0.0319 0.14815 -0.03659 0.13403 -0.03242 0.14537 C -0.03047 0.16574 -0.03294 0.14653 -0.02956 0.16204 C -0.02656 0.17616 -0.02682 0.17917 -0.02396 0.19028 C -0.0224 0.19676 -0.02227 0.19653 -0.02018 0.20208 C -0.01992 0.20417 -0.01992 0.20671 -0.01927 0.20856 C -0.01862 0.21111 -0.01745 0.21296 -0.01654 0.21528 C -0.01589 0.2169 -0.01511 0.21852 -0.01459 0.22037 C -0.01419 0.22199 -0.01419 0.22384 -0.01367 0.22523 C -0.01263 0.22824 -0.01107 0.23079 -0.0099 0.23356 C -0.00912 0.23565 -0.00873 0.23819 -0.00807 0.24028 C -0.00755 0.24213 -0.00677 0.24352 -0.00612 0.24537 C -0.00482 0.24977 -0.00404 0.2544 -0.00248 0.25856 C 1.875E-6 0.26505 -0.00091 0.26181 0.00039 0.26875 C 0.0026 0.26481 0.00521 0.26157 0.0069 0.25694 C 0.00755 0.25532 0.00833 0.2537 0.00885 0.25208 C 0.01015 0.24769 0.01094 0.24259 0.01263 0.23866 L 0.01536 0.23194 C 0.01706 0.22315 0.01575 0.22847 0.02005 0.2169 C 0.0207 0.21528 0.02109 0.21343 0.022 0.21204 C 0.02291 0.21042 0.02396 0.2088 0.02474 0.20694 C 0.02578 0.20486 0.02643 0.20231 0.0276 0.20023 C 0.03151 0.19375 0.03594 0.18866 0.03971 0.18194 L 0.04544 0.17199 C 0.04661 0.16968 0.04752 0.16667 0.04909 0.16528 C 0.05039 0.16412 0.05182 0.16366 0.05286 0.16204 C 0.0556 0.1581 0.05755 0.15255 0.06041 0.14861 C 0.072 0.13264 0.06627 0.14144 0.07721 0.12199 L 0.08008 0.11713 C 0.08138 0.11481 0.08268 0.11273 0.08385 0.11042 C 0.08502 0.10764 0.08633 0.10463 0.08763 0.10208 C 0.08841 0.10023 0.08958 0.09884 0.09036 0.09699 C 0.09687 0.0831 0.08685 0.10162 0.09505 0.08704 C 0.09544 0.08542 0.09505 0.08194 0.09596 0.08194 C 0.09739 0.08194 0.09805 0.08519 0.09883 0.08704 C 0.10208 0.09514 0.09961 0.09144 0.10169 0.09861 C 0.10221 0.10046 0.10286 0.10208 0.10351 0.1037 C 0.10416 0.1081 0.10456 0.11273 0.10534 0.11713 C 0.10573 0.11898 0.10677 0.12014 0.10729 0.12199 C 0.10807 0.12477 0.10859 0.12755 0.10911 0.13032 C 0.11094 0.13981 0.10898 0.13495 0.11198 0.14537 C 0.1125 0.14722 0.11328 0.14861 0.1138 0.15046 C 0.11432 0.15185 0.11445 0.1537 0.11471 0.15532 C 0.11536 0.15833 0.11706 0.16481 0.11758 0.16875 C 0.11797 0.17153 0.11797 0.17431 0.11849 0.17708 C 0.11953 0.18171 0.1207 0.18611 0.12226 0.19028 C 0.12291 0.1919 0.1237 0.19352 0.12409 0.19537 C 0.125 0.19861 0.12539 0.20208 0.12604 0.20532 C 0.1263 0.20694 0.12643 0.2088 0.12695 0.21042 C 0.1276 0.21204 0.12825 0.21366 0.12877 0.21528 C 0.13021 0.21944 0.13073 0.22338 0.13255 0.22708 C 0.13437 0.23056 0.13698 0.23287 0.13815 0.23704 C 0.14062 0.24583 0.13906 0.2419 0.14284 0.24861 C 0.14323 0.25093 0.14258 0.25602 0.14388 0.25532 C 0.14531 0.2544 0.14635 0.24028 0.14661 0.23866 C 0.14713 0.23634 0.14805 0.23426 0.14857 0.23194 C 0.14974 0.22639 0.14961 0.22106 0.15039 0.21528 C 0.15091 0.21181 0.15156 0.20856 0.15221 0.20532 C 0.15482 0.19375 0.1539 0.20347 0.15599 0.18866 C 0.15651 0.18542 0.15638 0.18194 0.1569 0.1787 C 0.15729 0.17685 0.15833 0.17546 0.15885 0.17361 C 0.15963 0.17106 0.16015 0.16829 0.16068 0.16528 C 0.16146 0.16157 0.16185 0.15741 0.16263 0.1537 C 0.16302 0.15139 0.16393 0.14931 0.16445 0.14699 C 0.1651 0.14421 0.16562 0.14144 0.16627 0.13866 C 0.16784 0.13356 0.17187 0.12639 0.17383 0.12361 C 0.17513 0.12199 0.17643 0.1206 0.1776 0.11875 C 0.18294 0.11065 0.1776 0.1162 0.18411 0.11042 C 0.18633 0.1044 0.18672 0.10046 0.19258 0.10694 C 0.19453 0.10926 0.19505 0.11366 0.19635 0.11713 C 0.197 0.11875 0.19765 0.12014 0.19818 0.12199 C 0.19883 0.12431 0.19935 0.12662 0.20013 0.1287 C 0.20182 0.13333 0.20403 0.1375 0.20573 0.14213 C 0.20638 0.14375 0.2069 0.14537 0.20755 0.14699 C 0.20846 0.14884 0.2095 0.15046 0.21041 0.15208 C 0.21068 0.1537 0.21094 0.15556 0.21133 0.15694 C 0.21367 0.16505 0.21419 0.16505 0.21693 0.17199 C 0.21823 0.17523 0.21914 0.17917 0.2207 0.18194 C 0.22161 0.18356 0.22278 0.18519 0.22357 0.18704 C 0.22435 0.18912 0.22474 0.19144 0.22539 0.19375 C 0.22591 0.19537 0.22643 0.19745 0.22734 0.19861 C 0.22903 0.20139 0.23294 0.20532 0.23294 0.20556 C 0.23385 0.21181 0.23398 0.21412 0.23568 0.22037 C 0.2362 0.22222 0.23698 0.22361 0.23763 0.22523 C 0.23828 0.22986 0.23867 0.23426 0.23945 0.23866 C 0.23984 0.24028 0.23997 0.24213 0.24036 0.24375 C 0.24088 0.24537 0.24166 0.24699 0.24232 0.24861 C 0.24687 0.23657 0.24127 0.25185 0.24609 0.23704 C 0.24661 0.23519 0.24739 0.2338 0.24791 0.23194 C 0.24857 0.22986 0.24896 0.22731 0.24974 0.22523 C 0.25052 0.22338 0.25169 0.22222 0.2526 0.22037 C 0.25364 0.21829 0.25443 0.21574 0.25547 0.21366 C 0.25625 0.21181 0.25729 0.21042 0.2582 0.20856 C 0.2612 0.20255 0.26224 0.19861 0.26575 0.19375 C 0.26745 0.1912 0.26966 0.18958 0.27135 0.18704 C 0.27305 0.18449 0.27435 0.18125 0.27604 0.1787 C 0.27682 0.17731 0.27799 0.17662 0.2789 0.17523 C 0.28281 0.17014 0.28828 0.16157 0.29297 0.15694 C 0.29375 0.15625 0.29479 0.15602 0.2957 0.15532 C 0.29857 0.15278 0.29935 0.15 0.30234 0.14699 C 0.30312 0.14606 0.30416 0.14583 0.30508 0.14537 C 0.30638 0.14375 0.30755 0.1419 0.30885 0.14028 C 0.31172 0.13727 0.31419 0.13611 0.31732 0.1338 C 0.32422 0.12824 0.3181 0.13218 0.32383 0.1287 C 0.32474 0.12986 0.32591 0.13056 0.32669 0.13194 C 0.32747 0.13333 0.32799 0.13519 0.32851 0.13704 C 0.33034 0.14236 0.33099 0.14606 0.33229 0.15208 C 0.33463 0.17755 0.33151 0.14931 0.33515 0.16875 C 0.33659 0.17639 0.33737 0.18426 0.3388 0.1919 C 0.3431 0.21481 0.34114 0.20556 0.34453 0.22037 C 0.34479 0.22523 0.34492 0.23032 0.34544 0.23542 L 0.34818 0.25023 C 0.34857 0.25208 0.34857 0.25394 0.34922 0.25532 L 0.35286 0.26528 C 0.36315 0.2412 0.35091 0.27153 0.35664 0.2537 C 0.35742 0.25116 0.35859 0.24931 0.3595 0.24699 C 0.36055 0.24421 0.3612 0.2412 0.36224 0.23866 C 0.36341 0.23565 0.36484 0.2331 0.36601 0.23032 C 0.36732 0.22708 0.36823 0.22338 0.36979 0.22037 C 0.37174 0.21667 0.37435 0.21389 0.3763 0.21042 C 0.38281 0.19884 0.37864 0.19815 0.38945 0.18542 L 0.40078 0.17199 C 0.4026 0.16968 0.4043 0.1669 0.40638 0.16528 C 0.40794 0.16412 0.40963 0.16343 0.41107 0.16204 C 0.41901 0.15417 0.41432 0.15694 0.42135 0.14861 C 0.42435 0.14514 0.4276 0.14213 0.43073 0.13866 C 0.43411 0.13472 0.43737 0.13032 0.44101 0.12708 C 0.44232 0.12593 0.44362 0.12523 0.44479 0.12361 C 0.44961 0.11759 0.44544 0.11968 0.45039 0.11528 C 0.45469 0.11157 0.45208 0.11644 0.45612 0.11042 C 0.45703 0.1088 0.45807 0.10718 0.45885 0.10532 C 0.45963 0.10394 0.45989 0.10162 0.46081 0.10046 C 0.46471 0.09421 0.46536 0.09421 0.46914 0.09213 C 0.47018 0.09491 0.47122 0.09745 0.472 0.10046 C 0.47239 0.10185 0.47252 0.1037 0.47291 0.10532 C 0.47357 0.1081 0.47422 0.11088 0.47487 0.11366 C 0.47539 0.11991 0.47578 0.12593 0.47669 0.13194 C 0.47734 0.13657 0.47864 0.14074 0.47956 0.14537 C 0.48021 0.14977 0.48073 0.15417 0.48138 0.1588 C 0.4819 0.1625 0.48268 0.16644 0.4832 0.17037 C 0.48359 0.17917 0.48346 0.18819 0.48424 0.19699 C 0.48528 0.21042 0.48646 0.21481 0.48893 0.22523 C 0.48919 0.23079 0.48893 0.23657 0.48984 0.2419 C 0.49049 0.24676 0.49362 0.25532 0.49362 0.25556 C 0.49752 0.23426 0.49088 0.26782 0.49635 0.24537 C 0.49778 0.23935 0.49857 0.23287 0.50013 0.22708 C 0.50169 0.2206 0.50416 0.21505 0.50573 0.20856 C 0.50703 0.20324 0.50742 0.19745 0.50859 0.1919 C 0.50963 0.18727 0.51133 0.18333 0.51237 0.1787 C 0.51445 0.16944 0.51484 0.1588 0.51797 0.15046 C 0.51862 0.14861 0.5194 0.14722 0.51979 0.14537 C 0.52409 0.12824 0.51901 0.1419 0.52448 0.1287 C 0.52552 0.12338 0.52591 0.12014 0.52825 0.11528 C 0.5293 0.11319 0.53086 0.11227 0.53203 0.11042 C 0.53294 0.1088 0.53385 0.10694 0.53476 0.10532 C 0.53594 0.10347 0.5375 0.10231 0.53854 0.10046 C 0.53971 0.09838 0.54049 0.09583 0.5414 0.09375 C 0.54765 0.10116 0.54375 0.09514 0.54987 0.11713 C 0.55104 0.12153 0.55247 0.12593 0.55351 0.13032 C 0.55482 0.13542 0.5556 0.14074 0.55729 0.14537 C 0.55911 0.15023 0.56198 0.1537 0.56393 0.1588 C 0.56706 0.16713 0.56927 0.17662 0.57226 0.18542 C 0.57838 0.20278 0.58463 0.21991 0.59101 0.23704 C 0.59349 0.24329 0.5957 0.24977 0.59857 0.25532 C 0.61653 0.28889 0.61055 0.27523 0.61823 0.29375 C 0.61914 0.29259 0.62031 0.29167 0.62109 0.29028 C 0.62187 0.28889 0.62252 0.28704 0.62291 0.28542 C 0.62578 0.27361 0.62396 0.27824 0.62578 0.26875 C 0.6263 0.26574 0.62708 0.26319 0.6276 0.26042 C 0.6289 0.25347 0.62838 0.25255 0.62956 0.24537 C 0.63008 0.2419 0.63086 0.23866 0.63138 0.23542 C 0.63216 0.23032 0.63268 0.22176 0.6332 0.2169 C 0.63346 0.21481 0.63398 0.2125 0.63424 0.21042 C 0.63463 0.20694 0.63476 0.2037 0.63515 0.20023 C 0.63541 0.19815 0.63581 0.19583 0.63607 0.19375 C 0.63841 0.17315 0.63581 0.19259 0.63789 0.17708 C 0.63854 0.16597 0.63789 0.15417 0.63984 0.14375 C 0.6401 0.14213 0.64049 0.14051 0.64075 0.13866 C 0.64153 0.1331 0.6414 0.12731 0.64258 0.12199 C 0.64323 0.11921 0.64388 0.11644 0.64453 0.11366 C 0.64518 0.11042 0.64635 0.1037 0.64635 0.10394 C 0.64674 0.09977 0.64687 0.09583 0.64726 0.09213 C 0.64805 0.08611 0.64883 0.08657 0.65013 0.08032 C 0.65065 0.07824 0.65078 0.07593 0.65104 0.07361 C 0.6526 0.08773 0.65091 0.07662 0.6539 0.08866 C 0.6543 0.09028 0.65443 0.09213 0.65482 0.09375 C 0.65547 0.09653 0.65599 0.09931 0.65664 0.10208 C 0.6595 0.11296 0.66041 0.11597 0.66419 0.12546 C 0.66601 0.12986 0.66797 0.13426 0.66979 0.13866 C 0.67109 0.14144 0.672 0.14491 0.67357 0.14699 L 0.67734 0.15208 C 0.6819 0.16806 0.67578 0.14861 0.68294 0.16528 C 0.68385 0.16736 0.68385 0.17014 0.68476 0.17199 C 0.6862 0.17477 0.68802 0.17639 0.68945 0.1787 C 0.69049 0.18032 0.69127 0.18218 0.69232 0.18356 C 0.69375 0.18565 0.69557 0.18681 0.697 0.18866 C 0.69805 0.19005 0.69883 0.19213 0.69987 0.19375 C 0.70065 0.19491 0.70182 0.19583 0.7026 0.19699 C 0.70872 0.20602 0.70208 0.19769 0.7082 0.20856 C 0.70911 0.21019 0.71015 0.21088 0.71107 0.21204 C 0.71185 0.21597 0.71211 0.21875 0.71393 0.22199 C 0.71471 0.22338 0.71575 0.22431 0.71666 0.22523 L 0.71862 0.21528 C 0.71927 0.21204 0.71992 0.2088 0.72044 0.20532 C 0.72135 0.19931 0.72187 0.19468 0.72331 0.18866 C 0.72409 0.18519 0.72526 0.18194 0.72604 0.1787 C 0.73528 0.14329 0.72357 0.18796 0.73073 0.15694 C 0.73164 0.15347 0.73268 0.15046 0.73359 0.14699 C 0.73463 0.14329 0.73541 0.13912 0.73646 0.13542 C 0.73724 0.13194 0.73828 0.1287 0.73919 0.12546 C 0.74336 0.10949 0.7401 0.11806 0.74479 0.10694 C 0.74544 0.1037 0.74622 0.10046 0.74674 0.09699 C 0.74713 0.09421 0.747 0.0912 0.74765 0.08866 C 0.74831 0.08611 0.74961 0.08426 0.75052 0.08194 C 0.75117 0.08032 0.75156 0.07847 0.75234 0.07708 C 0.75456 0.07222 0.75521 0.07199 0.75794 0.06875 C 0.76302 0.07176 0.75911 0.06782 0.76172 0.07708 C 0.76276 0.08056 0.76471 0.08333 0.76549 0.08704 C 0.76575 0.08866 0.76601 0.09051 0.7664 0.09213 C 0.76758 0.09606 0.76888 0.09977 0.77018 0.1037 C 0.77083 0.10579 0.77122 0.10833 0.772 0.11042 C 0.77435 0.1162 0.77669 0.12199 0.77956 0.12708 C 0.78073 0.12917 0.78216 0.13125 0.78333 0.1338 C 0.79219 0.15417 0.78515 0.14352 0.79271 0.1537 C 0.79674 0.16806 0.79206 0.15324 0.79739 0.16528 C 0.79752 0.16574 0.80286 0.18032 0.8039 0.18194 C 0.80469 0.1831 0.80573 0.1831 0.80677 0.18356 C 0.80794 0.18588 0.80937 0.18796 0.81041 0.19028 C 0.8112 0.1919 0.81146 0.19653 0.81237 0.19537 C 0.81432 0.19259 0.81393 0.18264 0.8151 0.1787 C 0.81575 0.17662 0.81706 0.17523 0.81797 0.17361 C 0.81979 0.15417 0.81732 0.17245 0.82448 0.14699 C 0.82721 0.13773 0.82708 0.13704 0.83021 0.1287 C 0.83138 0.12523 0.83281 0.12222 0.83385 0.11875 C 0.83502 0.11551 0.83568 0.11204 0.83672 0.1088 C 0.83919 0.10093 0.83945 0.10046 0.84232 0.09375 C 0.84544 0.07731 0.84245 0.08958 0.84791 0.07546 C 0.84896 0.07269 0.84974 0.06968 0.85078 0.06713 C 0.8526 0.06273 0.85403 0.06157 0.85638 0.0588 C 0.85963 0.06736 0.85859 0.06481 0.86393 0.07708 C 0.8651 0.07986 0.8668 0.08218 0.86771 0.08542 C 0.86823 0.0875 0.86901 0.08981 0.86953 0.09213 C 0.87057 0.09583 0.87122 0.1 0.87239 0.1037 C 0.8737 0.10833 0.87552 0.1125 0.87708 0.11713 C 0.87812 0.12037 0.8789 0.12384 0.87982 0.12708 C 0.88099 0.13102 0.88242 0.13472 0.88359 0.13866 C 0.88463 0.14236 0.88528 0.14653 0.88646 0.15046 C 0.8875 0.15394 0.88906 0.15694 0.8901 0.16042 C 0.90117 0.1956 0.89114 0.16782 0.89948 0.19028 C 0.9013 0.20301 0.90026 0.19745 0.90612 0.21528 C 0.90859 0.22269 0.91875 0.25486 0.92487 0.2669 C 0.92565 0.26852 0.92669 0.26921 0.9276 0.27037 C 0.92838 0.26505 0.92903 0.26088 0.92956 0.25532 C 0.92995 0.25093 0.93021 0.24653 0.93047 0.2419 C 0.93177 0.22153 0.9306 0.23125 0.93229 0.21875 C 0.93268 0.20648 0.93294 0.19421 0.93333 0.18194 C 0.93346 0.17685 0.93437 0.15463 0.93515 0.14699 C 0.93594 0.13981 0.93841 0.12847 0.93984 0.12199 C 0.94166 0.11412 0.94323 0.10602 0.94544 0.09861 C 0.947 0.09375 0.9487 0.08889 0.95013 0.0838 C 0.95117 0.07986 0.95169 0.07569 0.95299 0.07199 C 0.95729 0.05926 0.9595 0.05787 0.9651 0.04699 C 0.96745 0.04282 0.96927 0.03773 0.97174 0.0338 C 0.97396 0.02986 0.9793 0.02384 0.9793 0.02407 L 0.9793 0.0338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6" dur="7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786" y="-7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18 -0.12732 L 0.01718 -0.12708 C 0.01484 -0.13125 0.01289 -0.13519 0.01054 -0.13889 C 0.00937 -0.14074 0.00794 -0.1419 0.00677 -0.14398 C 0.0056 -0.14583 0.0052 -0.14884 0.0039 -0.1507 C 0.00325 -0.15162 0.00208 -0.15139 0.00117 -0.15232 C 0.00013 -0.15324 -0.00065 -0.15463 -0.00157 -0.15556 C -0.00404 -0.1581 -0.00664 -0.15995 -0.00912 -0.16227 C -0.01042 -0.16343 -0.01159 -0.16458 -0.01289 -0.16551 C -0.01602 -0.16782 -0.01901 -0.17037 -0.02227 -0.17222 C -0.02644 -0.17477 -0.02865 -0.17593 -0.03256 -0.17894 C -0.03985 -0.18472 -0.03438 -0.18218 -0.04571 -0.19236 C -0.04753 -0.19398 -0.04935 -0.19583 -0.05131 -0.19722 C -0.05261 -0.19815 -0.05873 -0.20023 -0.05977 -0.2007 C -0.07201 -0.21713 -0.05717 -0.19815 -0.06628 -0.20741 C -0.06836 -0.20926 -0.07006 -0.21227 -0.07188 -0.21389 C -0.07318 -0.21505 -0.07448 -0.21597 -0.07565 -0.21736 C -0.07735 -0.21921 -0.07865 -0.22199 -0.08034 -0.22407 C -0.08269 -0.22662 -0.08438 -0.22755 -0.08698 -0.22894 C -0.09922 -0.24537 -0.08386 -0.22523 -0.09349 -0.23727 C -0.0948 -0.23889 -0.09584 -0.24097 -0.09727 -0.24236 C -0.09805 -0.24329 -0.09922 -0.24329 -0.1 -0.24398 C -0.10625 -0.24954 -0.09948 -0.24491 -0.10573 -0.25232 C -0.10651 -0.25324 -0.10756 -0.25347 -0.10847 -0.25394 C -0.10977 -0.25556 -0.11094 -0.25764 -0.11224 -0.25903 C -0.11368 -0.26042 -0.1155 -0.26065 -0.11706 -0.26227 C -0.1181 -0.26366 -0.11875 -0.26597 -0.1198 -0.26736 C -0.12058 -0.26829 -0.12162 -0.26829 -0.12253 -0.26898 C -0.125 -0.2706 -0.12865 -0.27315 -0.13099 -0.2757 C -0.13295 -0.27778 -0.13451 -0.28102 -0.13659 -0.28241 C -0.1375 -0.28287 -0.13855 -0.28333 -0.13946 -0.28403 C -0.1405 -0.28495 -0.14141 -0.28634 -0.14219 -0.28727 C -0.14375 -0.28866 -0.14532 -0.28982 -0.14688 -0.29074 C -0.15065 -0.29282 -0.15196 -0.2919 -0.15534 -0.2956 C -0.15821 -0.29861 -0.1599 -0.30394 -0.16289 -0.30579 C -0.16472 -0.30671 -0.16667 -0.30764 -0.16849 -0.30903 C -0.1767 -0.31482 -0.16784 -0.31042 -0.17605 -0.31412 C -0.17774 -0.31713 -0.1793 -0.3206 -0.18164 -0.32245 C -0.18282 -0.32338 -0.18425 -0.32338 -0.18542 -0.32407 C -0.19349 -0.33357 -0.18321 -0.32222 -0.19102 -0.32894 C -0.19193 -0.32986 -0.19271 -0.33148 -0.19375 -0.33241 L -0.20222 -0.33727 C -0.20313 -0.33796 -0.20417 -0.3382 -0.20508 -0.33912 C -0.20625 -0.34005 -0.20756 -0.3412 -0.20886 -0.34236 C -0.2168 -0.35093 -0.21159 -0.34745 -0.21719 -0.3507 C -0.21849 -0.35232 -0.21954 -0.3544 -0.22097 -0.35579 C -0.22279 -0.35718 -0.22657 -0.35903 -0.22657 -0.3588 C -0.22748 -0.36019 -0.23177 -0.3662 -0.23321 -0.36736 C -0.24154 -0.37477 -0.22826 -0.36019 -0.24063 -0.37245 C -0.24922 -0.38079 -0.24037 -0.375 -0.24727 -0.37917 C -0.24844 -0.38079 -0.24961 -0.38264 -0.25092 -0.38403 C -0.25365 -0.38704 -0.25899 -0.39028 -0.26133 -0.39236 C -0.26237 -0.39329 -0.26315 -0.39468 -0.26407 -0.39583 C -0.26967 -0.40116 -0.26849 -0.40023 -0.27344 -0.40232 C -0.28711 -0.4206 -0.27006 -0.39884 -0.28008 -0.40903 C -0.28138 -0.41042 -0.28256 -0.4125 -0.28373 -0.41412 C -0.28659 -0.41759 -0.28946 -0.42037 -0.29219 -0.42407 C -0.29349 -0.4257 -0.29454 -0.42778 -0.29597 -0.42917 C -0.3069 -0.43866 -0.29245 -0.42176 -0.30352 -0.43403 C -0.30586 -0.43681 -0.31042 -0.44421 -0.31289 -0.44583 L -0.31849 -0.44907 C -0.3194 -0.44954 -0.32032 -0.45046 -0.32123 -0.4507 L -0.32787 -0.45232 C -0.33125 -0.45185 -0.33477 -0.45162 -0.33815 -0.4507 C -0.33946 -0.45046 -0.34063 -0.44954 -0.34193 -0.44907 C -0.34349 -0.44838 -0.34506 -0.44792 -0.34662 -0.44745 C -0.34753 -0.4463 -0.34831 -0.44491 -0.34935 -0.44398 C -0.35092 -0.44306 -0.35248 -0.44306 -0.35404 -0.44236 C -0.35534 -0.4419 -0.35664 -0.44144 -0.35782 -0.44074 C -0.35886 -0.44028 -0.35977 -0.44005 -0.36068 -0.43912 C -0.36302 -0.43681 -0.37253 -0.42454 -0.37383 -0.42245 C -0.375 -0.42014 -0.37618 -0.41782 -0.37748 -0.41574 C -0.38021 -0.41157 -0.38295 -0.40764 -0.38594 -0.40417 C -0.38685 -0.40301 -0.38789 -0.40208 -0.38881 -0.4007 C -0.38985 -0.39931 -0.3905 -0.39722 -0.39154 -0.39583 C -0.39401 -0.39259 -0.39909 -0.3875 -0.39909 -0.38727 C -0.40065 -0.37917 -0.39909 -0.38357 -0.40469 -0.37732 C -0.40573 -0.37639 -0.40664 -0.37523 -0.40756 -0.37407 C -0.40886 -0.37245 -0.4099 -0.37037 -0.41133 -0.36898 C -0.41211 -0.36829 -0.41315 -0.36829 -0.4142 -0.36736 C -0.41732 -0.36435 -0.4181 -0.36111 -0.42175 -0.35741 C -0.42305 -0.35579 -0.42474 -0.35532 -0.42631 -0.35394 C -0.44102 -0.34236 -0.42084 -0.3581 -0.43282 -0.34745 C -0.43438 -0.34607 -0.43594 -0.34537 -0.4375 -0.34398 C -0.43881 -0.34306 -0.43998 -0.34167 -0.44128 -0.34074 C -0.44649 -0.33657 -0.44584 -0.33773 -0.45157 -0.33403 C -0.46263 -0.32685 -0.44922 -0.33519 -0.46185 -0.3257 C -0.46368 -0.32431 -0.46576 -0.32384 -0.46758 -0.32245 C -0.46914 -0.32107 -0.47058 -0.31852 -0.47227 -0.31736 C -0.48256 -0.30995 -0.47084 -0.32269 -0.48256 -0.31227 C -0.48894 -0.30671 -0.4836 -0.31065 -0.48998 -0.30741 C -0.4931 -0.30579 -0.4961 -0.30324 -0.49935 -0.30232 C -0.50196 -0.30162 -0.50443 -0.30116 -0.5069 -0.3007 C -0.50912 -0.29931 -0.5112 -0.29815 -0.51342 -0.29745 C -0.51784 -0.29607 -0.52657 -0.29398 -0.52657 -0.29375 C -0.52748 -0.29352 -0.52839 -0.29259 -0.52943 -0.29236 C -0.53412 -0.29074 -0.54193 -0.28982 -0.54623 -0.28912 C -0.54935 -0.28796 -0.55274 -0.28773 -0.5556 -0.28565 C -0.55664 -0.28495 -0.56159 -0.28148 -0.56329 -0.28079 C -0.56628 -0.2794 -0.57253 -0.27732 -0.57253 -0.27708 C -0.59167 -0.27894 -0.59584 -0.28079 -0.61654 -0.2757 C -0.61954 -0.275 -0.62214 -0.27222 -0.625 -0.2706 L -0.62787 -0.26898 C -0.62878 -0.26852 -0.62969 -0.26806 -0.6306 -0.26736 C -0.63308 -0.26505 -0.63646 -0.26204 -0.63907 -0.26065 C -0.64089 -0.25972 -0.64284 -0.25972 -0.64467 -0.25903 C -0.64662 -0.2581 -0.64831 -0.25625 -0.65026 -0.25556 C -0.65521 -0.25417 -0.66029 -0.25347 -0.66537 -0.25232 L -0.6737 -0.2507 C -0.67631 -0.25023 -0.67878 -0.24931 -0.68138 -0.24907 C -0.70287 -0.24607 -0.7319 -0.2463 -0.75065 -0.2456 C -0.76042 -0.24398 -0.76967 -0.24236 -0.77969 -0.24236 C -0.79467 -0.24236 -0.80964 -0.24352 -0.82461 -0.24398 C -0.82592 -0.24445 -0.82722 -0.24514 -0.82839 -0.2456 C -0.82943 -0.24607 -0.83021 -0.24722 -0.83125 -0.24722 C -0.83555 -0.24815 -0.83998 -0.24838 -0.8444 -0.24907 C -0.84623 -0.24954 -0.84844 -0.24884 -0.85 -0.2507 C -0.85586 -0.25764 -0.85157 -0.28056 -0.85092 -0.28565 C -0.85052 -0.28889 -0.84883 -0.29097 -0.84805 -0.29398 C -0.83998 -0.32523 -0.85339 -0.28565 -0.83685 -0.32732 C -0.8336 -0.33565 -0.82982 -0.34977 -0.82461 -0.35741 C -0.82383 -0.35857 -0.82292 -0.35972 -0.82188 -0.36065 C -0.81954 -0.36273 -0.81667 -0.36296 -0.81433 -0.36412 C -0.8125 -0.36505 -0.81055 -0.3662 -0.80873 -0.36736 C -0.79753 -0.37454 -0.78659 -0.3838 -0.775 -0.38912 C -0.76472 -0.39375 -0.74649 -0.40139 -0.73659 -0.40741 C -0.73204 -0.41019 -0.728 -0.41528 -0.72344 -0.41736 C -0.72214 -0.41806 -0.72097 -0.41852 -0.71967 -0.41898 C -0.7181 -0.41968 -0.71667 -0.41991 -0.71498 -0.42083 C -0.71342 -0.42153 -0.71185 -0.42315 -0.71029 -0.42407 C -0.70782 -0.42546 -0.70287 -0.42732 -0.70287 -0.42708 C -0.69935 -0.42685 -0.69584 -0.42708 -0.69245 -0.4257 C -0.69141 -0.42523 -0.69063 -0.42384 -0.68972 -0.42245 C -0.68373 -0.41273 -0.68256 -0.41134 -0.67943 -0.40232 C -0.67839 -0.39977 -0.67761 -0.39676 -0.67657 -0.39398 C -0.67565 -0.39167 -0.67448 -0.38982 -0.6737 -0.3875 C -0.67292 -0.38472 -0.67279 -0.38148 -0.67188 -0.37917 C -0.66797 -0.36829 -0.66511 -0.36806 -0.66159 -0.35579 C -0.66094 -0.35347 -0.66029 -0.35139 -0.65964 -0.34907 C -0.65808 -0.34259 -0.65795 -0.33982 -0.65599 -0.33403 C -0.65482 -0.33056 -0.65352 -0.32732 -0.65222 -0.32407 C -0.64662 -0.30972 -0.65222 -0.32407 -0.64662 -0.31227 C -0.64401 -0.30695 -0.64219 -0.30023 -0.63907 -0.2956 C -0.6319 -0.28565 -0.63581 -0.29144 -0.62787 -0.27732 L -0.62032 -0.26389 C -0.61901 -0.26181 -0.61797 -0.25926 -0.61654 -0.25741 C -0.61433 -0.25463 -0.61198 -0.25232 -0.61003 -0.24907 C -0.60795 -0.2456 -0.60638 -0.24097 -0.60443 -0.23727 C -0.60196 -0.23264 -0.59948 -0.22824 -0.59688 -0.22407 C -0.58946 -0.21204 -0.58217 -0.20023 -0.57435 -0.18889 C -0.57214 -0.18565 -0.56927 -0.1838 -0.56706 -0.18056 C -0.56237 -0.17477 -0.55834 -0.16806 -0.55378 -0.16227 C -0.5474 -0.15417 -0.54011 -0.14815 -0.53412 -0.13889 C -0.5319 -0.13565 -0.52982 -0.13218 -0.52748 -0.12894 C -0.5267 -0.12778 -0.52552 -0.12685 -0.52474 -0.1257 C -0.52097 -0.12014 -0.52331 -0.12083 -0.51901 -0.11898 C -0.51875 -0.11875 -0.51849 -0.11898 -0.5181 -0.11898 " pathEditMode="relative" rAng="0" ptsTypes="AAAAAAAAAAAAAAAAAAAAAAAAAAAAAAAAAAAAAAAAAAAAAAAAAAAAAAAAAAAAAAAAAAAAAAAAAAAAAAAAAAAAAAAAAAAAAAAAAAAAAAAAAAAAAAAAAAAAAAAAAAAAAAAAAAAAAAAAAAAAAAAAAAAAAAAAAAAAA">
                                      <p:cBhvr>
                                        <p:cTn id="8" dur="200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3516" y="-15833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0.07916 L -0.00013 0.08009 C -0.00404 0.03796 -0.00144 0.07268 -0.00326 0.01389 C -0.00352 0.00787 -0.00404 0.00231 -0.00404 -0.00371 C -0.00443 -0.00787 -0.0043 -0.01204 -0.00534 -0.01597 C -0.00573 -0.01898 -0.00677 -0.01991 -0.00782 -0.0213 C -0.0099 -0.02338 -0.01354 -0.02616 -0.01354 -0.0257 C -0.02487 -0.025 -0.03581 -0.025 -0.04727 -0.02361 C -0.04805 -0.02338 -0.04909 -0.02153 -0.04987 -0.0213 C -0.05313 -0.01945 -0.05612 -0.01783 -0.05938 -0.01597 C -0.06107 -0.01528 -0.06185 -0.01412 -0.06328 -0.01389 C -0.06641 -0.01181 -0.06966 -0.01065 -0.07305 -0.00857 C -0.07396 -0.00787 -0.07526 -0.00672 -0.0767 -0.00602 C -0.07956 -0.0051 -0.08295 -0.00417 -0.08607 -0.00371 L -0.09375 0.00139 L -0.09753 0.00393 C -0.10235 0.0125 -0.09935 0.00926 -0.10795 0.00648 C -0.11823 0.00231 -0.11107 0.00532 -0.11953 0.00139 C -0.12123 0.00069 -0.12318 -0.00023 -0.12526 -0.00116 C -0.13073 -0.00417 -0.12565 -0.00579 -0.1349 -0.00602 L -0.24597 -0.00857 C -0.25795 -0.01667 -0.24323 -0.00648 -0.25287 -0.01389 C -0.25391 -0.01482 -0.25534 -0.01505 -0.25638 -0.01597 C -0.25769 -0.0169 -0.25834 -0.01852 -0.25951 -0.01852 C -0.2862 -0.02037 -0.31263 -0.02037 -0.33946 -0.0213 C -0.34128 -0.02269 -0.34362 -0.02338 -0.34519 -0.02616 C -0.35443 -0.04422 -0.34453 -0.02662 -0.3517 -0.03635 C -0.353 -0.03773 -0.35365 -0.03959 -0.35469 -0.04121 C -0.35599 -0.04283 -0.36016 -0.04537 -0.3612 -0.04607 C -0.36368 -0.05 -0.36537 -0.05324 -0.36797 -0.05602 C -0.36927 -0.05764 -0.37045 -0.0581 -0.37201 -0.05857 C -0.37461 -0.06088 -0.37748 -0.06343 -0.38034 -0.06597 C -0.38151 -0.0669 -0.38229 -0.06806 -0.38334 -0.06875 C -0.39063 -0.07246 -0.38633 -0.07084 -0.39571 -0.07361 C -0.39727 -0.07523 -0.3987 -0.07801 -0.40039 -0.07871 C -0.40677 -0.08172 -0.41901 -0.08449 -0.42618 -0.08635 C -0.42787 -0.08797 -0.42982 -0.09005 -0.4319 -0.09121 C -0.43529 -0.09283 -0.43881 -0.09236 -0.44232 -0.09352 C -0.44453 -0.09422 -0.44675 -0.09537 -0.44922 -0.09607 C -0.45078 -0.09792 -0.45261 -0.1007 -0.45469 -0.10139 L -0.4681 -0.10602 C -0.47565 -0.1132 -0.46862 -0.10764 -0.48503 -0.11135 C -0.48776 -0.11158 -0.49037 -0.11343 -0.49284 -0.11366 C -0.50039 -0.11459 -0.50795 -0.11528 -0.51576 -0.11621 C -0.51823 -0.1169 -0.52071 -0.11736 -0.52318 -0.11875 C -0.525 -0.11922 -0.52644 -0.12014 -0.528 -0.12084 C -0.52943 -0.12199 -0.53047 -0.12361 -0.5319 -0.12408 C -0.54623 -0.12709 -0.58164 -0.12824 -0.58985 -0.12871 C -0.59193 -0.13033 -0.59388 -0.13241 -0.59584 -0.13357 C -0.59753 -0.13496 -0.60052 -0.13658 -0.60235 -0.13889 C -0.60612 -0.14283 -0.60547 -0.14375 -0.60886 -0.14607 C -0.61055 -0.14722 -0.61237 -0.14746 -0.61368 -0.14908 C -0.61563 -0.15023 -0.61758 -0.15301 -0.61966 -0.15347 C -0.62331 -0.15533 -0.62709 -0.15602 -0.63086 -0.15857 C -0.63229 -0.15972 -0.63334 -0.16088 -0.63477 -0.16111 C -0.63724 -0.16227 -0.63985 -0.16273 -0.64232 -0.16389 C -0.64792 -0.16621 -0.64493 -0.16644 -0.65091 -0.17084 C -0.65248 -0.17246 -0.65404 -0.17269 -0.65573 -0.17385 C -0.65677 -0.17454 -0.65782 -0.17547 -0.6586 -0.17616 C -0.6599 -0.18102 -0.66159 -0.18565 -0.66237 -0.19144 C -0.66263 -0.19352 -0.66302 -0.19607 -0.66328 -0.19908 C -0.66511 -0.22084 -0.66328 -0.20648 -0.66511 -0.22385 C -0.66615 -0.23195 -0.66641 -0.23195 -0.6681 -0.24121 C -0.66836 -0.24769 -0.66849 -0.25486 -0.66901 -0.26158 C -0.67123 -0.28843 -0.67084 -0.26667 -0.67084 -0.28287 L -0.67539 -0.28287 " pathEditMode="relative" rAng="0" ptsTypes="AAAAAAAAAAAAAAAAAAAAAAAAAAAAAAAAAAAAAAAAAAAAAAAAAAAAAAAAAAAAAAAAAA">
                                      <p:cBhvr>
                                        <p:cTn id="10" dur="200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763" y="-180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750"/>
                                        <p:tgtEl>
                                          <p:spTgt spid="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4000"/>
                                        <p:tgtEl>
                                          <p:spTgt spid="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7" grpId="0" animBg="1"/>
      <p:bldP spid="650" grpId="0"/>
      <p:bldP spid="651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AU"/>
          </a:p>
        </p:txBody>
      </p:sp>
      <p:grpSp>
        <p:nvGrpSpPr>
          <p:cNvPr id="4" name="Group 3"/>
          <p:cNvGrpSpPr/>
          <p:nvPr/>
        </p:nvGrpSpPr>
        <p:grpSpPr>
          <a:xfrm>
            <a:off x="11808" y="-27824"/>
            <a:ext cx="12192000" cy="6858000"/>
            <a:chOff x="0" y="-204971"/>
            <a:chExt cx="10733628" cy="7691315"/>
          </a:xfrm>
        </p:grpSpPr>
        <p:sp>
          <p:nvSpPr>
            <p:cNvPr id="5" name="Rectangle 4"/>
            <p:cNvSpPr/>
            <p:nvPr/>
          </p:nvSpPr>
          <p:spPr>
            <a:xfrm>
              <a:off x="0" y="-204971"/>
              <a:ext cx="10733627" cy="4147820"/>
            </a:xfrm>
            <a:prstGeom prst="rect">
              <a:avLst/>
            </a:prstGeom>
            <a:gradFill flip="none" rotWithShape="1">
              <a:gsLst>
                <a:gs pos="0">
                  <a:srgbClr val="3399FF">
                    <a:tint val="66000"/>
                    <a:satMod val="160000"/>
                  </a:srgbClr>
                </a:gs>
                <a:gs pos="50000">
                  <a:srgbClr val="3399FF">
                    <a:tint val="44500"/>
                    <a:satMod val="160000"/>
                  </a:srgbClr>
                </a:gs>
                <a:gs pos="100000">
                  <a:srgbClr val="3399FF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6" name="Rectangle 5"/>
            <p:cNvSpPr/>
            <p:nvPr/>
          </p:nvSpPr>
          <p:spPr>
            <a:xfrm>
              <a:off x="0" y="3886200"/>
              <a:ext cx="10733628" cy="3600144"/>
            </a:xfrm>
            <a:prstGeom prst="rect">
              <a:avLst/>
            </a:prstGeom>
            <a:gradFill flip="none" rotWithShape="1">
              <a:gsLst>
                <a:gs pos="0">
                  <a:srgbClr val="70AD47">
                    <a:lumMod val="60000"/>
                    <a:lumOff val="40000"/>
                    <a:shade val="30000"/>
                    <a:satMod val="115000"/>
                  </a:srgbClr>
                </a:gs>
                <a:gs pos="50000">
                  <a:srgbClr val="70AD47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70AD47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185" name="Group 184"/>
          <p:cNvGrpSpPr/>
          <p:nvPr/>
        </p:nvGrpSpPr>
        <p:grpSpPr>
          <a:xfrm>
            <a:off x="9148344" y="-58073"/>
            <a:ext cx="3505772" cy="4446717"/>
            <a:chOff x="0" y="0"/>
            <a:chExt cx="1646555" cy="2531109"/>
          </a:xfrm>
        </p:grpSpPr>
        <p:grpSp>
          <p:nvGrpSpPr>
            <p:cNvPr id="186" name="Group 185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188" name="Group 187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193" name="Cloud Callout 192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chemeClr val="accent6">
                    <a:lumMod val="50000"/>
                  </a:schemeClr>
                </a:solidFill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194" name="Group 193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196" name="Group 195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243" name="Cloud Callout 242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244" name="Cloud Callout 243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chemeClr val="accent6">
                        <a:lumMod val="50000"/>
                      </a:schemeClr>
                    </a:solidFill>
                    <a:ln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245" name="Group 244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246" name="Group 245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248" name="Cloud Callout 247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249" name="Cloud Callout 248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chemeClr val="accent6">
                            <a:lumMod val="50000"/>
                          </a:schemeClr>
                        </a:solidFill>
                        <a:ln>
                          <a:solidFill>
                            <a:schemeClr val="accent6">
                              <a:lumMod val="7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6">
                            <a:shade val="50000"/>
                          </a:schemeClr>
                        </a:lnRef>
                        <a:fillRef idx="1">
                          <a:schemeClr val="accent6"/>
                        </a:fillRef>
                        <a:effectRef idx="0">
                          <a:schemeClr val="accent6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247" name="Cloud Callout 246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chemeClr val="accent6">
                          <a:lumMod val="50000"/>
                        </a:schemeClr>
                      </a:solidFill>
                      <a:ln w="12700" cap="flat" cmpd="sng" algn="ctr">
                        <a:solidFill>
                          <a:schemeClr val="accent6">
                            <a:lumMod val="75000"/>
                          </a:scheme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197" name="Group 196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198" name="Group 197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200" name="Group 199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202" name="Group 201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204" name="Group 203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206" name="Group 205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208" name="Group 207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210" name="Group 209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212" name="Group 211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214" name="Group 213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216" name="Group 215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218" name="Group 217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220" name="Group 219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222" name="Group 221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224" name="Group 223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226" name="Group 225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228" name="Group 227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230" name="Group 229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232" name="Group 231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234" name="Group 233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236" name="Freeform 235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37" name="Freeform 236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38" name="Freeform 237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39" name="Freeform 238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40" name="Freeform 239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41" name="Freeform 24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42" name="Freeform 24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235" name="Freeform 234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233" name="Freeform 232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231" name="Arc 230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229" name="Arc 228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227" name="Arc 226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225" name="Arc 224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223" name="Arc 222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221" name="Arc 220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219" name="Arc 218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217" name="Arc 216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215" name="Arc 214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213" name="Arc 212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211" name="Arc 210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209" name="Freeform 208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207" name="Freeform 206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205" name="Freeform 204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203" name="Freeform 202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201" name="Freeform 200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199" name="Freeform 198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195" name="Cloud Callout 194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chemeClr val="accent6">
                    <a:lumMod val="75000"/>
                  </a:scheme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189" name="Group 188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190" name="Cloud Callout 189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chemeClr val="accent6">
                    <a:lumMod val="50000"/>
                  </a:schemeClr>
                </a:solidFill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191" name="Cloud Callout 190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192" name="Cloud Callout 191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187" name="Cloud Callout 186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-782164" y="2532979"/>
            <a:ext cx="13974997" cy="3235164"/>
            <a:chOff x="0" y="0"/>
            <a:chExt cx="13259434" cy="3048000"/>
          </a:xfrm>
        </p:grpSpPr>
        <p:grpSp>
          <p:nvGrpSpPr>
            <p:cNvPr id="8" name="Group 7"/>
            <p:cNvGrpSpPr/>
            <p:nvPr/>
          </p:nvGrpSpPr>
          <p:grpSpPr>
            <a:xfrm>
              <a:off x="0" y="330200"/>
              <a:ext cx="13259434" cy="2717800"/>
              <a:chOff x="0" y="0"/>
              <a:chExt cx="13259434" cy="2717800"/>
            </a:xfrm>
          </p:grpSpPr>
          <p:grpSp>
            <p:nvGrpSpPr>
              <p:cNvPr id="28" name="Group 27"/>
              <p:cNvGrpSpPr/>
              <p:nvPr/>
            </p:nvGrpSpPr>
            <p:grpSpPr>
              <a:xfrm>
                <a:off x="0" y="330200"/>
                <a:ext cx="13259434" cy="2387600"/>
                <a:chOff x="0" y="0"/>
                <a:chExt cx="13259434" cy="2387600"/>
              </a:xfrm>
            </p:grpSpPr>
            <p:grpSp>
              <p:nvGrpSpPr>
                <p:cNvPr id="48" name="Group 47"/>
                <p:cNvGrpSpPr/>
                <p:nvPr/>
              </p:nvGrpSpPr>
              <p:grpSpPr>
                <a:xfrm>
                  <a:off x="0" y="330200"/>
                  <a:ext cx="13259434" cy="2057400"/>
                  <a:chOff x="0" y="0"/>
                  <a:chExt cx="13259434" cy="2057400"/>
                </a:xfrm>
              </p:grpSpPr>
              <p:grpSp>
                <p:nvGrpSpPr>
                  <p:cNvPr id="68" name="Group 67"/>
                  <p:cNvGrpSpPr/>
                  <p:nvPr/>
                </p:nvGrpSpPr>
                <p:grpSpPr>
                  <a:xfrm>
                    <a:off x="0" y="165100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167" name="Group 166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174" name="Cube 173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5" name="Cube 174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6" name="Cube 175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7" name="Cube 176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8" name="Cube 177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9" name="Cube 178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0" name="Cube 179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1" name="Cube 180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2" name="Cube 181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3" name="Cube 182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4" name="Cube 183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168" name="Group 167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169" name="Cube 168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0" name="Cube 169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1" name="Cube 170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2" name="Cube 171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3" name="Cube 172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  <p:grpSp>
                <p:nvGrpSpPr>
                  <p:cNvPr id="69" name="Group 68"/>
                  <p:cNvGrpSpPr/>
                  <p:nvPr/>
                </p:nvGrpSpPr>
                <p:grpSpPr>
                  <a:xfrm>
                    <a:off x="25400" y="330200"/>
                    <a:ext cx="13148944" cy="1400175"/>
                    <a:chOff x="0" y="0"/>
                    <a:chExt cx="13149311" cy="1400175"/>
                  </a:xfrm>
                </p:grpSpPr>
                <p:grpSp>
                  <p:nvGrpSpPr>
                    <p:cNvPr id="89" name="Group 88"/>
                    <p:cNvGrpSpPr/>
                    <p:nvPr/>
                  </p:nvGrpSpPr>
                  <p:grpSpPr>
                    <a:xfrm>
                      <a:off x="0" y="66040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129" name="Group 128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49" name="Group 148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56" name="Cube 155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7" name="Cube 156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8" name="Cube 157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9" name="Cube 158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0" name="Cube 159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1" name="Cube 160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2" name="Cube 161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3" name="Cube 162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4" name="Cube 163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5" name="Cube 164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6" name="Cube 165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50" name="Group 149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51" name="Cube 150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2" name="Cube 151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3" name="Cube 152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4" name="Cube 153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5" name="Cube 154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130" name="Group 129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31" name="Group 130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38" name="Cube 137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9" name="Cube 138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0" name="Cube 139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1" name="Cube 140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2" name="Cube 141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3" name="Cube 142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4" name="Cube 143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5" name="Cube 144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6" name="Cube 145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7" name="Cube 146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8" name="Cube 147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32" name="Group 131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33" name="Cube 132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4" name="Cube 133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5" name="Cube 134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6" name="Cube 135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7" name="Cube 136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90" name="Group 89"/>
                    <p:cNvGrpSpPr/>
                    <p:nvPr/>
                  </p:nvGrpSpPr>
                  <p:grpSpPr>
                    <a:xfrm>
                      <a:off x="0" y="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91" name="Group 90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11" name="Group 110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18" name="Cube 117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9" name="Cube 118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0" name="Cube 119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1" name="Cube 120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2" name="Cube 121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3" name="Cube 122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4" name="Cube 123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5" name="Cube 124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6" name="Cube 125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7" name="Cube 126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8" name="Cube 127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12" name="Group 111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13" name="Cube 112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4" name="Cube 113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5" name="Cube 114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6" name="Cube 115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7" name="Cube 116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92" name="Group 91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93" name="Group 92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00" name="Cube 99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1" name="Cube 100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2" name="Cube 101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3" name="Cube 102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4" name="Cube 103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5" name="Cube 104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6" name="Cube 105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7" name="Cube 106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8" name="Cube 107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9" name="Cube 108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0" name="Cube 109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94" name="Group 93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95" name="Cube 94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96" name="Cube 95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97" name="Cube 96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98" name="Cube 97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99" name="Cube 98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70" name="Group 69"/>
                  <p:cNvGrpSpPr/>
                  <p:nvPr/>
                </p:nvGrpSpPr>
                <p:grpSpPr>
                  <a:xfrm>
                    <a:off x="406400" y="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71" name="Group 70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78" name="Cube 77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9" name="Cube 78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0" name="Cube 79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1" name="Cube 80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2" name="Cube 81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3" name="Cube 82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4" name="Cube 83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5" name="Cube 84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6" name="Cube 85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7" name="Cube 86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8" name="Cube 87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72" name="Group 71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73" name="Cube 72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4" name="Cube 73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5" name="Cube 74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6" name="Cube 75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7" name="Cube 76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</p:grpSp>
            <p:grpSp>
              <p:nvGrpSpPr>
                <p:cNvPr id="49" name="Group 48"/>
                <p:cNvGrpSpPr/>
                <p:nvPr/>
              </p:nvGrpSpPr>
              <p:grpSpPr>
                <a:xfrm>
                  <a:off x="0" y="0"/>
                  <a:ext cx="12853034" cy="406400"/>
                  <a:chOff x="0" y="0"/>
                  <a:chExt cx="11837668" cy="358775"/>
                </a:xfrm>
              </p:grpSpPr>
              <p:grpSp>
                <p:nvGrpSpPr>
                  <p:cNvPr id="50" name="Group 49"/>
                  <p:cNvGrpSpPr/>
                  <p:nvPr/>
                </p:nvGrpSpPr>
                <p:grpSpPr>
                  <a:xfrm>
                    <a:off x="0" y="0"/>
                    <a:ext cx="8162924" cy="358775"/>
                    <a:chOff x="25171" y="0"/>
                    <a:chExt cx="10512492" cy="563880"/>
                  </a:xfrm>
                </p:grpSpPr>
                <p:sp>
                  <p:nvSpPr>
                    <p:cNvPr id="57" name="Cube 56"/>
                    <p:cNvSpPr/>
                    <p:nvPr/>
                  </p:nvSpPr>
                  <p:spPr>
                    <a:xfrm>
                      <a:off x="2517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8" name="Cube 57"/>
                    <p:cNvSpPr/>
                    <p:nvPr/>
                  </p:nvSpPr>
                  <p:spPr>
                    <a:xfrm>
                      <a:off x="975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9" name="Cube 58"/>
                    <p:cNvSpPr/>
                    <p:nvPr/>
                  </p:nvSpPr>
                  <p:spPr>
                    <a:xfrm>
                      <a:off x="1907922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0" name="Cube 59"/>
                    <p:cNvSpPr/>
                    <p:nvPr/>
                  </p:nvSpPr>
                  <p:spPr>
                    <a:xfrm>
                      <a:off x="2833010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1" name="Cube 60"/>
                    <p:cNvSpPr/>
                    <p:nvPr/>
                  </p:nvSpPr>
                  <p:spPr>
                    <a:xfrm>
                      <a:off x="3798213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2" name="Cube 61"/>
                    <p:cNvSpPr/>
                    <p:nvPr/>
                  </p:nvSpPr>
                  <p:spPr>
                    <a:xfrm>
                      <a:off x="4748475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3" name="Cube 62"/>
                    <p:cNvSpPr/>
                    <p:nvPr/>
                  </p:nvSpPr>
                  <p:spPr>
                    <a:xfrm>
                      <a:off x="5673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4" name="Cube 63"/>
                    <p:cNvSpPr/>
                    <p:nvPr/>
                  </p:nvSpPr>
                  <p:spPr>
                    <a:xfrm>
                      <a:off x="662368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5" name="Cube 64"/>
                    <p:cNvSpPr/>
                    <p:nvPr/>
                  </p:nvSpPr>
                  <p:spPr>
                    <a:xfrm>
                      <a:off x="7581355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6" name="Cube 65"/>
                    <p:cNvSpPr/>
                    <p:nvPr/>
                  </p:nvSpPr>
                  <p:spPr>
                    <a:xfrm>
                      <a:off x="853161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7" name="Cube 66"/>
                    <p:cNvSpPr/>
                    <p:nvPr/>
                  </p:nvSpPr>
                  <p:spPr>
                    <a:xfrm>
                      <a:off x="9489278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51" name="Group 50"/>
                  <p:cNvGrpSpPr/>
                  <p:nvPr/>
                </p:nvGrpSpPr>
                <p:grpSpPr>
                  <a:xfrm>
                    <a:off x="8077200" y="0"/>
                    <a:ext cx="3760468" cy="358775"/>
                    <a:chOff x="0" y="0"/>
                    <a:chExt cx="3760468" cy="358775"/>
                  </a:xfrm>
                </p:grpSpPr>
                <p:sp>
                  <p:nvSpPr>
                    <p:cNvPr id="52" name="Cube 51"/>
                    <p:cNvSpPr/>
                    <p:nvPr/>
                  </p:nvSpPr>
                  <p:spPr>
                    <a:xfrm>
                      <a:off x="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3" name="Cube 52"/>
                    <p:cNvSpPr/>
                    <p:nvPr/>
                  </p:nvSpPr>
                  <p:spPr>
                    <a:xfrm>
                      <a:off x="7366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4" name="Cube 53"/>
                    <p:cNvSpPr/>
                    <p:nvPr/>
                  </p:nvSpPr>
                  <p:spPr>
                    <a:xfrm>
                      <a:off x="14732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5" name="Cube 54"/>
                    <p:cNvSpPr/>
                    <p:nvPr/>
                  </p:nvSpPr>
                  <p:spPr>
                    <a:xfrm>
                      <a:off x="22098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6" name="Cube 55"/>
                    <p:cNvSpPr/>
                    <p:nvPr/>
                  </p:nvSpPr>
                  <p:spPr>
                    <a:xfrm>
                      <a:off x="29464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</p:grpSp>
          <p:grpSp>
            <p:nvGrpSpPr>
              <p:cNvPr id="29" name="Group 28"/>
              <p:cNvGrpSpPr/>
              <p:nvPr/>
            </p:nvGrpSpPr>
            <p:grpSpPr>
              <a:xfrm>
                <a:off x="406400" y="0"/>
                <a:ext cx="12853034" cy="406400"/>
                <a:chOff x="0" y="0"/>
                <a:chExt cx="11837668" cy="358775"/>
              </a:xfrm>
            </p:grpSpPr>
            <p:grpSp>
              <p:nvGrpSpPr>
                <p:cNvPr id="30" name="Group 29"/>
                <p:cNvGrpSpPr/>
                <p:nvPr/>
              </p:nvGrpSpPr>
              <p:grpSpPr>
                <a:xfrm>
                  <a:off x="0" y="0"/>
                  <a:ext cx="8162924" cy="358775"/>
                  <a:chOff x="25171" y="0"/>
                  <a:chExt cx="10512492" cy="563880"/>
                </a:xfrm>
              </p:grpSpPr>
              <p:sp>
                <p:nvSpPr>
                  <p:cNvPr id="37" name="Cube 36"/>
                  <p:cNvSpPr/>
                  <p:nvPr/>
                </p:nvSpPr>
                <p:spPr>
                  <a:xfrm>
                    <a:off x="2517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8" name="Cube 37"/>
                  <p:cNvSpPr/>
                  <p:nvPr/>
                </p:nvSpPr>
                <p:spPr>
                  <a:xfrm>
                    <a:off x="975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9" name="Cube 38"/>
                  <p:cNvSpPr/>
                  <p:nvPr/>
                </p:nvSpPr>
                <p:spPr>
                  <a:xfrm>
                    <a:off x="1907922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0" name="Cube 39"/>
                  <p:cNvSpPr/>
                  <p:nvPr/>
                </p:nvSpPr>
                <p:spPr>
                  <a:xfrm>
                    <a:off x="2833010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1" name="Cube 40"/>
                  <p:cNvSpPr/>
                  <p:nvPr/>
                </p:nvSpPr>
                <p:spPr>
                  <a:xfrm>
                    <a:off x="3798213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2" name="Cube 41"/>
                  <p:cNvSpPr/>
                  <p:nvPr/>
                </p:nvSpPr>
                <p:spPr>
                  <a:xfrm>
                    <a:off x="4748475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3" name="Cube 42"/>
                  <p:cNvSpPr/>
                  <p:nvPr/>
                </p:nvSpPr>
                <p:spPr>
                  <a:xfrm>
                    <a:off x="5673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4" name="Cube 43"/>
                  <p:cNvSpPr/>
                  <p:nvPr/>
                </p:nvSpPr>
                <p:spPr>
                  <a:xfrm>
                    <a:off x="662368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5" name="Cube 44"/>
                  <p:cNvSpPr/>
                  <p:nvPr/>
                </p:nvSpPr>
                <p:spPr>
                  <a:xfrm>
                    <a:off x="7581355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6" name="Cube 45"/>
                  <p:cNvSpPr/>
                  <p:nvPr/>
                </p:nvSpPr>
                <p:spPr>
                  <a:xfrm>
                    <a:off x="853161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7" name="Cube 46"/>
                  <p:cNvSpPr/>
                  <p:nvPr/>
                </p:nvSpPr>
                <p:spPr>
                  <a:xfrm>
                    <a:off x="9489278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31" name="Group 30"/>
                <p:cNvGrpSpPr/>
                <p:nvPr/>
              </p:nvGrpSpPr>
              <p:grpSpPr>
                <a:xfrm>
                  <a:off x="8077200" y="0"/>
                  <a:ext cx="3760468" cy="358775"/>
                  <a:chOff x="0" y="0"/>
                  <a:chExt cx="3760468" cy="358775"/>
                </a:xfrm>
              </p:grpSpPr>
              <p:sp>
                <p:nvSpPr>
                  <p:cNvPr id="32" name="Cube 31"/>
                  <p:cNvSpPr/>
                  <p:nvPr/>
                </p:nvSpPr>
                <p:spPr>
                  <a:xfrm>
                    <a:off x="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3" name="Cube 32"/>
                  <p:cNvSpPr/>
                  <p:nvPr/>
                </p:nvSpPr>
                <p:spPr>
                  <a:xfrm>
                    <a:off x="7366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4" name="Cube 33"/>
                  <p:cNvSpPr/>
                  <p:nvPr/>
                </p:nvSpPr>
                <p:spPr>
                  <a:xfrm>
                    <a:off x="14732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5" name="Cube 34"/>
                  <p:cNvSpPr/>
                  <p:nvPr/>
                </p:nvSpPr>
                <p:spPr>
                  <a:xfrm>
                    <a:off x="22098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6" name="Cube 35"/>
                  <p:cNvSpPr/>
                  <p:nvPr/>
                </p:nvSpPr>
                <p:spPr>
                  <a:xfrm>
                    <a:off x="29464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9" name="Group 8"/>
            <p:cNvGrpSpPr/>
            <p:nvPr/>
          </p:nvGrpSpPr>
          <p:grpSpPr>
            <a:xfrm>
              <a:off x="25400" y="0"/>
              <a:ext cx="12853034" cy="406400"/>
              <a:chOff x="0" y="0"/>
              <a:chExt cx="11837668" cy="358775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0" y="0"/>
                <a:ext cx="8162924" cy="358775"/>
                <a:chOff x="25171" y="0"/>
                <a:chExt cx="10512492" cy="563880"/>
              </a:xfrm>
            </p:grpSpPr>
            <p:sp>
              <p:nvSpPr>
                <p:cNvPr id="17" name="Cube 16"/>
                <p:cNvSpPr/>
                <p:nvPr/>
              </p:nvSpPr>
              <p:spPr>
                <a:xfrm>
                  <a:off x="2517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8" name="Cube 17"/>
                <p:cNvSpPr/>
                <p:nvPr/>
              </p:nvSpPr>
              <p:spPr>
                <a:xfrm>
                  <a:off x="975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9" name="Cube 18"/>
                <p:cNvSpPr/>
                <p:nvPr/>
              </p:nvSpPr>
              <p:spPr>
                <a:xfrm>
                  <a:off x="1907922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0" name="Cube 19"/>
                <p:cNvSpPr/>
                <p:nvPr/>
              </p:nvSpPr>
              <p:spPr>
                <a:xfrm>
                  <a:off x="2833010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1" name="Cube 20"/>
                <p:cNvSpPr/>
                <p:nvPr/>
              </p:nvSpPr>
              <p:spPr>
                <a:xfrm>
                  <a:off x="3798213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2" name="Cube 21"/>
                <p:cNvSpPr/>
                <p:nvPr/>
              </p:nvSpPr>
              <p:spPr>
                <a:xfrm>
                  <a:off x="4748475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3" name="Cube 22"/>
                <p:cNvSpPr/>
                <p:nvPr/>
              </p:nvSpPr>
              <p:spPr>
                <a:xfrm>
                  <a:off x="5673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4" name="Cube 23"/>
                <p:cNvSpPr/>
                <p:nvPr/>
              </p:nvSpPr>
              <p:spPr>
                <a:xfrm>
                  <a:off x="662368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5" name="Cube 24"/>
                <p:cNvSpPr/>
                <p:nvPr/>
              </p:nvSpPr>
              <p:spPr>
                <a:xfrm>
                  <a:off x="7581355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6" name="Cube 25"/>
                <p:cNvSpPr/>
                <p:nvPr/>
              </p:nvSpPr>
              <p:spPr>
                <a:xfrm>
                  <a:off x="853161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7" name="Cube 26"/>
                <p:cNvSpPr/>
                <p:nvPr/>
              </p:nvSpPr>
              <p:spPr>
                <a:xfrm>
                  <a:off x="9489278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11" name="Group 10"/>
              <p:cNvGrpSpPr/>
              <p:nvPr/>
            </p:nvGrpSpPr>
            <p:grpSpPr>
              <a:xfrm>
                <a:off x="8077200" y="0"/>
                <a:ext cx="3760468" cy="358775"/>
                <a:chOff x="0" y="0"/>
                <a:chExt cx="3760468" cy="358775"/>
              </a:xfrm>
            </p:grpSpPr>
            <p:sp>
              <p:nvSpPr>
                <p:cNvPr id="12" name="Cube 11"/>
                <p:cNvSpPr/>
                <p:nvPr/>
              </p:nvSpPr>
              <p:spPr>
                <a:xfrm>
                  <a:off x="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3" name="Cube 12"/>
                <p:cNvSpPr/>
                <p:nvPr/>
              </p:nvSpPr>
              <p:spPr>
                <a:xfrm>
                  <a:off x="7366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4" name="Cube 13"/>
                <p:cNvSpPr/>
                <p:nvPr/>
              </p:nvSpPr>
              <p:spPr>
                <a:xfrm>
                  <a:off x="14732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5" name="Cube 14"/>
                <p:cNvSpPr/>
                <p:nvPr/>
              </p:nvSpPr>
              <p:spPr>
                <a:xfrm>
                  <a:off x="22098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6" name="Cube 15"/>
                <p:cNvSpPr/>
                <p:nvPr/>
              </p:nvSpPr>
              <p:spPr>
                <a:xfrm>
                  <a:off x="29464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grpSp>
        <p:nvGrpSpPr>
          <p:cNvPr id="250" name="Group 249"/>
          <p:cNvGrpSpPr/>
          <p:nvPr/>
        </p:nvGrpSpPr>
        <p:grpSpPr>
          <a:xfrm>
            <a:off x="-71947" y="-474649"/>
            <a:ext cx="4872868" cy="6827982"/>
            <a:chOff x="0" y="0"/>
            <a:chExt cx="1646555" cy="2531109"/>
          </a:xfrm>
        </p:grpSpPr>
        <p:grpSp>
          <p:nvGrpSpPr>
            <p:cNvPr id="251" name="Group 250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253" name="Group 252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258" name="Cloud Callout 257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259" name="Group 258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261" name="Group 260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308" name="Cloud Callout 307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309" name="Cloud Callout 308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310" name="Group 309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311" name="Group 310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313" name="Cloud Callout 312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314" name="Cloud Callout 313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312" name="Cloud Callout 311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262" name="Group 261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263" name="Group 262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265" name="Group 264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267" name="Group 266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269" name="Group 268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271" name="Group 270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273" name="Group 272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275" name="Group 274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277" name="Group 276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279" name="Group 278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281" name="Group 280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283" name="Group 282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285" name="Group 284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287" name="Group 286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289" name="Group 288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291" name="Group 290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293" name="Group 292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295" name="Group 294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297" name="Group 296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299" name="Group 298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301" name="Freeform 30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2" name="Freeform 30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3" name="Freeform 302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4" name="Freeform 303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5" name="Freeform 304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6" name="Freeform 305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7" name="Freeform 306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300" name="Freeform 299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298" name="Freeform 297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296" name="Arc 295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294" name="Arc 293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292" name="Arc 291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290" name="Arc 289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288" name="Arc 287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286" name="Arc 285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284" name="Arc 283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282" name="Arc 281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280" name="Arc 279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278" name="Arc 277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276" name="Arc 275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274" name="Freeform 273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272" name="Freeform 271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270" name="Freeform 269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268" name="Freeform 267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266" name="Freeform 265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264" name="Freeform 263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260" name="Cloud Callout 259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254" name="Group 253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255" name="Cloud Callout 254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256" name="Cloud Callout 255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257" name="Cloud Callout 256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252" name="Cloud Callout 251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315" name="Group 314"/>
          <p:cNvGrpSpPr/>
          <p:nvPr/>
        </p:nvGrpSpPr>
        <p:grpSpPr>
          <a:xfrm>
            <a:off x="2315947" y="1080624"/>
            <a:ext cx="4400548" cy="4234179"/>
            <a:chOff x="0" y="-1"/>
            <a:chExt cx="4401032" cy="4234613"/>
          </a:xfrm>
        </p:grpSpPr>
        <p:grpSp>
          <p:nvGrpSpPr>
            <p:cNvPr id="316" name="Group 315"/>
            <p:cNvGrpSpPr/>
            <p:nvPr/>
          </p:nvGrpSpPr>
          <p:grpSpPr>
            <a:xfrm rot="15466000" flipH="1">
              <a:off x="2880053" y="423227"/>
              <a:ext cx="1055670" cy="1986289"/>
              <a:chOff x="0" y="0"/>
              <a:chExt cx="1759511" cy="3018155"/>
            </a:xfrm>
          </p:grpSpPr>
          <p:sp>
            <p:nvSpPr>
              <p:cNvPr id="377" name="Freeform 376"/>
              <p:cNvSpPr/>
              <p:nvPr/>
            </p:nvSpPr>
            <p:spPr>
              <a:xfrm rot="21119774">
                <a:off x="50800" y="0"/>
                <a:ext cx="1708711" cy="3018155"/>
              </a:xfrm>
              <a:custGeom>
                <a:avLst/>
                <a:gdLst>
                  <a:gd name="connsiteX0" fmla="*/ 911913 w 1027419"/>
                  <a:gd name="connsiteY0" fmla="*/ 790 h 1806740"/>
                  <a:gd name="connsiteX1" fmla="*/ 454713 w 1027419"/>
                  <a:gd name="connsiteY1" fmla="*/ 53544 h 1806740"/>
                  <a:gd name="connsiteX2" fmla="*/ 314036 w 1027419"/>
                  <a:gd name="connsiteY2" fmla="*/ 132674 h 1806740"/>
                  <a:gd name="connsiteX3" fmla="*/ 208528 w 1027419"/>
                  <a:gd name="connsiteY3" fmla="*/ 176636 h 1806740"/>
                  <a:gd name="connsiteX4" fmla="*/ 120605 w 1027419"/>
                  <a:gd name="connsiteY4" fmla="*/ 238182 h 1806740"/>
                  <a:gd name="connsiteX5" fmla="*/ 85436 w 1027419"/>
                  <a:gd name="connsiteY5" fmla="*/ 326105 h 1806740"/>
                  <a:gd name="connsiteX6" fmla="*/ 94228 w 1027419"/>
                  <a:gd name="connsiteY6" fmla="*/ 396444 h 1806740"/>
                  <a:gd name="connsiteX7" fmla="*/ 129398 w 1027419"/>
                  <a:gd name="connsiteY7" fmla="*/ 449197 h 1806740"/>
                  <a:gd name="connsiteX8" fmla="*/ 164567 w 1027419"/>
                  <a:gd name="connsiteY8" fmla="*/ 484367 h 1806740"/>
                  <a:gd name="connsiteX9" fmla="*/ 190944 w 1027419"/>
                  <a:gd name="connsiteY9" fmla="*/ 677797 h 1806740"/>
                  <a:gd name="connsiteX10" fmla="*/ 287659 w 1027419"/>
                  <a:gd name="connsiteY10" fmla="*/ 1214128 h 1806740"/>
                  <a:gd name="connsiteX11" fmla="*/ 322828 w 1027419"/>
                  <a:gd name="connsiteY11" fmla="*/ 1433936 h 1806740"/>
                  <a:gd name="connsiteX12" fmla="*/ 287659 w 1027419"/>
                  <a:gd name="connsiteY12" fmla="*/ 1469105 h 1806740"/>
                  <a:gd name="connsiteX13" fmla="*/ 199736 w 1027419"/>
                  <a:gd name="connsiteY13" fmla="*/ 1521859 h 1806740"/>
                  <a:gd name="connsiteX14" fmla="*/ 23890 w 1027419"/>
                  <a:gd name="connsiteY14" fmla="*/ 1627367 h 1806740"/>
                  <a:gd name="connsiteX15" fmla="*/ 6305 w 1027419"/>
                  <a:gd name="connsiteY15" fmla="*/ 1715290 h 1806740"/>
                  <a:gd name="connsiteX16" fmla="*/ 67852 w 1027419"/>
                  <a:gd name="connsiteY16" fmla="*/ 1803213 h 1806740"/>
                  <a:gd name="connsiteX17" fmla="*/ 111813 w 1027419"/>
                  <a:gd name="connsiteY17" fmla="*/ 1785628 h 1806740"/>
                  <a:gd name="connsiteX18" fmla="*/ 226113 w 1027419"/>
                  <a:gd name="connsiteY18" fmla="*/ 1750459 h 1806740"/>
                  <a:gd name="connsiteX19" fmla="*/ 489882 w 1027419"/>
                  <a:gd name="connsiteY19" fmla="*/ 1592197 h 1806740"/>
                  <a:gd name="connsiteX20" fmla="*/ 560221 w 1027419"/>
                  <a:gd name="connsiteY20" fmla="*/ 1557028 h 1806740"/>
                  <a:gd name="connsiteX21" fmla="*/ 577805 w 1027419"/>
                  <a:gd name="connsiteY21" fmla="*/ 1451521 h 1806740"/>
                  <a:gd name="connsiteX22" fmla="*/ 507467 w 1027419"/>
                  <a:gd name="connsiteY22" fmla="*/ 1398767 h 1806740"/>
                  <a:gd name="connsiteX23" fmla="*/ 481090 w 1027419"/>
                  <a:gd name="connsiteY23" fmla="*/ 1381182 h 1806740"/>
                  <a:gd name="connsiteX24" fmla="*/ 472298 w 1027419"/>
                  <a:gd name="connsiteY24" fmla="*/ 1310844 h 1806740"/>
                  <a:gd name="connsiteX25" fmla="*/ 516259 w 1027419"/>
                  <a:gd name="connsiteY25" fmla="*/ 1099828 h 1806740"/>
                  <a:gd name="connsiteX26" fmla="*/ 507467 w 1027419"/>
                  <a:gd name="connsiteY26" fmla="*/ 959151 h 1806740"/>
                  <a:gd name="connsiteX27" fmla="*/ 498675 w 1027419"/>
                  <a:gd name="connsiteY27" fmla="*/ 818474 h 1806740"/>
                  <a:gd name="connsiteX28" fmla="*/ 472298 w 1027419"/>
                  <a:gd name="connsiteY28" fmla="*/ 651421 h 1806740"/>
                  <a:gd name="connsiteX29" fmla="*/ 375582 w 1027419"/>
                  <a:gd name="connsiteY29" fmla="*/ 484367 h 1806740"/>
                  <a:gd name="connsiteX30" fmla="*/ 340413 w 1027419"/>
                  <a:gd name="connsiteY30" fmla="*/ 422821 h 1806740"/>
                  <a:gd name="connsiteX31" fmla="*/ 445921 w 1027419"/>
                  <a:gd name="connsiteY31" fmla="*/ 387651 h 1806740"/>
                  <a:gd name="connsiteX32" fmla="*/ 595390 w 1027419"/>
                  <a:gd name="connsiteY32" fmla="*/ 334897 h 1806740"/>
                  <a:gd name="connsiteX33" fmla="*/ 876744 w 1027419"/>
                  <a:gd name="connsiteY33" fmla="*/ 238182 h 1806740"/>
                  <a:gd name="connsiteX34" fmla="*/ 947082 w 1027419"/>
                  <a:gd name="connsiteY34" fmla="*/ 176636 h 1806740"/>
                  <a:gd name="connsiteX35" fmla="*/ 1026213 w 1027419"/>
                  <a:gd name="connsiteY35" fmla="*/ 88713 h 1806740"/>
                  <a:gd name="connsiteX36" fmla="*/ 991044 w 1027419"/>
                  <a:gd name="connsiteY36" fmla="*/ 27167 h 1806740"/>
                  <a:gd name="connsiteX37" fmla="*/ 911913 w 1027419"/>
                  <a:gd name="connsiteY37" fmla="*/ 790 h 1806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27419" h="1806740">
                    <a:moveTo>
                      <a:pt x="911913" y="790"/>
                    </a:moveTo>
                    <a:cubicBezTo>
                      <a:pt x="822524" y="5186"/>
                      <a:pt x="554359" y="31563"/>
                      <a:pt x="454713" y="53544"/>
                    </a:cubicBezTo>
                    <a:cubicBezTo>
                      <a:pt x="355067" y="75525"/>
                      <a:pt x="355067" y="112159"/>
                      <a:pt x="314036" y="132674"/>
                    </a:cubicBezTo>
                    <a:cubicBezTo>
                      <a:pt x="273005" y="153189"/>
                      <a:pt x="240766" y="159051"/>
                      <a:pt x="208528" y="176636"/>
                    </a:cubicBezTo>
                    <a:cubicBezTo>
                      <a:pt x="176290" y="194221"/>
                      <a:pt x="141120" y="213271"/>
                      <a:pt x="120605" y="238182"/>
                    </a:cubicBezTo>
                    <a:cubicBezTo>
                      <a:pt x="100090" y="263093"/>
                      <a:pt x="89832" y="299728"/>
                      <a:pt x="85436" y="326105"/>
                    </a:cubicBezTo>
                    <a:cubicBezTo>
                      <a:pt x="81040" y="352482"/>
                      <a:pt x="86901" y="375929"/>
                      <a:pt x="94228" y="396444"/>
                    </a:cubicBezTo>
                    <a:cubicBezTo>
                      <a:pt x="101555" y="416959"/>
                      <a:pt x="117675" y="434543"/>
                      <a:pt x="129398" y="449197"/>
                    </a:cubicBezTo>
                    <a:cubicBezTo>
                      <a:pt x="141121" y="463851"/>
                      <a:pt x="154309" y="446267"/>
                      <a:pt x="164567" y="484367"/>
                    </a:cubicBezTo>
                    <a:cubicBezTo>
                      <a:pt x="174825" y="522467"/>
                      <a:pt x="170429" y="556170"/>
                      <a:pt x="190944" y="677797"/>
                    </a:cubicBezTo>
                    <a:cubicBezTo>
                      <a:pt x="211459" y="799424"/>
                      <a:pt x="265678" y="1088105"/>
                      <a:pt x="287659" y="1214128"/>
                    </a:cubicBezTo>
                    <a:cubicBezTo>
                      <a:pt x="309640" y="1340151"/>
                      <a:pt x="322828" y="1391440"/>
                      <a:pt x="322828" y="1433936"/>
                    </a:cubicBezTo>
                    <a:cubicBezTo>
                      <a:pt x="322828" y="1476432"/>
                      <a:pt x="308174" y="1454451"/>
                      <a:pt x="287659" y="1469105"/>
                    </a:cubicBezTo>
                    <a:cubicBezTo>
                      <a:pt x="267144" y="1483759"/>
                      <a:pt x="199736" y="1521859"/>
                      <a:pt x="199736" y="1521859"/>
                    </a:cubicBezTo>
                    <a:cubicBezTo>
                      <a:pt x="155775" y="1548236"/>
                      <a:pt x="56128" y="1595129"/>
                      <a:pt x="23890" y="1627367"/>
                    </a:cubicBezTo>
                    <a:cubicBezTo>
                      <a:pt x="-8348" y="1659605"/>
                      <a:pt x="-1022" y="1685982"/>
                      <a:pt x="6305" y="1715290"/>
                    </a:cubicBezTo>
                    <a:cubicBezTo>
                      <a:pt x="13632" y="1744598"/>
                      <a:pt x="67852" y="1803213"/>
                      <a:pt x="67852" y="1803213"/>
                    </a:cubicBezTo>
                    <a:cubicBezTo>
                      <a:pt x="85437" y="1814936"/>
                      <a:pt x="85436" y="1794420"/>
                      <a:pt x="111813" y="1785628"/>
                    </a:cubicBezTo>
                    <a:cubicBezTo>
                      <a:pt x="138190" y="1776836"/>
                      <a:pt x="163101" y="1782698"/>
                      <a:pt x="226113" y="1750459"/>
                    </a:cubicBezTo>
                    <a:cubicBezTo>
                      <a:pt x="289125" y="1718220"/>
                      <a:pt x="434197" y="1624435"/>
                      <a:pt x="489882" y="1592197"/>
                    </a:cubicBezTo>
                    <a:cubicBezTo>
                      <a:pt x="545567" y="1559959"/>
                      <a:pt x="545567" y="1580474"/>
                      <a:pt x="560221" y="1557028"/>
                    </a:cubicBezTo>
                    <a:cubicBezTo>
                      <a:pt x="574875" y="1533582"/>
                      <a:pt x="586597" y="1477898"/>
                      <a:pt x="577805" y="1451521"/>
                    </a:cubicBezTo>
                    <a:cubicBezTo>
                      <a:pt x="569013" y="1425144"/>
                      <a:pt x="523586" y="1410490"/>
                      <a:pt x="507467" y="1398767"/>
                    </a:cubicBezTo>
                    <a:cubicBezTo>
                      <a:pt x="491348" y="1387044"/>
                      <a:pt x="486952" y="1395836"/>
                      <a:pt x="481090" y="1381182"/>
                    </a:cubicBezTo>
                    <a:cubicBezTo>
                      <a:pt x="475228" y="1366528"/>
                      <a:pt x="466437" y="1357736"/>
                      <a:pt x="472298" y="1310844"/>
                    </a:cubicBezTo>
                    <a:cubicBezTo>
                      <a:pt x="478159" y="1263952"/>
                      <a:pt x="510398" y="1158443"/>
                      <a:pt x="516259" y="1099828"/>
                    </a:cubicBezTo>
                    <a:cubicBezTo>
                      <a:pt x="522120" y="1041213"/>
                      <a:pt x="507467" y="959151"/>
                      <a:pt x="507467" y="959151"/>
                    </a:cubicBezTo>
                    <a:cubicBezTo>
                      <a:pt x="504536" y="912259"/>
                      <a:pt x="504536" y="869762"/>
                      <a:pt x="498675" y="818474"/>
                    </a:cubicBezTo>
                    <a:cubicBezTo>
                      <a:pt x="492814" y="767186"/>
                      <a:pt x="492813" y="707105"/>
                      <a:pt x="472298" y="651421"/>
                    </a:cubicBezTo>
                    <a:cubicBezTo>
                      <a:pt x="451783" y="595737"/>
                      <a:pt x="397563" y="522467"/>
                      <a:pt x="375582" y="484367"/>
                    </a:cubicBezTo>
                    <a:cubicBezTo>
                      <a:pt x="353601" y="446267"/>
                      <a:pt x="328690" y="438940"/>
                      <a:pt x="340413" y="422821"/>
                    </a:cubicBezTo>
                    <a:cubicBezTo>
                      <a:pt x="352136" y="406702"/>
                      <a:pt x="445921" y="387651"/>
                      <a:pt x="445921" y="387651"/>
                    </a:cubicBezTo>
                    <a:lnTo>
                      <a:pt x="595390" y="334897"/>
                    </a:lnTo>
                    <a:cubicBezTo>
                      <a:pt x="667194" y="309986"/>
                      <a:pt x="818129" y="264559"/>
                      <a:pt x="876744" y="238182"/>
                    </a:cubicBezTo>
                    <a:cubicBezTo>
                      <a:pt x="935359" y="211805"/>
                      <a:pt x="922171" y="201547"/>
                      <a:pt x="947082" y="176636"/>
                    </a:cubicBezTo>
                    <a:cubicBezTo>
                      <a:pt x="971993" y="151725"/>
                      <a:pt x="1018886" y="113624"/>
                      <a:pt x="1026213" y="88713"/>
                    </a:cubicBezTo>
                    <a:cubicBezTo>
                      <a:pt x="1033540" y="63802"/>
                      <a:pt x="1005698" y="43286"/>
                      <a:pt x="991044" y="27167"/>
                    </a:cubicBezTo>
                    <a:cubicBezTo>
                      <a:pt x="976390" y="11048"/>
                      <a:pt x="1001302" y="-3606"/>
                      <a:pt x="911913" y="790"/>
                    </a:cubicBezTo>
                    <a:close/>
                  </a:path>
                </a:pathLst>
              </a:custGeom>
              <a:solidFill>
                <a:srgbClr val="DECFBC"/>
              </a:solidFill>
              <a:ln w="12700" cap="flat" cmpd="sng" algn="ctr">
                <a:solidFill>
                  <a:srgbClr val="44546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grpSp>
            <p:nvGrpSpPr>
              <p:cNvPr id="378" name="Group 377"/>
              <p:cNvGrpSpPr/>
              <p:nvPr/>
            </p:nvGrpSpPr>
            <p:grpSpPr>
              <a:xfrm rot="21229000" flipH="1">
                <a:off x="0" y="2330450"/>
                <a:ext cx="1407160" cy="651502"/>
                <a:chOff x="0" y="0"/>
                <a:chExt cx="1407160" cy="651502"/>
              </a:xfrm>
            </p:grpSpPr>
            <p:grpSp>
              <p:nvGrpSpPr>
                <p:cNvPr id="379" name="Group 378"/>
                <p:cNvGrpSpPr/>
                <p:nvPr/>
              </p:nvGrpSpPr>
              <p:grpSpPr>
                <a:xfrm>
                  <a:off x="0" y="0"/>
                  <a:ext cx="499746" cy="519431"/>
                  <a:chOff x="-26722" y="0"/>
                  <a:chExt cx="500094" cy="520434"/>
                </a:xfrm>
              </p:grpSpPr>
              <p:sp>
                <p:nvSpPr>
                  <p:cNvPr id="385" name="Trapezoid 384"/>
                  <p:cNvSpPr/>
                  <p:nvPr/>
                </p:nvSpPr>
                <p:spPr>
                  <a:xfrm rot="13102361" flipH="1">
                    <a:off x="-26722" y="313442"/>
                    <a:ext cx="426193" cy="206992"/>
                  </a:xfrm>
                  <a:prstGeom prst="trapezoi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86" name="Chord 385"/>
                  <p:cNvSpPr/>
                  <p:nvPr/>
                </p:nvSpPr>
                <p:spPr>
                  <a:xfrm rot="10456534" flipH="1">
                    <a:off x="76200" y="0"/>
                    <a:ext cx="397172" cy="341296"/>
                  </a:xfrm>
                  <a:prstGeom prst="chor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380" name="Group 379"/>
                <p:cNvGrpSpPr/>
                <p:nvPr/>
              </p:nvGrpSpPr>
              <p:grpSpPr>
                <a:xfrm>
                  <a:off x="177800" y="196850"/>
                  <a:ext cx="1229360" cy="454652"/>
                  <a:chOff x="0" y="0"/>
                  <a:chExt cx="1229360" cy="454652"/>
                </a:xfrm>
              </p:grpSpPr>
              <p:grpSp>
                <p:nvGrpSpPr>
                  <p:cNvPr id="381" name="Group 380"/>
                  <p:cNvGrpSpPr/>
                  <p:nvPr/>
                </p:nvGrpSpPr>
                <p:grpSpPr>
                  <a:xfrm>
                    <a:off x="101600" y="0"/>
                    <a:ext cx="1127760" cy="454652"/>
                    <a:chOff x="0" y="0"/>
                    <a:chExt cx="1127760" cy="441960"/>
                  </a:xfrm>
                </p:grpSpPr>
                <p:sp>
                  <p:nvSpPr>
                    <p:cNvPr id="383" name="Chord 382"/>
                    <p:cNvSpPr/>
                    <p:nvPr/>
                  </p:nvSpPr>
                  <p:spPr>
                    <a:xfrm rot="12814914">
                      <a:off x="0" y="0"/>
                      <a:ext cx="1127760" cy="441960"/>
                    </a:xfrm>
                    <a:prstGeom prst="chord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84" name="Bevel 383"/>
                    <p:cNvSpPr/>
                    <p:nvPr/>
                  </p:nvSpPr>
                  <p:spPr>
                    <a:xfrm rot="2034871" flipH="1">
                      <a:off x="330200" y="6350"/>
                      <a:ext cx="447387" cy="276576"/>
                    </a:xfrm>
                    <a:prstGeom prst="bevel">
                      <a:avLst/>
                    </a:prstGeom>
                    <a:gradFill rotWithShape="1">
                      <a:gsLst>
                        <a:gs pos="0">
                          <a:sysClr val="windowText" lastClr="000000">
                            <a:lumMod val="110000"/>
                            <a:satMod val="105000"/>
                            <a:tint val="67000"/>
                          </a:sysClr>
                        </a:gs>
                        <a:gs pos="50000">
                          <a:sysClr val="windowText" lastClr="000000">
                            <a:lumMod val="105000"/>
                            <a:satMod val="103000"/>
                            <a:tint val="73000"/>
                          </a:sysClr>
                        </a:gs>
                        <a:gs pos="100000">
                          <a:sysClr val="windowText" lastClr="000000">
                            <a:lumMod val="105000"/>
                            <a:satMod val="109000"/>
                            <a:tint val="81000"/>
                          </a:sysClr>
                        </a:gs>
                      </a:gsLst>
                      <a:lin ang="5400000" scaled="0"/>
                    </a:gradFill>
                    <a:ln w="6350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382" name="Flowchart: Terminator 381"/>
                  <p:cNvSpPr/>
                  <p:nvPr/>
                </p:nvSpPr>
                <p:spPr>
                  <a:xfrm rot="1829441" flipH="1">
                    <a:off x="0" y="114300"/>
                    <a:ext cx="779145" cy="268719"/>
                  </a:xfrm>
                  <a:prstGeom prst="flowChartTerminator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sp>
          <p:nvSpPr>
            <p:cNvPr id="317" name="Freeform 316"/>
            <p:cNvSpPr/>
            <p:nvPr/>
          </p:nvSpPr>
          <p:spPr>
            <a:xfrm rot="16762390" flipH="1">
              <a:off x="2633938" y="532183"/>
              <a:ext cx="794931" cy="1337922"/>
            </a:xfrm>
            <a:custGeom>
              <a:avLst/>
              <a:gdLst>
                <a:gd name="connsiteX0" fmla="*/ 309984 w 823732"/>
                <a:gd name="connsiteY0" fmla="*/ 27891 h 1374742"/>
                <a:gd name="connsiteX1" fmla="*/ 222061 w 823732"/>
                <a:gd name="connsiteY1" fmla="*/ 19099 h 1374742"/>
                <a:gd name="connsiteX2" fmla="*/ 169307 w 823732"/>
                <a:gd name="connsiteY2" fmla="*/ 10307 h 1374742"/>
                <a:gd name="connsiteX3" fmla="*/ 116553 w 823732"/>
                <a:gd name="connsiteY3" fmla="*/ 80645 h 1374742"/>
                <a:gd name="connsiteX4" fmla="*/ 134138 w 823732"/>
                <a:gd name="connsiteY4" fmla="*/ 142191 h 1374742"/>
                <a:gd name="connsiteX5" fmla="*/ 125345 w 823732"/>
                <a:gd name="connsiteY5" fmla="*/ 230114 h 1374742"/>
                <a:gd name="connsiteX6" fmla="*/ 116553 w 823732"/>
                <a:gd name="connsiteY6" fmla="*/ 309245 h 1374742"/>
                <a:gd name="connsiteX7" fmla="*/ 72591 w 823732"/>
                <a:gd name="connsiteY7" fmla="*/ 581807 h 1374742"/>
                <a:gd name="connsiteX8" fmla="*/ 28630 w 823732"/>
                <a:gd name="connsiteY8" fmla="*/ 722483 h 1374742"/>
                <a:gd name="connsiteX9" fmla="*/ 547376 w 823732"/>
                <a:gd name="connsiteY9" fmla="*/ 1126930 h 1374742"/>
                <a:gd name="connsiteX10" fmla="*/ 573753 w 823732"/>
                <a:gd name="connsiteY10" fmla="*/ 1223645 h 1374742"/>
                <a:gd name="connsiteX11" fmla="*/ 591338 w 823732"/>
                <a:gd name="connsiteY11" fmla="*/ 1276399 h 1374742"/>
                <a:gd name="connsiteX12" fmla="*/ 608922 w 823732"/>
                <a:gd name="connsiteY12" fmla="*/ 1302776 h 1374742"/>
                <a:gd name="connsiteX13" fmla="*/ 652884 w 823732"/>
                <a:gd name="connsiteY13" fmla="*/ 1364322 h 1374742"/>
                <a:gd name="connsiteX14" fmla="*/ 705638 w 823732"/>
                <a:gd name="connsiteY14" fmla="*/ 1373114 h 1374742"/>
                <a:gd name="connsiteX15" fmla="*/ 749599 w 823732"/>
                <a:gd name="connsiteY15" fmla="*/ 1346737 h 1374742"/>
                <a:gd name="connsiteX16" fmla="*/ 811145 w 823732"/>
                <a:gd name="connsiteY16" fmla="*/ 1293983 h 1374742"/>
                <a:gd name="connsiteX17" fmla="*/ 811145 w 823732"/>
                <a:gd name="connsiteY17" fmla="*/ 1241230 h 1374742"/>
                <a:gd name="connsiteX18" fmla="*/ 819938 w 823732"/>
                <a:gd name="connsiteY18" fmla="*/ 1170891 h 1374742"/>
                <a:gd name="connsiteX19" fmla="*/ 740807 w 823732"/>
                <a:gd name="connsiteY19" fmla="*/ 1118137 h 1374742"/>
                <a:gd name="connsiteX20" fmla="*/ 670468 w 823732"/>
                <a:gd name="connsiteY20" fmla="*/ 1100553 h 1374742"/>
                <a:gd name="connsiteX21" fmla="*/ 626507 w 823732"/>
                <a:gd name="connsiteY21" fmla="*/ 1082968 h 1374742"/>
                <a:gd name="connsiteX22" fmla="*/ 573753 w 823732"/>
                <a:gd name="connsiteY22" fmla="*/ 1003837 h 1374742"/>
                <a:gd name="connsiteX23" fmla="*/ 318776 w 823732"/>
                <a:gd name="connsiteY23" fmla="*/ 704899 h 1374742"/>
                <a:gd name="connsiteX24" fmla="*/ 186891 w 823732"/>
                <a:gd name="connsiteY24" fmla="*/ 616976 h 1374742"/>
                <a:gd name="connsiteX25" fmla="*/ 283607 w 823732"/>
                <a:gd name="connsiteY25" fmla="*/ 370791 h 1374742"/>
                <a:gd name="connsiteX26" fmla="*/ 309984 w 823732"/>
                <a:gd name="connsiteY26" fmla="*/ 282868 h 1374742"/>
                <a:gd name="connsiteX27" fmla="*/ 371530 w 823732"/>
                <a:gd name="connsiteY27" fmla="*/ 186153 h 1374742"/>
                <a:gd name="connsiteX28" fmla="*/ 371530 w 823732"/>
                <a:gd name="connsiteY28" fmla="*/ 63060 h 1374742"/>
                <a:gd name="connsiteX29" fmla="*/ 353945 w 823732"/>
                <a:gd name="connsiteY29" fmla="*/ 1514 h 1374742"/>
                <a:gd name="connsiteX30" fmla="*/ 309984 w 823732"/>
                <a:gd name="connsiteY30" fmla="*/ 27891 h 1374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3732" h="1374742">
                  <a:moveTo>
                    <a:pt x="309984" y="27891"/>
                  </a:moveTo>
                  <a:cubicBezTo>
                    <a:pt x="288003" y="30822"/>
                    <a:pt x="245507" y="22030"/>
                    <a:pt x="222061" y="19099"/>
                  </a:cubicBezTo>
                  <a:cubicBezTo>
                    <a:pt x="198615" y="16168"/>
                    <a:pt x="186892" y="49"/>
                    <a:pt x="169307" y="10307"/>
                  </a:cubicBezTo>
                  <a:cubicBezTo>
                    <a:pt x="151722" y="20565"/>
                    <a:pt x="122414" y="58664"/>
                    <a:pt x="116553" y="80645"/>
                  </a:cubicBezTo>
                  <a:cubicBezTo>
                    <a:pt x="110692" y="102626"/>
                    <a:pt x="132673" y="117280"/>
                    <a:pt x="134138" y="142191"/>
                  </a:cubicBezTo>
                  <a:cubicBezTo>
                    <a:pt x="135603" y="167102"/>
                    <a:pt x="128276" y="202272"/>
                    <a:pt x="125345" y="230114"/>
                  </a:cubicBezTo>
                  <a:cubicBezTo>
                    <a:pt x="122414" y="257956"/>
                    <a:pt x="125345" y="250630"/>
                    <a:pt x="116553" y="309245"/>
                  </a:cubicBezTo>
                  <a:cubicBezTo>
                    <a:pt x="107761" y="367861"/>
                    <a:pt x="87245" y="512934"/>
                    <a:pt x="72591" y="581807"/>
                  </a:cubicBezTo>
                  <a:cubicBezTo>
                    <a:pt x="57937" y="650680"/>
                    <a:pt x="-50501" y="631629"/>
                    <a:pt x="28630" y="722483"/>
                  </a:cubicBezTo>
                  <a:cubicBezTo>
                    <a:pt x="107761" y="813337"/>
                    <a:pt x="456522" y="1043403"/>
                    <a:pt x="547376" y="1126930"/>
                  </a:cubicBezTo>
                  <a:cubicBezTo>
                    <a:pt x="638230" y="1210457"/>
                    <a:pt x="566426" y="1198734"/>
                    <a:pt x="573753" y="1223645"/>
                  </a:cubicBezTo>
                  <a:cubicBezTo>
                    <a:pt x="581080" y="1248556"/>
                    <a:pt x="591338" y="1276399"/>
                    <a:pt x="591338" y="1276399"/>
                  </a:cubicBezTo>
                  <a:cubicBezTo>
                    <a:pt x="597199" y="1289587"/>
                    <a:pt x="598664" y="1288122"/>
                    <a:pt x="608922" y="1302776"/>
                  </a:cubicBezTo>
                  <a:cubicBezTo>
                    <a:pt x="619180" y="1317430"/>
                    <a:pt x="636765" y="1352599"/>
                    <a:pt x="652884" y="1364322"/>
                  </a:cubicBezTo>
                  <a:cubicBezTo>
                    <a:pt x="669003" y="1376045"/>
                    <a:pt x="689519" y="1376045"/>
                    <a:pt x="705638" y="1373114"/>
                  </a:cubicBezTo>
                  <a:cubicBezTo>
                    <a:pt x="721757" y="1370183"/>
                    <a:pt x="732015" y="1359925"/>
                    <a:pt x="749599" y="1346737"/>
                  </a:cubicBezTo>
                  <a:cubicBezTo>
                    <a:pt x="767183" y="1333549"/>
                    <a:pt x="800887" y="1311567"/>
                    <a:pt x="811145" y="1293983"/>
                  </a:cubicBezTo>
                  <a:cubicBezTo>
                    <a:pt x="821403" y="1276399"/>
                    <a:pt x="809680" y="1261745"/>
                    <a:pt x="811145" y="1241230"/>
                  </a:cubicBezTo>
                  <a:cubicBezTo>
                    <a:pt x="812610" y="1220715"/>
                    <a:pt x="831661" y="1191407"/>
                    <a:pt x="819938" y="1170891"/>
                  </a:cubicBezTo>
                  <a:cubicBezTo>
                    <a:pt x="808215" y="1150376"/>
                    <a:pt x="765719" y="1129860"/>
                    <a:pt x="740807" y="1118137"/>
                  </a:cubicBezTo>
                  <a:cubicBezTo>
                    <a:pt x="715895" y="1106414"/>
                    <a:pt x="689518" y="1106415"/>
                    <a:pt x="670468" y="1100553"/>
                  </a:cubicBezTo>
                  <a:cubicBezTo>
                    <a:pt x="651418" y="1094692"/>
                    <a:pt x="642626" y="1099087"/>
                    <a:pt x="626507" y="1082968"/>
                  </a:cubicBezTo>
                  <a:cubicBezTo>
                    <a:pt x="610388" y="1066849"/>
                    <a:pt x="625042" y="1066849"/>
                    <a:pt x="573753" y="1003837"/>
                  </a:cubicBezTo>
                  <a:cubicBezTo>
                    <a:pt x="522465" y="940826"/>
                    <a:pt x="383253" y="769376"/>
                    <a:pt x="318776" y="704899"/>
                  </a:cubicBezTo>
                  <a:cubicBezTo>
                    <a:pt x="254299" y="640422"/>
                    <a:pt x="192752" y="672661"/>
                    <a:pt x="186891" y="616976"/>
                  </a:cubicBezTo>
                  <a:cubicBezTo>
                    <a:pt x="181030" y="561291"/>
                    <a:pt x="263092" y="426476"/>
                    <a:pt x="283607" y="370791"/>
                  </a:cubicBezTo>
                  <a:cubicBezTo>
                    <a:pt x="304122" y="315106"/>
                    <a:pt x="295330" y="313641"/>
                    <a:pt x="309984" y="282868"/>
                  </a:cubicBezTo>
                  <a:cubicBezTo>
                    <a:pt x="324638" y="252095"/>
                    <a:pt x="361272" y="222788"/>
                    <a:pt x="371530" y="186153"/>
                  </a:cubicBezTo>
                  <a:cubicBezTo>
                    <a:pt x="381788" y="149518"/>
                    <a:pt x="374461" y="93833"/>
                    <a:pt x="371530" y="63060"/>
                  </a:cubicBezTo>
                  <a:cubicBezTo>
                    <a:pt x="368599" y="32287"/>
                    <a:pt x="371530" y="10306"/>
                    <a:pt x="353945" y="1514"/>
                  </a:cubicBezTo>
                  <a:cubicBezTo>
                    <a:pt x="336360" y="-7278"/>
                    <a:pt x="331965" y="24960"/>
                    <a:pt x="309984" y="27891"/>
                  </a:cubicBezTo>
                  <a:close/>
                </a:path>
              </a:pathLst>
            </a:custGeom>
            <a:solidFill>
              <a:srgbClr val="DECFBC"/>
            </a:solidFill>
            <a:ln w="12700" cap="flat" cmpd="sng" algn="ctr">
              <a:solidFill>
                <a:srgbClr val="44546A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grpSp>
          <p:nvGrpSpPr>
            <p:cNvPr id="318" name="Group 317"/>
            <p:cNvGrpSpPr/>
            <p:nvPr/>
          </p:nvGrpSpPr>
          <p:grpSpPr>
            <a:xfrm rot="578676">
              <a:off x="889728" y="2247276"/>
              <a:ext cx="1094634" cy="1987336"/>
              <a:chOff x="0" y="0"/>
              <a:chExt cx="1759511" cy="3018155"/>
            </a:xfrm>
          </p:grpSpPr>
          <p:sp>
            <p:nvSpPr>
              <p:cNvPr id="367" name="Freeform 366"/>
              <p:cNvSpPr/>
              <p:nvPr/>
            </p:nvSpPr>
            <p:spPr>
              <a:xfrm rot="21119774">
                <a:off x="50800" y="0"/>
                <a:ext cx="1708711" cy="3018155"/>
              </a:xfrm>
              <a:custGeom>
                <a:avLst/>
                <a:gdLst>
                  <a:gd name="connsiteX0" fmla="*/ 911913 w 1027419"/>
                  <a:gd name="connsiteY0" fmla="*/ 790 h 1806740"/>
                  <a:gd name="connsiteX1" fmla="*/ 454713 w 1027419"/>
                  <a:gd name="connsiteY1" fmla="*/ 53544 h 1806740"/>
                  <a:gd name="connsiteX2" fmla="*/ 314036 w 1027419"/>
                  <a:gd name="connsiteY2" fmla="*/ 132674 h 1806740"/>
                  <a:gd name="connsiteX3" fmla="*/ 208528 w 1027419"/>
                  <a:gd name="connsiteY3" fmla="*/ 176636 h 1806740"/>
                  <a:gd name="connsiteX4" fmla="*/ 120605 w 1027419"/>
                  <a:gd name="connsiteY4" fmla="*/ 238182 h 1806740"/>
                  <a:gd name="connsiteX5" fmla="*/ 85436 w 1027419"/>
                  <a:gd name="connsiteY5" fmla="*/ 326105 h 1806740"/>
                  <a:gd name="connsiteX6" fmla="*/ 94228 w 1027419"/>
                  <a:gd name="connsiteY6" fmla="*/ 396444 h 1806740"/>
                  <a:gd name="connsiteX7" fmla="*/ 129398 w 1027419"/>
                  <a:gd name="connsiteY7" fmla="*/ 449197 h 1806740"/>
                  <a:gd name="connsiteX8" fmla="*/ 164567 w 1027419"/>
                  <a:gd name="connsiteY8" fmla="*/ 484367 h 1806740"/>
                  <a:gd name="connsiteX9" fmla="*/ 190944 w 1027419"/>
                  <a:gd name="connsiteY9" fmla="*/ 677797 h 1806740"/>
                  <a:gd name="connsiteX10" fmla="*/ 287659 w 1027419"/>
                  <a:gd name="connsiteY10" fmla="*/ 1214128 h 1806740"/>
                  <a:gd name="connsiteX11" fmla="*/ 322828 w 1027419"/>
                  <a:gd name="connsiteY11" fmla="*/ 1433936 h 1806740"/>
                  <a:gd name="connsiteX12" fmla="*/ 287659 w 1027419"/>
                  <a:gd name="connsiteY12" fmla="*/ 1469105 h 1806740"/>
                  <a:gd name="connsiteX13" fmla="*/ 199736 w 1027419"/>
                  <a:gd name="connsiteY13" fmla="*/ 1521859 h 1806740"/>
                  <a:gd name="connsiteX14" fmla="*/ 23890 w 1027419"/>
                  <a:gd name="connsiteY14" fmla="*/ 1627367 h 1806740"/>
                  <a:gd name="connsiteX15" fmla="*/ 6305 w 1027419"/>
                  <a:gd name="connsiteY15" fmla="*/ 1715290 h 1806740"/>
                  <a:gd name="connsiteX16" fmla="*/ 67852 w 1027419"/>
                  <a:gd name="connsiteY16" fmla="*/ 1803213 h 1806740"/>
                  <a:gd name="connsiteX17" fmla="*/ 111813 w 1027419"/>
                  <a:gd name="connsiteY17" fmla="*/ 1785628 h 1806740"/>
                  <a:gd name="connsiteX18" fmla="*/ 226113 w 1027419"/>
                  <a:gd name="connsiteY18" fmla="*/ 1750459 h 1806740"/>
                  <a:gd name="connsiteX19" fmla="*/ 489882 w 1027419"/>
                  <a:gd name="connsiteY19" fmla="*/ 1592197 h 1806740"/>
                  <a:gd name="connsiteX20" fmla="*/ 560221 w 1027419"/>
                  <a:gd name="connsiteY20" fmla="*/ 1557028 h 1806740"/>
                  <a:gd name="connsiteX21" fmla="*/ 577805 w 1027419"/>
                  <a:gd name="connsiteY21" fmla="*/ 1451521 h 1806740"/>
                  <a:gd name="connsiteX22" fmla="*/ 507467 w 1027419"/>
                  <a:gd name="connsiteY22" fmla="*/ 1398767 h 1806740"/>
                  <a:gd name="connsiteX23" fmla="*/ 481090 w 1027419"/>
                  <a:gd name="connsiteY23" fmla="*/ 1381182 h 1806740"/>
                  <a:gd name="connsiteX24" fmla="*/ 472298 w 1027419"/>
                  <a:gd name="connsiteY24" fmla="*/ 1310844 h 1806740"/>
                  <a:gd name="connsiteX25" fmla="*/ 516259 w 1027419"/>
                  <a:gd name="connsiteY25" fmla="*/ 1099828 h 1806740"/>
                  <a:gd name="connsiteX26" fmla="*/ 507467 w 1027419"/>
                  <a:gd name="connsiteY26" fmla="*/ 959151 h 1806740"/>
                  <a:gd name="connsiteX27" fmla="*/ 498675 w 1027419"/>
                  <a:gd name="connsiteY27" fmla="*/ 818474 h 1806740"/>
                  <a:gd name="connsiteX28" fmla="*/ 472298 w 1027419"/>
                  <a:gd name="connsiteY28" fmla="*/ 651421 h 1806740"/>
                  <a:gd name="connsiteX29" fmla="*/ 375582 w 1027419"/>
                  <a:gd name="connsiteY29" fmla="*/ 484367 h 1806740"/>
                  <a:gd name="connsiteX30" fmla="*/ 340413 w 1027419"/>
                  <a:gd name="connsiteY30" fmla="*/ 422821 h 1806740"/>
                  <a:gd name="connsiteX31" fmla="*/ 445921 w 1027419"/>
                  <a:gd name="connsiteY31" fmla="*/ 387651 h 1806740"/>
                  <a:gd name="connsiteX32" fmla="*/ 595390 w 1027419"/>
                  <a:gd name="connsiteY32" fmla="*/ 334897 h 1806740"/>
                  <a:gd name="connsiteX33" fmla="*/ 876744 w 1027419"/>
                  <a:gd name="connsiteY33" fmla="*/ 238182 h 1806740"/>
                  <a:gd name="connsiteX34" fmla="*/ 947082 w 1027419"/>
                  <a:gd name="connsiteY34" fmla="*/ 176636 h 1806740"/>
                  <a:gd name="connsiteX35" fmla="*/ 1026213 w 1027419"/>
                  <a:gd name="connsiteY35" fmla="*/ 88713 h 1806740"/>
                  <a:gd name="connsiteX36" fmla="*/ 991044 w 1027419"/>
                  <a:gd name="connsiteY36" fmla="*/ 27167 h 1806740"/>
                  <a:gd name="connsiteX37" fmla="*/ 911913 w 1027419"/>
                  <a:gd name="connsiteY37" fmla="*/ 790 h 1806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27419" h="1806740">
                    <a:moveTo>
                      <a:pt x="911913" y="790"/>
                    </a:moveTo>
                    <a:cubicBezTo>
                      <a:pt x="822524" y="5186"/>
                      <a:pt x="554359" y="31563"/>
                      <a:pt x="454713" y="53544"/>
                    </a:cubicBezTo>
                    <a:cubicBezTo>
                      <a:pt x="355067" y="75525"/>
                      <a:pt x="355067" y="112159"/>
                      <a:pt x="314036" y="132674"/>
                    </a:cubicBezTo>
                    <a:cubicBezTo>
                      <a:pt x="273005" y="153189"/>
                      <a:pt x="240766" y="159051"/>
                      <a:pt x="208528" y="176636"/>
                    </a:cubicBezTo>
                    <a:cubicBezTo>
                      <a:pt x="176290" y="194221"/>
                      <a:pt x="141120" y="213271"/>
                      <a:pt x="120605" y="238182"/>
                    </a:cubicBezTo>
                    <a:cubicBezTo>
                      <a:pt x="100090" y="263093"/>
                      <a:pt x="89832" y="299728"/>
                      <a:pt x="85436" y="326105"/>
                    </a:cubicBezTo>
                    <a:cubicBezTo>
                      <a:pt x="81040" y="352482"/>
                      <a:pt x="86901" y="375929"/>
                      <a:pt x="94228" y="396444"/>
                    </a:cubicBezTo>
                    <a:cubicBezTo>
                      <a:pt x="101555" y="416959"/>
                      <a:pt x="117675" y="434543"/>
                      <a:pt x="129398" y="449197"/>
                    </a:cubicBezTo>
                    <a:cubicBezTo>
                      <a:pt x="141121" y="463851"/>
                      <a:pt x="154309" y="446267"/>
                      <a:pt x="164567" y="484367"/>
                    </a:cubicBezTo>
                    <a:cubicBezTo>
                      <a:pt x="174825" y="522467"/>
                      <a:pt x="170429" y="556170"/>
                      <a:pt x="190944" y="677797"/>
                    </a:cubicBezTo>
                    <a:cubicBezTo>
                      <a:pt x="211459" y="799424"/>
                      <a:pt x="265678" y="1088105"/>
                      <a:pt x="287659" y="1214128"/>
                    </a:cubicBezTo>
                    <a:cubicBezTo>
                      <a:pt x="309640" y="1340151"/>
                      <a:pt x="322828" y="1391440"/>
                      <a:pt x="322828" y="1433936"/>
                    </a:cubicBezTo>
                    <a:cubicBezTo>
                      <a:pt x="322828" y="1476432"/>
                      <a:pt x="308174" y="1454451"/>
                      <a:pt x="287659" y="1469105"/>
                    </a:cubicBezTo>
                    <a:cubicBezTo>
                      <a:pt x="267144" y="1483759"/>
                      <a:pt x="199736" y="1521859"/>
                      <a:pt x="199736" y="1521859"/>
                    </a:cubicBezTo>
                    <a:cubicBezTo>
                      <a:pt x="155775" y="1548236"/>
                      <a:pt x="56128" y="1595129"/>
                      <a:pt x="23890" y="1627367"/>
                    </a:cubicBezTo>
                    <a:cubicBezTo>
                      <a:pt x="-8348" y="1659605"/>
                      <a:pt x="-1022" y="1685982"/>
                      <a:pt x="6305" y="1715290"/>
                    </a:cubicBezTo>
                    <a:cubicBezTo>
                      <a:pt x="13632" y="1744598"/>
                      <a:pt x="67852" y="1803213"/>
                      <a:pt x="67852" y="1803213"/>
                    </a:cubicBezTo>
                    <a:cubicBezTo>
                      <a:pt x="85437" y="1814936"/>
                      <a:pt x="85436" y="1794420"/>
                      <a:pt x="111813" y="1785628"/>
                    </a:cubicBezTo>
                    <a:cubicBezTo>
                      <a:pt x="138190" y="1776836"/>
                      <a:pt x="163101" y="1782698"/>
                      <a:pt x="226113" y="1750459"/>
                    </a:cubicBezTo>
                    <a:cubicBezTo>
                      <a:pt x="289125" y="1718220"/>
                      <a:pt x="434197" y="1624435"/>
                      <a:pt x="489882" y="1592197"/>
                    </a:cubicBezTo>
                    <a:cubicBezTo>
                      <a:pt x="545567" y="1559959"/>
                      <a:pt x="545567" y="1580474"/>
                      <a:pt x="560221" y="1557028"/>
                    </a:cubicBezTo>
                    <a:cubicBezTo>
                      <a:pt x="574875" y="1533582"/>
                      <a:pt x="586597" y="1477898"/>
                      <a:pt x="577805" y="1451521"/>
                    </a:cubicBezTo>
                    <a:cubicBezTo>
                      <a:pt x="569013" y="1425144"/>
                      <a:pt x="523586" y="1410490"/>
                      <a:pt x="507467" y="1398767"/>
                    </a:cubicBezTo>
                    <a:cubicBezTo>
                      <a:pt x="491348" y="1387044"/>
                      <a:pt x="486952" y="1395836"/>
                      <a:pt x="481090" y="1381182"/>
                    </a:cubicBezTo>
                    <a:cubicBezTo>
                      <a:pt x="475228" y="1366528"/>
                      <a:pt x="466437" y="1357736"/>
                      <a:pt x="472298" y="1310844"/>
                    </a:cubicBezTo>
                    <a:cubicBezTo>
                      <a:pt x="478159" y="1263952"/>
                      <a:pt x="510398" y="1158443"/>
                      <a:pt x="516259" y="1099828"/>
                    </a:cubicBezTo>
                    <a:cubicBezTo>
                      <a:pt x="522120" y="1041213"/>
                      <a:pt x="507467" y="959151"/>
                      <a:pt x="507467" y="959151"/>
                    </a:cubicBezTo>
                    <a:cubicBezTo>
                      <a:pt x="504536" y="912259"/>
                      <a:pt x="504536" y="869762"/>
                      <a:pt x="498675" y="818474"/>
                    </a:cubicBezTo>
                    <a:cubicBezTo>
                      <a:pt x="492814" y="767186"/>
                      <a:pt x="492813" y="707105"/>
                      <a:pt x="472298" y="651421"/>
                    </a:cubicBezTo>
                    <a:cubicBezTo>
                      <a:pt x="451783" y="595737"/>
                      <a:pt x="397563" y="522467"/>
                      <a:pt x="375582" y="484367"/>
                    </a:cubicBezTo>
                    <a:cubicBezTo>
                      <a:pt x="353601" y="446267"/>
                      <a:pt x="328690" y="438940"/>
                      <a:pt x="340413" y="422821"/>
                    </a:cubicBezTo>
                    <a:cubicBezTo>
                      <a:pt x="352136" y="406702"/>
                      <a:pt x="445921" y="387651"/>
                      <a:pt x="445921" y="387651"/>
                    </a:cubicBezTo>
                    <a:lnTo>
                      <a:pt x="595390" y="334897"/>
                    </a:lnTo>
                    <a:cubicBezTo>
                      <a:pt x="667194" y="309986"/>
                      <a:pt x="818129" y="264559"/>
                      <a:pt x="876744" y="238182"/>
                    </a:cubicBezTo>
                    <a:cubicBezTo>
                      <a:pt x="935359" y="211805"/>
                      <a:pt x="922171" y="201547"/>
                      <a:pt x="947082" y="176636"/>
                    </a:cubicBezTo>
                    <a:cubicBezTo>
                      <a:pt x="971993" y="151725"/>
                      <a:pt x="1018886" y="113624"/>
                      <a:pt x="1026213" y="88713"/>
                    </a:cubicBezTo>
                    <a:cubicBezTo>
                      <a:pt x="1033540" y="63802"/>
                      <a:pt x="1005698" y="43286"/>
                      <a:pt x="991044" y="27167"/>
                    </a:cubicBezTo>
                    <a:cubicBezTo>
                      <a:pt x="976390" y="11048"/>
                      <a:pt x="1001302" y="-3606"/>
                      <a:pt x="911913" y="790"/>
                    </a:cubicBezTo>
                    <a:close/>
                  </a:path>
                </a:pathLst>
              </a:custGeom>
              <a:solidFill>
                <a:srgbClr val="DECFBC"/>
              </a:solidFill>
              <a:ln w="12700" cap="flat" cmpd="sng" algn="ctr">
                <a:solidFill>
                  <a:srgbClr val="44546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grpSp>
            <p:nvGrpSpPr>
              <p:cNvPr id="368" name="Group 367"/>
              <p:cNvGrpSpPr/>
              <p:nvPr/>
            </p:nvGrpSpPr>
            <p:grpSpPr>
              <a:xfrm rot="21229000" flipH="1">
                <a:off x="0" y="2330450"/>
                <a:ext cx="1407160" cy="651502"/>
                <a:chOff x="0" y="0"/>
                <a:chExt cx="1407160" cy="651502"/>
              </a:xfrm>
            </p:grpSpPr>
            <p:grpSp>
              <p:nvGrpSpPr>
                <p:cNvPr id="369" name="Group 368"/>
                <p:cNvGrpSpPr/>
                <p:nvPr/>
              </p:nvGrpSpPr>
              <p:grpSpPr>
                <a:xfrm>
                  <a:off x="0" y="0"/>
                  <a:ext cx="499746" cy="519431"/>
                  <a:chOff x="-26722" y="0"/>
                  <a:chExt cx="500094" cy="520434"/>
                </a:xfrm>
              </p:grpSpPr>
              <p:sp>
                <p:nvSpPr>
                  <p:cNvPr id="375" name="Trapezoid 374"/>
                  <p:cNvSpPr/>
                  <p:nvPr/>
                </p:nvSpPr>
                <p:spPr>
                  <a:xfrm rot="13102361" flipH="1">
                    <a:off x="-26722" y="313442"/>
                    <a:ext cx="426193" cy="206992"/>
                  </a:xfrm>
                  <a:prstGeom prst="trapezoi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76" name="Chord 375"/>
                  <p:cNvSpPr/>
                  <p:nvPr/>
                </p:nvSpPr>
                <p:spPr>
                  <a:xfrm rot="10456534" flipH="1">
                    <a:off x="76200" y="0"/>
                    <a:ext cx="397172" cy="341296"/>
                  </a:xfrm>
                  <a:prstGeom prst="chor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370" name="Group 369"/>
                <p:cNvGrpSpPr/>
                <p:nvPr/>
              </p:nvGrpSpPr>
              <p:grpSpPr>
                <a:xfrm>
                  <a:off x="177800" y="196850"/>
                  <a:ext cx="1229360" cy="454652"/>
                  <a:chOff x="0" y="0"/>
                  <a:chExt cx="1229360" cy="454652"/>
                </a:xfrm>
              </p:grpSpPr>
              <p:grpSp>
                <p:nvGrpSpPr>
                  <p:cNvPr id="371" name="Group 370"/>
                  <p:cNvGrpSpPr/>
                  <p:nvPr/>
                </p:nvGrpSpPr>
                <p:grpSpPr>
                  <a:xfrm>
                    <a:off x="101600" y="0"/>
                    <a:ext cx="1127760" cy="454652"/>
                    <a:chOff x="0" y="0"/>
                    <a:chExt cx="1127760" cy="441960"/>
                  </a:xfrm>
                </p:grpSpPr>
                <p:sp>
                  <p:nvSpPr>
                    <p:cNvPr id="373" name="Chord 372"/>
                    <p:cNvSpPr/>
                    <p:nvPr/>
                  </p:nvSpPr>
                  <p:spPr>
                    <a:xfrm rot="12814914">
                      <a:off x="0" y="0"/>
                      <a:ext cx="1127760" cy="441960"/>
                    </a:xfrm>
                    <a:prstGeom prst="chord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74" name="Bevel 373"/>
                    <p:cNvSpPr/>
                    <p:nvPr/>
                  </p:nvSpPr>
                  <p:spPr>
                    <a:xfrm rot="2034871" flipH="1">
                      <a:off x="330200" y="6350"/>
                      <a:ext cx="447387" cy="276576"/>
                    </a:xfrm>
                    <a:prstGeom prst="bevel">
                      <a:avLst/>
                    </a:prstGeom>
                    <a:gradFill rotWithShape="1">
                      <a:gsLst>
                        <a:gs pos="0">
                          <a:sysClr val="windowText" lastClr="000000">
                            <a:lumMod val="110000"/>
                            <a:satMod val="105000"/>
                            <a:tint val="67000"/>
                          </a:sysClr>
                        </a:gs>
                        <a:gs pos="50000">
                          <a:sysClr val="windowText" lastClr="000000">
                            <a:lumMod val="105000"/>
                            <a:satMod val="103000"/>
                            <a:tint val="73000"/>
                          </a:sysClr>
                        </a:gs>
                        <a:gs pos="100000">
                          <a:sysClr val="windowText" lastClr="000000">
                            <a:lumMod val="105000"/>
                            <a:satMod val="109000"/>
                            <a:tint val="81000"/>
                          </a:sysClr>
                        </a:gs>
                      </a:gsLst>
                      <a:lin ang="5400000" scaled="0"/>
                    </a:gradFill>
                    <a:ln w="6350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372" name="Flowchart: Terminator 371"/>
                  <p:cNvSpPr/>
                  <p:nvPr/>
                </p:nvSpPr>
                <p:spPr>
                  <a:xfrm rot="1829441" flipH="1">
                    <a:off x="0" y="114300"/>
                    <a:ext cx="779145" cy="268719"/>
                  </a:xfrm>
                  <a:prstGeom prst="flowChartTerminator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319" name="Group 318"/>
            <p:cNvGrpSpPr/>
            <p:nvPr/>
          </p:nvGrpSpPr>
          <p:grpSpPr>
            <a:xfrm rot="19799618" flipH="1">
              <a:off x="0" y="-1"/>
              <a:ext cx="2792729" cy="2623839"/>
              <a:chOff x="-170773" y="0"/>
              <a:chExt cx="4340437" cy="3487532"/>
            </a:xfrm>
          </p:grpSpPr>
          <p:grpSp>
            <p:nvGrpSpPr>
              <p:cNvPr id="320" name="Group 319"/>
              <p:cNvGrpSpPr/>
              <p:nvPr/>
            </p:nvGrpSpPr>
            <p:grpSpPr>
              <a:xfrm>
                <a:off x="-170773" y="0"/>
                <a:ext cx="4340437" cy="3487532"/>
                <a:chOff x="-189136" y="0"/>
                <a:chExt cx="4341678" cy="3487532"/>
              </a:xfrm>
            </p:grpSpPr>
            <p:grpSp>
              <p:nvGrpSpPr>
                <p:cNvPr id="323" name="Group 322"/>
                <p:cNvGrpSpPr/>
                <p:nvPr/>
              </p:nvGrpSpPr>
              <p:grpSpPr>
                <a:xfrm>
                  <a:off x="272518" y="0"/>
                  <a:ext cx="3880024" cy="3487532"/>
                  <a:chOff x="272561" y="0"/>
                  <a:chExt cx="3880640" cy="3487864"/>
                </a:xfrm>
              </p:grpSpPr>
              <p:sp>
                <p:nvSpPr>
                  <p:cNvPr id="326" name="Freeform 325"/>
                  <p:cNvSpPr/>
                  <p:nvPr/>
                </p:nvSpPr>
                <p:spPr>
                  <a:xfrm rot="14713222">
                    <a:off x="2583191" y="616825"/>
                    <a:ext cx="1333496" cy="1806525"/>
                  </a:xfrm>
                  <a:custGeom>
                    <a:avLst/>
                    <a:gdLst>
                      <a:gd name="connsiteX0" fmla="*/ 309984 w 823732"/>
                      <a:gd name="connsiteY0" fmla="*/ 27891 h 1374742"/>
                      <a:gd name="connsiteX1" fmla="*/ 222061 w 823732"/>
                      <a:gd name="connsiteY1" fmla="*/ 19099 h 1374742"/>
                      <a:gd name="connsiteX2" fmla="*/ 169307 w 823732"/>
                      <a:gd name="connsiteY2" fmla="*/ 10307 h 1374742"/>
                      <a:gd name="connsiteX3" fmla="*/ 116553 w 823732"/>
                      <a:gd name="connsiteY3" fmla="*/ 80645 h 1374742"/>
                      <a:gd name="connsiteX4" fmla="*/ 134138 w 823732"/>
                      <a:gd name="connsiteY4" fmla="*/ 142191 h 1374742"/>
                      <a:gd name="connsiteX5" fmla="*/ 125345 w 823732"/>
                      <a:gd name="connsiteY5" fmla="*/ 230114 h 1374742"/>
                      <a:gd name="connsiteX6" fmla="*/ 116553 w 823732"/>
                      <a:gd name="connsiteY6" fmla="*/ 309245 h 1374742"/>
                      <a:gd name="connsiteX7" fmla="*/ 72591 w 823732"/>
                      <a:gd name="connsiteY7" fmla="*/ 581807 h 1374742"/>
                      <a:gd name="connsiteX8" fmla="*/ 28630 w 823732"/>
                      <a:gd name="connsiteY8" fmla="*/ 722483 h 1374742"/>
                      <a:gd name="connsiteX9" fmla="*/ 547376 w 823732"/>
                      <a:gd name="connsiteY9" fmla="*/ 1126930 h 1374742"/>
                      <a:gd name="connsiteX10" fmla="*/ 573753 w 823732"/>
                      <a:gd name="connsiteY10" fmla="*/ 1223645 h 1374742"/>
                      <a:gd name="connsiteX11" fmla="*/ 591338 w 823732"/>
                      <a:gd name="connsiteY11" fmla="*/ 1276399 h 1374742"/>
                      <a:gd name="connsiteX12" fmla="*/ 608922 w 823732"/>
                      <a:gd name="connsiteY12" fmla="*/ 1302776 h 1374742"/>
                      <a:gd name="connsiteX13" fmla="*/ 652884 w 823732"/>
                      <a:gd name="connsiteY13" fmla="*/ 1364322 h 1374742"/>
                      <a:gd name="connsiteX14" fmla="*/ 705638 w 823732"/>
                      <a:gd name="connsiteY14" fmla="*/ 1373114 h 1374742"/>
                      <a:gd name="connsiteX15" fmla="*/ 749599 w 823732"/>
                      <a:gd name="connsiteY15" fmla="*/ 1346737 h 1374742"/>
                      <a:gd name="connsiteX16" fmla="*/ 811145 w 823732"/>
                      <a:gd name="connsiteY16" fmla="*/ 1293983 h 1374742"/>
                      <a:gd name="connsiteX17" fmla="*/ 811145 w 823732"/>
                      <a:gd name="connsiteY17" fmla="*/ 1241230 h 1374742"/>
                      <a:gd name="connsiteX18" fmla="*/ 819938 w 823732"/>
                      <a:gd name="connsiteY18" fmla="*/ 1170891 h 1374742"/>
                      <a:gd name="connsiteX19" fmla="*/ 740807 w 823732"/>
                      <a:gd name="connsiteY19" fmla="*/ 1118137 h 1374742"/>
                      <a:gd name="connsiteX20" fmla="*/ 670468 w 823732"/>
                      <a:gd name="connsiteY20" fmla="*/ 1100553 h 1374742"/>
                      <a:gd name="connsiteX21" fmla="*/ 626507 w 823732"/>
                      <a:gd name="connsiteY21" fmla="*/ 1082968 h 1374742"/>
                      <a:gd name="connsiteX22" fmla="*/ 573753 w 823732"/>
                      <a:gd name="connsiteY22" fmla="*/ 1003837 h 1374742"/>
                      <a:gd name="connsiteX23" fmla="*/ 318776 w 823732"/>
                      <a:gd name="connsiteY23" fmla="*/ 704899 h 1374742"/>
                      <a:gd name="connsiteX24" fmla="*/ 186891 w 823732"/>
                      <a:gd name="connsiteY24" fmla="*/ 616976 h 1374742"/>
                      <a:gd name="connsiteX25" fmla="*/ 283607 w 823732"/>
                      <a:gd name="connsiteY25" fmla="*/ 370791 h 1374742"/>
                      <a:gd name="connsiteX26" fmla="*/ 309984 w 823732"/>
                      <a:gd name="connsiteY26" fmla="*/ 282868 h 1374742"/>
                      <a:gd name="connsiteX27" fmla="*/ 371530 w 823732"/>
                      <a:gd name="connsiteY27" fmla="*/ 186153 h 1374742"/>
                      <a:gd name="connsiteX28" fmla="*/ 371530 w 823732"/>
                      <a:gd name="connsiteY28" fmla="*/ 63060 h 1374742"/>
                      <a:gd name="connsiteX29" fmla="*/ 353945 w 823732"/>
                      <a:gd name="connsiteY29" fmla="*/ 1514 h 1374742"/>
                      <a:gd name="connsiteX30" fmla="*/ 309984 w 823732"/>
                      <a:gd name="connsiteY30" fmla="*/ 27891 h 1374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823732" h="1374742">
                        <a:moveTo>
                          <a:pt x="309984" y="27891"/>
                        </a:moveTo>
                        <a:cubicBezTo>
                          <a:pt x="288003" y="30822"/>
                          <a:pt x="245507" y="22030"/>
                          <a:pt x="222061" y="19099"/>
                        </a:cubicBezTo>
                        <a:cubicBezTo>
                          <a:pt x="198615" y="16168"/>
                          <a:pt x="186892" y="49"/>
                          <a:pt x="169307" y="10307"/>
                        </a:cubicBezTo>
                        <a:cubicBezTo>
                          <a:pt x="151722" y="20565"/>
                          <a:pt x="122414" y="58664"/>
                          <a:pt x="116553" y="80645"/>
                        </a:cubicBezTo>
                        <a:cubicBezTo>
                          <a:pt x="110692" y="102626"/>
                          <a:pt x="132673" y="117280"/>
                          <a:pt x="134138" y="142191"/>
                        </a:cubicBezTo>
                        <a:cubicBezTo>
                          <a:pt x="135603" y="167102"/>
                          <a:pt x="128276" y="202272"/>
                          <a:pt x="125345" y="230114"/>
                        </a:cubicBezTo>
                        <a:cubicBezTo>
                          <a:pt x="122414" y="257956"/>
                          <a:pt x="125345" y="250630"/>
                          <a:pt x="116553" y="309245"/>
                        </a:cubicBezTo>
                        <a:cubicBezTo>
                          <a:pt x="107761" y="367861"/>
                          <a:pt x="87245" y="512934"/>
                          <a:pt x="72591" y="581807"/>
                        </a:cubicBezTo>
                        <a:cubicBezTo>
                          <a:pt x="57937" y="650680"/>
                          <a:pt x="-50501" y="631629"/>
                          <a:pt x="28630" y="722483"/>
                        </a:cubicBezTo>
                        <a:cubicBezTo>
                          <a:pt x="107761" y="813337"/>
                          <a:pt x="456522" y="1043403"/>
                          <a:pt x="547376" y="1126930"/>
                        </a:cubicBezTo>
                        <a:cubicBezTo>
                          <a:pt x="638230" y="1210457"/>
                          <a:pt x="566426" y="1198734"/>
                          <a:pt x="573753" y="1223645"/>
                        </a:cubicBezTo>
                        <a:cubicBezTo>
                          <a:pt x="581080" y="1248556"/>
                          <a:pt x="591338" y="1276399"/>
                          <a:pt x="591338" y="1276399"/>
                        </a:cubicBezTo>
                        <a:cubicBezTo>
                          <a:pt x="597199" y="1289587"/>
                          <a:pt x="598664" y="1288122"/>
                          <a:pt x="608922" y="1302776"/>
                        </a:cubicBezTo>
                        <a:cubicBezTo>
                          <a:pt x="619180" y="1317430"/>
                          <a:pt x="636765" y="1352599"/>
                          <a:pt x="652884" y="1364322"/>
                        </a:cubicBezTo>
                        <a:cubicBezTo>
                          <a:pt x="669003" y="1376045"/>
                          <a:pt x="689519" y="1376045"/>
                          <a:pt x="705638" y="1373114"/>
                        </a:cubicBezTo>
                        <a:cubicBezTo>
                          <a:pt x="721757" y="1370183"/>
                          <a:pt x="732015" y="1359925"/>
                          <a:pt x="749599" y="1346737"/>
                        </a:cubicBezTo>
                        <a:cubicBezTo>
                          <a:pt x="767183" y="1333549"/>
                          <a:pt x="800887" y="1311567"/>
                          <a:pt x="811145" y="1293983"/>
                        </a:cubicBezTo>
                        <a:cubicBezTo>
                          <a:pt x="821403" y="1276399"/>
                          <a:pt x="809680" y="1261745"/>
                          <a:pt x="811145" y="1241230"/>
                        </a:cubicBezTo>
                        <a:cubicBezTo>
                          <a:pt x="812610" y="1220715"/>
                          <a:pt x="831661" y="1191407"/>
                          <a:pt x="819938" y="1170891"/>
                        </a:cubicBezTo>
                        <a:cubicBezTo>
                          <a:pt x="808215" y="1150376"/>
                          <a:pt x="765719" y="1129860"/>
                          <a:pt x="740807" y="1118137"/>
                        </a:cubicBezTo>
                        <a:cubicBezTo>
                          <a:pt x="715895" y="1106414"/>
                          <a:pt x="689518" y="1106415"/>
                          <a:pt x="670468" y="1100553"/>
                        </a:cubicBezTo>
                        <a:cubicBezTo>
                          <a:pt x="651418" y="1094692"/>
                          <a:pt x="642626" y="1099087"/>
                          <a:pt x="626507" y="1082968"/>
                        </a:cubicBezTo>
                        <a:cubicBezTo>
                          <a:pt x="610388" y="1066849"/>
                          <a:pt x="625042" y="1066849"/>
                          <a:pt x="573753" y="1003837"/>
                        </a:cubicBezTo>
                        <a:cubicBezTo>
                          <a:pt x="522465" y="940826"/>
                          <a:pt x="383253" y="769376"/>
                          <a:pt x="318776" y="704899"/>
                        </a:cubicBezTo>
                        <a:cubicBezTo>
                          <a:pt x="254299" y="640422"/>
                          <a:pt x="192752" y="672661"/>
                          <a:pt x="186891" y="616976"/>
                        </a:cubicBezTo>
                        <a:cubicBezTo>
                          <a:pt x="181030" y="561291"/>
                          <a:pt x="263092" y="426476"/>
                          <a:pt x="283607" y="370791"/>
                        </a:cubicBezTo>
                        <a:cubicBezTo>
                          <a:pt x="304122" y="315106"/>
                          <a:pt x="295330" y="313641"/>
                          <a:pt x="309984" y="282868"/>
                        </a:cubicBezTo>
                        <a:cubicBezTo>
                          <a:pt x="324638" y="252095"/>
                          <a:pt x="361272" y="222788"/>
                          <a:pt x="371530" y="186153"/>
                        </a:cubicBezTo>
                        <a:cubicBezTo>
                          <a:pt x="381788" y="149518"/>
                          <a:pt x="374461" y="93833"/>
                          <a:pt x="371530" y="63060"/>
                        </a:cubicBezTo>
                        <a:cubicBezTo>
                          <a:pt x="368599" y="32287"/>
                          <a:pt x="371530" y="10306"/>
                          <a:pt x="353945" y="1514"/>
                        </a:cubicBezTo>
                        <a:cubicBezTo>
                          <a:pt x="336360" y="-7278"/>
                          <a:pt x="331965" y="24960"/>
                          <a:pt x="309984" y="27891"/>
                        </a:cubicBezTo>
                        <a:close/>
                      </a:path>
                    </a:pathLst>
                  </a:custGeom>
                  <a:solidFill>
                    <a:srgbClr val="DECFBC"/>
                  </a:solidFill>
                  <a:ln w="12700" cap="flat" cmpd="sng" algn="ctr">
                    <a:solidFill>
                      <a:srgbClr val="44546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27" name="Rectangle 326"/>
                  <p:cNvSpPr/>
                  <p:nvPr/>
                </p:nvSpPr>
                <p:spPr>
                  <a:xfrm rot="432098">
                    <a:off x="708396" y="2939455"/>
                    <a:ext cx="794385" cy="548409"/>
                  </a:xfrm>
                  <a:prstGeom prst="rect">
                    <a:avLst/>
                  </a:prstGeom>
                  <a:solidFill>
                    <a:srgbClr val="72645E"/>
                  </a:solidFill>
                  <a:ln w="19050" cap="flat" cmpd="sng" algn="ctr">
                    <a:solidFill>
                      <a:srgbClr val="44546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28" name="Rectangle 327"/>
                  <p:cNvSpPr/>
                  <p:nvPr/>
                </p:nvSpPr>
                <p:spPr>
                  <a:xfrm rot="21277600" flipH="1">
                    <a:off x="1547339" y="2956730"/>
                    <a:ext cx="816502" cy="525315"/>
                  </a:xfrm>
                  <a:prstGeom prst="rect">
                    <a:avLst/>
                  </a:prstGeom>
                  <a:solidFill>
                    <a:srgbClr val="72645E"/>
                  </a:solidFill>
                  <a:ln w="19050" cap="flat" cmpd="sng" algn="ctr">
                    <a:solidFill>
                      <a:srgbClr val="44546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grpSp>
                <p:nvGrpSpPr>
                  <p:cNvPr id="329" name="Group 328"/>
                  <p:cNvGrpSpPr/>
                  <p:nvPr/>
                </p:nvGrpSpPr>
                <p:grpSpPr>
                  <a:xfrm>
                    <a:off x="272561" y="0"/>
                    <a:ext cx="2480254" cy="3104515"/>
                    <a:chOff x="0" y="0"/>
                    <a:chExt cx="2480254" cy="3104515"/>
                  </a:xfrm>
                </p:grpSpPr>
                <p:sp>
                  <p:nvSpPr>
                    <p:cNvPr id="335" name="Oval 334"/>
                    <p:cNvSpPr/>
                    <p:nvPr/>
                  </p:nvSpPr>
                  <p:spPr>
                    <a:xfrm>
                      <a:off x="0" y="0"/>
                      <a:ext cx="2466340" cy="3104515"/>
                    </a:xfrm>
                    <a:prstGeom prst="ellipse">
                      <a:avLst/>
                    </a:prstGeom>
                    <a:solidFill>
                      <a:srgbClr val="DECFBC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36" name="Rectangle 335"/>
                    <p:cNvSpPr/>
                    <p:nvPr/>
                  </p:nvSpPr>
                  <p:spPr>
                    <a:xfrm>
                      <a:off x="413239" y="1890346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37" name="Rectangle 336"/>
                    <p:cNvSpPr/>
                    <p:nvPr/>
                  </p:nvSpPr>
                  <p:spPr>
                    <a:xfrm>
                      <a:off x="747347" y="1890346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38" name="Rectangle 337"/>
                    <p:cNvSpPr/>
                    <p:nvPr/>
                  </p:nvSpPr>
                  <p:spPr>
                    <a:xfrm>
                      <a:off x="1081454" y="1890346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39" name="Rectangle 338"/>
                    <p:cNvSpPr/>
                    <p:nvPr/>
                  </p:nvSpPr>
                  <p:spPr>
                    <a:xfrm>
                      <a:off x="1415562" y="1890346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40" name="Rectangle 339"/>
                    <p:cNvSpPr/>
                    <p:nvPr/>
                  </p:nvSpPr>
                  <p:spPr>
                    <a:xfrm>
                      <a:off x="1749670" y="1890346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41" name="Rectangle 340"/>
                    <p:cNvSpPr/>
                    <p:nvPr/>
                  </p:nvSpPr>
                  <p:spPr>
                    <a:xfrm>
                      <a:off x="1248508" y="2127739"/>
                      <a:ext cx="334108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42" name="Rectangle 341"/>
                    <p:cNvSpPr/>
                    <p:nvPr/>
                  </p:nvSpPr>
                  <p:spPr>
                    <a:xfrm>
                      <a:off x="580293" y="2127739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43" name="Rectangle 342"/>
                    <p:cNvSpPr/>
                    <p:nvPr/>
                  </p:nvSpPr>
                  <p:spPr>
                    <a:xfrm>
                      <a:off x="1591408" y="2127739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44" name="Rectangle 343"/>
                    <p:cNvSpPr/>
                    <p:nvPr/>
                  </p:nvSpPr>
                  <p:spPr>
                    <a:xfrm>
                      <a:off x="914400" y="2127739"/>
                      <a:ext cx="334108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45" name="Rectangle 344"/>
                    <p:cNvSpPr/>
                    <p:nvPr/>
                  </p:nvSpPr>
                  <p:spPr>
                    <a:xfrm>
                      <a:off x="1055077" y="2365131"/>
                      <a:ext cx="334108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46" name="Rectangle 345"/>
                    <p:cNvSpPr/>
                    <p:nvPr/>
                  </p:nvSpPr>
                  <p:spPr>
                    <a:xfrm>
                      <a:off x="1389185" y="2365131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47" name="Rectangle 346"/>
                    <p:cNvSpPr/>
                    <p:nvPr/>
                  </p:nvSpPr>
                  <p:spPr>
                    <a:xfrm>
                      <a:off x="747347" y="2365131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48" name="Rectangle 347"/>
                    <p:cNvSpPr/>
                    <p:nvPr/>
                  </p:nvSpPr>
                  <p:spPr>
                    <a:xfrm>
                      <a:off x="1248508" y="2602523"/>
                      <a:ext cx="334108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49" name="Rectangle 348"/>
                    <p:cNvSpPr/>
                    <p:nvPr/>
                  </p:nvSpPr>
                  <p:spPr>
                    <a:xfrm>
                      <a:off x="914400" y="2602523"/>
                      <a:ext cx="334108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50" name="Flowchart: Data 349"/>
                    <p:cNvSpPr/>
                    <p:nvPr/>
                  </p:nvSpPr>
                  <p:spPr>
                    <a:xfrm>
                      <a:off x="1749671" y="2612424"/>
                      <a:ext cx="457200" cy="228600"/>
                    </a:xfrm>
                    <a:prstGeom prst="flowChartInputOutput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51" name="Rectangle 350"/>
                    <p:cNvSpPr/>
                    <p:nvPr/>
                  </p:nvSpPr>
                  <p:spPr>
                    <a:xfrm>
                      <a:off x="1565031" y="2602523"/>
                      <a:ext cx="334010" cy="22860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52" name="Flowchart: Data 351"/>
                    <p:cNvSpPr/>
                    <p:nvPr/>
                  </p:nvSpPr>
                  <p:spPr>
                    <a:xfrm>
                      <a:off x="1960685" y="2136531"/>
                      <a:ext cx="443230" cy="228600"/>
                    </a:xfrm>
                    <a:prstGeom prst="flowChartInputOutput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53" name="Flowchart: Data 352"/>
                    <p:cNvSpPr/>
                    <p:nvPr/>
                  </p:nvSpPr>
                  <p:spPr>
                    <a:xfrm rot="151800">
                      <a:off x="1872762" y="2365131"/>
                      <a:ext cx="436245" cy="237490"/>
                    </a:xfrm>
                    <a:prstGeom prst="flowChartInputOutput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54" name="Rectangle 353"/>
                    <p:cNvSpPr/>
                    <p:nvPr/>
                  </p:nvSpPr>
                  <p:spPr>
                    <a:xfrm>
                      <a:off x="1723293" y="2365131"/>
                      <a:ext cx="334108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55" name="Rectangle 354"/>
                    <p:cNvSpPr/>
                    <p:nvPr/>
                  </p:nvSpPr>
                  <p:spPr>
                    <a:xfrm>
                      <a:off x="1925516" y="2127739"/>
                      <a:ext cx="334108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56" name="Flowchart: Data 355"/>
                    <p:cNvSpPr/>
                    <p:nvPr/>
                  </p:nvSpPr>
                  <p:spPr>
                    <a:xfrm rot="21206143" flipH="1">
                      <a:off x="184639" y="2347546"/>
                      <a:ext cx="350520" cy="255905"/>
                    </a:xfrm>
                    <a:prstGeom prst="flowChartInputOutput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57" name="Flowchart: Data 356"/>
                    <p:cNvSpPr/>
                    <p:nvPr/>
                  </p:nvSpPr>
                  <p:spPr>
                    <a:xfrm flipH="1">
                      <a:off x="281354" y="2602523"/>
                      <a:ext cx="525780" cy="228600"/>
                    </a:xfrm>
                    <a:prstGeom prst="flowChartInputOutput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58" name="Flowchart: Data 357"/>
                    <p:cNvSpPr/>
                    <p:nvPr/>
                  </p:nvSpPr>
                  <p:spPr>
                    <a:xfrm flipH="1">
                      <a:off x="70339" y="2127739"/>
                      <a:ext cx="350520" cy="228600"/>
                    </a:xfrm>
                    <a:prstGeom prst="flowChartInputOutput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59" name="Rectangle 358"/>
                    <p:cNvSpPr/>
                    <p:nvPr/>
                  </p:nvSpPr>
                  <p:spPr>
                    <a:xfrm>
                      <a:off x="580293" y="2602523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60" name="Rectangle 359"/>
                    <p:cNvSpPr/>
                    <p:nvPr/>
                  </p:nvSpPr>
                  <p:spPr>
                    <a:xfrm>
                      <a:off x="413239" y="2373923"/>
                      <a:ext cx="334108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61" name="Rectangle 360"/>
                    <p:cNvSpPr/>
                    <p:nvPr/>
                  </p:nvSpPr>
                  <p:spPr>
                    <a:xfrm>
                      <a:off x="245525" y="2127739"/>
                      <a:ext cx="334108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62" name="Rectangle 361"/>
                    <p:cNvSpPr/>
                    <p:nvPr/>
                  </p:nvSpPr>
                  <p:spPr>
                    <a:xfrm>
                      <a:off x="0" y="1729010"/>
                      <a:ext cx="2480254" cy="176447"/>
                    </a:xfrm>
                    <a:prstGeom prst="rect">
                      <a:avLst/>
                    </a:prstGeom>
                    <a:solidFill>
                      <a:srgbClr val="E7E6E6"/>
                    </a:solidFill>
                    <a:ln w="12700" cap="flat" cmpd="sng" algn="ctr">
                      <a:solidFill>
                        <a:srgbClr val="5B9BD5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63" name="Flowchart: Data 362"/>
                    <p:cNvSpPr/>
                    <p:nvPr/>
                  </p:nvSpPr>
                  <p:spPr>
                    <a:xfrm>
                      <a:off x="2240903" y="1899520"/>
                      <a:ext cx="223588" cy="241864"/>
                    </a:xfrm>
                    <a:prstGeom prst="flowChartInputOutput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64" name="Rectangle 363"/>
                    <p:cNvSpPr/>
                    <p:nvPr/>
                  </p:nvSpPr>
                  <p:spPr>
                    <a:xfrm>
                      <a:off x="2057402" y="1905457"/>
                      <a:ext cx="316230" cy="217739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65" name="Flowchart: Data 364"/>
                    <p:cNvSpPr/>
                    <p:nvPr/>
                  </p:nvSpPr>
                  <p:spPr>
                    <a:xfrm flipH="1">
                      <a:off x="10215" y="1913452"/>
                      <a:ext cx="316230" cy="219710"/>
                    </a:xfrm>
                    <a:prstGeom prst="flowChartInputOutput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66" name="Rectangle 365"/>
                    <p:cNvSpPr/>
                    <p:nvPr/>
                  </p:nvSpPr>
                  <p:spPr>
                    <a:xfrm>
                      <a:off x="146521" y="1916653"/>
                      <a:ext cx="289560" cy="211183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330" name="Rectangle 329"/>
                  <p:cNvSpPr/>
                  <p:nvPr/>
                </p:nvSpPr>
                <p:spPr>
                  <a:xfrm>
                    <a:off x="1378592" y="2841024"/>
                    <a:ext cx="334010" cy="256508"/>
                  </a:xfrm>
                  <a:prstGeom prst="rect">
                    <a:avLst/>
                  </a:prstGeom>
                  <a:solidFill>
                    <a:srgbClr val="72645E"/>
                  </a:solidFill>
                  <a:ln w="19050" cap="flat" cmpd="sng" algn="ctr">
                    <a:solidFill>
                      <a:srgbClr val="44546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31" name="Rectangle 330"/>
                  <p:cNvSpPr/>
                  <p:nvPr/>
                </p:nvSpPr>
                <p:spPr>
                  <a:xfrm>
                    <a:off x="1714500" y="2848708"/>
                    <a:ext cx="334010" cy="237490"/>
                  </a:xfrm>
                  <a:prstGeom prst="rect">
                    <a:avLst/>
                  </a:prstGeom>
                  <a:solidFill>
                    <a:srgbClr val="72645E"/>
                  </a:solidFill>
                  <a:ln w="19050" cap="flat" cmpd="sng" algn="ctr">
                    <a:solidFill>
                      <a:srgbClr val="44546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32" name="Rectangle 331"/>
                  <p:cNvSpPr/>
                  <p:nvPr/>
                </p:nvSpPr>
                <p:spPr>
                  <a:xfrm>
                    <a:off x="1037492" y="2848708"/>
                    <a:ext cx="334010" cy="237490"/>
                  </a:xfrm>
                  <a:prstGeom prst="rect">
                    <a:avLst/>
                  </a:prstGeom>
                  <a:solidFill>
                    <a:srgbClr val="72645E"/>
                  </a:solidFill>
                  <a:ln w="19050" cap="flat" cmpd="sng" algn="ctr">
                    <a:solidFill>
                      <a:srgbClr val="44546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33" name="Rectangle 332"/>
                  <p:cNvSpPr/>
                  <p:nvPr/>
                </p:nvSpPr>
                <p:spPr>
                  <a:xfrm>
                    <a:off x="2022231" y="2848708"/>
                    <a:ext cx="377825" cy="237490"/>
                  </a:xfrm>
                  <a:prstGeom prst="rect">
                    <a:avLst/>
                  </a:prstGeom>
                  <a:solidFill>
                    <a:srgbClr val="72645E"/>
                  </a:solidFill>
                  <a:ln w="19050" cap="flat" cmpd="sng" algn="ctr">
                    <a:solidFill>
                      <a:srgbClr val="44546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34" name="Rectangle 333"/>
                  <p:cNvSpPr/>
                  <p:nvPr/>
                </p:nvSpPr>
                <p:spPr>
                  <a:xfrm>
                    <a:off x="685800" y="2839916"/>
                    <a:ext cx="413385" cy="237490"/>
                  </a:xfrm>
                  <a:prstGeom prst="rect">
                    <a:avLst/>
                  </a:prstGeom>
                  <a:solidFill>
                    <a:srgbClr val="72645E"/>
                  </a:solidFill>
                  <a:ln w="19050" cap="flat" cmpd="sng" algn="ctr">
                    <a:solidFill>
                      <a:srgbClr val="44546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324" name="Minus 323"/>
                <p:cNvSpPr/>
                <p:nvPr/>
              </p:nvSpPr>
              <p:spPr>
                <a:xfrm>
                  <a:off x="-189136" y="1652954"/>
                  <a:ext cx="3392050" cy="49609"/>
                </a:xfrm>
                <a:prstGeom prst="mathMinus">
                  <a:avLst/>
                </a:prstGeom>
                <a:solidFill>
                  <a:srgbClr val="E7E6E6"/>
                </a:solidFill>
                <a:ln w="1905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325" name="Minus 324"/>
                <p:cNvSpPr/>
                <p:nvPr/>
              </p:nvSpPr>
              <p:spPr>
                <a:xfrm>
                  <a:off x="-189136" y="1696008"/>
                  <a:ext cx="3392050" cy="32837"/>
                </a:xfrm>
                <a:prstGeom prst="mathMinus">
                  <a:avLst/>
                </a:prstGeom>
                <a:solidFill>
                  <a:srgbClr val="E7E6E6"/>
                </a:solidFill>
                <a:ln w="1905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sp>
            <p:nvSpPr>
              <p:cNvPr id="321" name="Right Triangle 320"/>
              <p:cNvSpPr/>
              <p:nvPr/>
            </p:nvSpPr>
            <p:spPr>
              <a:xfrm rot="10800000">
                <a:off x="201168" y="1920240"/>
                <a:ext cx="243205" cy="210820"/>
              </a:xfrm>
              <a:prstGeom prst="rtTriangle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322" name="Right Triangle 321"/>
              <p:cNvSpPr/>
              <p:nvPr/>
            </p:nvSpPr>
            <p:spPr>
              <a:xfrm rot="5400000">
                <a:off x="2651760" y="1883664"/>
                <a:ext cx="212725" cy="255270"/>
              </a:xfrm>
              <a:prstGeom prst="rtTriangle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sp>
        <p:nvSpPr>
          <p:cNvPr id="539" name="TextBox 538"/>
          <p:cNvSpPr txBox="1"/>
          <p:nvPr/>
        </p:nvSpPr>
        <p:spPr>
          <a:xfrm>
            <a:off x="4880060" y="298719"/>
            <a:ext cx="4351842" cy="16619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/>
              <a:t>The very next day,</a:t>
            </a:r>
            <a:endParaRPr lang="en-AU" sz="2800" dirty="0"/>
          </a:p>
          <a:p>
            <a:pPr algn="ctr"/>
            <a:r>
              <a:rPr lang="en-US" sz="2800" dirty="0"/>
              <a:t>Humpty got up early </a:t>
            </a:r>
            <a:r>
              <a:rPr lang="en-US" sz="2800" dirty="0" smtClean="0"/>
              <a:t>and went </a:t>
            </a:r>
            <a:r>
              <a:rPr lang="en-US" sz="2800" dirty="0"/>
              <a:t>outside.</a:t>
            </a:r>
            <a:endParaRPr lang="en-AU" sz="2800" dirty="0"/>
          </a:p>
          <a:p>
            <a:pPr algn="ctr"/>
            <a:endParaRPr lang="en-AU" dirty="0"/>
          </a:p>
        </p:txBody>
      </p:sp>
      <p:sp>
        <p:nvSpPr>
          <p:cNvPr id="540" name="TextBox 539"/>
          <p:cNvSpPr txBox="1"/>
          <p:nvPr/>
        </p:nvSpPr>
        <p:spPr>
          <a:xfrm>
            <a:off x="3557349" y="5883203"/>
            <a:ext cx="7612246" cy="1508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smtClean="0"/>
              <a:t>He climbed </a:t>
            </a:r>
            <a:r>
              <a:rPr lang="en-US" sz="2800" dirty="0"/>
              <a:t>the </a:t>
            </a:r>
            <a:r>
              <a:rPr lang="en-US" sz="2800" dirty="0" smtClean="0"/>
              <a:t>tree and onto </a:t>
            </a:r>
            <a:r>
              <a:rPr lang="en-US" sz="2800" dirty="0"/>
              <a:t>the brick wall, </a:t>
            </a:r>
            <a:r>
              <a:rPr lang="en-US" sz="2800" dirty="0" smtClean="0"/>
              <a:t>waiting </a:t>
            </a:r>
            <a:r>
              <a:rPr lang="en-US" sz="2800" dirty="0"/>
              <a:t>for the </a:t>
            </a:r>
            <a:r>
              <a:rPr lang="en-US" sz="2800" dirty="0" smtClean="0"/>
              <a:t>Horseman</a:t>
            </a:r>
            <a:r>
              <a:rPr lang="en-US" sz="2800" dirty="0"/>
              <a:t>.</a:t>
            </a:r>
            <a:endParaRPr lang="en-AU" sz="2800" dirty="0"/>
          </a:p>
          <a:p>
            <a:pPr algn="ctr"/>
            <a:r>
              <a:rPr lang="en-AU" dirty="0"/>
              <a:t> </a:t>
            </a:r>
          </a:p>
          <a:p>
            <a:pPr algn="ctr"/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52484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5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5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500"/>
                                        <p:tgtEl>
                                          <p:spTgt spid="5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9" grpId="0"/>
      <p:bldP spid="54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AU"/>
          </a:p>
        </p:txBody>
      </p:sp>
      <p:grpSp>
        <p:nvGrpSpPr>
          <p:cNvPr id="4" name="Group 3"/>
          <p:cNvGrpSpPr/>
          <p:nvPr/>
        </p:nvGrpSpPr>
        <p:grpSpPr>
          <a:xfrm>
            <a:off x="-644" y="-12680"/>
            <a:ext cx="12192000" cy="6858000"/>
            <a:chOff x="0" y="-204971"/>
            <a:chExt cx="10733628" cy="7691315"/>
          </a:xfrm>
        </p:grpSpPr>
        <p:sp>
          <p:nvSpPr>
            <p:cNvPr id="5" name="Rectangle 4"/>
            <p:cNvSpPr/>
            <p:nvPr/>
          </p:nvSpPr>
          <p:spPr>
            <a:xfrm>
              <a:off x="0" y="-204971"/>
              <a:ext cx="10733627" cy="4147820"/>
            </a:xfrm>
            <a:prstGeom prst="rect">
              <a:avLst/>
            </a:prstGeom>
            <a:gradFill flip="none" rotWithShape="1">
              <a:gsLst>
                <a:gs pos="0">
                  <a:srgbClr val="3399FF">
                    <a:tint val="66000"/>
                    <a:satMod val="160000"/>
                  </a:srgbClr>
                </a:gs>
                <a:gs pos="50000">
                  <a:srgbClr val="3399FF">
                    <a:tint val="44500"/>
                    <a:satMod val="160000"/>
                  </a:srgbClr>
                </a:gs>
                <a:gs pos="100000">
                  <a:srgbClr val="3399FF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6" name="Rectangle 5"/>
            <p:cNvSpPr/>
            <p:nvPr/>
          </p:nvSpPr>
          <p:spPr>
            <a:xfrm>
              <a:off x="0" y="3886200"/>
              <a:ext cx="10733628" cy="3600144"/>
            </a:xfrm>
            <a:prstGeom prst="rect">
              <a:avLst/>
            </a:prstGeom>
            <a:gradFill flip="none" rotWithShape="1">
              <a:gsLst>
                <a:gs pos="0">
                  <a:srgbClr val="70AD47">
                    <a:lumMod val="60000"/>
                    <a:lumOff val="40000"/>
                    <a:shade val="30000"/>
                    <a:satMod val="115000"/>
                  </a:srgbClr>
                </a:gs>
                <a:gs pos="50000">
                  <a:srgbClr val="70AD47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70AD47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185" name="Group 184"/>
          <p:cNvGrpSpPr/>
          <p:nvPr/>
        </p:nvGrpSpPr>
        <p:grpSpPr>
          <a:xfrm>
            <a:off x="9397189" y="-123936"/>
            <a:ext cx="3003671" cy="4728678"/>
            <a:chOff x="0" y="0"/>
            <a:chExt cx="1646555" cy="2531109"/>
          </a:xfrm>
        </p:grpSpPr>
        <p:grpSp>
          <p:nvGrpSpPr>
            <p:cNvPr id="186" name="Group 185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188" name="Group 187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193" name="Cloud Callout 192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chemeClr val="accent6">
                    <a:lumMod val="50000"/>
                  </a:schemeClr>
                </a:solidFill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194" name="Group 193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196" name="Group 195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243" name="Cloud Callout 242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244" name="Cloud Callout 243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chemeClr val="accent6">
                        <a:lumMod val="50000"/>
                      </a:schemeClr>
                    </a:solidFill>
                    <a:ln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245" name="Group 244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246" name="Group 245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248" name="Cloud Callout 247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249" name="Cloud Callout 248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chemeClr val="accent6">
                            <a:lumMod val="50000"/>
                          </a:schemeClr>
                        </a:solidFill>
                        <a:ln>
                          <a:solidFill>
                            <a:schemeClr val="accent6">
                              <a:lumMod val="7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6">
                            <a:shade val="50000"/>
                          </a:schemeClr>
                        </a:lnRef>
                        <a:fillRef idx="1">
                          <a:schemeClr val="accent6"/>
                        </a:fillRef>
                        <a:effectRef idx="0">
                          <a:schemeClr val="accent6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247" name="Cloud Callout 246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chemeClr val="accent6">
                          <a:lumMod val="50000"/>
                        </a:schemeClr>
                      </a:solidFill>
                      <a:ln w="12700" cap="flat" cmpd="sng" algn="ctr">
                        <a:solidFill>
                          <a:schemeClr val="accent6">
                            <a:lumMod val="75000"/>
                          </a:scheme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197" name="Group 196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198" name="Group 197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200" name="Group 199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202" name="Group 201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204" name="Group 203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206" name="Group 205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208" name="Group 207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210" name="Group 209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212" name="Group 211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214" name="Group 213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216" name="Group 215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218" name="Group 217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220" name="Group 219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222" name="Group 221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224" name="Group 223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226" name="Group 225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228" name="Group 227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230" name="Group 229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232" name="Group 231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234" name="Group 233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236" name="Freeform 235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37" name="Freeform 236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38" name="Freeform 237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39" name="Freeform 238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40" name="Freeform 239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41" name="Freeform 24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42" name="Freeform 24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235" name="Freeform 234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233" name="Freeform 232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231" name="Arc 230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229" name="Arc 228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227" name="Arc 226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225" name="Arc 224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223" name="Arc 222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221" name="Arc 220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219" name="Arc 218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217" name="Arc 216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215" name="Arc 214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213" name="Arc 212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211" name="Arc 210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209" name="Freeform 208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207" name="Freeform 206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205" name="Freeform 204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203" name="Freeform 202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201" name="Freeform 200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199" name="Freeform 198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195" name="Cloud Callout 194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chemeClr val="accent6">
                    <a:lumMod val="75000"/>
                  </a:scheme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189" name="Group 188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190" name="Cloud Callout 189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chemeClr val="accent6">
                    <a:lumMod val="50000"/>
                  </a:schemeClr>
                </a:solidFill>
                <a:ln w="1270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191" name="Cloud Callout 190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192" name="Cloud Callout 191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187" name="Cloud Callout 186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-603737" y="2460619"/>
            <a:ext cx="13363303" cy="2641600"/>
            <a:chOff x="0" y="0"/>
            <a:chExt cx="13259434" cy="3048000"/>
          </a:xfrm>
        </p:grpSpPr>
        <p:grpSp>
          <p:nvGrpSpPr>
            <p:cNvPr id="8" name="Group 7"/>
            <p:cNvGrpSpPr/>
            <p:nvPr/>
          </p:nvGrpSpPr>
          <p:grpSpPr>
            <a:xfrm>
              <a:off x="0" y="330200"/>
              <a:ext cx="13259434" cy="2717800"/>
              <a:chOff x="0" y="0"/>
              <a:chExt cx="13259434" cy="2717800"/>
            </a:xfrm>
          </p:grpSpPr>
          <p:grpSp>
            <p:nvGrpSpPr>
              <p:cNvPr id="28" name="Group 27"/>
              <p:cNvGrpSpPr/>
              <p:nvPr/>
            </p:nvGrpSpPr>
            <p:grpSpPr>
              <a:xfrm>
                <a:off x="0" y="330200"/>
                <a:ext cx="13259434" cy="2387600"/>
                <a:chOff x="0" y="0"/>
                <a:chExt cx="13259434" cy="2387600"/>
              </a:xfrm>
            </p:grpSpPr>
            <p:grpSp>
              <p:nvGrpSpPr>
                <p:cNvPr id="48" name="Group 47"/>
                <p:cNvGrpSpPr/>
                <p:nvPr/>
              </p:nvGrpSpPr>
              <p:grpSpPr>
                <a:xfrm>
                  <a:off x="0" y="330200"/>
                  <a:ext cx="13259434" cy="2057400"/>
                  <a:chOff x="0" y="0"/>
                  <a:chExt cx="13259434" cy="2057400"/>
                </a:xfrm>
              </p:grpSpPr>
              <p:grpSp>
                <p:nvGrpSpPr>
                  <p:cNvPr id="68" name="Group 67"/>
                  <p:cNvGrpSpPr/>
                  <p:nvPr/>
                </p:nvGrpSpPr>
                <p:grpSpPr>
                  <a:xfrm>
                    <a:off x="0" y="165100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167" name="Group 166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174" name="Cube 173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5" name="Cube 174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6" name="Cube 175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7" name="Cube 176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8" name="Cube 177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9" name="Cube 178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0" name="Cube 179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1" name="Cube 180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2" name="Cube 181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3" name="Cube 182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4" name="Cube 183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168" name="Group 167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169" name="Cube 168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0" name="Cube 169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1" name="Cube 170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2" name="Cube 171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3" name="Cube 172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  <p:grpSp>
                <p:nvGrpSpPr>
                  <p:cNvPr id="69" name="Group 68"/>
                  <p:cNvGrpSpPr/>
                  <p:nvPr/>
                </p:nvGrpSpPr>
                <p:grpSpPr>
                  <a:xfrm>
                    <a:off x="25400" y="330200"/>
                    <a:ext cx="13148944" cy="1400175"/>
                    <a:chOff x="0" y="0"/>
                    <a:chExt cx="13149311" cy="1400175"/>
                  </a:xfrm>
                </p:grpSpPr>
                <p:grpSp>
                  <p:nvGrpSpPr>
                    <p:cNvPr id="89" name="Group 88"/>
                    <p:cNvGrpSpPr/>
                    <p:nvPr/>
                  </p:nvGrpSpPr>
                  <p:grpSpPr>
                    <a:xfrm>
                      <a:off x="0" y="66040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129" name="Group 128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49" name="Group 148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56" name="Cube 155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7" name="Cube 156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8" name="Cube 157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9" name="Cube 158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0" name="Cube 159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1" name="Cube 160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2" name="Cube 161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3" name="Cube 162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4" name="Cube 163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5" name="Cube 164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6" name="Cube 165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50" name="Group 149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51" name="Cube 150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2" name="Cube 151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3" name="Cube 152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4" name="Cube 153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5" name="Cube 154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130" name="Group 129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31" name="Group 130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38" name="Cube 137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9" name="Cube 138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0" name="Cube 139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1" name="Cube 140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2" name="Cube 141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3" name="Cube 142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4" name="Cube 143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5" name="Cube 144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6" name="Cube 145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7" name="Cube 146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8" name="Cube 147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32" name="Group 131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33" name="Cube 132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4" name="Cube 133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5" name="Cube 134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6" name="Cube 135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7" name="Cube 136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90" name="Group 89"/>
                    <p:cNvGrpSpPr/>
                    <p:nvPr/>
                  </p:nvGrpSpPr>
                  <p:grpSpPr>
                    <a:xfrm>
                      <a:off x="0" y="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91" name="Group 90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11" name="Group 110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18" name="Cube 117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9" name="Cube 118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0" name="Cube 119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1" name="Cube 120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2" name="Cube 121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3" name="Cube 122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4" name="Cube 123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5" name="Cube 124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6" name="Cube 125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7" name="Cube 126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8" name="Cube 127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12" name="Group 111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13" name="Cube 112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4" name="Cube 113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5" name="Cube 114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6" name="Cube 115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7" name="Cube 116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92" name="Group 91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93" name="Group 92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00" name="Cube 99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1" name="Cube 100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2" name="Cube 101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3" name="Cube 102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4" name="Cube 103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5" name="Cube 104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6" name="Cube 105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7" name="Cube 106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8" name="Cube 107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9" name="Cube 108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0" name="Cube 109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94" name="Group 93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95" name="Cube 94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96" name="Cube 95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97" name="Cube 96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98" name="Cube 97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99" name="Cube 98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70" name="Group 69"/>
                  <p:cNvGrpSpPr/>
                  <p:nvPr/>
                </p:nvGrpSpPr>
                <p:grpSpPr>
                  <a:xfrm>
                    <a:off x="406400" y="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71" name="Group 70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78" name="Cube 77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9" name="Cube 78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0" name="Cube 79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1" name="Cube 80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2" name="Cube 81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3" name="Cube 82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4" name="Cube 83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5" name="Cube 84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6" name="Cube 85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7" name="Cube 86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8" name="Cube 87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72" name="Group 71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73" name="Cube 72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4" name="Cube 73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5" name="Cube 74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6" name="Cube 75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7" name="Cube 76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</p:grpSp>
            <p:grpSp>
              <p:nvGrpSpPr>
                <p:cNvPr id="49" name="Group 48"/>
                <p:cNvGrpSpPr/>
                <p:nvPr/>
              </p:nvGrpSpPr>
              <p:grpSpPr>
                <a:xfrm>
                  <a:off x="0" y="0"/>
                  <a:ext cx="12853034" cy="406400"/>
                  <a:chOff x="0" y="0"/>
                  <a:chExt cx="11837668" cy="358775"/>
                </a:xfrm>
              </p:grpSpPr>
              <p:grpSp>
                <p:nvGrpSpPr>
                  <p:cNvPr id="50" name="Group 49"/>
                  <p:cNvGrpSpPr/>
                  <p:nvPr/>
                </p:nvGrpSpPr>
                <p:grpSpPr>
                  <a:xfrm>
                    <a:off x="0" y="0"/>
                    <a:ext cx="8162924" cy="358775"/>
                    <a:chOff x="25171" y="0"/>
                    <a:chExt cx="10512492" cy="563880"/>
                  </a:xfrm>
                </p:grpSpPr>
                <p:sp>
                  <p:nvSpPr>
                    <p:cNvPr id="57" name="Cube 56"/>
                    <p:cNvSpPr/>
                    <p:nvPr/>
                  </p:nvSpPr>
                  <p:spPr>
                    <a:xfrm>
                      <a:off x="2517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8" name="Cube 57"/>
                    <p:cNvSpPr/>
                    <p:nvPr/>
                  </p:nvSpPr>
                  <p:spPr>
                    <a:xfrm>
                      <a:off x="975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9" name="Cube 58"/>
                    <p:cNvSpPr/>
                    <p:nvPr/>
                  </p:nvSpPr>
                  <p:spPr>
                    <a:xfrm>
                      <a:off x="1907922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0" name="Cube 59"/>
                    <p:cNvSpPr/>
                    <p:nvPr/>
                  </p:nvSpPr>
                  <p:spPr>
                    <a:xfrm>
                      <a:off x="2833010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1" name="Cube 60"/>
                    <p:cNvSpPr/>
                    <p:nvPr/>
                  </p:nvSpPr>
                  <p:spPr>
                    <a:xfrm>
                      <a:off x="3798213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2" name="Cube 61"/>
                    <p:cNvSpPr/>
                    <p:nvPr/>
                  </p:nvSpPr>
                  <p:spPr>
                    <a:xfrm>
                      <a:off x="4748475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3" name="Cube 62"/>
                    <p:cNvSpPr/>
                    <p:nvPr/>
                  </p:nvSpPr>
                  <p:spPr>
                    <a:xfrm>
                      <a:off x="5673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4" name="Cube 63"/>
                    <p:cNvSpPr/>
                    <p:nvPr/>
                  </p:nvSpPr>
                  <p:spPr>
                    <a:xfrm>
                      <a:off x="662368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5" name="Cube 64"/>
                    <p:cNvSpPr/>
                    <p:nvPr/>
                  </p:nvSpPr>
                  <p:spPr>
                    <a:xfrm>
                      <a:off x="7581355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6" name="Cube 65"/>
                    <p:cNvSpPr/>
                    <p:nvPr/>
                  </p:nvSpPr>
                  <p:spPr>
                    <a:xfrm>
                      <a:off x="853161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7" name="Cube 66"/>
                    <p:cNvSpPr/>
                    <p:nvPr/>
                  </p:nvSpPr>
                  <p:spPr>
                    <a:xfrm>
                      <a:off x="9489278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51" name="Group 50"/>
                  <p:cNvGrpSpPr/>
                  <p:nvPr/>
                </p:nvGrpSpPr>
                <p:grpSpPr>
                  <a:xfrm>
                    <a:off x="8077200" y="0"/>
                    <a:ext cx="3760468" cy="358775"/>
                    <a:chOff x="0" y="0"/>
                    <a:chExt cx="3760468" cy="358775"/>
                  </a:xfrm>
                </p:grpSpPr>
                <p:sp>
                  <p:nvSpPr>
                    <p:cNvPr id="52" name="Cube 51"/>
                    <p:cNvSpPr/>
                    <p:nvPr/>
                  </p:nvSpPr>
                  <p:spPr>
                    <a:xfrm>
                      <a:off x="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3" name="Cube 52"/>
                    <p:cNvSpPr/>
                    <p:nvPr/>
                  </p:nvSpPr>
                  <p:spPr>
                    <a:xfrm>
                      <a:off x="7366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4" name="Cube 53"/>
                    <p:cNvSpPr/>
                    <p:nvPr/>
                  </p:nvSpPr>
                  <p:spPr>
                    <a:xfrm>
                      <a:off x="14732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5" name="Cube 54"/>
                    <p:cNvSpPr/>
                    <p:nvPr/>
                  </p:nvSpPr>
                  <p:spPr>
                    <a:xfrm>
                      <a:off x="22098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6" name="Cube 55"/>
                    <p:cNvSpPr/>
                    <p:nvPr/>
                  </p:nvSpPr>
                  <p:spPr>
                    <a:xfrm>
                      <a:off x="29464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</p:grpSp>
          <p:grpSp>
            <p:nvGrpSpPr>
              <p:cNvPr id="29" name="Group 28"/>
              <p:cNvGrpSpPr/>
              <p:nvPr/>
            </p:nvGrpSpPr>
            <p:grpSpPr>
              <a:xfrm>
                <a:off x="406400" y="0"/>
                <a:ext cx="12853034" cy="406400"/>
                <a:chOff x="0" y="0"/>
                <a:chExt cx="11837668" cy="358775"/>
              </a:xfrm>
            </p:grpSpPr>
            <p:grpSp>
              <p:nvGrpSpPr>
                <p:cNvPr id="30" name="Group 29"/>
                <p:cNvGrpSpPr/>
                <p:nvPr/>
              </p:nvGrpSpPr>
              <p:grpSpPr>
                <a:xfrm>
                  <a:off x="0" y="0"/>
                  <a:ext cx="8162924" cy="358775"/>
                  <a:chOff x="25171" y="0"/>
                  <a:chExt cx="10512492" cy="563880"/>
                </a:xfrm>
              </p:grpSpPr>
              <p:sp>
                <p:nvSpPr>
                  <p:cNvPr id="37" name="Cube 36"/>
                  <p:cNvSpPr/>
                  <p:nvPr/>
                </p:nvSpPr>
                <p:spPr>
                  <a:xfrm>
                    <a:off x="2517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8" name="Cube 37"/>
                  <p:cNvSpPr/>
                  <p:nvPr/>
                </p:nvSpPr>
                <p:spPr>
                  <a:xfrm>
                    <a:off x="975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9" name="Cube 38"/>
                  <p:cNvSpPr/>
                  <p:nvPr/>
                </p:nvSpPr>
                <p:spPr>
                  <a:xfrm>
                    <a:off x="1907922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0" name="Cube 39"/>
                  <p:cNvSpPr/>
                  <p:nvPr/>
                </p:nvSpPr>
                <p:spPr>
                  <a:xfrm>
                    <a:off x="2833010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1" name="Cube 40"/>
                  <p:cNvSpPr/>
                  <p:nvPr/>
                </p:nvSpPr>
                <p:spPr>
                  <a:xfrm>
                    <a:off x="3798213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2" name="Cube 41"/>
                  <p:cNvSpPr/>
                  <p:nvPr/>
                </p:nvSpPr>
                <p:spPr>
                  <a:xfrm>
                    <a:off x="4748475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3" name="Cube 42"/>
                  <p:cNvSpPr/>
                  <p:nvPr/>
                </p:nvSpPr>
                <p:spPr>
                  <a:xfrm>
                    <a:off x="5673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4" name="Cube 43"/>
                  <p:cNvSpPr/>
                  <p:nvPr/>
                </p:nvSpPr>
                <p:spPr>
                  <a:xfrm>
                    <a:off x="662368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5" name="Cube 44"/>
                  <p:cNvSpPr/>
                  <p:nvPr/>
                </p:nvSpPr>
                <p:spPr>
                  <a:xfrm>
                    <a:off x="7581355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6" name="Cube 45"/>
                  <p:cNvSpPr/>
                  <p:nvPr/>
                </p:nvSpPr>
                <p:spPr>
                  <a:xfrm>
                    <a:off x="853161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7" name="Cube 46"/>
                  <p:cNvSpPr/>
                  <p:nvPr/>
                </p:nvSpPr>
                <p:spPr>
                  <a:xfrm>
                    <a:off x="9489278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31" name="Group 30"/>
                <p:cNvGrpSpPr/>
                <p:nvPr/>
              </p:nvGrpSpPr>
              <p:grpSpPr>
                <a:xfrm>
                  <a:off x="8077200" y="0"/>
                  <a:ext cx="3760468" cy="358775"/>
                  <a:chOff x="0" y="0"/>
                  <a:chExt cx="3760468" cy="358775"/>
                </a:xfrm>
              </p:grpSpPr>
              <p:sp>
                <p:nvSpPr>
                  <p:cNvPr id="32" name="Cube 31"/>
                  <p:cNvSpPr/>
                  <p:nvPr/>
                </p:nvSpPr>
                <p:spPr>
                  <a:xfrm>
                    <a:off x="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3" name="Cube 32"/>
                  <p:cNvSpPr/>
                  <p:nvPr/>
                </p:nvSpPr>
                <p:spPr>
                  <a:xfrm>
                    <a:off x="7366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4" name="Cube 33"/>
                  <p:cNvSpPr/>
                  <p:nvPr/>
                </p:nvSpPr>
                <p:spPr>
                  <a:xfrm>
                    <a:off x="14732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5" name="Cube 34"/>
                  <p:cNvSpPr/>
                  <p:nvPr/>
                </p:nvSpPr>
                <p:spPr>
                  <a:xfrm>
                    <a:off x="22098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6" name="Cube 35"/>
                  <p:cNvSpPr/>
                  <p:nvPr/>
                </p:nvSpPr>
                <p:spPr>
                  <a:xfrm>
                    <a:off x="29464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9" name="Group 8"/>
            <p:cNvGrpSpPr/>
            <p:nvPr/>
          </p:nvGrpSpPr>
          <p:grpSpPr>
            <a:xfrm>
              <a:off x="25400" y="0"/>
              <a:ext cx="12853034" cy="406400"/>
              <a:chOff x="0" y="0"/>
              <a:chExt cx="11837668" cy="358775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0" y="0"/>
                <a:ext cx="8162924" cy="358775"/>
                <a:chOff x="25171" y="0"/>
                <a:chExt cx="10512492" cy="563880"/>
              </a:xfrm>
            </p:grpSpPr>
            <p:sp>
              <p:nvSpPr>
                <p:cNvPr id="17" name="Cube 16"/>
                <p:cNvSpPr/>
                <p:nvPr/>
              </p:nvSpPr>
              <p:spPr>
                <a:xfrm>
                  <a:off x="2517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8" name="Cube 17"/>
                <p:cNvSpPr/>
                <p:nvPr/>
              </p:nvSpPr>
              <p:spPr>
                <a:xfrm>
                  <a:off x="975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9" name="Cube 18"/>
                <p:cNvSpPr/>
                <p:nvPr/>
              </p:nvSpPr>
              <p:spPr>
                <a:xfrm>
                  <a:off x="1907922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0" name="Cube 19"/>
                <p:cNvSpPr/>
                <p:nvPr/>
              </p:nvSpPr>
              <p:spPr>
                <a:xfrm>
                  <a:off x="2833010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1" name="Cube 20"/>
                <p:cNvSpPr/>
                <p:nvPr/>
              </p:nvSpPr>
              <p:spPr>
                <a:xfrm>
                  <a:off x="3798213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2" name="Cube 21"/>
                <p:cNvSpPr/>
                <p:nvPr/>
              </p:nvSpPr>
              <p:spPr>
                <a:xfrm>
                  <a:off x="4748475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3" name="Cube 22"/>
                <p:cNvSpPr/>
                <p:nvPr/>
              </p:nvSpPr>
              <p:spPr>
                <a:xfrm>
                  <a:off x="5673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4" name="Cube 23"/>
                <p:cNvSpPr/>
                <p:nvPr/>
              </p:nvSpPr>
              <p:spPr>
                <a:xfrm>
                  <a:off x="662368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5" name="Cube 24"/>
                <p:cNvSpPr/>
                <p:nvPr/>
              </p:nvSpPr>
              <p:spPr>
                <a:xfrm>
                  <a:off x="7581355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6" name="Cube 25"/>
                <p:cNvSpPr/>
                <p:nvPr/>
              </p:nvSpPr>
              <p:spPr>
                <a:xfrm>
                  <a:off x="853161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7" name="Cube 26"/>
                <p:cNvSpPr/>
                <p:nvPr/>
              </p:nvSpPr>
              <p:spPr>
                <a:xfrm>
                  <a:off x="9489278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11" name="Group 10"/>
              <p:cNvGrpSpPr/>
              <p:nvPr/>
            </p:nvGrpSpPr>
            <p:grpSpPr>
              <a:xfrm>
                <a:off x="8077200" y="0"/>
                <a:ext cx="3760468" cy="358775"/>
                <a:chOff x="0" y="0"/>
                <a:chExt cx="3760468" cy="358775"/>
              </a:xfrm>
            </p:grpSpPr>
            <p:sp>
              <p:nvSpPr>
                <p:cNvPr id="12" name="Cube 11"/>
                <p:cNvSpPr/>
                <p:nvPr/>
              </p:nvSpPr>
              <p:spPr>
                <a:xfrm>
                  <a:off x="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3" name="Cube 12"/>
                <p:cNvSpPr/>
                <p:nvPr/>
              </p:nvSpPr>
              <p:spPr>
                <a:xfrm>
                  <a:off x="7366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4" name="Cube 13"/>
                <p:cNvSpPr/>
                <p:nvPr/>
              </p:nvSpPr>
              <p:spPr>
                <a:xfrm>
                  <a:off x="14732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5" name="Cube 14"/>
                <p:cNvSpPr/>
                <p:nvPr/>
              </p:nvSpPr>
              <p:spPr>
                <a:xfrm>
                  <a:off x="22098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6" name="Cube 15"/>
                <p:cNvSpPr/>
                <p:nvPr/>
              </p:nvSpPr>
              <p:spPr>
                <a:xfrm>
                  <a:off x="29464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grpSp>
        <p:nvGrpSpPr>
          <p:cNvPr id="250" name="Group 249"/>
          <p:cNvGrpSpPr/>
          <p:nvPr/>
        </p:nvGrpSpPr>
        <p:grpSpPr>
          <a:xfrm>
            <a:off x="-600824" y="-260868"/>
            <a:ext cx="4035251" cy="5982399"/>
            <a:chOff x="0" y="0"/>
            <a:chExt cx="1646555" cy="2531109"/>
          </a:xfrm>
        </p:grpSpPr>
        <p:grpSp>
          <p:nvGrpSpPr>
            <p:cNvPr id="251" name="Group 250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253" name="Group 252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258" name="Cloud Callout 257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259" name="Group 258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261" name="Group 260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308" name="Cloud Callout 307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309" name="Cloud Callout 308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310" name="Group 309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311" name="Group 310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313" name="Cloud Callout 312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314" name="Cloud Callout 313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312" name="Cloud Callout 311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262" name="Group 261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263" name="Group 262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265" name="Group 264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267" name="Group 266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269" name="Group 268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271" name="Group 270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273" name="Group 272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275" name="Group 274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277" name="Group 276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279" name="Group 278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281" name="Group 280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283" name="Group 282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285" name="Group 284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287" name="Group 286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289" name="Group 288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291" name="Group 290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293" name="Group 292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295" name="Group 294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297" name="Group 296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299" name="Group 298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301" name="Freeform 30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2" name="Freeform 30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3" name="Freeform 302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4" name="Freeform 303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5" name="Freeform 304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6" name="Freeform 305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7" name="Freeform 306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300" name="Freeform 299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298" name="Freeform 297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296" name="Arc 295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294" name="Arc 293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292" name="Arc 291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290" name="Arc 289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288" name="Arc 287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286" name="Arc 285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284" name="Arc 283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282" name="Arc 281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280" name="Arc 279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278" name="Arc 277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276" name="Arc 275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274" name="Freeform 273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272" name="Freeform 271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270" name="Freeform 269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268" name="Freeform 267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266" name="Freeform 265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264" name="Freeform 263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260" name="Cloud Callout 259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254" name="Group 253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255" name="Cloud Callout 254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256" name="Cloud Callout 255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257" name="Cloud Callout 256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252" name="Cloud Callout 251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315" name="Group 314"/>
          <p:cNvGrpSpPr/>
          <p:nvPr/>
        </p:nvGrpSpPr>
        <p:grpSpPr>
          <a:xfrm>
            <a:off x="9323590" y="347338"/>
            <a:ext cx="1690779" cy="2187025"/>
            <a:chOff x="25" y="585"/>
            <a:chExt cx="2271174" cy="3272239"/>
          </a:xfrm>
        </p:grpSpPr>
        <p:grpSp>
          <p:nvGrpSpPr>
            <p:cNvPr id="316" name="Group 315"/>
            <p:cNvGrpSpPr/>
            <p:nvPr/>
          </p:nvGrpSpPr>
          <p:grpSpPr>
            <a:xfrm rot="515542">
              <a:off x="69507" y="1983774"/>
              <a:ext cx="979783" cy="1289050"/>
              <a:chOff x="0" y="-12348"/>
              <a:chExt cx="1824505" cy="3018155"/>
            </a:xfrm>
          </p:grpSpPr>
          <p:sp>
            <p:nvSpPr>
              <p:cNvPr id="392" name="Freeform 391"/>
              <p:cNvSpPr/>
              <p:nvPr/>
            </p:nvSpPr>
            <p:spPr>
              <a:xfrm rot="21119774">
                <a:off x="115794" y="-12348"/>
                <a:ext cx="1708711" cy="3018155"/>
              </a:xfrm>
              <a:custGeom>
                <a:avLst/>
                <a:gdLst>
                  <a:gd name="connsiteX0" fmla="*/ 911913 w 1027419"/>
                  <a:gd name="connsiteY0" fmla="*/ 790 h 1806740"/>
                  <a:gd name="connsiteX1" fmla="*/ 454713 w 1027419"/>
                  <a:gd name="connsiteY1" fmla="*/ 53544 h 1806740"/>
                  <a:gd name="connsiteX2" fmla="*/ 314036 w 1027419"/>
                  <a:gd name="connsiteY2" fmla="*/ 132674 h 1806740"/>
                  <a:gd name="connsiteX3" fmla="*/ 208528 w 1027419"/>
                  <a:gd name="connsiteY3" fmla="*/ 176636 h 1806740"/>
                  <a:gd name="connsiteX4" fmla="*/ 120605 w 1027419"/>
                  <a:gd name="connsiteY4" fmla="*/ 238182 h 1806740"/>
                  <a:gd name="connsiteX5" fmla="*/ 85436 w 1027419"/>
                  <a:gd name="connsiteY5" fmla="*/ 326105 h 1806740"/>
                  <a:gd name="connsiteX6" fmla="*/ 94228 w 1027419"/>
                  <a:gd name="connsiteY6" fmla="*/ 396444 h 1806740"/>
                  <a:gd name="connsiteX7" fmla="*/ 129398 w 1027419"/>
                  <a:gd name="connsiteY7" fmla="*/ 449197 h 1806740"/>
                  <a:gd name="connsiteX8" fmla="*/ 164567 w 1027419"/>
                  <a:gd name="connsiteY8" fmla="*/ 484367 h 1806740"/>
                  <a:gd name="connsiteX9" fmla="*/ 190944 w 1027419"/>
                  <a:gd name="connsiteY9" fmla="*/ 677797 h 1806740"/>
                  <a:gd name="connsiteX10" fmla="*/ 287659 w 1027419"/>
                  <a:gd name="connsiteY10" fmla="*/ 1214128 h 1806740"/>
                  <a:gd name="connsiteX11" fmla="*/ 322828 w 1027419"/>
                  <a:gd name="connsiteY11" fmla="*/ 1433936 h 1806740"/>
                  <a:gd name="connsiteX12" fmla="*/ 287659 w 1027419"/>
                  <a:gd name="connsiteY12" fmla="*/ 1469105 h 1806740"/>
                  <a:gd name="connsiteX13" fmla="*/ 199736 w 1027419"/>
                  <a:gd name="connsiteY13" fmla="*/ 1521859 h 1806740"/>
                  <a:gd name="connsiteX14" fmla="*/ 23890 w 1027419"/>
                  <a:gd name="connsiteY14" fmla="*/ 1627367 h 1806740"/>
                  <a:gd name="connsiteX15" fmla="*/ 6305 w 1027419"/>
                  <a:gd name="connsiteY15" fmla="*/ 1715290 h 1806740"/>
                  <a:gd name="connsiteX16" fmla="*/ 67852 w 1027419"/>
                  <a:gd name="connsiteY16" fmla="*/ 1803213 h 1806740"/>
                  <a:gd name="connsiteX17" fmla="*/ 111813 w 1027419"/>
                  <a:gd name="connsiteY17" fmla="*/ 1785628 h 1806740"/>
                  <a:gd name="connsiteX18" fmla="*/ 226113 w 1027419"/>
                  <a:gd name="connsiteY18" fmla="*/ 1750459 h 1806740"/>
                  <a:gd name="connsiteX19" fmla="*/ 489882 w 1027419"/>
                  <a:gd name="connsiteY19" fmla="*/ 1592197 h 1806740"/>
                  <a:gd name="connsiteX20" fmla="*/ 560221 w 1027419"/>
                  <a:gd name="connsiteY20" fmla="*/ 1557028 h 1806740"/>
                  <a:gd name="connsiteX21" fmla="*/ 577805 w 1027419"/>
                  <a:gd name="connsiteY21" fmla="*/ 1451521 h 1806740"/>
                  <a:gd name="connsiteX22" fmla="*/ 507467 w 1027419"/>
                  <a:gd name="connsiteY22" fmla="*/ 1398767 h 1806740"/>
                  <a:gd name="connsiteX23" fmla="*/ 481090 w 1027419"/>
                  <a:gd name="connsiteY23" fmla="*/ 1381182 h 1806740"/>
                  <a:gd name="connsiteX24" fmla="*/ 472298 w 1027419"/>
                  <a:gd name="connsiteY24" fmla="*/ 1310844 h 1806740"/>
                  <a:gd name="connsiteX25" fmla="*/ 516259 w 1027419"/>
                  <a:gd name="connsiteY25" fmla="*/ 1099828 h 1806740"/>
                  <a:gd name="connsiteX26" fmla="*/ 507467 w 1027419"/>
                  <a:gd name="connsiteY26" fmla="*/ 959151 h 1806740"/>
                  <a:gd name="connsiteX27" fmla="*/ 498675 w 1027419"/>
                  <a:gd name="connsiteY27" fmla="*/ 818474 h 1806740"/>
                  <a:gd name="connsiteX28" fmla="*/ 472298 w 1027419"/>
                  <a:gd name="connsiteY28" fmla="*/ 651421 h 1806740"/>
                  <a:gd name="connsiteX29" fmla="*/ 375582 w 1027419"/>
                  <a:gd name="connsiteY29" fmla="*/ 484367 h 1806740"/>
                  <a:gd name="connsiteX30" fmla="*/ 340413 w 1027419"/>
                  <a:gd name="connsiteY30" fmla="*/ 422821 h 1806740"/>
                  <a:gd name="connsiteX31" fmla="*/ 445921 w 1027419"/>
                  <a:gd name="connsiteY31" fmla="*/ 387651 h 1806740"/>
                  <a:gd name="connsiteX32" fmla="*/ 595390 w 1027419"/>
                  <a:gd name="connsiteY32" fmla="*/ 334897 h 1806740"/>
                  <a:gd name="connsiteX33" fmla="*/ 876744 w 1027419"/>
                  <a:gd name="connsiteY33" fmla="*/ 238182 h 1806740"/>
                  <a:gd name="connsiteX34" fmla="*/ 947082 w 1027419"/>
                  <a:gd name="connsiteY34" fmla="*/ 176636 h 1806740"/>
                  <a:gd name="connsiteX35" fmla="*/ 1026213 w 1027419"/>
                  <a:gd name="connsiteY35" fmla="*/ 88713 h 1806740"/>
                  <a:gd name="connsiteX36" fmla="*/ 991044 w 1027419"/>
                  <a:gd name="connsiteY36" fmla="*/ 27167 h 1806740"/>
                  <a:gd name="connsiteX37" fmla="*/ 911913 w 1027419"/>
                  <a:gd name="connsiteY37" fmla="*/ 790 h 1806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27419" h="1806740">
                    <a:moveTo>
                      <a:pt x="911913" y="790"/>
                    </a:moveTo>
                    <a:cubicBezTo>
                      <a:pt x="822524" y="5186"/>
                      <a:pt x="554359" y="31563"/>
                      <a:pt x="454713" y="53544"/>
                    </a:cubicBezTo>
                    <a:cubicBezTo>
                      <a:pt x="355067" y="75525"/>
                      <a:pt x="355067" y="112159"/>
                      <a:pt x="314036" y="132674"/>
                    </a:cubicBezTo>
                    <a:cubicBezTo>
                      <a:pt x="273005" y="153189"/>
                      <a:pt x="240766" y="159051"/>
                      <a:pt x="208528" y="176636"/>
                    </a:cubicBezTo>
                    <a:cubicBezTo>
                      <a:pt x="176290" y="194221"/>
                      <a:pt x="141120" y="213271"/>
                      <a:pt x="120605" y="238182"/>
                    </a:cubicBezTo>
                    <a:cubicBezTo>
                      <a:pt x="100090" y="263093"/>
                      <a:pt x="89832" y="299728"/>
                      <a:pt x="85436" y="326105"/>
                    </a:cubicBezTo>
                    <a:cubicBezTo>
                      <a:pt x="81040" y="352482"/>
                      <a:pt x="86901" y="375929"/>
                      <a:pt x="94228" y="396444"/>
                    </a:cubicBezTo>
                    <a:cubicBezTo>
                      <a:pt x="101555" y="416959"/>
                      <a:pt x="117675" y="434543"/>
                      <a:pt x="129398" y="449197"/>
                    </a:cubicBezTo>
                    <a:cubicBezTo>
                      <a:pt x="141121" y="463851"/>
                      <a:pt x="154309" y="446267"/>
                      <a:pt x="164567" y="484367"/>
                    </a:cubicBezTo>
                    <a:cubicBezTo>
                      <a:pt x="174825" y="522467"/>
                      <a:pt x="170429" y="556170"/>
                      <a:pt x="190944" y="677797"/>
                    </a:cubicBezTo>
                    <a:cubicBezTo>
                      <a:pt x="211459" y="799424"/>
                      <a:pt x="265678" y="1088105"/>
                      <a:pt x="287659" y="1214128"/>
                    </a:cubicBezTo>
                    <a:cubicBezTo>
                      <a:pt x="309640" y="1340151"/>
                      <a:pt x="322828" y="1391440"/>
                      <a:pt x="322828" y="1433936"/>
                    </a:cubicBezTo>
                    <a:cubicBezTo>
                      <a:pt x="322828" y="1476432"/>
                      <a:pt x="308174" y="1454451"/>
                      <a:pt x="287659" y="1469105"/>
                    </a:cubicBezTo>
                    <a:cubicBezTo>
                      <a:pt x="267144" y="1483759"/>
                      <a:pt x="199736" y="1521859"/>
                      <a:pt x="199736" y="1521859"/>
                    </a:cubicBezTo>
                    <a:cubicBezTo>
                      <a:pt x="155775" y="1548236"/>
                      <a:pt x="56128" y="1595129"/>
                      <a:pt x="23890" y="1627367"/>
                    </a:cubicBezTo>
                    <a:cubicBezTo>
                      <a:pt x="-8348" y="1659605"/>
                      <a:pt x="-1022" y="1685982"/>
                      <a:pt x="6305" y="1715290"/>
                    </a:cubicBezTo>
                    <a:cubicBezTo>
                      <a:pt x="13632" y="1744598"/>
                      <a:pt x="67852" y="1803213"/>
                      <a:pt x="67852" y="1803213"/>
                    </a:cubicBezTo>
                    <a:cubicBezTo>
                      <a:pt x="85437" y="1814936"/>
                      <a:pt x="85436" y="1794420"/>
                      <a:pt x="111813" y="1785628"/>
                    </a:cubicBezTo>
                    <a:cubicBezTo>
                      <a:pt x="138190" y="1776836"/>
                      <a:pt x="163101" y="1782698"/>
                      <a:pt x="226113" y="1750459"/>
                    </a:cubicBezTo>
                    <a:cubicBezTo>
                      <a:pt x="289125" y="1718220"/>
                      <a:pt x="434197" y="1624435"/>
                      <a:pt x="489882" y="1592197"/>
                    </a:cubicBezTo>
                    <a:cubicBezTo>
                      <a:pt x="545567" y="1559959"/>
                      <a:pt x="545567" y="1580474"/>
                      <a:pt x="560221" y="1557028"/>
                    </a:cubicBezTo>
                    <a:cubicBezTo>
                      <a:pt x="574875" y="1533582"/>
                      <a:pt x="586597" y="1477898"/>
                      <a:pt x="577805" y="1451521"/>
                    </a:cubicBezTo>
                    <a:cubicBezTo>
                      <a:pt x="569013" y="1425144"/>
                      <a:pt x="523586" y="1410490"/>
                      <a:pt x="507467" y="1398767"/>
                    </a:cubicBezTo>
                    <a:cubicBezTo>
                      <a:pt x="491348" y="1387044"/>
                      <a:pt x="486952" y="1395836"/>
                      <a:pt x="481090" y="1381182"/>
                    </a:cubicBezTo>
                    <a:cubicBezTo>
                      <a:pt x="475228" y="1366528"/>
                      <a:pt x="466437" y="1357736"/>
                      <a:pt x="472298" y="1310844"/>
                    </a:cubicBezTo>
                    <a:cubicBezTo>
                      <a:pt x="478159" y="1263952"/>
                      <a:pt x="510398" y="1158443"/>
                      <a:pt x="516259" y="1099828"/>
                    </a:cubicBezTo>
                    <a:cubicBezTo>
                      <a:pt x="522120" y="1041213"/>
                      <a:pt x="507467" y="959151"/>
                      <a:pt x="507467" y="959151"/>
                    </a:cubicBezTo>
                    <a:cubicBezTo>
                      <a:pt x="504536" y="912259"/>
                      <a:pt x="504536" y="869762"/>
                      <a:pt x="498675" y="818474"/>
                    </a:cubicBezTo>
                    <a:cubicBezTo>
                      <a:pt x="492814" y="767186"/>
                      <a:pt x="492813" y="707105"/>
                      <a:pt x="472298" y="651421"/>
                    </a:cubicBezTo>
                    <a:cubicBezTo>
                      <a:pt x="451783" y="595737"/>
                      <a:pt x="397563" y="522467"/>
                      <a:pt x="375582" y="484367"/>
                    </a:cubicBezTo>
                    <a:cubicBezTo>
                      <a:pt x="353601" y="446267"/>
                      <a:pt x="328690" y="438940"/>
                      <a:pt x="340413" y="422821"/>
                    </a:cubicBezTo>
                    <a:cubicBezTo>
                      <a:pt x="352136" y="406702"/>
                      <a:pt x="445921" y="387651"/>
                      <a:pt x="445921" y="387651"/>
                    </a:cubicBezTo>
                    <a:lnTo>
                      <a:pt x="595390" y="334897"/>
                    </a:lnTo>
                    <a:cubicBezTo>
                      <a:pt x="667194" y="309986"/>
                      <a:pt x="818129" y="264559"/>
                      <a:pt x="876744" y="238182"/>
                    </a:cubicBezTo>
                    <a:cubicBezTo>
                      <a:pt x="935359" y="211805"/>
                      <a:pt x="922171" y="201547"/>
                      <a:pt x="947082" y="176636"/>
                    </a:cubicBezTo>
                    <a:cubicBezTo>
                      <a:pt x="971993" y="151725"/>
                      <a:pt x="1018886" y="113624"/>
                      <a:pt x="1026213" y="88713"/>
                    </a:cubicBezTo>
                    <a:cubicBezTo>
                      <a:pt x="1033540" y="63802"/>
                      <a:pt x="1005698" y="43286"/>
                      <a:pt x="991044" y="27167"/>
                    </a:cubicBezTo>
                    <a:cubicBezTo>
                      <a:pt x="976390" y="11048"/>
                      <a:pt x="1001302" y="-3606"/>
                      <a:pt x="911913" y="790"/>
                    </a:cubicBezTo>
                    <a:close/>
                  </a:path>
                </a:pathLst>
              </a:custGeom>
              <a:solidFill>
                <a:srgbClr val="DECFBC"/>
              </a:solidFill>
              <a:ln w="12700" cap="flat" cmpd="sng" algn="ctr">
                <a:solidFill>
                  <a:srgbClr val="44546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grpSp>
            <p:nvGrpSpPr>
              <p:cNvPr id="393" name="Group 392"/>
              <p:cNvGrpSpPr/>
              <p:nvPr/>
            </p:nvGrpSpPr>
            <p:grpSpPr>
              <a:xfrm rot="21229000" flipH="1">
                <a:off x="0" y="2330450"/>
                <a:ext cx="1407160" cy="651502"/>
                <a:chOff x="0" y="0"/>
                <a:chExt cx="1407160" cy="651502"/>
              </a:xfrm>
            </p:grpSpPr>
            <p:grpSp>
              <p:nvGrpSpPr>
                <p:cNvPr id="394" name="Group 393"/>
                <p:cNvGrpSpPr/>
                <p:nvPr/>
              </p:nvGrpSpPr>
              <p:grpSpPr>
                <a:xfrm>
                  <a:off x="0" y="0"/>
                  <a:ext cx="499746" cy="519431"/>
                  <a:chOff x="-26722" y="0"/>
                  <a:chExt cx="500094" cy="520434"/>
                </a:xfrm>
              </p:grpSpPr>
              <p:sp>
                <p:nvSpPr>
                  <p:cNvPr id="400" name="Trapezoid 399"/>
                  <p:cNvSpPr/>
                  <p:nvPr/>
                </p:nvSpPr>
                <p:spPr>
                  <a:xfrm rot="13102361" flipH="1">
                    <a:off x="-26722" y="313442"/>
                    <a:ext cx="426193" cy="206992"/>
                  </a:xfrm>
                  <a:prstGeom prst="trapezoi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01" name="Chord 400"/>
                  <p:cNvSpPr/>
                  <p:nvPr/>
                </p:nvSpPr>
                <p:spPr>
                  <a:xfrm rot="10456534" flipH="1">
                    <a:off x="76200" y="0"/>
                    <a:ext cx="397172" cy="341296"/>
                  </a:xfrm>
                  <a:prstGeom prst="chor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395" name="Group 394"/>
                <p:cNvGrpSpPr/>
                <p:nvPr/>
              </p:nvGrpSpPr>
              <p:grpSpPr>
                <a:xfrm>
                  <a:off x="177800" y="196850"/>
                  <a:ext cx="1229360" cy="454652"/>
                  <a:chOff x="0" y="0"/>
                  <a:chExt cx="1229360" cy="454652"/>
                </a:xfrm>
              </p:grpSpPr>
              <p:grpSp>
                <p:nvGrpSpPr>
                  <p:cNvPr id="396" name="Group 395"/>
                  <p:cNvGrpSpPr/>
                  <p:nvPr/>
                </p:nvGrpSpPr>
                <p:grpSpPr>
                  <a:xfrm>
                    <a:off x="101600" y="0"/>
                    <a:ext cx="1127760" cy="454652"/>
                    <a:chOff x="0" y="0"/>
                    <a:chExt cx="1127760" cy="441960"/>
                  </a:xfrm>
                </p:grpSpPr>
                <p:sp>
                  <p:nvSpPr>
                    <p:cNvPr id="398" name="Chord 397"/>
                    <p:cNvSpPr/>
                    <p:nvPr/>
                  </p:nvSpPr>
                  <p:spPr>
                    <a:xfrm rot="12814914">
                      <a:off x="0" y="0"/>
                      <a:ext cx="1127760" cy="441960"/>
                    </a:xfrm>
                    <a:prstGeom prst="chord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99" name="Bevel 398"/>
                    <p:cNvSpPr/>
                    <p:nvPr/>
                  </p:nvSpPr>
                  <p:spPr>
                    <a:xfrm rot="2034871" flipH="1">
                      <a:off x="330200" y="6350"/>
                      <a:ext cx="447387" cy="276576"/>
                    </a:xfrm>
                    <a:prstGeom prst="bevel">
                      <a:avLst/>
                    </a:prstGeom>
                    <a:gradFill rotWithShape="1">
                      <a:gsLst>
                        <a:gs pos="0">
                          <a:sysClr val="windowText" lastClr="000000">
                            <a:lumMod val="110000"/>
                            <a:satMod val="105000"/>
                            <a:tint val="67000"/>
                          </a:sysClr>
                        </a:gs>
                        <a:gs pos="50000">
                          <a:sysClr val="windowText" lastClr="000000">
                            <a:lumMod val="105000"/>
                            <a:satMod val="103000"/>
                            <a:tint val="73000"/>
                          </a:sysClr>
                        </a:gs>
                        <a:gs pos="100000">
                          <a:sysClr val="windowText" lastClr="000000">
                            <a:lumMod val="105000"/>
                            <a:satMod val="109000"/>
                            <a:tint val="81000"/>
                          </a:sysClr>
                        </a:gs>
                      </a:gsLst>
                      <a:lin ang="5400000" scaled="0"/>
                    </a:gradFill>
                    <a:ln w="6350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397" name="Flowchart: Terminator 396"/>
                  <p:cNvSpPr/>
                  <p:nvPr/>
                </p:nvSpPr>
                <p:spPr>
                  <a:xfrm rot="1829441" flipH="1">
                    <a:off x="0" y="114300"/>
                    <a:ext cx="779145" cy="268719"/>
                  </a:xfrm>
                  <a:prstGeom prst="flowChartTerminator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317" name="Group 316"/>
            <p:cNvGrpSpPr/>
            <p:nvPr/>
          </p:nvGrpSpPr>
          <p:grpSpPr>
            <a:xfrm rot="21021324" flipH="1">
              <a:off x="1038997" y="1977081"/>
              <a:ext cx="910834" cy="1242029"/>
              <a:chOff x="0" y="0"/>
              <a:chExt cx="1759511" cy="3018155"/>
            </a:xfrm>
          </p:grpSpPr>
          <p:sp>
            <p:nvSpPr>
              <p:cNvPr id="382" name="Freeform 381"/>
              <p:cNvSpPr/>
              <p:nvPr/>
            </p:nvSpPr>
            <p:spPr>
              <a:xfrm rot="21119774">
                <a:off x="50800" y="0"/>
                <a:ext cx="1708711" cy="3018155"/>
              </a:xfrm>
              <a:custGeom>
                <a:avLst/>
                <a:gdLst>
                  <a:gd name="connsiteX0" fmla="*/ 911913 w 1027419"/>
                  <a:gd name="connsiteY0" fmla="*/ 790 h 1806740"/>
                  <a:gd name="connsiteX1" fmla="*/ 454713 w 1027419"/>
                  <a:gd name="connsiteY1" fmla="*/ 53544 h 1806740"/>
                  <a:gd name="connsiteX2" fmla="*/ 314036 w 1027419"/>
                  <a:gd name="connsiteY2" fmla="*/ 132674 h 1806740"/>
                  <a:gd name="connsiteX3" fmla="*/ 208528 w 1027419"/>
                  <a:gd name="connsiteY3" fmla="*/ 176636 h 1806740"/>
                  <a:gd name="connsiteX4" fmla="*/ 120605 w 1027419"/>
                  <a:gd name="connsiteY4" fmla="*/ 238182 h 1806740"/>
                  <a:gd name="connsiteX5" fmla="*/ 85436 w 1027419"/>
                  <a:gd name="connsiteY5" fmla="*/ 326105 h 1806740"/>
                  <a:gd name="connsiteX6" fmla="*/ 94228 w 1027419"/>
                  <a:gd name="connsiteY6" fmla="*/ 396444 h 1806740"/>
                  <a:gd name="connsiteX7" fmla="*/ 129398 w 1027419"/>
                  <a:gd name="connsiteY7" fmla="*/ 449197 h 1806740"/>
                  <a:gd name="connsiteX8" fmla="*/ 164567 w 1027419"/>
                  <a:gd name="connsiteY8" fmla="*/ 484367 h 1806740"/>
                  <a:gd name="connsiteX9" fmla="*/ 190944 w 1027419"/>
                  <a:gd name="connsiteY9" fmla="*/ 677797 h 1806740"/>
                  <a:gd name="connsiteX10" fmla="*/ 287659 w 1027419"/>
                  <a:gd name="connsiteY10" fmla="*/ 1214128 h 1806740"/>
                  <a:gd name="connsiteX11" fmla="*/ 322828 w 1027419"/>
                  <a:gd name="connsiteY11" fmla="*/ 1433936 h 1806740"/>
                  <a:gd name="connsiteX12" fmla="*/ 287659 w 1027419"/>
                  <a:gd name="connsiteY12" fmla="*/ 1469105 h 1806740"/>
                  <a:gd name="connsiteX13" fmla="*/ 199736 w 1027419"/>
                  <a:gd name="connsiteY13" fmla="*/ 1521859 h 1806740"/>
                  <a:gd name="connsiteX14" fmla="*/ 23890 w 1027419"/>
                  <a:gd name="connsiteY14" fmla="*/ 1627367 h 1806740"/>
                  <a:gd name="connsiteX15" fmla="*/ 6305 w 1027419"/>
                  <a:gd name="connsiteY15" fmla="*/ 1715290 h 1806740"/>
                  <a:gd name="connsiteX16" fmla="*/ 67852 w 1027419"/>
                  <a:gd name="connsiteY16" fmla="*/ 1803213 h 1806740"/>
                  <a:gd name="connsiteX17" fmla="*/ 111813 w 1027419"/>
                  <a:gd name="connsiteY17" fmla="*/ 1785628 h 1806740"/>
                  <a:gd name="connsiteX18" fmla="*/ 226113 w 1027419"/>
                  <a:gd name="connsiteY18" fmla="*/ 1750459 h 1806740"/>
                  <a:gd name="connsiteX19" fmla="*/ 489882 w 1027419"/>
                  <a:gd name="connsiteY19" fmla="*/ 1592197 h 1806740"/>
                  <a:gd name="connsiteX20" fmla="*/ 560221 w 1027419"/>
                  <a:gd name="connsiteY20" fmla="*/ 1557028 h 1806740"/>
                  <a:gd name="connsiteX21" fmla="*/ 577805 w 1027419"/>
                  <a:gd name="connsiteY21" fmla="*/ 1451521 h 1806740"/>
                  <a:gd name="connsiteX22" fmla="*/ 507467 w 1027419"/>
                  <a:gd name="connsiteY22" fmla="*/ 1398767 h 1806740"/>
                  <a:gd name="connsiteX23" fmla="*/ 481090 w 1027419"/>
                  <a:gd name="connsiteY23" fmla="*/ 1381182 h 1806740"/>
                  <a:gd name="connsiteX24" fmla="*/ 472298 w 1027419"/>
                  <a:gd name="connsiteY24" fmla="*/ 1310844 h 1806740"/>
                  <a:gd name="connsiteX25" fmla="*/ 516259 w 1027419"/>
                  <a:gd name="connsiteY25" fmla="*/ 1099828 h 1806740"/>
                  <a:gd name="connsiteX26" fmla="*/ 507467 w 1027419"/>
                  <a:gd name="connsiteY26" fmla="*/ 959151 h 1806740"/>
                  <a:gd name="connsiteX27" fmla="*/ 498675 w 1027419"/>
                  <a:gd name="connsiteY27" fmla="*/ 818474 h 1806740"/>
                  <a:gd name="connsiteX28" fmla="*/ 472298 w 1027419"/>
                  <a:gd name="connsiteY28" fmla="*/ 651421 h 1806740"/>
                  <a:gd name="connsiteX29" fmla="*/ 375582 w 1027419"/>
                  <a:gd name="connsiteY29" fmla="*/ 484367 h 1806740"/>
                  <a:gd name="connsiteX30" fmla="*/ 340413 w 1027419"/>
                  <a:gd name="connsiteY30" fmla="*/ 422821 h 1806740"/>
                  <a:gd name="connsiteX31" fmla="*/ 445921 w 1027419"/>
                  <a:gd name="connsiteY31" fmla="*/ 387651 h 1806740"/>
                  <a:gd name="connsiteX32" fmla="*/ 595390 w 1027419"/>
                  <a:gd name="connsiteY32" fmla="*/ 334897 h 1806740"/>
                  <a:gd name="connsiteX33" fmla="*/ 876744 w 1027419"/>
                  <a:gd name="connsiteY33" fmla="*/ 238182 h 1806740"/>
                  <a:gd name="connsiteX34" fmla="*/ 947082 w 1027419"/>
                  <a:gd name="connsiteY34" fmla="*/ 176636 h 1806740"/>
                  <a:gd name="connsiteX35" fmla="*/ 1026213 w 1027419"/>
                  <a:gd name="connsiteY35" fmla="*/ 88713 h 1806740"/>
                  <a:gd name="connsiteX36" fmla="*/ 991044 w 1027419"/>
                  <a:gd name="connsiteY36" fmla="*/ 27167 h 1806740"/>
                  <a:gd name="connsiteX37" fmla="*/ 911913 w 1027419"/>
                  <a:gd name="connsiteY37" fmla="*/ 790 h 1806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27419" h="1806740">
                    <a:moveTo>
                      <a:pt x="911913" y="790"/>
                    </a:moveTo>
                    <a:cubicBezTo>
                      <a:pt x="822524" y="5186"/>
                      <a:pt x="554359" y="31563"/>
                      <a:pt x="454713" y="53544"/>
                    </a:cubicBezTo>
                    <a:cubicBezTo>
                      <a:pt x="355067" y="75525"/>
                      <a:pt x="355067" y="112159"/>
                      <a:pt x="314036" y="132674"/>
                    </a:cubicBezTo>
                    <a:cubicBezTo>
                      <a:pt x="273005" y="153189"/>
                      <a:pt x="240766" y="159051"/>
                      <a:pt x="208528" y="176636"/>
                    </a:cubicBezTo>
                    <a:cubicBezTo>
                      <a:pt x="176290" y="194221"/>
                      <a:pt x="141120" y="213271"/>
                      <a:pt x="120605" y="238182"/>
                    </a:cubicBezTo>
                    <a:cubicBezTo>
                      <a:pt x="100090" y="263093"/>
                      <a:pt x="89832" y="299728"/>
                      <a:pt x="85436" y="326105"/>
                    </a:cubicBezTo>
                    <a:cubicBezTo>
                      <a:pt x="81040" y="352482"/>
                      <a:pt x="86901" y="375929"/>
                      <a:pt x="94228" y="396444"/>
                    </a:cubicBezTo>
                    <a:cubicBezTo>
                      <a:pt x="101555" y="416959"/>
                      <a:pt x="117675" y="434543"/>
                      <a:pt x="129398" y="449197"/>
                    </a:cubicBezTo>
                    <a:cubicBezTo>
                      <a:pt x="141121" y="463851"/>
                      <a:pt x="154309" y="446267"/>
                      <a:pt x="164567" y="484367"/>
                    </a:cubicBezTo>
                    <a:cubicBezTo>
                      <a:pt x="174825" y="522467"/>
                      <a:pt x="170429" y="556170"/>
                      <a:pt x="190944" y="677797"/>
                    </a:cubicBezTo>
                    <a:cubicBezTo>
                      <a:pt x="211459" y="799424"/>
                      <a:pt x="265678" y="1088105"/>
                      <a:pt x="287659" y="1214128"/>
                    </a:cubicBezTo>
                    <a:cubicBezTo>
                      <a:pt x="309640" y="1340151"/>
                      <a:pt x="322828" y="1391440"/>
                      <a:pt x="322828" y="1433936"/>
                    </a:cubicBezTo>
                    <a:cubicBezTo>
                      <a:pt x="322828" y="1476432"/>
                      <a:pt x="308174" y="1454451"/>
                      <a:pt x="287659" y="1469105"/>
                    </a:cubicBezTo>
                    <a:cubicBezTo>
                      <a:pt x="267144" y="1483759"/>
                      <a:pt x="199736" y="1521859"/>
                      <a:pt x="199736" y="1521859"/>
                    </a:cubicBezTo>
                    <a:cubicBezTo>
                      <a:pt x="155775" y="1548236"/>
                      <a:pt x="56128" y="1595129"/>
                      <a:pt x="23890" y="1627367"/>
                    </a:cubicBezTo>
                    <a:cubicBezTo>
                      <a:pt x="-8348" y="1659605"/>
                      <a:pt x="-1022" y="1685982"/>
                      <a:pt x="6305" y="1715290"/>
                    </a:cubicBezTo>
                    <a:cubicBezTo>
                      <a:pt x="13632" y="1744598"/>
                      <a:pt x="67852" y="1803213"/>
                      <a:pt x="67852" y="1803213"/>
                    </a:cubicBezTo>
                    <a:cubicBezTo>
                      <a:pt x="85437" y="1814936"/>
                      <a:pt x="85436" y="1794420"/>
                      <a:pt x="111813" y="1785628"/>
                    </a:cubicBezTo>
                    <a:cubicBezTo>
                      <a:pt x="138190" y="1776836"/>
                      <a:pt x="163101" y="1782698"/>
                      <a:pt x="226113" y="1750459"/>
                    </a:cubicBezTo>
                    <a:cubicBezTo>
                      <a:pt x="289125" y="1718220"/>
                      <a:pt x="434197" y="1624435"/>
                      <a:pt x="489882" y="1592197"/>
                    </a:cubicBezTo>
                    <a:cubicBezTo>
                      <a:pt x="545567" y="1559959"/>
                      <a:pt x="545567" y="1580474"/>
                      <a:pt x="560221" y="1557028"/>
                    </a:cubicBezTo>
                    <a:cubicBezTo>
                      <a:pt x="574875" y="1533582"/>
                      <a:pt x="586597" y="1477898"/>
                      <a:pt x="577805" y="1451521"/>
                    </a:cubicBezTo>
                    <a:cubicBezTo>
                      <a:pt x="569013" y="1425144"/>
                      <a:pt x="523586" y="1410490"/>
                      <a:pt x="507467" y="1398767"/>
                    </a:cubicBezTo>
                    <a:cubicBezTo>
                      <a:pt x="491348" y="1387044"/>
                      <a:pt x="486952" y="1395836"/>
                      <a:pt x="481090" y="1381182"/>
                    </a:cubicBezTo>
                    <a:cubicBezTo>
                      <a:pt x="475228" y="1366528"/>
                      <a:pt x="466437" y="1357736"/>
                      <a:pt x="472298" y="1310844"/>
                    </a:cubicBezTo>
                    <a:cubicBezTo>
                      <a:pt x="478159" y="1263952"/>
                      <a:pt x="510398" y="1158443"/>
                      <a:pt x="516259" y="1099828"/>
                    </a:cubicBezTo>
                    <a:cubicBezTo>
                      <a:pt x="522120" y="1041213"/>
                      <a:pt x="507467" y="959151"/>
                      <a:pt x="507467" y="959151"/>
                    </a:cubicBezTo>
                    <a:cubicBezTo>
                      <a:pt x="504536" y="912259"/>
                      <a:pt x="504536" y="869762"/>
                      <a:pt x="498675" y="818474"/>
                    </a:cubicBezTo>
                    <a:cubicBezTo>
                      <a:pt x="492814" y="767186"/>
                      <a:pt x="492813" y="707105"/>
                      <a:pt x="472298" y="651421"/>
                    </a:cubicBezTo>
                    <a:cubicBezTo>
                      <a:pt x="451783" y="595737"/>
                      <a:pt x="397563" y="522467"/>
                      <a:pt x="375582" y="484367"/>
                    </a:cubicBezTo>
                    <a:cubicBezTo>
                      <a:pt x="353601" y="446267"/>
                      <a:pt x="328690" y="438940"/>
                      <a:pt x="340413" y="422821"/>
                    </a:cubicBezTo>
                    <a:cubicBezTo>
                      <a:pt x="352136" y="406702"/>
                      <a:pt x="445921" y="387651"/>
                      <a:pt x="445921" y="387651"/>
                    </a:cubicBezTo>
                    <a:lnTo>
                      <a:pt x="595390" y="334897"/>
                    </a:lnTo>
                    <a:cubicBezTo>
                      <a:pt x="667194" y="309986"/>
                      <a:pt x="818129" y="264559"/>
                      <a:pt x="876744" y="238182"/>
                    </a:cubicBezTo>
                    <a:cubicBezTo>
                      <a:pt x="935359" y="211805"/>
                      <a:pt x="922171" y="201547"/>
                      <a:pt x="947082" y="176636"/>
                    </a:cubicBezTo>
                    <a:cubicBezTo>
                      <a:pt x="971993" y="151725"/>
                      <a:pt x="1018886" y="113624"/>
                      <a:pt x="1026213" y="88713"/>
                    </a:cubicBezTo>
                    <a:cubicBezTo>
                      <a:pt x="1033540" y="63802"/>
                      <a:pt x="1005698" y="43286"/>
                      <a:pt x="991044" y="27167"/>
                    </a:cubicBezTo>
                    <a:cubicBezTo>
                      <a:pt x="976390" y="11048"/>
                      <a:pt x="1001302" y="-3606"/>
                      <a:pt x="911913" y="790"/>
                    </a:cubicBezTo>
                    <a:close/>
                  </a:path>
                </a:pathLst>
              </a:custGeom>
              <a:solidFill>
                <a:srgbClr val="DECFBC"/>
              </a:solidFill>
              <a:ln w="12700" cap="flat" cmpd="sng" algn="ctr">
                <a:solidFill>
                  <a:srgbClr val="44546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grpSp>
            <p:nvGrpSpPr>
              <p:cNvPr id="383" name="Group 382"/>
              <p:cNvGrpSpPr/>
              <p:nvPr/>
            </p:nvGrpSpPr>
            <p:grpSpPr>
              <a:xfrm rot="21229000" flipH="1">
                <a:off x="0" y="2330450"/>
                <a:ext cx="1407160" cy="651502"/>
                <a:chOff x="0" y="0"/>
                <a:chExt cx="1407160" cy="651502"/>
              </a:xfrm>
            </p:grpSpPr>
            <p:grpSp>
              <p:nvGrpSpPr>
                <p:cNvPr id="384" name="Group 383"/>
                <p:cNvGrpSpPr/>
                <p:nvPr/>
              </p:nvGrpSpPr>
              <p:grpSpPr>
                <a:xfrm>
                  <a:off x="0" y="0"/>
                  <a:ext cx="499746" cy="519431"/>
                  <a:chOff x="-26722" y="0"/>
                  <a:chExt cx="500094" cy="520434"/>
                </a:xfrm>
              </p:grpSpPr>
              <p:sp>
                <p:nvSpPr>
                  <p:cNvPr id="390" name="Trapezoid 389"/>
                  <p:cNvSpPr/>
                  <p:nvPr/>
                </p:nvSpPr>
                <p:spPr>
                  <a:xfrm rot="13102361" flipH="1">
                    <a:off x="-26722" y="313442"/>
                    <a:ext cx="426193" cy="206992"/>
                  </a:xfrm>
                  <a:prstGeom prst="trapezoi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91" name="Chord 390"/>
                  <p:cNvSpPr/>
                  <p:nvPr/>
                </p:nvSpPr>
                <p:spPr>
                  <a:xfrm rot="10456534" flipH="1">
                    <a:off x="76200" y="0"/>
                    <a:ext cx="397172" cy="341296"/>
                  </a:xfrm>
                  <a:prstGeom prst="chor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385" name="Group 384"/>
                <p:cNvGrpSpPr/>
                <p:nvPr/>
              </p:nvGrpSpPr>
              <p:grpSpPr>
                <a:xfrm>
                  <a:off x="177800" y="196850"/>
                  <a:ext cx="1229360" cy="454652"/>
                  <a:chOff x="0" y="0"/>
                  <a:chExt cx="1229360" cy="454652"/>
                </a:xfrm>
              </p:grpSpPr>
              <p:grpSp>
                <p:nvGrpSpPr>
                  <p:cNvPr id="386" name="Group 385"/>
                  <p:cNvGrpSpPr/>
                  <p:nvPr/>
                </p:nvGrpSpPr>
                <p:grpSpPr>
                  <a:xfrm>
                    <a:off x="101600" y="0"/>
                    <a:ext cx="1127760" cy="454652"/>
                    <a:chOff x="0" y="0"/>
                    <a:chExt cx="1127760" cy="441960"/>
                  </a:xfrm>
                </p:grpSpPr>
                <p:sp>
                  <p:nvSpPr>
                    <p:cNvPr id="388" name="Chord 387"/>
                    <p:cNvSpPr/>
                    <p:nvPr/>
                  </p:nvSpPr>
                  <p:spPr>
                    <a:xfrm rot="12814914">
                      <a:off x="0" y="0"/>
                      <a:ext cx="1127760" cy="441960"/>
                    </a:xfrm>
                    <a:prstGeom prst="chord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89" name="Bevel 388"/>
                    <p:cNvSpPr/>
                    <p:nvPr/>
                  </p:nvSpPr>
                  <p:spPr>
                    <a:xfrm rot="2034871" flipH="1">
                      <a:off x="330200" y="6350"/>
                      <a:ext cx="447387" cy="276576"/>
                    </a:xfrm>
                    <a:prstGeom prst="bevel">
                      <a:avLst/>
                    </a:prstGeom>
                    <a:gradFill rotWithShape="1">
                      <a:gsLst>
                        <a:gs pos="0">
                          <a:sysClr val="windowText" lastClr="000000">
                            <a:lumMod val="110000"/>
                            <a:satMod val="105000"/>
                            <a:tint val="67000"/>
                          </a:sysClr>
                        </a:gs>
                        <a:gs pos="50000">
                          <a:sysClr val="windowText" lastClr="000000">
                            <a:lumMod val="105000"/>
                            <a:satMod val="103000"/>
                            <a:tint val="73000"/>
                          </a:sysClr>
                        </a:gs>
                        <a:gs pos="100000">
                          <a:sysClr val="windowText" lastClr="000000">
                            <a:lumMod val="105000"/>
                            <a:satMod val="109000"/>
                            <a:tint val="81000"/>
                          </a:sysClr>
                        </a:gs>
                      </a:gsLst>
                      <a:lin ang="5400000" scaled="0"/>
                    </a:gradFill>
                    <a:ln w="6350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387" name="Flowchart: Terminator 386"/>
                  <p:cNvSpPr/>
                  <p:nvPr/>
                </p:nvSpPr>
                <p:spPr>
                  <a:xfrm rot="1829441" flipH="1">
                    <a:off x="0" y="114300"/>
                    <a:ext cx="779145" cy="268719"/>
                  </a:xfrm>
                  <a:prstGeom prst="flowChartTerminator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318" name="Group 317"/>
            <p:cNvGrpSpPr/>
            <p:nvPr/>
          </p:nvGrpSpPr>
          <p:grpSpPr>
            <a:xfrm rot="21313107">
              <a:off x="25" y="585"/>
              <a:ext cx="2271174" cy="2126523"/>
              <a:chOff x="1" y="1"/>
              <a:chExt cx="2271174" cy="2126523"/>
            </a:xfrm>
          </p:grpSpPr>
          <p:grpSp>
            <p:nvGrpSpPr>
              <p:cNvPr id="319" name="Group 318"/>
              <p:cNvGrpSpPr/>
              <p:nvPr/>
            </p:nvGrpSpPr>
            <p:grpSpPr>
              <a:xfrm>
                <a:off x="1" y="1"/>
                <a:ext cx="2271174" cy="2126523"/>
                <a:chOff x="-166609" y="2"/>
                <a:chExt cx="4119375" cy="3497406"/>
              </a:xfrm>
            </p:grpSpPr>
            <p:grpSp>
              <p:nvGrpSpPr>
                <p:cNvPr id="323" name="Group 322"/>
                <p:cNvGrpSpPr/>
                <p:nvPr/>
              </p:nvGrpSpPr>
              <p:grpSpPr>
                <a:xfrm>
                  <a:off x="-166609" y="2"/>
                  <a:ext cx="4119375" cy="3497406"/>
                  <a:chOff x="-184970" y="2"/>
                  <a:chExt cx="4120550" cy="3497406"/>
                </a:xfrm>
              </p:grpSpPr>
              <p:grpSp>
                <p:nvGrpSpPr>
                  <p:cNvPr id="326" name="Group 325"/>
                  <p:cNvGrpSpPr/>
                  <p:nvPr/>
                </p:nvGrpSpPr>
                <p:grpSpPr>
                  <a:xfrm>
                    <a:off x="-184970" y="2"/>
                    <a:ext cx="4120550" cy="3497406"/>
                    <a:chOff x="-185002" y="2"/>
                    <a:chExt cx="4121205" cy="3497736"/>
                  </a:xfrm>
                </p:grpSpPr>
                <p:sp>
                  <p:nvSpPr>
                    <p:cNvPr id="333" name="Rectangle 332"/>
                    <p:cNvSpPr/>
                    <p:nvPr/>
                  </p:nvSpPr>
                  <p:spPr>
                    <a:xfrm rot="1133762">
                      <a:off x="590931" y="2904560"/>
                      <a:ext cx="1052665" cy="581041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34" name="Rectangle 333"/>
                    <p:cNvSpPr/>
                    <p:nvPr/>
                  </p:nvSpPr>
                  <p:spPr>
                    <a:xfrm rot="20539513" flipH="1">
                      <a:off x="1568757" y="2948915"/>
                      <a:ext cx="917187" cy="548823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grpSp>
                  <p:nvGrpSpPr>
                    <p:cNvPr id="335" name="Group 334"/>
                    <p:cNvGrpSpPr/>
                    <p:nvPr/>
                  </p:nvGrpSpPr>
                  <p:grpSpPr>
                    <a:xfrm>
                      <a:off x="272559" y="2"/>
                      <a:ext cx="2480256" cy="3104513"/>
                      <a:chOff x="-2" y="2"/>
                      <a:chExt cx="2480256" cy="3104513"/>
                    </a:xfrm>
                  </p:grpSpPr>
                  <p:grpSp>
                    <p:nvGrpSpPr>
                      <p:cNvPr id="343" name="Group 342"/>
                      <p:cNvGrpSpPr/>
                      <p:nvPr/>
                    </p:nvGrpSpPr>
                    <p:grpSpPr>
                      <a:xfrm>
                        <a:off x="-2" y="2"/>
                        <a:ext cx="2466340" cy="3104513"/>
                        <a:chOff x="-2" y="2"/>
                        <a:chExt cx="2466340" cy="3104513"/>
                      </a:xfrm>
                    </p:grpSpPr>
                    <p:sp>
                      <p:nvSpPr>
                        <p:cNvPr id="375" name="Oval 374"/>
                        <p:cNvSpPr/>
                        <p:nvPr/>
                      </p:nvSpPr>
                      <p:spPr>
                        <a:xfrm>
                          <a:off x="-2" y="2"/>
                          <a:ext cx="2466340" cy="3104513"/>
                        </a:xfrm>
                        <a:prstGeom prst="ellipse">
                          <a:avLst/>
                        </a:prstGeom>
                        <a:solidFill>
                          <a:srgbClr val="DECFBC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grpSp>
                      <p:nvGrpSpPr>
                        <p:cNvPr id="376" name="Group 375"/>
                        <p:cNvGrpSpPr/>
                        <p:nvPr/>
                      </p:nvGrpSpPr>
                      <p:grpSpPr>
                        <a:xfrm>
                          <a:off x="668215" y="633046"/>
                          <a:ext cx="342890" cy="448393"/>
                          <a:chOff x="0" y="0"/>
                          <a:chExt cx="342890" cy="448393"/>
                        </a:xfrm>
                      </p:grpSpPr>
                      <p:sp>
                        <p:nvSpPr>
                          <p:cNvPr id="380" name="Oval 379"/>
                          <p:cNvSpPr/>
                          <p:nvPr/>
                        </p:nvSpPr>
                        <p:spPr>
                          <a:xfrm>
                            <a:off x="0" y="0"/>
                            <a:ext cx="342890" cy="447647"/>
                          </a:xfrm>
                          <a:prstGeom prst="ellipse">
                            <a:avLst/>
                          </a:prstGeom>
                          <a:solidFill>
                            <a:sysClr val="window" lastClr="FFFFFF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81" name="Oval 380"/>
                          <p:cNvSpPr/>
                          <p:nvPr/>
                        </p:nvSpPr>
                        <p:spPr>
                          <a:xfrm>
                            <a:off x="57176" y="219807"/>
                            <a:ext cx="257167" cy="228586"/>
                          </a:xfrm>
                          <a:prstGeom prst="ellipse">
                            <a:avLst/>
                          </a:pr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377" name="Group 376"/>
                        <p:cNvGrpSpPr/>
                        <p:nvPr/>
                      </p:nvGrpSpPr>
                      <p:grpSpPr>
                        <a:xfrm>
                          <a:off x="1389184" y="633046"/>
                          <a:ext cx="342890" cy="447647"/>
                          <a:chOff x="0" y="0"/>
                          <a:chExt cx="342890" cy="447647"/>
                        </a:xfrm>
                      </p:grpSpPr>
                      <p:sp>
                        <p:nvSpPr>
                          <p:cNvPr id="378" name="Oval 377"/>
                          <p:cNvSpPr/>
                          <p:nvPr/>
                        </p:nvSpPr>
                        <p:spPr>
                          <a:xfrm>
                            <a:off x="0" y="0"/>
                            <a:ext cx="342890" cy="447647"/>
                          </a:xfrm>
                          <a:prstGeom prst="ellipse">
                            <a:avLst/>
                          </a:prstGeom>
                          <a:solidFill>
                            <a:sysClr val="window" lastClr="FFFFFF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79" name="Oval 378"/>
                          <p:cNvSpPr/>
                          <p:nvPr/>
                        </p:nvSpPr>
                        <p:spPr>
                          <a:xfrm>
                            <a:off x="52761" y="219061"/>
                            <a:ext cx="257168" cy="228586"/>
                          </a:xfrm>
                          <a:prstGeom prst="ellipse">
                            <a:avLst/>
                          </a:pr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sp>
                    <p:nvSpPr>
                      <p:cNvPr id="344" name="Rectangle 343"/>
                      <p:cNvSpPr/>
                      <p:nvPr/>
                    </p:nvSpPr>
                    <p:spPr>
                      <a:xfrm>
                        <a:off x="413239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45" name="Rectangle 344"/>
                      <p:cNvSpPr/>
                      <p:nvPr/>
                    </p:nvSpPr>
                    <p:spPr>
                      <a:xfrm>
                        <a:off x="747347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46" name="Rectangle 345"/>
                      <p:cNvSpPr/>
                      <p:nvPr/>
                    </p:nvSpPr>
                    <p:spPr>
                      <a:xfrm>
                        <a:off x="1081454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47" name="Rectangle 346"/>
                      <p:cNvSpPr/>
                      <p:nvPr/>
                    </p:nvSpPr>
                    <p:spPr>
                      <a:xfrm>
                        <a:off x="1415562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48" name="Rectangle 347"/>
                      <p:cNvSpPr/>
                      <p:nvPr/>
                    </p:nvSpPr>
                    <p:spPr>
                      <a:xfrm>
                        <a:off x="1749670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49" name="Rectangle 348"/>
                      <p:cNvSpPr/>
                      <p:nvPr/>
                    </p:nvSpPr>
                    <p:spPr>
                      <a:xfrm>
                        <a:off x="1248508" y="2127739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0" name="Rectangle 349"/>
                      <p:cNvSpPr/>
                      <p:nvPr/>
                    </p:nvSpPr>
                    <p:spPr>
                      <a:xfrm>
                        <a:off x="580293" y="2127739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1" name="Rectangle 350"/>
                      <p:cNvSpPr/>
                      <p:nvPr/>
                    </p:nvSpPr>
                    <p:spPr>
                      <a:xfrm>
                        <a:off x="1591408" y="2127739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2" name="Rectangle 351"/>
                      <p:cNvSpPr/>
                      <p:nvPr/>
                    </p:nvSpPr>
                    <p:spPr>
                      <a:xfrm>
                        <a:off x="914400" y="2127739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3" name="Rectangle 352"/>
                      <p:cNvSpPr/>
                      <p:nvPr/>
                    </p:nvSpPr>
                    <p:spPr>
                      <a:xfrm>
                        <a:off x="1055077" y="2365131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4" name="Rectangle 353"/>
                      <p:cNvSpPr/>
                      <p:nvPr/>
                    </p:nvSpPr>
                    <p:spPr>
                      <a:xfrm>
                        <a:off x="1389185" y="2365131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5" name="Rectangle 354"/>
                      <p:cNvSpPr/>
                      <p:nvPr/>
                    </p:nvSpPr>
                    <p:spPr>
                      <a:xfrm>
                        <a:off x="747347" y="2365131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6" name="Rectangle 355"/>
                      <p:cNvSpPr/>
                      <p:nvPr/>
                    </p:nvSpPr>
                    <p:spPr>
                      <a:xfrm>
                        <a:off x="1248508" y="2602523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7" name="Rectangle 356"/>
                      <p:cNvSpPr/>
                      <p:nvPr/>
                    </p:nvSpPr>
                    <p:spPr>
                      <a:xfrm>
                        <a:off x="914400" y="2602523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8" name="Flowchart: Data 357"/>
                      <p:cNvSpPr/>
                      <p:nvPr/>
                    </p:nvSpPr>
                    <p:spPr>
                      <a:xfrm>
                        <a:off x="1749671" y="2612424"/>
                        <a:ext cx="457200" cy="22860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59" name="Rectangle 358"/>
                      <p:cNvSpPr/>
                      <p:nvPr/>
                    </p:nvSpPr>
                    <p:spPr>
                      <a:xfrm>
                        <a:off x="1565031" y="2602523"/>
                        <a:ext cx="334010" cy="22860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0" name="Flowchart: Data 359"/>
                      <p:cNvSpPr/>
                      <p:nvPr/>
                    </p:nvSpPr>
                    <p:spPr>
                      <a:xfrm>
                        <a:off x="1960685" y="2136531"/>
                        <a:ext cx="443230" cy="22860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1" name="Flowchart: Data 360"/>
                      <p:cNvSpPr/>
                      <p:nvPr/>
                    </p:nvSpPr>
                    <p:spPr>
                      <a:xfrm rot="151800">
                        <a:off x="1872762" y="2365131"/>
                        <a:ext cx="436245" cy="23749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2" name="Rectangle 361"/>
                      <p:cNvSpPr/>
                      <p:nvPr/>
                    </p:nvSpPr>
                    <p:spPr>
                      <a:xfrm>
                        <a:off x="1723293" y="2365131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3" name="Rectangle 362"/>
                      <p:cNvSpPr/>
                      <p:nvPr/>
                    </p:nvSpPr>
                    <p:spPr>
                      <a:xfrm>
                        <a:off x="1925516" y="2127739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4" name="Flowchart: Data 363"/>
                      <p:cNvSpPr/>
                      <p:nvPr/>
                    </p:nvSpPr>
                    <p:spPr>
                      <a:xfrm rot="21206143" flipH="1">
                        <a:off x="184639" y="2347546"/>
                        <a:ext cx="350520" cy="255905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5" name="Flowchart: Data 364"/>
                      <p:cNvSpPr/>
                      <p:nvPr/>
                    </p:nvSpPr>
                    <p:spPr>
                      <a:xfrm flipH="1">
                        <a:off x="281354" y="2602523"/>
                        <a:ext cx="525780" cy="22860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6" name="Flowchart: Data 365"/>
                      <p:cNvSpPr/>
                      <p:nvPr/>
                    </p:nvSpPr>
                    <p:spPr>
                      <a:xfrm flipH="1">
                        <a:off x="70339" y="2127739"/>
                        <a:ext cx="350520" cy="22860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7" name="Rectangle 366"/>
                      <p:cNvSpPr/>
                      <p:nvPr/>
                    </p:nvSpPr>
                    <p:spPr>
                      <a:xfrm>
                        <a:off x="580293" y="2602523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8" name="Rectangle 367"/>
                      <p:cNvSpPr/>
                      <p:nvPr/>
                    </p:nvSpPr>
                    <p:spPr>
                      <a:xfrm>
                        <a:off x="413239" y="2373923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69" name="Rectangle 368"/>
                      <p:cNvSpPr/>
                      <p:nvPr/>
                    </p:nvSpPr>
                    <p:spPr>
                      <a:xfrm>
                        <a:off x="245525" y="2127739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70" name="Rectangle 369"/>
                      <p:cNvSpPr/>
                      <p:nvPr/>
                    </p:nvSpPr>
                    <p:spPr>
                      <a:xfrm>
                        <a:off x="0" y="1729010"/>
                        <a:ext cx="2480254" cy="176447"/>
                      </a:xfrm>
                      <a:prstGeom prst="rect">
                        <a:avLst/>
                      </a:prstGeom>
                      <a:solidFill>
                        <a:srgbClr val="E7E6E6"/>
                      </a:solidFill>
                      <a:ln w="12700" cap="flat" cmpd="sng" algn="ctr">
                        <a:solidFill>
                          <a:srgbClr val="5B9BD5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71" name="Flowchart: Data 370"/>
                      <p:cNvSpPr/>
                      <p:nvPr/>
                    </p:nvSpPr>
                    <p:spPr>
                      <a:xfrm>
                        <a:off x="2240903" y="1899520"/>
                        <a:ext cx="223588" cy="241864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72" name="Rectangle 371"/>
                      <p:cNvSpPr/>
                      <p:nvPr/>
                    </p:nvSpPr>
                    <p:spPr>
                      <a:xfrm>
                        <a:off x="2057402" y="1905457"/>
                        <a:ext cx="316230" cy="217739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73" name="Flowchart: Data 372"/>
                      <p:cNvSpPr/>
                      <p:nvPr/>
                    </p:nvSpPr>
                    <p:spPr>
                      <a:xfrm flipH="1">
                        <a:off x="10215" y="1913452"/>
                        <a:ext cx="316230" cy="21971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74" name="Rectangle 373"/>
                      <p:cNvSpPr/>
                      <p:nvPr/>
                    </p:nvSpPr>
                    <p:spPr>
                      <a:xfrm>
                        <a:off x="146521" y="1916653"/>
                        <a:ext cx="289560" cy="211183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336" name="Rectangle 335"/>
                    <p:cNvSpPr/>
                    <p:nvPr/>
                  </p:nvSpPr>
                  <p:spPr>
                    <a:xfrm>
                      <a:off x="1378592" y="2841024"/>
                      <a:ext cx="334010" cy="256508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37" name="Rectangle 336"/>
                    <p:cNvSpPr/>
                    <p:nvPr/>
                  </p:nvSpPr>
                  <p:spPr>
                    <a:xfrm>
                      <a:off x="1714500" y="2848708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38" name="Rectangle 337"/>
                    <p:cNvSpPr/>
                    <p:nvPr/>
                  </p:nvSpPr>
                  <p:spPr>
                    <a:xfrm>
                      <a:off x="1037492" y="2848708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39" name="Rectangle 338"/>
                    <p:cNvSpPr/>
                    <p:nvPr/>
                  </p:nvSpPr>
                  <p:spPr>
                    <a:xfrm>
                      <a:off x="2022231" y="2848708"/>
                      <a:ext cx="377825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40" name="Rectangle 339"/>
                    <p:cNvSpPr/>
                    <p:nvPr/>
                  </p:nvSpPr>
                  <p:spPr>
                    <a:xfrm>
                      <a:off x="685800" y="2839916"/>
                      <a:ext cx="413385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41" name="Freeform 340"/>
                    <p:cNvSpPr/>
                    <p:nvPr/>
                  </p:nvSpPr>
                  <p:spPr>
                    <a:xfrm rot="17971067" flipH="1">
                      <a:off x="2824707" y="1722342"/>
                      <a:ext cx="790556" cy="1432437"/>
                    </a:xfrm>
                    <a:custGeom>
                      <a:avLst/>
                      <a:gdLst>
                        <a:gd name="connsiteX0" fmla="*/ 309984 w 823732"/>
                        <a:gd name="connsiteY0" fmla="*/ 27891 h 1374742"/>
                        <a:gd name="connsiteX1" fmla="*/ 222061 w 823732"/>
                        <a:gd name="connsiteY1" fmla="*/ 19099 h 1374742"/>
                        <a:gd name="connsiteX2" fmla="*/ 169307 w 823732"/>
                        <a:gd name="connsiteY2" fmla="*/ 10307 h 1374742"/>
                        <a:gd name="connsiteX3" fmla="*/ 116553 w 823732"/>
                        <a:gd name="connsiteY3" fmla="*/ 80645 h 1374742"/>
                        <a:gd name="connsiteX4" fmla="*/ 134138 w 823732"/>
                        <a:gd name="connsiteY4" fmla="*/ 142191 h 1374742"/>
                        <a:gd name="connsiteX5" fmla="*/ 125345 w 823732"/>
                        <a:gd name="connsiteY5" fmla="*/ 230114 h 1374742"/>
                        <a:gd name="connsiteX6" fmla="*/ 116553 w 823732"/>
                        <a:gd name="connsiteY6" fmla="*/ 309245 h 1374742"/>
                        <a:gd name="connsiteX7" fmla="*/ 72591 w 823732"/>
                        <a:gd name="connsiteY7" fmla="*/ 581807 h 1374742"/>
                        <a:gd name="connsiteX8" fmla="*/ 28630 w 823732"/>
                        <a:gd name="connsiteY8" fmla="*/ 722483 h 1374742"/>
                        <a:gd name="connsiteX9" fmla="*/ 547376 w 823732"/>
                        <a:gd name="connsiteY9" fmla="*/ 1126930 h 1374742"/>
                        <a:gd name="connsiteX10" fmla="*/ 573753 w 823732"/>
                        <a:gd name="connsiteY10" fmla="*/ 1223645 h 1374742"/>
                        <a:gd name="connsiteX11" fmla="*/ 591338 w 823732"/>
                        <a:gd name="connsiteY11" fmla="*/ 1276399 h 1374742"/>
                        <a:gd name="connsiteX12" fmla="*/ 608922 w 823732"/>
                        <a:gd name="connsiteY12" fmla="*/ 1302776 h 1374742"/>
                        <a:gd name="connsiteX13" fmla="*/ 652884 w 823732"/>
                        <a:gd name="connsiteY13" fmla="*/ 1364322 h 1374742"/>
                        <a:gd name="connsiteX14" fmla="*/ 705638 w 823732"/>
                        <a:gd name="connsiteY14" fmla="*/ 1373114 h 1374742"/>
                        <a:gd name="connsiteX15" fmla="*/ 749599 w 823732"/>
                        <a:gd name="connsiteY15" fmla="*/ 1346737 h 1374742"/>
                        <a:gd name="connsiteX16" fmla="*/ 811145 w 823732"/>
                        <a:gd name="connsiteY16" fmla="*/ 1293983 h 1374742"/>
                        <a:gd name="connsiteX17" fmla="*/ 811145 w 823732"/>
                        <a:gd name="connsiteY17" fmla="*/ 1241230 h 1374742"/>
                        <a:gd name="connsiteX18" fmla="*/ 819938 w 823732"/>
                        <a:gd name="connsiteY18" fmla="*/ 1170891 h 1374742"/>
                        <a:gd name="connsiteX19" fmla="*/ 740807 w 823732"/>
                        <a:gd name="connsiteY19" fmla="*/ 1118137 h 1374742"/>
                        <a:gd name="connsiteX20" fmla="*/ 670468 w 823732"/>
                        <a:gd name="connsiteY20" fmla="*/ 1100553 h 1374742"/>
                        <a:gd name="connsiteX21" fmla="*/ 626507 w 823732"/>
                        <a:gd name="connsiteY21" fmla="*/ 1082968 h 1374742"/>
                        <a:gd name="connsiteX22" fmla="*/ 573753 w 823732"/>
                        <a:gd name="connsiteY22" fmla="*/ 1003837 h 1374742"/>
                        <a:gd name="connsiteX23" fmla="*/ 318776 w 823732"/>
                        <a:gd name="connsiteY23" fmla="*/ 704899 h 1374742"/>
                        <a:gd name="connsiteX24" fmla="*/ 186891 w 823732"/>
                        <a:gd name="connsiteY24" fmla="*/ 616976 h 1374742"/>
                        <a:gd name="connsiteX25" fmla="*/ 283607 w 823732"/>
                        <a:gd name="connsiteY25" fmla="*/ 370791 h 1374742"/>
                        <a:gd name="connsiteX26" fmla="*/ 309984 w 823732"/>
                        <a:gd name="connsiteY26" fmla="*/ 282868 h 1374742"/>
                        <a:gd name="connsiteX27" fmla="*/ 371530 w 823732"/>
                        <a:gd name="connsiteY27" fmla="*/ 186153 h 1374742"/>
                        <a:gd name="connsiteX28" fmla="*/ 371530 w 823732"/>
                        <a:gd name="connsiteY28" fmla="*/ 63060 h 1374742"/>
                        <a:gd name="connsiteX29" fmla="*/ 353945 w 823732"/>
                        <a:gd name="connsiteY29" fmla="*/ 1514 h 1374742"/>
                        <a:gd name="connsiteX30" fmla="*/ 309984 w 823732"/>
                        <a:gd name="connsiteY30" fmla="*/ 27891 h 13747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823732" h="1374742">
                          <a:moveTo>
                            <a:pt x="309984" y="27891"/>
                          </a:moveTo>
                          <a:cubicBezTo>
                            <a:pt x="288003" y="30822"/>
                            <a:pt x="245507" y="22030"/>
                            <a:pt x="222061" y="19099"/>
                          </a:cubicBezTo>
                          <a:cubicBezTo>
                            <a:pt x="198615" y="16168"/>
                            <a:pt x="186892" y="49"/>
                            <a:pt x="169307" y="10307"/>
                          </a:cubicBezTo>
                          <a:cubicBezTo>
                            <a:pt x="151722" y="20565"/>
                            <a:pt x="122414" y="58664"/>
                            <a:pt x="116553" y="80645"/>
                          </a:cubicBezTo>
                          <a:cubicBezTo>
                            <a:pt x="110692" y="102626"/>
                            <a:pt x="132673" y="117280"/>
                            <a:pt x="134138" y="142191"/>
                          </a:cubicBezTo>
                          <a:cubicBezTo>
                            <a:pt x="135603" y="167102"/>
                            <a:pt x="128276" y="202272"/>
                            <a:pt x="125345" y="230114"/>
                          </a:cubicBezTo>
                          <a:cubicBezTo>
                            <a:pt x="122414" y="257956"/>
                            <a:pt x="125345" y="250630"/>
                            <a:pt x="116553" y="309245"/>
                          </a:cubicBezTo>
                          <a:cubicBezTo>
                            <a:pt x="107761" y="367861"/>
                            <a:pt x="87245" y="512934"/>
                            <a:pt x="72591" y="581807"/>
                          </a:cubicBezTo>
                          <a:cubicBezTo>
                            <a:pt x="57937" y="650680"/>
                            <a:pt x="-50501" y="631629"/>
                            <a:pt x="28630" y="722483"/>
                          </a:cubicBezTo>
                          <a:cubicBezTo>
                            <a:pt x="107761" y="813337"/>
                            <a:pt x="456522" y="1043403"/>
                            <a:pt x="547376" y="1126930"/>
                          </a:cubicBezTo>
                          <a:cubicBezTo>
                            <a:pt x="638230" y="1210457"/>
                            <a:pt x="566426" y="1198734"/>
                            <a:pt x="573753" y="1223645"/>
                          </a:cubicBezTo>
                          <a:cubicBezTo>
                            <a:pt x="581080" y="1248556"/>
                            <a:pt x="591338" y="1276399"/>
                            <a:pt x="591338" y="1276399"/>
                          </a:cubicBezTo>
                          <a:cubicBezTo>
                            <a:pt x="597199" y="1289587"/>
                            <a:pt x="598664" y="1288122"/>
                            <a:pt x="608922" y="1302776"/>
                          </a:cubicBezTo>
                          <a:cubicBezTo>
                            <a:pt x="619180" y="1317430"/>
                            <a:pt x="636765" y="1352599"/>
                            <a:pt x="652884" y="1364322"/>
                          </a:cubicBezTo>
                          <a:cubicBezTo>
                            <a:pt x="669003" y="1376045"/>
                            <a:pt x="689519" y="1376045"/>
                            <a:pt x="705638" y="1373114"/>
                          </a:cubicBezTo>
                          <a:cubicBezTo>
                            <a:pt x="721757" y="1370183"/>
                            <a:pt x="732015" y="1359925"/>
                            <a:pt x="749599" y="1346737"/>
                          </a:cubicBezTo>
                          <a:cubicBezTo>
                            <a:pt x="767183" y="1333549"/>
                            <a:pt x="800887" y="1311567"/>
                            <a:pt x="811145" y="1293983"/>
                          </a:cubicBezTo>
                          <a:cubicBezTo>
                            <a:pt x="821403" y="1276399"/>
                            <a:pt x="809680" y="1261745"/>
                            <a:pt x="811145" y="1241230"/>
                          </a:cubicBezTo>
                          <a:cubicBezTo>
                            <a:pt x="812610" y="1220715"/>
                            <a:pt x="831661" y="1191407"/>
                            <a:pt x="819938" y="1170891"/>
                          </a:cubicBezTo>
                          <a:cubicBezTo>
                            <a:pt x="808215" y="1150376"/>
                            <a:pt x="765719" y="1129860"/>
                            <a:pt x="740807" y="1118137"/>
                          </a:cubicBezTo>
                          <a:cubicBezTo>
                            <a:pt x="715895" y="1106414"/>
                            <a:pt x="689518" y="1106415"/>
                            <a:pt x="670468" y="1100553"/>
                          </a:cubicBezTo>
                          <a:cubicBezTo>
                            <a:pt x="651418" y="1094692"/>
                            <a:pt x="642626" y="1099087"/>
                            <a:pt x="626507" y="1082968"/>
                          </a:cubicBezTo>
                          <a:cubicBezTo>
                            <a:pt x="610388" y="1066849"/>
                            <a:pt x="625042" y="1066849"/>
                            <a:pt x="573753" y="1003837"/>
                          </a:cubicBezTo>
                          <a:cubicBezTo>
                            <a:pt x="522465" y="940826"/>
                            <a:pt x="383253" y="769376"/>
                            <a:pt x="318776" y="704899"/>
                          </a:cubicBezTo>
                          <a:cubicBezTo>
                            <a:pt x="254299" y="640422"/>
                            <a:pt x="192752" y="672661"/>
                            <a:pt x="186891" y="616976"/>
                          </a:cubicBezTo>
                          <a:cubicBezTo>
                            <a:pt x="181030" y="561291"/>
                            <a:pt x="263092" y="426476"/>
                            <a:pt x="283607" y="370791"/>
                          </a:cubicBezTo>
                          <a:cubicBezTo>
                            <a:pt x="304122" y="315106"/>
                            <a:pt x="295330" y="313641"/>
                            <a:pt x="309984" y="282868"/>
                          </a:cubicBezTo>
                          <a:cubicBezTo>
                            <a:pt x="324638" y="252095"/>
                            <a:pt x="361272" y="222788"/>
                            <a:pt x="371530" y="186153"/>
                          </a:cubicBezTo>
                          <a:cubicBezTo>
                            <a:pt x="381788" y="149518"/>
                            <a:pt x="374461" y="93833"/>
                            <a:pt x="371530" y="63060"/>
                          </a:cubicBezTo>
                          <a:cubicBezTo>
                            <a:pt x="368599" y="32287"/>
                            <a:pt x="371530" y="10306"/>
                            <a:pt x="353945" y="1514"/>
                          </a:cubicBezTo>
                          <a:cubicBezTo>
                            <a:pt x="336360" y="-7278"/>
                            <a:pt x="331965" y="24960"/>
                            <a:pt x="309984" y="27891"/>
                          </a:cubicBezTo>
                          <a:close/>
                        </a:path>
                      </a:pathLst>
                    </a:custGeom>
                    <a:solidFill>
                      <a:srgbClr val="DECFBC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42" name="Freeform 341"/>
                    <p:cNvSpPr/>
                    <p:nvPr/>
                  </p:nvSpPr>
                  <p:spPr>
                    <a:xfrm rot="1238962">
                      <a:off x="-185002" y="2002492"/>
                      <a:ext cx="823498" cy="1375133"/>
                    </a:xfrm>
                    <a:custGeom>
                      <a:avLst/>
                      <a:gdLst>
                        <a:gd name="connsiteX0" fmla="*/ 309984 w 823732"/>
                        <a:gd name="connsiteY0" fmla="*/ 27891 h 1374742"/>
                        <a:gd name="connsiteX1" fmla="*/ 222061 w 823732"/>
                        <a:gd name="connsiteY1" fmla="*/ 19099 h 1374742"/>
                        <a:gd name="connsiteX2" fmla="*/ 169307 w 823732"/>
                        <a:gd name="connsiteY2" fmla="*/ 10307 h 1374742"/>
                        <a:gd name="connsiteX3" fmla="*/ 116553 w 823732"/>
                        <a:gd name="connsiteY3" fmla="*/ 80645 h 1374742"/>
                        <a:gd name="connsiteX4" fmla="*/ 134138 w 823732"/>
                        <a:gd name="connsiteY4" fmla="*/ 142191 h 1374742"/>
                        <a:gd name="connsiteX5" fmla="*/ 125345 w 823732"/>
                        <a:gd name="connsiteY5" fmla="*/ 230114 h 1374742"/>
                        <a:gd name="connsiteX6" fmla="*/ 116553 w 823732"/>
                        <a:gd name="connsiteY6" fmla="*/ 309245 h 1374742"/>
                        <a:gd name="connsiteX7" fmla="*/ 72591 w 823732"/>
                        <a:gd name="connsiteY7" fmla="*/ 581807 h 1374742"/>
                        <a:gd name="connsiteX8" fmla="*/ 28630 w 823732"/>
                        <a:gd name="connsiteY8" fmla="*/ 722483 h 1374742"/>
                        <a:gd name="connsiteX9" fmla="*/ 547376 w 823732"/>
                        <a:gd name="connsiteY9" fmla="*/ 1126930 h 1374742"/>
                        <a:gd name="connsiteX10" fmla="*/ 573753 w 823732"/>
                        <a:gd name="connsiteY10" fmla="*/ 1223645 h 1374742"/>
                        <a:gd name="connsiteX11" fmla="*/ 591338 w 823732"/>
                        <a:gd name="connsiteY11" fmla="*/ 1276399 h 1374742"/>
                        <a:gd name="connsiteX12" fmla="*/ 608922 w 823732"/>
                        <a:gd name="connsiteY12" fmla="*/ 1302776 h 1374742"/>
                        <a:gd name="connsiteX13" fmla="*/ 652884 w 823732"/>
                        <a:gd name="connsiteY13" fmla="*/ 1364322 h 1374742"/>
                        <a:gd name="connsiteX14" fmla="*/ 705638 w 823732"/>
                        <a:gd name="connsiteY14" fmla="*/ 1373114 h 1374742"/>
                        <a:gd name="connsiteX15" fmla="*/ 749599 w 823732"/>
                        <a:gd name="connsiteY15" fmla="*/ 1346737 h 1374742"/>
                        <a:gd name="connsiteX16" fmla="*/ 811145 w 823732"/>
                        <a:gd name="connsiteY16" fmla="*/ 1293983 h 1374742"/>
                        <a:gd name="connsiteX17" fmla="*/ 811145 w 823732"/>
                        <a:gd name="connsiteY17" fmla="*/ 1241230 h 1374742"/>
                        <a:gd name="connsiteX18" fmla="*/ 819938 w 823732"/>
                        <a:gd name="connsiteY18" fmla="*/ 1170891 h 1374742"/>
                        <a:gd name="connsiteX19" fmla="*/ 740807 w 823732"/>
                        <a:gd name="connsiteY19" fmla="*/ 1118137 h 1374742"/>
                        <a:gd name="connsiteX20" fmla="*/ 670468 w 823732"/>
                        <a:gd name="connsiteY20" fmla="*/ 1100553 h 1374742"/>
                        <a:gd name="connsiteX21" fmla="*/ 626507 w 823732"/>
                        <a:gd name="connsiteY21" fmla="*/ 1082968 h 1374742"/>
                        <a:gd name="connsiteX22" fmla="*/ 573753 w 823732"/>
                        <a:gd name="connsiteY22" fmla="*/ 1003837 h 1374742"/>
                        <a:gd name="connsiteX23" fmla="*/ 318776 w 823732"/>
                        <a:gd name="connsiteY23" fmla="*/ 704899 h 1374742"/>
                        <a:gd name="connsiteX24" fmla="*/ 186891 w 823732"/>
                        <a:gd name="connsiteY24" fmla="*/ 616976 h 1374742"/>
                        <a:gd name="connsiteX25" fmla="*/ 283607 w 823732"/>
                        <a:gd name="connsiteY25" fmla="*/ 370791 h 1374742"/>
                        <a:gd name="connsiteX26" fmla="*/ 309984 w 823732"/>
                        <a:gd name="connsiteY26" fmla="*/ 282868 h 1374742"/>
                        <a:gd name="connsiteX27" fmla="*/ 371530 w 823732"/>
                        <a:gd name="connsiteY27" fmla="*/ 186153 h 1374742"/>
                        <a:gd name="connsiteX28" fmla="*/ 371530 w 823732"/>
                        <a:gd name="connsiteY28" fmla="*/ 63060 h 1374742"/>
                        <a:gd name="connsiteX29" fmla="*/ 353945 w 823732"/>
                        <a:gd name="connsiteY29" fmla="*/ 1514 h 1374742"/>
                        <a:gd name="connsiteX30" fmla="*/ 309984 w 823732"/>
                        <a:gd name="connsiteY30" fmla="*/ 27891 h 13747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823732" h="1374742">
                          <a:moveTo>
                            <a:pt x="309984" y="27891"/>
                          </a:moveTo>
                          <a:cubicBezTo>
                            <a:pt x="288003" y="30822"/>
                            <a:pt x="245507" y="22030"/>
                            <a:pt x="222061" y="19099"/>
                          </a:cubicBezTo>
                          <a:cubicBezTo>
                            <a:pt x="198615" y="16168"/>
                            <a:pt x="186892" y="49"/>
                            <a:pt x="169307" y="10307"/>
                          </a:cubicBezTo>
                          <a:cubicBezTo>
                            <a:pt x="151722" y="20565"/>
                            <a:pt x="122414" y="58664"/>
                            <a:pt x="116553" y="80645"/>
                          </a:cubicBezTo>
                          <a:cubicBezTo>
                            <a:pt x="110692" y="102626"/>
                            <a:pt x="132673" y="117280"/>
                            <a:pt x="134138" y="142191"/>
                          </a:cubicBezTo>
                          <a:cubicBezTo>
                            <a:pt x="135603" y="167102"/>
                            <a:pt x="128276" y="202272"/>
                            <a:pt x="125345" y="230114"/>
                          </a:cubicBezTo>
                          <a:cubicBezTo>
                            <a:pt x="122414" y="257956"/>
                            <a:pt x="125345" y="250630"/>
                            <a:pt x="116553" y="309245"/>
                          </a:cubicBezTo>
                          <a:cubicBezTo>
                            <a:pt x="107761" y="367861"/>
                            <a:pt x="87245" y="512934"/>
                            <a:pt x="72591" y="581807"/>
                          </a:cubicBezTo>
                          <a:cubicBezTo>
                            <a:pt x="57937" y="650680"/>
                            <a:pt x="-50501" y="631629"/>
                            <a:pt x="28630" y="722483"/>
                          </a:cubicBezTo>
                          <a:cubicBezTo>
                            <a:pt x="107761" y="813337"/>
                            <a:pt x="456522" y="1043403"/>
                            <a:pt x="547376" y="1126930"/>
                          </a:cubicBezTo>
                          <a:cubicBezTo>
                            <a:pt x="638230" y="1210457"/>
                            <a:pt x="566426" y="1198734"/>
                            <a:pt x="573753" y="1223645"/>
                          </a:cubicBezTo>
                          <a:cubicBezTo>
                            <a:pt x="581080" y="1248556"/>
                            <a:pt x="591338" y="1276399"/>
                            <a:pt x="591338" y="1276399"/>
                          </a:cubicBezTo>
                          <a:cubicBezTo>
                            <a:pt x="597199" y="1289587"/>
                            <a:pt x="598664" y="1288122"/>
                            <a:pt x="608922" y="1302776"/>
                          </a:cubicBezTo>
                          <a:cubicBezTo>
                            <a:pt x="619180" y="1317430"/>
                            <a:pt x="636765" y="1352599"/>
                            <a:pt x="652884" y="1364322"/>
                          </a:cubicBezTo>
                          <a:cubicBezTo>
                            <a:pt x="669003" y="1376045"/>
                            <a:pt x="689519" y="1376045"/>
                            <a:pt x="705638" y="1373114"/>
                          </a:cubicBezTo>
                          <a:cubicBezTo>
                            <a:pt x="721757" y="1370183"/>
                            <a:pt x="732015" y="1359925"/>
                            <a:pt x="749599" y="1346737"/>
                          </a:cubicBezTo>
                          <a:cubicBezTo>
                            <a:pt x="767183" y="1333549"/>
                            <a:pt x="800887" y="1311567"/>
                            <a:pt x="811145" y="1293983"/>
                          </a:cubicBezTo>
                          <a:cubicBezTo>
                            <a:pt x="821403" y="1276399"/>
                            <a:pt x="809680" y="1261745"/>
                            <a:pt x="811145" y="1241230"/>
                          </a:cubicBezTo>
                          <a:cubicBezTo>
                            <a:pt x="812610" y="1220715"/>
                            <a:pt x="831661" y="1191407"/>
                            <a:pt x="819938" y="1170891"/>
                          </a:cubicBezTo>
                          <a:cubicBezTo>
                            <a:pt x="808215" y="1150376"/>
                            <a:pt x="765719" y="1129860"/>
                            <a:pt x="740807" y="1118137"/>
                          </a:cubicBezTo>
                          <a:cubicBezTo>
                            <a:pt x="715895" y="1106414"/>
                            <a:pt x="689518" y="1106415"/>
                            <a:pt x="670468" y="1100553"/>
                          </a:cubicBezTo>
                          <a:cubicBezTo>
                            <a:pt x="651418" y="1094692"/>
                            <a:pt x="642626" y="1099087"/>
                            <a:pt x="626507" y="1082968"/>
                          </a:cubicBezTo>
                          <a:cubicBezTo>
                            <a:pt x="610388" y="1066849"/>
                            <a:pt x="625042" y="1066849"/>
                            <a:pt x="573753" y="1003837"/>
                          </a:cubicBezTo>
                          <a:cubicBezTo>
                            <a:pt x="522465" y="940826"/>
                            <a:pt x="383253" y="769376"/>
                            <a:pt x="318776" y="704899"/>
                          </a:cubicBezTo>
                          <a:cubicBezTo>
                            <a:pt x="254299" y="640422"/>
                            <a:pt x="192752" y="672661"/>
                            <a:pt x="186891" y="616976"/>
                          </a:cubicBezTo>
                          <a:cubicBezTo>
                            <a:pt x="181030" y="561291"/>
                            <a:pt x="263092" y="426476"/>
                            <a:pt x="283607" y="370791"/>
                          </a:cubicBezTo>
                          <a:cubicBezTo>
                            <a:pt x="304122" y="315106"/>
                            <a:pt x="295330" y="313641"/>
                            <a:pt x="309984" y="282868"/>
                          </a:cubicBezTo>
                          <a:cubicBezTo>
                            <a:pt x="324638" y="252095"/>
                            <a:pt x="361272" y="222788"/>
                            <a:pt x="371530" y="186153"/>
                          </a:cubicBezTo>
                          <a:cubicBezTo>
                            <a:pt x="381788" y="149518"/>
                            <a:pt x="374461" y="93833"/>
                            <a:pt x="371530" y="63060"/>
                          </a:cubicBezTo>
                          <a:cubicBezTo>
                            <a:pt x="368599" y="32287"/>
                            <a:pt x="371530" y="10306"/>
                            <a:pt x="353945" y="1514"/>
                          </a:cubicBezTo>
                          <a:cubicBezTo>
                            <a:pt x="336360" y="-7278"/>
                            <a:pt x="331965" y="24960"/>
                            <a:pt x="309984" y="27891"/>
                          </a:cubicBezTo>
                          <a:close/>
                        </a:path>
                      </a:pathLst>
                    </a:custGeom>
                    <a:solidFill>
                      <a:srgbClr val="DECFBC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327" name="Trapezoid 326"/>
                  <p:cNvSpPr/>
                  <p:nvPr/>
                </p:nvSpPr>
                <p:spPr>
                  <a:xfrm rot="10800000">
                    <a:off x="1362808" y="1688123"/>
                    <a:ext cx="307340" cy="210820"/>
                  </a:xfrm>
                  <a:prstGeom prst="trapezoid">
                    <a:avLst/>
                  </a:prstGeom>
                  <a:gradFill rotWithShape="1">
                    <a:gsLst>
                      <a:gs pos="0">
                        <a:srgbClr val="4472C4">
                          <a:satMod val="103000"/>
                          <a:lumMod val="102000"/>
                          <a:tint val="94000"/>
                        </a:srgbClr>
                      </a:gs>
                      <a:gs pos="50000">
                        <a:srgbClr val="4472C4">
                          <a:satMod val="110000"/>
                          <a:lumMod val="100000"/>
                          <a:shade val="100000"/>
                        </a:srgbClr>
                      </a:gs>
                      <a:gs pos="100000">
                        <a:srgbClr val="4472C4">
                          <a:lumMod val="99000"/>
                          <a:satMod val="120000"/>
                          <a:shade val="78000"/>
                        </a:srgbClr>
                      </a:gs>
                    </a:gsLst>
                    <a:lin ang="5400000" scaled="0"/>
                  </a:gradFill>
                  <a:ln>
                    <a:noFill/>
                  </a:ln>
                  <a:effectLst>
                    <a:outerShdw blurRad="57150" dist="19050" dir="5400000" algn="ctr" rotWithShape="0">
                      <a:srgbClr val="000000">
                        <a:alpha val="63000"/>
                      </a:srgbClr>
                    </a:outerShdw>
                  </a:effectLst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28" name="Regular Pentagon 327"/>
                  <p:cNvSpPr/>
                  <p:nvPr/>
                </p:nvSpPr>
                <p:spPr>
                  <a:xfrm rot="10800000">
                    <a:off x="1371600" y="1872761"/>
                    <a:ext cx="298674" cy="922922"/>
                  </a:xfrm>
                  <a:prstGeom prst="pentagon">
                    <a:avLst/>
                  </a:prstGeom>
                  <a:gradFill rotWithShape="1">
                    <a:gsLst>
                      <a:gs pos="0">
                        <a:srgbClr val="4472C4">
                          <a:satMod val="103000"/>
                          <a:lumMod val="102000"/>
                          <a:tint val="94000"/>
                        </a:srgbClr>
                      </a:gs>
                      <a:gs pos="50000">
                        <a:srgbClr val="4472C4">
                          <a:satMod val="110000"/>
                          <a:lumMod val="100000"/>
                          <a:shade val="100000"/>
                        </a:srgbClr>
                      </a:gs>
                      <a:gs pos="100000">
                        <a:srgbClr val="4472C4">
                          <a:lumMod val="99000"/>
                          <a:satMod val="120000"/>
                          <a:shade val="78000"/>
                        </a:srgbClr>
                      </a:gs>
                    </a:gsLst>
                    <a:lin ang="5400000" scaled="0"/>
                  </a:gradFill>
                  <a:ln>
                    <a:noFill/>
                  </a:ln>
                  <a:effectLst>
                    <a:outerShdw blurRad="57150" dist="19050" dir="5400000" algn="ctr" rotWithShape="0">
                      <a:srgbClr val="000000">
                        <a:alpha val="63000"/>
                      </a:srgbClr>
                    </a:outerShdw>
                  </a:effectLst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29" name="Minus 328"/>
                  <p:cNvSpPr/>
                  <p:nvPr/>
                </p:nvSpPr>
                <p:spPr>
                  <a:xfrm>
                    <a:off x="70338" y="1652954"/>
                    <a:ext cx="1512277" cy="113567"/>
                  </a:xfrm>
                  <a:prstGeom prst="mathMinus">
                    <a:avLst/>
                  </a:prstGeom>
                  <a:solidFill>
                    <a:srgbClr val="E7E6E6"/>
                  </a:solidFill>
                  <a:ln w="1905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30" name="Minus 329"/>
                  <p:cNvSpPr/>
                  <p:nvPr/>
                </p:nvSpPr>
                <p:spPr>
                  <a:xfrm>
                    <a:off x="1450731" y="1652954"/>
                    <a:ext cx="1503192" cy="113567"/>
                  </a:xfrm>
                  <a:prstGeom prst="mathMinus">
                    <a:avLst/>
                  </a:prstGeom>
                  <a:solidFill>
                    <a:srgbClr val="E7E6E6"/>
                  </a:solidFill>
                  <a:ln w="1905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31" name="Right Triangle 330"/>
                  <p:cNvSpPr/>
                  <p:nvPr/>
                </p:nvSpPr>
                <p:spPr>
                  <a:xfrm rot="9613516" flipH="1" flipV="1">
                    <a:off x="1591408" y="1547446"/>
                    <a:ext cx="708643" cy="279360"/>
                  </a:xfrm>
                  <a:prstGeom prst="rtTriangle">
                    <a:avLst/>
                  </a:prstGeom>
                  <a:solidFill>
                    <a:srgbClr val="E7E6E6"/>
                  </a:solidFill>
                  <a:ln w="1905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32" name="Right Triangle 331"/>
                  <p:cNvSpPr/>
                  <p:nvPr/>
                </p:nvSpPr>
                <p:spPr>
                  <a:xfrm rot="11986484" flipV="1">
                    <a:off x="720969" y="1547446"/>
                    <a:ext cx="708643" cy="279360"/>
                  </a:xfrm>
                  <a:prstGeom prst="rtTriangle">
                    <a:avLst/>
                  </a:prstGeom>
                  <a:solidFill>
                    <a:srgbClr val="E7E6E6"/>
                  </a:solidFill>
                  <a:ln w="19050" cap="flat" cmpd="sng" algn="ctr">
                    <a:solidFill>
                      <a:srgbClr val="5B9BD5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324" name="Right Triangle 323"/>
                <p:cNvSpPr/>
                <p:nvPr/>
              </p:nvSpPr>
              <p:spPr>
                <a:xfrm rot="10800000">
                  <a:off x="201168" y="1920240"/>
                  <a:ext cx="243205" cy="210820"/>
                </a:xfrm>
                <a:prstGeom prst="rtTriangle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325" name="Right Triangle 324"/>
                <p:cNvSpPr/>
                <p:nvPr/>
              </p:nvSpPr>
              <p:spPr>
                <a:xfrm rot="5400000">
                  <a:off x="2651760" y="1883664"/>
                  <a:ext cx="212725" cy="255270"/>
                </a:xfrm>
                <a:prstGeom prst="rtTriangle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320" name="Group 319"/>
              <p:cNvGrpSpPr/>
              <p:nvPr/>
            </p:nvGrpSpPr>
            <p:grpSpPr>
              <a:xfrm>
                <a:off x="735741" y="864973"/>
                <a:ext cx="399465" cy="133976"/>
                <a:chOff x="-3" y="0"/>
                <a:chExt cx="1195067" cy="194564"/>
              </a:xfrm>
            </p:grpSpPr>
            <p:sp>
              <p:nvSpPr>
                <p:cNvPr id="321" name="Heart 320"/>
                <p:cNvSpPr/>
                <p:nvPr/>
              </p:nvSpPr>
              <p:spPr>
                <a:xfrm>
                  <a:off x="0" y="0"/>
                  <a:ext cx="1195064" cy="194564"/>
                </a:xfrm>
                <a:prstGeom prst="heart">
                  <a:avLst/>
                </a:prstGeom>
                <a:solidFill>
                  <a:srgbClr val="B09180"/>
                </a:solidFill>
                <a:ln w="12700" cap="flat" cmpd="sng" algn="ctr">
                  <a:solidFill>
                    <a:srgbClr val="72645E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322" name="Heart 321"/>
                <p:cNvSpPr/>
                <p:nvPr/>
              </p:nvSpPr>
              <p:spPr>
                <a:xfrm>
                  <a:off x="-3" y="0"/>
                  <a:ext cx="1194436" cy="117917"/>
                </a:xfrm>
                <a:prstGeom prst="heart">
                  <a:avLst/>
                </a:prstGeom>
                <a:solidFill>
                  <a:srgbClr val="B09180"/>
                </a:solidFill>
                <a:ln w="12700" cap="flat" cmpd="sng" algn="ctr">
                  <a:solidFill>
                    <a:srgbClr val="72645E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sp>
        <p:nvSpPr>
          <p:cNvPr id="402" name="TextBox 401"/>
          <p:cNvSpPr txBox="1"/>
          <p:nvPr/>
        </p:nvSpPr>
        <p:spPr>
          <a:xfrm>
            <a:off x="3364481" y="320287"/>
            <a:ext cx="597791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/>
              <a:t>As the </a:t>
            </a:r>
            <a:r>
              <a:rPr lang="en-US" sz="2800" dirty="0" smtClean="0"/>
              <a:t>Horseman galloped by,</a:t>
            </a:r>
          </a:p>
          <a:p>
            <a:pPr algn="ctr"/>
            <a:r>
              <a:rPr lang="en-US" sz="2800" dirty="0" smtClean="0"/>
              <a:t>Humpty yelled out…</a:t>
            </a:r>
            <a:endParaRPr lang="en-AU" sz="2800" dirty="0"/>
          </a:p>
        </p:txBody>
      </p:sp>
      <p:grpSp>
        <p:nvGrpSpPr>
          <p:cNvPr id="641" name="Group 640"/>
          <p:cNvGrpSpPr/>
          <p:nvPr/>
        </p:nvGrpSpPr>
        <p:grpSpPr>
          <a:xfrm>
            <a:off x="10724142" y="2179879"/>
            <a:ext cx="6170778" cy="4731641"/>
            <a:chOff x="9406284" y="976097"/>
            <a:chExt cx="7325359" cy="5947418"/>
          </a:xfrm>
        </p:grpSpPr>
        <p:grpSp>
          <p:nvGrpSpPr>
            <p:cNvPr id="520" name="Group 519"/>
            <p:cNvGrpSpPr/>
            <p:nvPr/>
          </p:nvGrpSpPr>
          <p:grpSpPr>
            <a:xfrm rot="860425" flipH="1">
              <a:off x="9406284" y="976097"/>
              <a:ext cx="7325359" cy="5947418"/>
              <a:chOff x="0" y="1"/>
              <a:chExt cx="4661535" cy="4586611"/>
            </a:xfrm>
          </p:grpSpPr>
          <p:grpSp>
            <p:nvGrpSpPr>
              <p:cNvPr id="525" name="Group 524"/>
              <p:cNvGrpSpPr/>
              <p:nvPr/>
            </p:nvGrpSpPr>
            <p:grpSpPr>
              <a:xfrm>
                <a:off x="0" y="863600"/>
                <a:ext cx="4661535" cy="3723012"/>
                <a:chOff x="0" y="0"/>
                <a:chExt cx="4661535" cy="3723012"/>
              </a:xfrm>
            </p:grpSpPr>
            <p:grpSp>
              <p:nvGrpSpPr>
                <p:cNvPr id="557" name="Group 556"/>
                <p:cNvGrpSpPr/>
                <p:nvPr/>
              </p:nvGrpSpPr>
              <p:grpSpPr>
                <a:xfrm>
                  <a:off x="2413000" y="1117600"/>
                  <a:ext cx="1156544" cy="1099188"/>
                  <a:chOff x="0" y="0"/>
                  <a:chExt cx="1156544" cy="1099188"/>
                </a:xfrm>
              </p:grpSpPr>
              <p:sp>
                <p:nvSpPr>
                  <p:cNvPr id="639" name="Freeform 638"/>
                  <p:cNvSpPr/>
                  <p:nvPr/>
                </p:nvSpPr>
                <p:spPr>
                  <a:xfrm rot="20352448" flipH="1">
                    <a:off x="0" y="0"/>
                    <a:ext cx="640214" cy="989204"/>
                  </a:xfrm>
                  <a:custGeom>
                    <a:avLst/>
                    <a:gdLst>
                      <a:gd name="connsiteX0" fmla="*/ 168930 w 369984"/>
                      <a:gd name="connsiteY0" fmla="*/ 8348 h 576847"/>
                      <a:gd name="connsiteX1" fmla="*/ 168930 w 369984"/>
                      <a:gd name="connsiteY1" fmla="*/ 59863 h 576847"/>
                      <a:gd name="connsiteX2" fmla="*/ 91657 w 369984"/>
                      <a:gd name="connsiteY2" fmla="*/ 111379 h 576847"/>
                      <a:gd name="connsiteX3" fmla="*/ 53020 w 369984"/>
                      <a:gd name="connsiteY3" fmla="*/ 124258 h 576847"/>
                      <a:gd name="connsiteX4" fmla="*/ 1505 w 369984"/>
                      <a:gd name="connsiteY4" fmla="*/ 162894 h 576847"/>
                      <a:gd name="connsiteX5" fmla="*/ 14384 w 369984"/>
                      <a:gd name="connsiteY5" fmla="*/ 227289 h 576847"/>
                      <a:gd name="connsiteX6" fmla="*/ 20823 w 369984"/>
                      <a:gd name="connsiteY6" fmla="*/ 375396 h 576847"/>
                      <a:gd name="connsiteX7" fmla="*/ 40141 w 369984"/>
                      <a:gd name="connsiteY7" fmla="*/ 523503 h 576847"/>
                      <a:gd name="connsiteX8" fmla="*/ 46581 w 369984"/>
                      <a:gd name="connsiteY8" fmla="*/ 575018 h 576847"/>
                      <a:gd name="connsiteX9" fmla="*/ 130294 w 369984"/>
                      <a:gd name="connsiteY9" fmla="*/ 555700 h 576847"/>
                      <a:gd name="connsiteX10" fmla="*/ 136733 w 369984"/>
                      <a:gd name="connsiteY10" fmla="*/ 465548 h 576847"/>
                      <a:gd name="connsiteX11" fmla="*/ 162491 w 369984"/>
                      <a:gd name="connsiteY11" fmla="*/ 356077 h 576847"/>
                      <a:gd name="connsiteX12" fmla="*/ 143172 w 369984"/>
                      <a:gd name="connsiteY12" fmla="*/ 253046 h 576847"/>
                      <a:gd name="connsiteX13" fmla="*/ 175370 w 369984"/>
                      <a:gd name="connsiteY13" fmla="*/ 227289 h 576847"/>
                      <a:gd name="connsiteX14" fmla="*/ 233325 w 369984"/>
                      <a:gd name="connsiteY14" fmla="*/ 214410 h 576847"/>
                      <a:gd name="connsiteX15" fmla="*/ 317037 w 369984"/>
                      <a:gd name="connsiteY15" fmla="*/ 182213 h 576847"/>
                      <a:gd name="connsiteX16" fmla="*/ 349234 w 369984"/>
                      <a:gd name="connsiteY16" fmla="*/ 130697 h 576847"/>
                      <a:gd name="connsiteX17" fmla="*/ 368553 w 369984"/>
                      <a:gd name="connsiteY17" fmla="*/ 92061 h 576847"/>
                      <a:gd name="connsiteX18" fmla="*/ 368553 w 369984"/>
                      <a:gd name="connsiteY18" fmla="*/ 27666 h 576847"/>
                      <a:gd name="connsiteX19" fmla="*/ 368553 w 369984"/>
                      <a:gd name="connsiteY19" fmla="*/ 1908 h 576847"/>
                      <a:gd name="connsiteX20" fmla="*/ 349234 w 369984"/>
                      <a:gd name="connsiteY20" fmla="*/ 1908 h 576847"/>
                      <a:gd name="connsiteX21" fmla="*/ 168930 w 369984"/>
                      <a:gd name="connsiteY21" fmla="*/ 8348 h 576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69984" h="576847">
                        <a:moveTo>
                          <a:pt x="168930" y="8348"/>
                        </a:moveTo>
                        <a:cubicBezTo>
                          <a:pt x="175369" y="25519"/>
                          <a:pt x="181809" y="42691"/>
                          <a:pt x="168930" y="59863"/>
                        </a:cubicBezTo>
                        <a:cubicBezTo>
                          <a:pt x="156051" y="77035"/>
                          <a:pt x="110975" y="100647"/>
                          <a:pt x="91657" y="111379"/>
                        </a:cubicBezTo>
                        <a:cubicBezTo>
                          <a:pt x="72339" y="122111"/>
                          <a:pt x="68045" y="115672"/>
                          <a:pt x="53020" y="124258"/>
                        </a:cubicBezTo>
                        <a:cubicBezTo>
                          <a:pt x="37995" y="132844"/>
                          <a:pt x="7944" y="145722"/>
                          <a:pt x="1505" y="162894"/>
                        </a:cubicBezTo>
                        <a:cubicBezTo>
                          <a:pt x="-4934" y="180066"/>
                          <a:pt x="11164" y="191872"/>
                          <a:pt x="14384" y="227289"/>
                        </a:cubicBezTo>
                        <a:cubicBezTo>
                          <a:pt x="17604" y="262706"/>
                          <a:pt x="16530" y="326027"/>
                          <a:pt x="20823" y="375396"/>
                        </a:cubicBezTo>
                        <a:cubicBezTo>
                          <a:pt x="25116" y="424765"/>
                          <a:pt x="35848" y="490233"/>
                          <a:pt x="40141" y="523503"/>
                        </a:cubicBezTo>
                        <a:cubicBezTo>
                          <a:pt x="44434" y="556773"/>
                          <a:pt x="31555" y="569652"/>
                          <a:pt x="46581" y="575018"/>
                        </a:cubicBezTo>
                        <a:cubicBezTo>
                          <a:pt x="61607" y="580384"/>
                          <a:pt x="115269" y="573945"/>
                          <a:pt x="130294" y="555700"/>
                        </a:cubicBezTo>
                        <a:cubicBezTo>
                          <a:pt x="145319" y="537455"/>
                          <a:pt x="131367" y="498818"/>
                          <a:pt x="136733" y="465548"/>
                        </a:cubicBezTo>
                        <a:cubicBezTo>
                          <a:pt x="142099" y="432278"/>
                          <a:pt x="161418" y="391494"/>
                          <a:pt x="162491" y="356077"/>
                        </a:cubicBezTo>
                        <a:cubicBezTo>
                          <a:pt x="163564" y="320660"/>
                          <a:pt x="143172" y="253046"/>
                          <a:pt x="143172" y="253046"/>
                        </a:cubicBezTo>
                        <a:cubicBezTo>
                          <a:pt x="145318" y="231581"/>
                          <a:pt x="160345" y="233728"/>
                          <a:pt x="175370" y="227289"/>
                        </a:cubicBezTo>
                        <a:cubicBezTo>
                          <a:pt x="190395" y="220850"/>
                          <a:pt x="209714" y="221923"/>
                          <a:pt x="233325" y="214410"/>
                        </a:cubicBezTo>
                        <a:cubicBezTo>
                          <a:pt x="256936" y="206897"/>
                          <a:pt x="297719" y="196165"/>
                          <a:pt x="317037" y="182213"/>
                        </a:cubicBezTo>
                        <a:cubicBezTo>
                          <a:pt x="336355" y="168261"/>
                          <a:pt x="340648" y="145722"/>
                          <a:pt x="349234" y="130697"/>
                        </a:cubicBezTo>
                        <a:cubicBezTo>
                          <a:pt x="357820" y="115672"/>
                          <a:pt x="365333" y="109233"/>
                          <a:pt x="368553" y="92061"/>
                        </a:cubicBezTo>
                        <a:cubicBezTo>
                          <a:pt x="371773" y="74889"/>
                          <a:pt x="368553" y="27666"/>
                          <a:pt x="368553" y="27666"/>
                        </a:cubicBezTo>
                        <a:lnTo>
                          <a:pt x="368553" y="1908"/>
                        </a:lnTo>
                        <a:cubicBezTo>
                          <a:pt x="365333" y="-2385"/>
                          <a:pt x="349234" y="1908"/>
                          <a:pt x="349234" y="1908"/>
                        </a:cubicBezTo>
                        <a:lnTo>
                          <a:pt x="168930" y="8348"/>
                        </a:lnTo>
                        <a:close/>
                      </a:path>
                    </a:pathLst>
                  </a:custGeom>
                  <a:solidFill>
                    <a:srgbClr val="E7E6E6">
                      <a:lumMod val="5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640" name="Freeform 639"/>
                  <p:cNvSpPr/>
                  <p:nvPr/>
                </p:nvSpPr>
                <p:spPr>
                  <a:xfrm rot="20947340" flipH="1">
                    <a:off x="558800" y="812800"/>
                    <a:ext cx="597744" cy="286388"/>
                  </a:xfrm>
                  <a:custGeom>
                    <a:avLst/>
                    <a:gdLst>
                      <a:gd name="connsiteX0" fmla="*/ 187885 w 299576"/>
                      <a:gd name="connsiteY0" fmla="*/ 26710 h 129909"/>
                      <a:gd name="connsiteX1" fmla="*/ 84854 w 299576"/>
                      <a:gd name="connsiteY1" fmla="*/ 58907 h 129909"/>
                      <a:gd name="connsiteX2" fmla="*/ 39778 w 299576"/>
                      <a:gd name="connsiteY2" fmla="*/ 65347 h 129909"/>
                      <a:gd name="connsiteX3" fmla="*/ 1141 w 299576"/>
                      <a:gd name="connsiteY3" fmla="*/ 84665 h 129909"/>
                      <a:gd name="connsiteX4" fmla="*/ 14020 w 299576"/>
                      <a:gd name="connsiteY4" fmla="*/ 110423 h 129909"/>
                      <a:gd name="connsiteX5" fmla="*/ 52657 w 299576"/>
                      <a:gd name="connsiteY5" fmla="*/ 123302 h 129909"/>
                      <a:gd name="connsiteX6" fmla="*/ 91294 w 299576"/>
                      <a:gd name="connsiteY6" fmla="*/ 129741 h 129909"/>
                      <a:gd name="connsiteX7" fmla="*/ 194324 w 299576"/>
                      <a:gd name="connsiteY7" fmla="*/ 116862 h 129909"/>
                      <a:gd name="connsiteX8" fmla="*/ 245840 w 299576"/>
                      <a:gd name="connsiteY8" fmla="*/ 116862 h 129909"/>
                      <a:gd name="connsiteX9" fmla="*/ 297355 w 299576"/>
                      <a:gd name="connsiteY9" fmla="*/ 110423 h 129909"/>
                      <a:gd name="connsiteX10" fmla="*/ 290916 w 299576"/>
                      <a:gd name="connsiteY10" fmla="*/ 78226 h 129909"/>
                      <a:gd name="connsiteX11" fmla="*/ 284477 w 299576"/>
                      <a:gd name="connsiteY11" fmla="*/ 58907 h 129909"/>
                      <a:gd name="connsiteX12" fmla="*/ 284477 w 299576"/>
                      <a:gd name="connsiteY12" fmla="*/ 39589 h 129909"/>
                      <a:gd name="connsiteX13" fmla="*/ 290916 w 299576"/>
                      <a:gd name="connsiteY13" fmla="*/ 13831 h 129909"/>
                      <a:gd name="connsiteX14" fmla="*/ 297355 w 299576"/>
                      <a:gd name="connsiteY14" fmla="*/ 953 h 129909"/>
                      <a:gd name="connsiteX15" fmla="*/ 284477 w 299576"/>
                      <a:gd name="connsiteY15" fmla="*/ 953 h 129909"/>
                      <a:gd name="connsiteX16" fmla="*/ 245840 w 299576"/>
                      <a:gd name="connsiteY16" fmla="*/ 953 h 129909"/>
                      <a:gd name="connsiteX17" fmla="*/ 187885 w 299576"/>
                      <a:gd name="connsiteY17" fmla="*/ 26710 h 129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99576" h="129909">
                        <a:moveTo>
                          <a:pt x="187885" y="26710"/>
                        </a:moveTo>
                        <a:cubicBezTo>
                          <a:pt x="161054" y="36369"/>
                          <a:pt x="109538" y="52468"/>
                          <a:pt x="84854" y="58907"/>
                        </a:cubicBezTo>
                        <a:cubicBezTo>
                          <a:pt x="60169" y="65347"/>
                          <a:pt x="53730" y="61054"/>
                          <a:pt x="39778" y="65347"/>
                        </a:cubicBezTo>
                        <a:cubicBezTo>
                          <a:pt x="25826" y="69640"/>
                          <a:pt x="1141" y="84665"/>
                          <a:pt x="1141" y="84665"/>
                        </a:cubicBezTo>
                        <a:cubicBezTo>
                          <a:pt x="-3152" y="92178"/>
                          <a:pt x="5434" y="103984"/>
                          <a:pt x="14020" y="110423"/>
                        </a:cubicBezTo>
                        <a:cubicBezTo>
                          <a:pt x="22606" y="116863"/>
                          <a:pt x="39778" y="120082"/>
                          <a:pt x="52657" y="123302"/>
                        </a:cubicBezTo>
                        <a:cubicBezTo>
                          <a:pt x="65536" y="126522"/>
                          <a:pt x="67683" y="130814"/>
                          <a:pt x="91294" y="129741"/>
                        </a:cubicBezTo>
                        <a:cubicBezTo>
                          <a:pt x="114905" y="128668"/>
                          <a:pt x="168566" y="119009"/>
                          <a:pt x="194324" y="116862"/>
                        </a:cubicBezTo>
                        <a:cubicBezTo>
                          <a:pt x="220082" y="114715"/>
                          <a:pt x="228668" y="117935"/>
                          <a:pt x="245840" y="116862"/>
                        </a:cubicBezTo>
                        <a:cubicBezTo>
                          <a:pt x="263012" y="115789"/>
                          <a:pt x="297355" y="110423"/>
                          <a:pt x="297355" y="110423"/>
                        </a:cubicBezTo>
                        <a:cubicBezTo>
                          <a:pt x="304868" y="103984"/>
                          <a:pt x="290916" y="78226"/>
                          <a:pt x="290916" y="78226"/>
                        </a:cubicBezTo>
                        <a:cubicBezTo>
                          <a:pt x="288770" y="69640"/>
                          <a:pt x="284477" y="58907"/>
                          <a:pt x="284477" y="58907"/>
                        </a:cubicBezTo>
                        <a:cubicBezTo>
                          <a:pt x="283404" y="52468"/>
                          <a:pt x="284477" y="39589"/>
                          <a:pt x="284477" y="39589"/>
                        </a:cubicBezTo>
                        <a:cubicBezTo>
                          <a:pt x="285550" y="32076"/>
                          <a:pt x="290916" y="13831"/>
                          <a:pt x="290916" y="13831"/>
                        </a:cubicBezTo>
                        <a:cubicBezTo>
                          <a:pt x="293062" y="7392"/>
                          <a:pt x="297355" y="953"/>
                          <a:pt x="297355" y="953"/>
                        </a:cubicBezTo>
                        <a:cubicBezTo>
                          <a:pt x="296282" y="-1193"/>
                          <a:pt x="284477" y="953"/>
                          <a:pt x="284477" y="953"/>
                        </a:cubicBezTo>
                        <a:cubicBezTo>
                          <a:pt x="275891" y="953"/>
                          <a:pt x="259792" y="-1193"/>
                          <a:pt x="245840" y="953"/>
                        </a:cubicBezTo>
                        <a:cubicBezTo>
                          <a:pt x="231888" y="3099"/>
                          <a:pt x="214716" y="17051"/>
                          <a:pt x="187885" y="2671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558" name="Group 557"/>
                <p:cNvGrpSpPr/>
                <p:nvPr/>
              </p:nvGrpSpPr>
              <p:grpSpPr>
                <a:xfrm flipH="1">
                  <a:off x="0" y="0"/>
                  <a:ext cx="4661535" cy="3723012"/>
                  <a:chOff x="0" y="0"/>
                  <a:chExt cx="2390273" cy="1849123"/>
                </a:xfrm>
              </p:grpSpPr>
              <p:grpSp>
                <p:nvGrpSpPr>
                  <p:cNvPr id="559" name="Group 558"/>
                  <p:cNvGrpSpPr/>
                  <p:nvPr/>
                </p:nvGrpSpPr>
                <p:grpSpPr>
                  <a:xfrm>
                    <a:off x="0" y="0"/>
                    <a:ext cx="2390273" cy="1849123"/>
                    <a:chOff x="0" y="0"/>
                    <a:chExt cx="2390273" cy="1849123"/>
                  </a:xfrm>
                </p:grpSpPr>
                <p:grpSp>
                  <p:nvGrpSpPr>
                    <p:cNvPr id="575" name="Group 574"/>
                    <p:cNvGrpSpPr/>
                    <p:nvPr/>
                  </p:nvGrpSpPr>
                  <p:grpSpPr>
                    <a:xfrm>
                      <a:off x="0" y="0"/>
                      <a:ext cx="2390273" cy="1849123"/>
                      <a:chOff x="0" y="0"/>
                      <a:chExt cx="2390273" cy="1849123"/>
                    </a:xfrm>
                  </p:grpSpPr>
                  <p:grpSp>
                    <p:nvGrpSpPr>
                      <p:cNvPr id="577" name="Group 576"/>
                      <p:cNvGrpSpPr/>
                      <p:nvPr/>
                    </p:nvGrpSpPr>
                    <p:grpSpPr>
                      <a:xfrm>
                        <a:off x="0" y="0"/>
                        <a:ext cx="2390273" cy="1849123"/>
                        <a:chOff x="0" y="0"/>
                        <a:chExt cx="2390273" cy="1849123"/>
                      </a:xfrm>
                    </p:grpSpPr>
                    <p:grpSp>
                      <p:nvGrpSpPr>
                        <p:cNvPr id="579" name="Group 578"/>
                        <p:cNvGrpSpPr/>
                        <p:nvPr/>
                      </p:nvGrpSpPr>
                      <p:grpSpPr>
                        <a:xfrm>
                          <a:off x="0" y="0"/>
                          <a:ext cx="2384013" cy="1849123"/>
                          <a:chOff x="0" y="0"/>
                          <a:chExt cx="2384013" cy="1849123"/>
                        </a:xfrm>
                      </p:grpSpPr>
                      <p:sp>
                        <p:nvSpPr>
                          <p:cNvPr id="583" name="Freeform 582"/>
                          <p:cNvSpPr/>
                          <p:nvPr/>
                        </p:nvSpPr>
                        <p:spPr>
                          <a:xfrm rot="21262825">
                            <a:off x="1667814" y="631064"/>
                            <a:ext cx="716199" cy="701961"/>
                          </a:xfrm>
                          <a:custGeom>
                            <a:avLst/>
                            <a:gdLst>
                              <a:gd name="connsiteX0" fmla="*/ 13 w 586118"/>
                              <a:gd name="connsiteY0" fmla="*/ 5577 h 578829"/>
                              <a:gd name="connsiteX1" fmla="*/ 83725 w 586118"/>
                              <a:gd name="connsiteY1" fmla="*/ 12016 h 578829"/>
                              <a:gd name="connsiteX2" fmla="*/ 122362 w 586118"/>
                              <a:gd name="connsiteY2" fmla="*/ 31335 h 578829"/>
                              <a:gd name="connsiteX3" fmla="*/ 199635 w 586118"/>
                              <a:gd name="connsiteY3" fmla="*/ 76411 h 578829"/>
                              <a:gd name="connsiteX4" fmla="*/ 218953 w 586118"/>
                              <a:gd name="connsiteY4" fmla="*/ 102169 h 578829"/>
                              <a:gd name="connsiteX5" fmla="*/ 244711 w 586118"/>
                              <a:gd name="connsiteY5" fmla="*/ 140805 h 578829"/>
                              <a:gd name="connsiteX6" fmla="*/ 264029 w 586118"/>
                              <a:gd name="connsiteY6" fmla="*/ 179442 h 578829"/>
                              <a:gd name="connsiteX7" fmla="*/ 341303 w 586118"/>
                              <a:gd name="connsiteY7" fmla="*/ 192321 h 578829"/>
                              <a:gd name="connsiteX8" fmla="*/ 392818 w 586118"/>
                              <a:gd name="connsiteY8" fmla="*/ 192321 h 578829"/>
                              <a:gd name="connsiteX9" fmla="*/ 425015 w 586118"/>
                              <a:gd name="connsiteY9" fmla="*/ 218078 h 578829"/>
                              <a:gd name="connsiteX10" fmla="*/ 470091 w 586118"/>
                              <a:gd name="connsiteY10" fmla="*/ 288912 h 578829"/>
                              <a:gd name="connsiteX11" fmla="*/ 534486 w 586118"/>
                              <a:gd name="connsiteY11" fmla="*/ 353307 h 578829"/>
                              <a:gd name="connsiteX12" fmla="*/ 586001 w 586118"/>
                              <a:gd name="connsiteY12" fmla="*/ 359746 h 578829"/>
                              <a:gd name="connsiteX13" fmla="*/ 547365 w 586118"/>
                              <a:gd name="connsiteY13" fmla="*/ 379064 h 578829"/>
                              <a:gd name="connsiteX14" fmla="*/ 508728 w 586118"/>
                              <a:gd name="connsiteY14" fmla="*/ 379064 h 578829"/>
                              <a:gd name="connsiteX15" fmla="*/ 457213 w 586118"/>
                              <a:gd name="connsiteY15" fmla="*/ 346867 h 578829"/>
                              <a:gd name="connsiteX16" fmla="*/ 450773 w 586118"/>
                              <a:gd name="connsiteY16" fmla="*/ 340428 h 578829"/>
                              <a:gd name="connsiteX17" fmla="*/ 470091 w 586118"/>
                              <a:gd name="connsiteY17" fmla="*/ 366185 h 578829"/>
                              <a:gd name="connsiteX18" fmla="*/ 502289 w 586118"/>
                              <a:gd name="connsiteY18" fmla="*/ 391943 h 578829"/>
                              <a:gd name="connsiteX19" fmla="*/ 547365 w 586118"/>
                              <a:gd name="connsiteY19" fmla="*/ 424140 h 578829"/>
                              <a:gd name="connsiteX20" fmla="*/ 566683 w 586118"/>
                              <a:gd name="connsiteY20" fmla="*/ 494974 h 578829"/>
                              <a:gd name="connsiteX21" fmla="*/ 560244 w 586118"/>
                              <a:gd name="connsiteY21" fmla="*/ 533611 h 578829"/>
                              <a:gd name="connsiteX22" fmla="*/ 534486 w 586118"/>
                              <a:gd name="connsiteY22" fmla="*/ 578687 h 578829"/>
                              <a:gd name="connsiteX23" fmla="*/ 540925 w 586118"/>
                              <a:gd name="connsiteY23" fmla="*/ 546490 h 578829"/>
                              <a:gd name="connsiteX24" fmla="*/ 521607 w 586118"/>
                              <a:gd name="connsiteY24" fmla="*/ 507853 h 578829"/>
                              <a:gd name="connsiteX25" fmla="*/ 495849 w 586118"/>
                              <a:gd name="connsiteY25" fmla="*/ 469216 h 578829"/>
                              <a:gd name="connsiteX26" fmla="*/ 470091 w 586118"/>
                              <a:gd name="connsiteY26" fmla="*/ 443459 h 578829"/>
                              <a:gd name="connsiteX27" fmla="*/ 425015 w 586118"/>
                              <a:gd name="connsiteY27" fmla="*/ 443459 h 578829"/>
                              <a:gd name="connsiteX28" fmla="*/ 373500 w 586118"/>
                              <a:gd name="connsiteY28" fmla="*/ 430580 h 578829"/>
                              <a:gd name="connsiteX29" fmla="*/ 360621 w 586118"/>
                              <a:gd name="connsiteY29" fmla="*/ 424140 h 578829"/>
                              <a:gd name="connsiteX30" fmla="*/ 309106 w 586118"/>
                              <a:gd name="connsiteY30" fmla="*/ 379064 h 578829"/>
                              <a:gd name="connsiteX31" fmla="*/ 296227 w 586118"/>
                              <a:gd name="connsiteY31" fmla="*/ 314670 h 578829"/>
                              <a:gd name="connsiteX32" fmla="*/ 296227 w 586118"/>
                              <a:gd name="connsiteY32" fmla="*/ 353307 h 578829"/>
                              <a:gd name="connsiteX33" fmla="*/ 302666 w 586118"/>
                              <a:gd name="connsiteY33" fmla="*/ 391943 h 578829"/>
                              <a:gd name="connsiteX34" fmla="*/ 334863 w 586118"/>
                              <a:gd name="connsiteY34" fmla="*/ 449898 h 578829"/>
                              <a:gd name="connsiteX35" fmla="*/ 341303 w 586118"/>
                              <a:gd name="connsiteY35" fmla="*/ 456338 h 578829"/>
                              <a:gd name="connsiteX36" fmla="*/ 309106 w 586118"/>
                              <a:gd name="connsiteY36" fmla="*/ 424140 h 578829"/>
                              <a:gd name="connsiteX37" fmla="*/ 244711 w 586118"/>
                              <a:gd name="connsiteY37" fmla="*/ 340428 h 578829"/>
                              <a:gd name="connsiteX38" fmla="*/ 218953 w 586118"/>
                              <a:gd name="connsiteY38" fmla="*/ 282473 h 578829"/>
                              <a:gd name="connsiteX39" fmla="*/ 167438 w 586118"/>
                              <a:gd name="connsiteY39" fmla="*/ 173002 h 578829"/>
                              <a:gd name="connsiteX40" fmla="*/ 122362 w 586118"/>
                              <a:gd name="connsiteY40" fmla="*/ 127926 h 578829"/>
                              <a:gd name="connsiteX41" fmla="*/ 90165 w 586118"/>
                              <a:gd name="connsiteY41" fmla="*/ 95729 h 578829"/>
                              <a:gd name="connsiteX42" fmla="*/ 13 w 586118"/>
                              <a:gd name="connsiteY42" fmla="*/ 5577 h 5788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</a:cxnLst>
                            <a:rect l="l" t="t" r="r" b="b"/>
                            <a:pathLst>
                              <a:path w="586118" h="578829">
                                <a:moveTo>
                                  <a:pt x="13" y="5577"/>
                                </a:moveTo>
                                <a:cubicBezTo>
                                  <a:pt x="-1060" y="-8375"/>
                                  <a:pt x="63334" y="7723"/>
                                  <a:pt x="83725" y="12016"/>
                                </a:cubicBezTo>
                                <a:cubicBezTo>
                                  <a:pt x="104116" y="16309"/>
                                  <a:pt x="103044" y="20603"/>
                                  <a:pt x="122362" y="31335"/>
                                </a:cubicBezTo>
                                <a:cubicBezTo>
                                  <a:pt x="141680" y="42067"/>
                                  <a:pt x="199635" y="76411"/>
                                  <a:pt x="199635" y="76411"/>
                                </a:cubicBezTo>
                                <a:cubicBezTo>
                                  <a:pt x="215734" y="88217"/>
                                  <a:pt x="211440" y="91437"/>
                                  <a:pt x="218953" y="102169"/>
                                </a:cubicBezTo>
                                <a:cubicBezTo>
                                  <a:pt x="226466" y="112901"/>
                                  <a:pt x="244711" y="140805"/>
                                  <a:pt x="244711" y="140805"/>
                                </a:cubicBezTo>
                                <a:cubicBezTo>
                                  <a:pt x="252224" y="153684"/>
                                  <a:pt x="247930" y="170856"/>
                                  <a:pt x="264029" y="179442"/>
                                </a:cubicBezTo>
                                <a:cubicBezTo>
                                  <a:pt x="280128" y="188028"/>
                                  <a:pt x="319838" y="190175"/>
                                  <a:pt x="341303" y="192321"/>
                                </a:cubicBezTo>
                                <a:cubicBezTo>
                                  <a:pt x="362768" y="194468"/>
                                  <a:pt x="378866" y="188028"/>
                                  <a:pt x="392818" y="192321"/>
                                </a:cubicBezTo>
                                <a:cubicBezTo>
                                  <a:pt x="406770" y="196614"/>
                                  <a:pt x="412136" y="201980"/>
                                  <a:pt x="425015" y="218078"/>
                                </a:cubicBezTo>
                                <a:cubicBezTo>
                                  <a:pt x="437894" y="234176"/>
                                  <a:pt x="451846" y="266374"/>
                                  <a:pt x="470091" y="288912"/>
                                </a:cubicBezTo>
                                <a:cubicBezTo>
                                  <a:pt x="488336" y="311450"/>
                                  <a:pt x="515168" y="341501"/>
                                  <a:pt x="534486" y="353307"/>
                                </a:cubicBezTo>
                                <a:cubicBezTo>
                                  <a:pt x="553804" y="365113"/>
                                  <a:pt x="586001" y="359746"/>
                                  <a:pt x="586001" y="359746"/>
                                </a:cubicBezTo>
                                <a:cubicBezTo>
                                  <a:pt x="588148" y="364039"/>
                                  <a:pt x="560244" y="375844"/>
                                  <a:pt x="547365" y="379064"/>
                                </a:cubicBezTo>
                                <a:cubicBezTo>
                                  <a:pt x="534486" y="382284"/>
                                  <a:pt x="523753" y="384430"/>
                                  <a:pt x="508728" y="379064"/>
                                </a:cubicBezTo>
                                <a:cubicBezTo>
                                  <a:pt x="493703" y="373698"/>
                                  <a:pt x="457213" y="346867"/>
                                  <a:pt x="457213" y="346867"/>
                                </a:cubicBezTo>
                                <a:cubicBezTo>
                                  <a:pt x="447554" y="340428"/>
                                  <a:pt x="450773" y="340428"/>
                                  <a:pt x="450773" y="340428"/>
                                </a:cubicBezTo>
                                <a:cubicBezTo>
                                  <a:pt x="452919" y="343648"/>
                                  <a:pt x="470091" y="366185"/>
                                  <a:pt x="470091" y="366185"/>
                                </a:cubicBezTo>
                                <a:cubicBezTo>
                                  <a:pt x="478677" y="374771"/>
                                  <a:pt x="489410" y="382284"/>
                                  <a:pt x="502289" y="391943"/>
                                </a:cubicBezTo>
                                <a:cubicBezTo>
                                  <a:pt x="515168" y="401602"/>
                                  <a:pt x="536633" y="406968"/>
                                  <a:pt x="547365" y="424140"/>
                                </a:cubicBezTo>
                                <a:cubicBezTo>
                                  <a:pt x="558097" y="441312"/>
                                  <a:pt x="564537" y="476729"/>
                                  <a:pt x="566683" y="494974"/>
                                </a:cubicBezTo>
                                <a:cubicBezTo>
                                  <a:pt x="568829" y="513219"/>
                                  <a:pt x="565610" y="519659"/>
                                  <a:pt x="560244" y="533611"/>
                                </a:cubicBezTo>
                                <a:cubicBezTo>
                                  <a:pt x="554878" y="547563"/>
                                  <a:pt x="537706" y="576541"/>
                                  <a:pt x="534486" y="578687"/>
                                </a:cubicBezTo>
                                <a:cubicBezTo>
                                  <a:pt x="531266" y="580833"/>
                                  <a:pt x="543072" y="558296"/>
                                  <a:pt x="540925" y="546490"/>
                                </a:cubicBezTo>
                                <a:cubicBezTo>
                                  <a:pt x="538778" y="534684"/>
                                  <a:pt x="529120" y="520732"/>
                                  <a:pt x="521607" y="507853"/>
                                </a:cubicBezTo>
                                <a:cubicBezTo>
                                  <a:pt x="514094" y="494974"/>
                                  <a:pt x="504435" y="479948"/>
                                  <a:pt x="495849" y="469216"/>
                                </a:cubicBezTo>
                                <a:cubicBezTo>
                                  <a:pt x="487263" y="458484"/>
                                  <a:pt x="470091" y="443459"/>
                                  <a:pt x="470091" y="443459"/>
                                </a:cubicBezTo>
                                <a:cubicBezTo>
                                  <a:pt x="458286" y="439166"/>
                                  <a:pt x="441114" y="445606"/>
                                  <a:pt x="425015" y="443459"/>
                                </a:cubicBezTo>
                                <a:cubicBezTo>
                                  <a:pt x="408916" y="441312"/>
                                  <a:pt x="384232" y="433800"/>
                                  <a:pt x="373500" y="430580"/>
                                </a:cubicBezTo>
                                <a:cubicBezTo>
                                  <a:pt x="362768" y="427360"/>
                                  <a:pt x="371353" y="432726"/>
                                  <a:pt x="360621" y="424140"/>
                                </a:cubicBezTo>
                                <a:cubicBezTo>
                                  <a:pt x="349889" y="415554"/>
                                  <a:pt x="319838" y="397309"/>
                                  <a:pt x="309106" y="379064"/>
                                </a:cubicBezTo>
                                <a:cubicBezTo>
                                  <a:pt x="298374" y="360819"/>
                                  <a:pt x="296227" y="314670"/>
                                  <a:pt x="296227" y="314670"/>
                                </a:cubicBezTo>
                                <a:cubicBezTo>
                                  <a:pt x="294081" y="310377"/>
                                  <a:pt x="296227" y="353307"/>
                                  <a:pt x="296227" y="353307"/>
                                </a:cubicBezTo>
                                <a:cubicBezTo>
                                  <a:pt x="297300" y="366186"/>
                                  <a:pt x="296227" y="375845"/>
                                  <a:pt x="302666" y="391943"/>
                                </a:cubicBezTo>
                                <a:cubicBezTo>
                                  <a:pt x="309105" y="408041"/>
                                  <a:pt x="328424" y="439166"/>
                                  <a:pt x="334863" y="449898"/>
                                </a:cubicBezTo>
                                <a:cubicBezTo>
                                  <a:pt x="341302" y="460630"/>
                                  <a:pt x="341303" y="456338"/>
                                  <a:pt x="341303" y="456338"/>
                                </a:cubicBezTo>
                                <a:cubicBezTo>
                                  <a:pt x="337010" y="452045"/>
                                  <a:pt x="325205" y="443458"/>
                                  <a:pt x="309106" y="424140"/>
                                </a:cubicBezTo>
                                <a:cubicBezTo>
                                  <a:pt x="293007" y="404822"/>
                                  <a:pt x="259736" y="364039"/>
                                  <a:pt x="244711" y="340428"/>
                                </a:cubicBezTo>
                                <a:cubicBezTo>
                                  <a:pt x="229686" y="316817"/>
                                  <a:pt x="231832" y="310377"/>
                                  <a:pt x="218953" y="282473"/>
                                </a:cubicBezTo>
                                <a:cubicBezTo>
                                  <a:pt x="206074" y="254569"/>
                                  <a:pt x="183537" y="198760"/>
                                  <a:pt x="167438" y="173002"/>
                                </a:cubicBezTo>
                                <a:cubicBezTo>
                                  <a:pt x="151340" y="147244"/>
                                  <a:pt x="122362" y="127926"/>
                                  <a:pt x="122362" y="127926"/>
                                </a:cubicBezTo>
                                <a:cubicBezTo>
                                  <a:pt x="109483" y="115047"/>
                                  <a:pt x="109483" y="112901"/>
                                  <a:pt x="90165" y="95729"/>
                                </a:cubicBezTo>
                                <a:cubicBezTo>
                                  <a:pt x="70847" y="78557"/>
                                  <a:pt x="1086" y="19529"/>
                                  <a:pt x="13" y="5577"/>
                                </a:cubicBezTo>
                                <a:close/>
                              </a:path>
                            </a:pathLst>
                          </a:custGeom>
                          <a:gradFill flip="none" rotWithShape="1">
                            <a:gsLst>
                              <a:gs pos="0">
                                <a:srgbClr val="8E410C">
                                  <a:shade val="30000"/>
                                  <a:satMod val="115000"/>
                                </a:srgbClr>
                              </a:gs>
                              <a:gs pos="50000">
                                <a:srgbClr val="8E410C">
                                  <a:shade val="67500"/>
                                  <a:satMod val="115000"/>
                                </a:srgbClr>
                              </a:gs>
                              <a:gs pos="100000">
                                <a:srgbClr val="8E410C">
                                  <a:shade val="100000"/>
                                  <a:satMod val="115000"/>
                                </a:srgbClr>
                              </a:gs>
                            </a:gsLst>
                            <a:lin ang="2700000" scaled="1"/>
                            <a:tileRect/>
                          </a:gra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grpSp>
                        <p:nvGrpSpPr>
                          <p:cNvPr id="584" name="Group 583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2024032" cy="1849123"/>
                            <a:chOff x="0" y="0"/>
                            <a:chExt cx="2024032" cy="1849123"/>
                          </a:xfrm>
                        </p:grpSpPr>
                        <p:sp>
                          <p:nvSpPr>
                            <p:cNvPr id="585" name="Freeform 584"/>
                            <p:cNvSpPr/>
                            <p:nvPr/>
                          </p:nvSpPr>
                          <p:spPr>
                            <a:xfrm rot="19847263">
                              <a:off x="1275009" y="1674254"/>
                              <a:ext cx="165735" cy="121285"/>
                            </a:xfrm>
                            <a:custGeom>
                              <a:avLst/>
                              <a:gdLst>
                                <a:gd name="connsiteX0" fmla="*/ 83880 w 186911"/>
                                <a:gd name="connsiteY0" fmla="*/ 4636 h 159303"/>
                                <a:gd name="connsiteX1" fmla="*/ 19486 w 186911"/>
                                <a:gd name="connsiteY1" fmla="*/ 56152 h 159303"/>
                                <a:gd name="connsiteX2" fmla="*/ 6607 w 186911"/>
                                <a:gd name="connsiteY2" fmla="*/ 75470 h 159303"/>
                                <a:gd name="connsiteX3" fmla="*/ 168 w 186911"/>
                                <a:gd name="connsiteY3" fmla="*/ 114107 h 159303"/>
                                <a:gd name="connsiteX4" fmla="*/ 13046 w 186911"/>
                                <a:gd name="connsiteY4" fmla="*/ 139865 h 159303"/>
                                <a:gd name="connsiteX5" fmla="*/ 32365 w 186911"/>
                                <a:gd name="connsiteY5" fmla="*/ 146304 h 159303"/>
                                <a:gd name="connsiteX6" fmla="*/ 64562 w 186911"/>
                                <a:gd name="connsiteY6" fmla="*/ 152743 h 159303"/>
                                <a:gd name="connsiteX7" fmla="*/ 83880 w 186911"/>
                                <a:gd name="connsiteY7" fmla="*/ 152743 h 159303"/>
                                <a:gd name="connsiteX8" fmla="*/ 109638 w 186911"/>
                                <a:gd name="connsiteY8" fmla="*/ 159183 h 159303"/>
                                <a:gd name="connsiteX9" fmla="*/ 154714 w 186911"/>
                                <a:gd name="connsiteY9" fmla="*/ 146304 h 159303"/>
                                <a:gd name="connsiteX10" fmla="*/ 180472 w 186911"/>
                                <a:gd name="connsiteY10" fmla="*/ 139865 h 159303"/>
                                <a:gd name="connsiteX11" fmla="*/ 186911 w 186911"/>
                                <a:gd name="connsiteY11" fmla="*/ 114107 h 159303"/>
                                <a:gd name="connsiteX12" fmla="*/ 180472 w 186911"/>
                                <a:gd name="connsiteY12" fmla="*/ 81910 h 159303"/>
                                <a:gd name="connsiteX13" fmla="*/ 174032 w 186911"/>
                                <a:gd name="connsiteY13" fmla="*/ 69031 h 159303"/>
                                <a:gd name="connsiteX14" fmla="*/ 167593 w 186911"/>
                                <a:gd name="connsiteY14" fmla="*/ 43273 h 159303"/>
                                <a:gd name="connsiteX15" fmla="*/ 154714 w 186911"/>
                                <a:gd name="connsiteY15" fmla="*/ 17515 h 159303"/>
                                <a:gd name="connsiteX16" fmla="*/ 141835 w 186911"/>
                                <a:gd name="connsiteY16" fmla="*/ 4636 h 159303"/>
                                <a:gd name="connsiteX17" fmla="*/ 83880 w 186911"/>
                                <a:gd name="connsiteY17" fmla="*/ 4636 h 15930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</a:cxnLst>
                              <a:rect l="l" t="t" r="r" b="b"/>
                              <a:pathLst>
                                <a:path w="186911" h="159303">
                                  <a:moveTo>
                                    <a:pt x="83880" y="4636"/>
                                  </a:moveTo>
                                  <a:cubicBezTo>
                                    <a:pt x="63489" y="13222"/>
                                    <a:pt x="19486" y="56152"/>
                                    <a:pt x="19486" y="56152"/>
                                  </a:cubicBezTo>
                                  <a:cubicBezTo>
                                    <a:pt x="6607" y="67958"/>
                                    <a:pt x="9827" y="65811"/>
                                    <a:pt x="6607" y="75470"/>
                                  </a:cubicBezTo>
                                  <a:cubicBezTo>
                                    <a:pt x="3387" y="85129"/>
                                    <a:pt x="-905" y="103374"/>
                                    <a:pt x="168" y="114107"/>
                                  </a:cubicBezTo>
                                  <a:cubicBezTo>
                                    <a:pt x="1241" y="124840"/>
                                    <a:pt x="13046" y="139865"/>
                                    <a:pt x="13046" y="139865"/>
                                  </a:cubicBezTo>
                                  <a:cubicBezTo>
                                    <a:pt x="18412" y="145231"/>
                                    <a:pt x="23779" y="144158"/>
                                    <a:pt x="32365" y="146304"/>
                                  </a:cubicBezTo>
                                  <a:cubicBezTo>
                                    <a:pt x="40951" y="148450"/>
                                    <a:pt x="64562" y="152743"/>
                                    <a:pt x="64562" y="152743"/>
                                  </a:cubicBezTo>
                                  <a:cubicBezTo>
                                    <a:pt x="73148" y="153816"/>
                                    <a:pt x="76367" y="151670"/>
                                    <a:pt x="83880" y="152743"/>
                                  </a:cubicBezTo>
                                  <a:cubicBezTo>
                                    <a:pt x="91393" y="153816"/>
                                    <a:pt x="97832" y="160256"/>
                                    <a:pt x="109638" y="159183"/>
                                  </a:cubicBezTo>
                                  <a:cubicBezTo>
                                    <a:pt x="121444" y="158110"/>
                                    <a:pt x="154714" y="146304"/>
                                    <a:pt x="154714" y="146304"/>
                                  </a:cubicBezTo>
                                  <a:cubicBezTo>
                                    <a:pt x="166520" y="143084"/>
                                    <a:pt x="180472" y="139865"/>
                                    <a:pt x="180472" y="139865"/>
                                  </a:cubicBezTo>
                                  <a:cubicBezTo>
                                    <a:pt x="185838" y="134499"/>
                                    <a:pt x="186911" y="123766"/>
                                    <a:pt x="186911" y="114107"/>
                                  </a:cubicBezTo>
                                  <a:cubicBezTo>
                                    <a:pt x="186911" y="104448"/>
                                    <a:pt x="180472" y="81910"/>
                                    <a:pt x="180472" y="81910"/>
                                  </a:cubicBezTo>
                                  <a:cubicBezTo>
                                    <a:pt x="178326" y="74397"/>
                                    <a:pt x="174032" y="69031"/>
                                    <a:pt x="174032" y="69031"/>
                                  </a:cubicBezTo>
                                  <a:cubicBezTo>
                                    <a:pt x="171886" y="62592"/>
                                    <a:pt x="167593" y="43273"/>
                                    <a:pt x="167593" y="43273"/>
                                  </a:cubicBezTo>
                                  <a:cubicBezTo>
                                    <a:pt x="164373" y="34687"/>
                                    <a:pt x="154714" y="17515"/>
                                    <a:pt x="154714" y="17515"/>
                                  </a:cubicBezTo>
                                  <a:cubicBezTo>
                                    <a:pt x="150421" y="11076"/>
                                    <a:pt x="141835" y="4636"/>
                                    <a:pt x="141835" y="4636"/>
                                  </a:cubicBezTo>
                                  <a:cubicBezTo>
                                    <a:pt x="136469" y="1416"/>
                                    <a:pt x="104271" y="-3950"/>
                                    <a:pt x="83880" y="4636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ysClr val="windowText" lastClr="000000"/>
                            </a:solidFill>
                            <a:ln w="12700" cap="flat" cmpd="sng" algn="ctr">
                              <a:solidFill>
                                <a:srgbClr val="672F09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586" name="Freeform 585"/>
                            <p:cNvSpPr/>
                            <p:nvPr/>
                          </p:nvSpPr>
                          <p:spPr>
                            <a:xfrm rot="17997949">
                              <a:off x="1712890" y="1635616"/>
                              <a:ext cx="171450" cy="131445"/>
                            </a:xfrm>
                            <a:custGeom>
                              <a:avLst/>
                              <a:gdLst>
                                <a:gd name="connsiteX0" fmla="*/ 83880 w 186911"/>
                                <a:gd name="connsiteY0" fmla="*/ 4636 h 159303"/>
                                <a:gd name="connsiteX1" fmla="*/ 19486 w 186911"/>
                                <a:gd name="connsiteY1" fmla="*/ 56152 h 159303"/>
                                <a:gd name="connsiteX2" fmla="*/ 6607 w 186911"/>
                                <a:gd name="connsiteY2" fmla="*/ 75470 h 159303"/>
                                <a:gd name="connsiteX3" fmla="*/ 168 w 186911"/>
                                <a:gd name="connsiteY3" fmla="*/ 114107 h 159303"/>
                                <a:gd name="connsiteX4" fmla="*/ 13046 w 186911"/>
                                <a:gd name="connsiteY4" fmla="*/ 139865 h 159303"/>
                                <a:gd name="connsiteX5" fmla="*/ 32365 w 186911"/>
                                <a:gd name="connsiteY5" fmla="*/ 146304 h 159303"/>
                                <a:gd name="connsiteX6" fmla="*/ 64562 w 186911"/>
                                <a:gd name="connsiteY6" fmla="*/ 152743 h 159303"/>
                                <a:gd name="connsiteX7" fmla="*/ 83880 w 186911"/>
                                <a:gd name="connsiteY7" fmla="*/ 152743 h 159303"/>
                                <a:gd name="connsiteX8" fmla="*/ 109638 w 186911"/>
                                <a:gd name="connsiteY8" fmla="*/ 159183 h 159303"/>
                                <a:gd name="connsiteX9" fmla="*/ 154714 w 186911"/>
                                <a:gd name="connsiteY9" fmla="*/ 146304 h 159303"/>
                                <a:gd name="connsiteX10" fmla="*/ 180472 w 186911"/>
                                <a:gd name="connsiteY10" fmla="*/ 139865 h 159303"/>
                                <a:gd name="connsiteX11" fmla="*/ 186911 w 186911"/>
                                <a:gd name="connsiteY11" fmla="*/ 114107 h 159303"/>
                                <a:gd name="connsiteX12" fmla="*/ 180472 w 186911"/>
                                <a:gd name="connsiteY12" fmla="*/ 81910 h 159303"/>
                                <a:gd name="connsiteX13" fmla="*/ 174032 w 186911"/>
                                <a:gd name="connsiteY13" fmla="*/ 69031 h 159303"/>
                                <a:gd name="connsiteX14" fmla="*/ 167593 w 186911"/>
                                <a:gd name="connsiteY14" fmla="*/ 43273 h 159303"/>
                                <a:gd name="connsiteX15" fmla="*/ 154714 w 186911"/>
                                <a:gd name="connsiteY15" fmla="*/ 17515 h 159303"/>
                                <a:gd name="connsiteX16" fmla="*/ 141835 w 186911"/>
                                <a:gd name="connsiteY16" fmla="*/ 4636 h 159303"/>
                                <a:gd name="connsiteX17" fmla="*/ 83880 w 186911"/>
                                <a:gd name="connsiteY17" fmla="*/ 4636 h 15930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</a:cxnLst>
                              <a:rect l="l" t="t" r="r" b="b"/>
                              <a:pathLst>
                                <a:path w="186911" h="159303">
                                  <a:moveTo>
                                    <a:pt x="83880" y="4636"/>
                                  </a:moveTo>
                                  <a:cubicBezTo>
                                    <a:pt x="63489" y="13222"/>
                                    <a:pt x="19486" y="56152"/>
                                    <a:pt x="19486" y="56152"/>
                                  </a:cubicBezTo>
                                  <a:cubicBezTo>
                                    <a:pt x="6607" y="67958"/>
                                    <a:pt x="9827" y="65811"/>
                                    <a:pt x="6607" y="75470"/>
                                  </a:cubicBezTo>
                                  <a:cubicBezTo>
                                    <a:pt x="3387" y="85129"/>
                                    <a:pt x="-905" y="103374"/>
                                    <a:pt x="168" y="114107"/>
                                  </a:cubicBezTo>
                                  <a:cubicBezTo>
                                    <a:pt x="1241" y="124840"/>
                                    <a:pt x="13046" y="139865"/>
                                    <a:pt x="13046" y="139865"/>
                                  </a:cubicBezTo>
                                  <a:cubicBezTo>
                                    <a:pt x="18412" y="145231"/>
                                    <a:pt x="23779" y="144158"/>
                                    <a:pt x="32365" y="146304"/>
                                  </a:cubicBezTo>
                                  <a:cubicBezTo>
                                    <a:pt x="40951" y="148450"/>
                                    <a:pt x="64562" y="152743"/>
                                    <a:pt x="64562" y="152743"/>
                                  </a:cubicBezTo>
                                  <a:cubicBezTo>
                                    <a:pt x="73148" y="153816"/>
                                    <a:pt x="76367" y="151670"/>
                                    <a:pt x="83880" y="152743"/>
                                  </a:cubicBezTo>
                                  <a:cubicBezTo>
                                    <a:pt x="91393" y="153816"/>
                                    <a:pt x="97832" y="160256"/>
                                    <a:pt x="109638" y="159183"/>
                                  </a:cubicBezTo>
                                  <a:cubicBezTo>
                                    <a:pt x="121444" y="158110"/>
                                    <a:pt x="154714" y="146304"/>
                                    <a:pt x="154714" y="146304"/>
                                  </a:cubicBezTo>
                                  <a:cubicBezTo>
                                    <a:pt x="166520" y="143084"/>
                                    <a:pt x="180472" y="139865"/>
                                    <a:pt x="180472" y="139865"/>
                                  </a:cubicBezTo>
                                  <a:cubicBezTo>
                                    <a:pt x="185838" y="134499"/>
                                    <a:pt x="186911" y="123766"/>
                                    <a:pt x="186911" y="114107"/>
                                  </a:cubicBezTo>
                                  <a:cubicBezTo>
                                    <a:pt x="186911" y="104448"/>
                                    <a:pt x="180472" y="81910"/>
                                    <a:pt x="180472" y="81910"/>
                                  </a:cubicBezTo>
                                  <a:cubicBezTo>
                                    <a:pt x="178326" y="74397"/>
                                    <a:pt x="174032" y="69031"/>
                                    <a:pt x="174032" y="69031"/>
                                  </a:cubicBezTo>
                                  <a:cubicBezTo>
                                    <a:pt x="171886" y="62592"/>
                                    <a:pt x="167593" y="43273"/>
                                    <a:pt x="167593" y="43273"/>
                                  </a:cubicBezTo>
                                  <a:cubicBezTo>
                                    <a:pt x="164373" y="34687"/>
                                    <a:pt x="154714" y="17515"/>
                                    <a:pt x="154714" y="17515"/>
                                  </a:cubicBezTo>
                                  <a:cubicBezTo>
                                    <a:pt x="150421" y="11076"/>
                                    <a:pt x="141835" y="4636"/>
                                    <a:pt x="141835" y="4636"/>
                                  </a:cubicBezTo>
                                  <a:cubicBezTo>
                                    <a:pt x="136469" y="1416"/>
                                    <a:pt x="104271" y="-3950"/>
                                    <a:pt x="83880" y="4636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ysClr val="windowText" lastClr="000000"/>
                            </a:solidFill>
                            <a:ln w="12700" cap="flat" cmpd="sng" algn="ctr">
                              <a:solidFill>
                                <a:srgbClr val="672F09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grpSp>
                          <p:nvGrpSpPr>
                            <p:cNvPr id="587" name="Group 586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2024032" cy="1849123"/>
                              <a:chOff x="0" y="0"/>
                              <a:chExt cx="2024204" cy="1850058"/>
                            </a:xfrm>
                          </p:grpSpPr>
                          <p:grpSp>
                            <p:nvGrpSpPr>
                              <p:cNvPr id="588" name="Group 587"/>
                              <p:cNvGrpSpPr/>
                              <p:nvPr/>
                            </p:nvGrpSpPr>
                            <p:grpSpPr>
                              <a:xfrm>
                                <a:off x="373487" y="1667815"/>
                                <a:ext cx="495327" cy="182243"/>
                                <a:chOff x="0" y="1"/>
                                <a:chExt cx="495327" cy="182243"/>
                              </a:xfrm>
                            </p:grpSpPr>
                            <p:sp>
                              <p:nvSpPr>
                                <p:cNvPr id="637" name="Freeform 636"/>
                                <p:cNvSpPr/>
                                <p:nvPr/>
                              </p:nvSpPr>
                              <p:spPr>
                                <a:xfrm>
                                  <a:off x="0" y="1"/>
                                  <a:ext cx="165735" cy="143156"/>
                                </a:xfrm>
                                <a:custGeom>
                                  <a:avLst/>
                                  <a:gdLst>
                                    <a:gd name="connsiteX0" fmla="*/ 83880 w 186911"/>
                                    <a:gd name="connsiteY0" fmla="*/ 4636 h 159303"/>
                                    <a:gd name="connsiteX1" fmla="*/ 19486 w 186911"/>
                                    <a:gd name="connsiteY1" fmla="*/ 56152 h 159303"/>
                                    <a:gd name="connsiteX2" fmla="*/ 6607 w 186911"/>
                                    <a:gd name="connsiteY2" fmla="*/ 75470 h 159303"/>
                                    <a:gd name="connsiteX3" fmla="*/ 168 w 186911"/>
                                    <a:gd name="connsiteY3" fmla="*/ 114107 h 159303"/>
                                    <a:gd name="connsiteX4" fmla="*/ 13046 w 186911"/>
                                    <a:gd name="connsiteY4" fmla="*/ 139865 h 159303"/>
                                    <a:gd name="connsiteX5" fmla="*/ 32365 w 186911"/>
                                    <a:gd name="connsiteY5" fmla="*/ 146304 h 159303"/>
                                    <a:gd name="connsiteX6" fmla="*/ 64562 w 186911"/>
                                    <a:gd name="connsiteY6" fmla="*/ 152743 h 159303"/>
                                    <a:gd name="connsiteX7" fmla="*/ 83880 w 186911"/>
                                    <a:gd name="connsiteY7" fmla="*/ 152743 h 159303"/>
                                    <a:gd name="connsiteX8" fmla="*/ 109638 w 186911"/>
                                    <a:gd name="connsiteY8" fmla="*/ 159183 h 159303"/>
                                    <a:gd name="connsiteX9" fmla="*/ 154714 w 186911"/>
                                    <a:gd name="connsiteY9" fmla="*/ 146304 h 159303"/>
                                    <a:gd name="connsiteX10" fmla="*/ 180472 w 186911"/>
                                    <a:gd name="connsiteY10" fmla="*/ 139865 h 159303"/>
                                    <a:gd name="connsiteX11" fmla="*/ 186911 w 186911"/>
                                    <a:gd name="connsiteY11" fmla="*/ 114107 h 159303"/>
                                    <a:gd name="connsiteX12" fmla="*/ 180472 w 186911"/>
                                    <a:gd name="connsiteY12" fmla="*/ 81910 h 159303"/>
                                    <a:gd name="connsiteX13" fmla="*/ 174032 w 186911"/>
                                    <a:gd name="connsiteY13" fmla="*/ 69031 h 159303"/>
                                    <a:gd name="connsiteX14" fmla="*/ 167593 w 186911"/>
                                    <a:gd name="connsiteY14" fmla="*/ 43273 h 159303"/>
                                    <a:gd name="connsiteX15" fmla="*/ 154714 w 186911"/>
                                    <a:gd name="connsiteY15" fmla="*/ 17515 h 159303"/>
                                    <a:gd name="connsiteX16" fmla="*/ 141835 w 186911"/>
                                    <a:gd name="connsiteY16" fmla="*/ 4636 h 159303"/>
                                    <a:gd name="connsiteX17" fmla="*/ 83880 w 186911"/>
                                    <a:gd name="connsiteY17" fmla="*/ 4636 h 159303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  <a:cxn ang="0">
                                      <a:pos x="connsiteX7" y="connsiteY7"/>
                                    </a:cxn>
                                    <a:cxn ang="0">
                                      <a:pos x="connsiteX8" y="connsiteY8"/>
                                    </a:cxn>
                                    <a:cxn ang="0">
                                      <a:pos x="connsiteX9" y="connsiteY9"/>
                                    </a:cxn>
                                    <a:cxn ang="0">
                                      <a:pos x="connsiteX10" y="connsiteY10"/>
                                    </a:cxn>
                                    <a:cxn ang="0">
                                      <a:pos x="connsiteX11" y="connsiteY11"/>
                                    </a:cxn>
                                    <a:cxn ang="0">
                                      <a:pos x="connsiteX12" y="connsiteY12"/>
                                    </a:cxn>
                                    <a:cxn ang="0">
                                      <a:pos x="connsiteX13" y="connsiteY13"/>
                                    </a:cxn>
                                    <a:cxn ang="0">
                                      <a:pos x="connsiteX14" y="connsiteY14"/>
                                    </a:cxn>
                                    <a:cxn ang="0">
                                      <a:pos x="connsiteX15" y="connsiteY15"/>
                                    </a:cxn>
                                    <a:cxn ang="0">
                                      <a:pos x="connsiteX16" y="connsiteY16"/>
                                    </a:cxn>
                                    <a:cxn ang="0">
                                      <a:pos x="connsiteX17" y="connsiteY17"/>
                                    </a:cxn>
                                  </a:cxnLst>
                                  <a:rect l="l" t="t" r="r" b="b"/>
                                  <a:pathLst>
                                    <a:path w="186911" h="159303">
                                      <a:moveTo>
                                        <a:pt x="83880" y="4636"/>
                                      </a:moveTo>
                                      <a:cubicBezTo>
                                        <a:pt x="63489" y="13222"/>
                                        <a:pt x="19486" y="56152"/>
                                        <a:pt x="19486" y="56152"/>
                                      </a:cubicBezTo>
                                      <a:cubicBezTo>
                                        <a:pt x="6607" y="67958"/>
                                        <a:pt x="9827" y="65811"/>
                                        <a:pt x="6607" y="75470"/>
                                      </a:cubicBezTo>
                                      <a:cubicBezTo>
                                        <a:pt x="3387" y="85129"/>
                                        <a:pt x="-905" y="103374"/>
                                        <a:pt x="168" y="114107"/>
                                      </a:cubicBezTo>
                                      <a:cubicBezTo>
                                        <a:pt x="1241" y="124840"/>
                                        <a:pt x="13046" y="139865"/>
                                        <a:pt x="13046" y="139865"/>
                                      </a:cubicBezTo>
                                      <a:cubicBezTo>
                                        <a:pt x="18412" y="145231"/>
                                        <a:pt x="23779" y="144158"/>
                                        <a:pt x="32365" y="146304"/>
                                      </a:cubicBezTo>
                                      <a:cubicBezTo>
                                        <a:pt x="40951" y="148450"/>
                                        <a:pt x="64562" y="152743"/>
                                        <a:pt x="64562" y="152743"/>
                                      </a:cubicBezTo>
                                      <a:cubicBezTo>
                                        <a:pt x="73148" y="153816"/>
                                        <a:pt x="76367" y="151670"/>
                                        <a:pt x="83880" y="152743"/>
                                      </a:cubicBezTo>
                                      <a:cubicBezTo>
                                        <a:pt x="91393" y="153816"/>
                                        <a:pt x="97832" y="160256"/>
                                        <a:pt x="109638" y="159183"/>
                                      </a:cubicBezTo>
                                      <a:cubicBezTo>
                                        <a:pt x="121444" y="158110"/>
                                        <a:pt x="154714" y="146304"/>
                                        <a:pt x="154714" y="146304"/>
                                      </a:cubicBezTo>
                                      <a:cubicBezTo>
                                        <a:pt x="166520" y="143084"/>
                                        <a:pt x="180472" y="139865"/>
                                        <a:pt x="180472" y="139865"/>
                                      </a:cubicBezTo>
                                      <a:cubicBezTo>
                                        <a:pt x="185838" y="134499"/>
                                        <a:pt x="186911" y="123766"/>
                                        <a:pt x="186911" y="114107"/>
                                      </a:cubicBezTo>
                                      <a:cubicBezTo>
                                        <a:pt x="186911" y="104448"/>
                                        <a:pt x="180472" y="81910"/>
                                        <a:pt x="180472" y="81910"/>
                                      </a:cubicBezTo>
                                      <a:cubicBezTo>
                                        <a:pt x="178326" y="74397"/>
                                        <a:pt x="174032" y="69031"/>
                                        <a:pt x="174032" y="69031"/>
                                      </a:cubicBezTo>
                                      <a:cubicBezTo>
                                        <a:pt x="171886" y="62592"/>
                                        <a:pt x="167593" y="43273"/>
                                        <a:pt x="167593" y="43273"/>
                                      </a:cubicBezTo>
                                      <a:cubicBezTo>
                                        <a:pt x="164373" y="34687"/>
                                        <a:pt x="154714" y="17515"/>
                                        <a:pt x="154714" y="17515"/>
                                      </a:cubicBezTo>
                                      <a:cubicBezTo>
                                        <a:pt x="150421" y="11076"/>
                                        <a:pt x="141835" y="4636"/>
                                        <a:pt x="141835" y="4636"/>
                                      </a:cubicBezTo>
                                      <a:cubicBezTo>
                                        <a:pt x="136469" y="1416"/>
                                        <a:pt x="104271" y="-3950"/>
                                        <a:pt x="83880" y="4636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solidFill>
                                  <a:sysClr val="windowText" lastClr="000000"/>
                                </a:solidFill>
                                <a:ln w="12700" cap="flat" cmpd="sng" algn="ctr">
                                  <a:solidFill>
                                    <a:srgbClr val="672F09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638" name="Freeform 637"/>
                                <p:cNvSpPr/>
                                <p:nvPr/>
                              </p:nvSpPr>
                              <p:spPr>
                                <a:xfrm>
                                  <a:off x="321972" y="25758"/>
                                  <a:ext cx="173355" cy="156486"/>
                                </a:xfrm>
                                <a:custGeom>
                                  <a:avLst/>
                                  <a:gdLst>
                                    <a:gd name="connsiteX0" fmla="*/ 83880 w 186911"/>
                                    <a:gd name="connsiteY0" fmla="*/ 4636 h 159303"/>
                                    <a:gd name="connsiteX1" fmla="*/ 19486 w 186911"/>
                                    <a:gd name="connsiteY1" fmla="*/ 56152 h 159303"/>
                                    <a:gd name="connsiteX2" fmla="*/ 6607 w 186911"/>
                                    <a:gd name="connsiteY2" fmla="*/ 75470 h 159303"/>
                                    <a:gd name="connsiteX3" fmla="*/ 168 w 186911"/>
                                    <a:gd name="connsiteY3" fmla="*/ 114107 h 159303"/>
                                    <a:gd name="connsiteX4" fmla="*/ 13046 w 186911"/>
                                    <a:gd name="connsiteY4" fmla="*/ 139865 h 159303"/>
                                    <a:gd name="connsiteX5" fmla="*/ 32365 w 186911"/>
                                    <a:gd name="connsiteY5" fmla="*/ 146304 h 159303"/>
                                    <a:gd name="connsiteX6" fmla="*/ 64562 w 186911"/>
                                    <a:gd name="connsiteY6" fmla="*/ 152743 h 159303"/>
                                    <a:gd name="connsiteX7" fmla="*/ 83880 w 186911"/>
                                    <a:gd name="connsiteY7" fmla="*/ 152743 h 159303"/>
                                    <a:gd name="connsiteX8" fmla="*/ 109638 w 186911"/>
                                    <a:gd name="connsiteY8" fmla="*/ 159183 h 159303"/>
                                    <a:gd name="connsiteX9" fmla="*/ 154714 w 186911"/>
                                    <a:gd name="connsiteY9" fmla="*/ 146304 h 159303"/>
                                    <a:gd name="connsiteX10" fmla="*/ 180472 w 186911"/>
                                    <a:gd name="connsiteY10" fmla="*/ 139865 h 159303"/>
                                    <a:gd name="connsiteX11" fmla="*/ 186911 w 186911"/>
                                    <a:gd name="connsiteY11" fmla="*/ 114107 h 159303"/>
                                    <a:gd name="connsiteX12" fmla="*/ 180472 w 186911"/>
                                    <a:gd name="connsiteY12" fmla="*/ 81910 h 159303"/>
                                    <a:gd name="connsiteX13" fmla="*/ 174032 w 186911"/>
                                    <a:gd name="connsiteY13" fmla="*/ 69031 h 159303"/>
                                    <a:gd name="connsiteX14" fmla="*/ 167593 w 186911"/>
                                    <a:gd name="connsiteY14" fmla="*/ 43273 h 159303"/>
                                    <a:gd name="connsiteX15" fmla="*/ 154714 w 186911"/>
                                    <a:gd name="connsiteY15" fmla="*/ 17515 h 159303"/>
                                    <a:gd name="connsiteX16" fmla="*/ 141835 w 186911"/>
                                    <a:gd name="connsiteY16" fmla="*/ 4636 h 159303"/>
                                    <a:gd name="connsiteX17" fmla="*/ 83880 w 186911"/>
                                    <a:gd name="connsiteY17" fmla="*/ 4636 h 159303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  <a:cxn ang="0">
                                      <a:pos x="connsiteX7" y="connsiteY7"/>
                                    </a:cxn>
                                    <a:cxn ang="0">
                                      <a:pos x="connsiteX8" y="connsiteY8"/>
                                    </a:cxn>
                                    <a:cxn ang="0">
                                      <a:pos x="connsiteX9" y="connsiteY9"/>
                                    </a:cxn>
                                    <a:cxn ang="0">
                                      <a:pos x="connsiteX10" y="connsiteY10"/>
                                    </a:cxn>
                                    <a:cxn ang="0">
                                      <a:pos x="connsiteX11" y="connsiteY11"/>
                                    </a:cxn>
                                    <a:cxn ang="0">
                                      <a:pos x="connsiteX12" y="connsiteY12"/>
                                    </a:cxn>
                                    <a:cxn ang="0">
                                      <a:pos x="connsiteX13" y="connsiteY13"/>
                                    </a:cxn>
                                    <a:cxn ang="0">
                                      <a:pos x="connsiteX14" y="connsiteY14"/>
                                    </a:cxn>
                                    <a:cxn ang="0">
                                      <a:pos x="connsiteX15" y="connsiteY15"/>
                                    </a:cxn>
                                    <a:cxn ang="0">
                                      <a:pos x="connsiteX16" y="connsiteY16"/>
                                    </a:cxn>
                                    <a:cxn ang="0">
                                      <a:pos x="connsiteX17" y="connsiteY17"/>
                                    </a:cxn>
                                  </a:cxnLst>
                                  <a:rect l="l" t="t" r="r" b="b"/>
                                  <a:pathLst>
                                    <a:path w="186911" h="159303">
                                      <a:moveTo>
                                        <a:pt x="83880" y="4636"/>
                                      </a:moveTo>
                                      <a:cubicBezTo>
                                        <a:pt x="63489" y="13222"/>
                                        <a:pt x="19486" y="56152"/>
                                        <a:pt x="19486" y="56152"/>
                                      </a:cubicBezTo>
                                      <a:cubicBezTo>
                                        <a:pt x="6607" y="67958"/>
                                        <a:pt x="9827" y="65811"/>
                                        <a:pt x="6607" y="75470"/>
                                      </a:cubicBezTo>
                                      <a:cubicBezTo>
                                        <a:pt x="3387" y="85129"/>
                                        <a:pt x="-905" y="103374"/>
                                        <a:pt x="168" y="114107"/>
                                      </a:cubicBezTo>
                                      <a:cubicBezTo>
                                        <a:pt x="1241" y="124840"/>
                                        <a:pt x="13046" y="139865"/>
                                        <a:pt x="13046" y="139865"/>
                                      </a:cubicBezTo>
                                      <a:cubicBezTo>
                                        <a:pt x="18412" y="145231"/>
                                        <a:pt x="23779" y="144158"/>
                                        <a:pt x="32365" y="146304"/>
                                      </a:cubicBezTo>
                                      <a:cubicBezTo>
                                        <a:pt x="40951" y="148450"/>
                                        <a:pt x="64562" y="152743"/>
                                        <a:pt x="64562" y="152743"/>
                                      </a:cubicBezTo>
                                      <a:cubicBezTo>
                                        <a:pt x="73148" y="153816"/>
                                        <a:pt x="76367" y="151670"/>
                                        <a:pt x="83880" y="152743"/>
                                      </a:cubicBezTo>
                                      <a:cubicBezTo>
                                        <a:pt x="91393" y="153816"/>
                                        <a:pt x="97832" y="160256"/>
                                        <a:pt x="109638" y="159183"/>
                                      </a:cubicBezTo>
                                      <a:cubicBezTo>
                                        <a:pt x="121444" y="158110"/>
                                        <a:pt x="154714" y="146304"/>
                                        <a:pt x="154714" y="146304"/>
                                      </a:cubicBezTo>
                                      <a:cubicBezTo>
                                        <a:pt x="166520" y="143084"/>
                                        <a:pt x="180472" y="139865"/>
                                        <a:pt x="180472" y="139865"/>
                                      </a:cubicBezTo>
                                      <a:cubicBezTo>
                                        <a:pt x="185838" y="134499"/>
                                        <a:pt x="186911" y="123766"/>
                                        <a:pt x="186911" y="114107"/>
                                      </a:cubicBezTo>
                                      <a:cubicBezTo>
                                        <a:pt x="186911" y="104448"/>
                                        <a:pt x="180472" y="81910"/>
                                        <a:pt x="180472" y="81910"/>
                                      </a:cubicBezTo>
                                      <a:cubicBezTo>
                                        <a:pt x="178326" y="74397"/>
                                        <a:pt x="174032" y="69031"/>
                                        <a:pt x="174032" y="69031"/>
                                      </a:cubicBezTo>
                                      <a:cubicBezTo>
                                        <a:pt x="171886" y="62592"/>
                                        <a:pt x="167593" y="43273"/>
                                        <a:pt x="167593" y="43273"/>
                                      </a:cubicBezTo>
                                      <a:cubicBezTo>
                                        <a:pt x="164373" y="34687"/>
                                        <a:pt x="154714" y="17515"/>
                                        <a:pt x="154714" y="17515"/>
                                      </a:cubicBezTo>
                                      <a:cubicBezTo>
                                        <a:pt x="150421" y="11076"/>
                                        <a:pt x="141835" y="4636"/>
                                        <a:pt x="141835" y="4636"/>
                                      </a:cubicBezTo>
                                      <a:cubicBezTo>
                                        <a:pt x="136469" y="1416"/>
                                        <a:pt x="104271" y="-3950"/>
                                        <a:pt x="83880" y="4636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solidFill>
                                  <a:sysClr val="windowText" lastClr="000000"/>
                                </a:solidFill>
                                <a:ln w="12700" cap="flat" cmpd="sng" algn="ctr">
                                  <a:solidFill>
                                    <a:srgbClr val="672F09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grpSp>
                            <p:nvGrpSpPr>
                              <p:cNvPr id="589" name="Group 588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2024204" cy="1806595"/>
                                <a:chOff x="0" y="0"/>
                                <a:chExt cx="2024204" cy="1806595"/>
                              </a:xfrm>
                            </p:grpSpPr>
                            <p:sp>
                              <p:nvSpPr>
                                <p:cNvPr id="590" name="Freeform 589"/>
                                <p:cNvSpPr/>
                                <p:nvPr/>
                              </p:nvSpPr>
                              <p:spPr>
                                <a:xfrm rot="19748051">
                                  <a:off x="1468044" y="971348"/>
                                  <a:ext cx="556160" cy="717745"/>
                                </a:xfrm>
                                <a:custGeom>
                                  <a:avLst/>
                                  <a:gdLst>
                                    <a:gd name="connsiteX0" fmla="*/ 143576 w 479256"/>
                                    <a:gd name="connsiteY0" fmla="*/ 90999 h 773676"/>
                                    <a:gd name="connsiteX1" fmla="*/ 27666 w 479256"/>
                                    <a:gd name="connsiteY1" fmla="*/ 264864 h 773676"/>
                                    <a:gd name="connsiteX2" fmla="*/ 1908 w 479256"/>
                                    <a:gd name="connsiteY2" fmla="*/ 316380 h 773676"/>
                                    <a:gd name="connsiteX3" fmla="*/ 1908 w 479256"/>
                                    <a:gd name="connsiteY3" fmla="*/ 348577 h 773676"/>
                                    <a:gd name="connsiteX4" fmla="*/ 14787 w 479256"/>
                                    <a:gd name="connsiteY4" fmla="*/ 367895 h 773676"/>
                                    <a:gd name="connsiteX5" fmla="*/ 34106 w 479256"/>
                                    <a:gd name="connsiteY5" fmla="*/ 406532 h 773676"/>
                                    <a:gd name="connsiteX6" fmla="*/ 53424 w 479256"/>
                                    <a:gd name="connsiteY6" fmla="*/ 412971 h 773676"/>
                                    <a:gd name="connsiteX7" fmla="*/ 92060 w 479256"/>
                                    <a:gd name="connsiteY7" fmla="*/ 432290 h 773676"/>
                                    <a:gd name="connsiteX8" fmla="*/ 143576 w 479256"/>
                                    <a:gd name="connsiteY8" fmla="*/ 458047 h 773676"/>
                                    <a:gd name="connsiteX9" fmla="*/ 182213 w 479256"/>
                                    <a:gd name="connsiteY9" fmla="*/ 470926 h 773676"/>
                                    <a:gd name="connsiteX10" fmla="*/ 246607 w 479256"/>
                                    <a:gd name="connsiteY10" fmla="*/ 490245 h 773676"/>
                                    <a:gd name="connsiteX11" fmla="*/ 253046 w 479256"/>
                                    <a:gd name="connsiteY11" fmla="*/ 503123 h 773676"/>
                                    <a:gd name="connsiteX12" fmla="*/ 220849 w 479256"/>
                                    <a:gd name="connsiteY12" fmla="*/ 541760 h 773676"/>
                                    <a:gd name="connsiteX13" fmla="*/ 188652 w 479256"/>
                                    <a:gd name="connsiteY13" fmla="*/ 593276 h 773676"/>
                                    <a:gd name="connsiteX14" fmla="*/ 150015 w 479256"/>
                                    <a:gd name="connsiteY14" fmla="*/ 638352 h 773676"/>
                                    <a:gd name="connsiteX15" fmla="*/ 130697 w 479256"/>
                                    <a:gd name="connsiteY15" fmla="*/ 676988 h 773676"/>
                                    <a:gd name="connsiteX16" fmla="*/ 92060 w 479256"/>
                                    <a:gd name="connsiteY16" fmla="*/ 734943 h 773676"/>
                                    <a:gd name="connsiteX17" fmla="*/ 150015 w 479256"/>
                                    <a:gd name="connsiteY17" fmla="*/ 696307 h 773676"/>
                                    <a:gd name="connsiteX18" fmla="*/ 124258 w 479256"/>
                                    <a:gd name="connsiteY18" fmla="*/ 747822 h 773676"/>
                                    <a:gd name="connsiteX19" fmla="*/ 169334 w 479256"/>
                                    <a:gd name="connsiteY19" fmla="*/ 728504 h 773676"/>
                                    <a:gd name="connsiteX20" fmla="*/ 156455 w 479256"/>
                                    <a:gd name="connsiteY20" fmla="*/ 773580 h 773676"/>
                                    <a:gd name="connsiteX21" fmla="*/ 188652 w 479256"/>
                                    <a:gd name="connsiteY21" fmla="*/ 741383 h 773676"/>
                                    <a:gd name="connsiteX22" fmla="*/ 214410 w 479256"/>
                                    <a:gd name="connsiteY22" fmla="*/ 715625 h 773676"/>
                                    <a:gd name="connsiteX23" fmla="*/ 253046 w 479256"/>
                                    <a:gd name="connsiteY23" fmla="*/ 651230 h 773676"/>
                                    <a:gd name="connsiteX24" fmla="*/ 291683 w 479256"/>
                                    <a:gd name="connsiteY24" fmla="*/ 593276 h 773676"/>
                                    <a:gd name="connsiteX25" fmla="*/ 317441 w 479256"/>
                                    <a:gd name="connsiteY25" fmla="*/ 567518 h 773676"/>
                                    <a:gd name="connsiteX26" fmla="*/ 323880 w 479256"/>
                                    <a:gd name="connsiteY26" fmla="*/ 554639 h 773676"/>
                                    <a:gd name="connsiteX27" fmla="*/ 368956 w 479256"/>
                                    <a:gd name="connsiteY27" fmla="*/ 503123 h 773676"/>
                                    <a:gd name="connsiteX28" fmla="*/ 401153 w 479256"/>
                                    <a:gd name="connsiteY28" fmla="*/ 458047 h 773676"/>
                                    <a:gd name="connsiteX29" fmla="*/ 368956 w 479256"/>
                                    <a:gd name="connsiteY29" fmla="*/ 432290 h 773676"/>
                                    <a:gd name="connsiteX30" fmla="*/ 311001 w 479256"/>
                                    <a:gd name="connsiteY30" fmla="*/ 406532 h 773676"/>
                                    <a:gd name="connsiteX31" fmla="*/ 285244 w 479256"/>
                                    <a:gd name="connsiteY31" fmla="*/ 380774 h 773676"/>
                                    <a:gd name="connsiteX32" fmla="*/ 278804 w 479256"/>
                                    <a:gd name="connsiteY32" fmla="*/ 361456 h 773676"/>
                                    <a:gd name="connsiteX33" fmla="*/ 291683 w 479256"/>
                                    <a:gd name="connsiteY33" fmla="*/ 303501 h 773676"/>
                                    <a:gd name="connsiteX34" fmla="*/ 298122 w 479256"/>
                                    <a:gd name="connsiteY34" fmla="*/ 284183 h 773676"/>
                                    <a:gd name="connsiteX35" fmla="*/ 323880 w 479256"/>
                                    <a:gd name="connsiteY35" fmla="*/ 277743 h 773676"/>
                                    <a:gd name="connsiteX36" fmla="*/ 343198 w 479256"/>
                                    <a:gd name="connsiteY36" fmla="*/ 251985 h 773676"/>
                                    <a:gd name="connsiteX37" fmla="*/ 394714 w 479256"/>
                                    <a:gd name="connsiteY37" fmla="*/ 206909 h 773676"/>
                                    <a:gd name="connsiteX38" fmla="*/ 426911 w 479256"/>
                                    <a:gd name="connsiteY38" fmla="*/ 161833 h 773676"/>
                                    <a:gd name="connsiteX39" fmla="*/ 446229 w 479256"/>
                                    <a:gd name="connsiteY39" fmla="*/ 123197 h 773676"/>
                                    <a:gd name="connsiteX40" fmla="*/ 471987 w 479256"/>
                                    <a:gd name="connsiteY40" fmla="*/ 45923 h 773676"/>
                                    <a:gd name="connsiteX41" fmla="*/ 471987 w 479256"/>
                                    <a:gd name="connsiteY41" fmla="*/ 847 h 773676"/>
                                    <a:gd name="connsiteX42" fmla="*/ 388275 w 479256"/>
                                    <a:gd name="connsiteY42" fmla="*/ 20166 h 773676"/>
                                    <a:gd name="connsiteX43" fmla="*/ 330320 w 479256"/>
                                    <a:gd name="connsiteY43" fmla="*/ 65242 h 773676"/>
                                    <a:gd name="connsiteX44" fmla="*/ 233728 w 479256"/>
                                    <a:gd name="connsiteY44" fmla="*/ 71681 h 773676"/>
                                    <a:gd name="connsiteX45" fmla="*/ 143576 w 479256"/>
                                    <a:gd name="connsiteY45" fmla="*/ 90999 h 773676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  <a:cxn ang="0">
                                      <a:pos x="connsiteX7" y="connsiteY7"/>
                                    </a:cxn>
                                    <a:cxn ang="0">
                                      <a:pos x="connsiteX8" y="connsiteY8"/>
                                    </a:cxn>
                                    <a:cxn ang="0">
                                      <a:pos x="connsiteX9" y="connsiteY9"/>
                                    </a:cxn>
                                    <a:cxn ang="0">
                                      <a:pos x="connsiteX10" y="connsiteY10"/>
                                    </a:cxn>
                                    <a:cxn ang="0">
                                      <a:pos x="connsiteX11" y="connsiteY11"/>
                                    </a:cxn>
                                    <a:cxn ang="0">
                                      <a:pos x="connsiteX12" y="connsiteY12"/>
                                    </a:cxn>
                                    <a:cxn ang="0">
                                      <a:pos x="connsiteX13" y="connsiteY13"/>
                                    </a:cxn>
                                    <a:cxn ang="0">
                                      <a:pos x="connsiteX14" y="connsiteY14"/>
                                    </a:cxn>
                                    <a:cxn ang="0">
                                      <a:pos x="connsiteX15" y="connsiteY15"/>
                                    </a:cxn>
                                    <a:cxn ang="0">
                                      <a:pos x="connsiteX16" y="connsiteY16"/>
                                    </a:cxn>
                                    <a:cxn ang="0">
                                      <a:pos x="connsiteX17" y="connsiteY17"/>
                                    </a:cxn>
                                    <a:cxn ang="0">
                                      <a:pos x="connsiteX18" y="connsiteY18"/>
                                    </a:cxn>
                                    <a:cxn ang="0">
                                      <a:pos x="connsiteX19" y="connsiteY19"/>
                                    </a:cxn>
                                    <a:cxn ang="0">
                                      <a:pos x="connsiteX20" y="connsiteY20"/>
                                    </a:cxn>
                                    <a:cxn ang="0">
                                      <a:pos x="connsiteX21" y="connsiteY21"/>
                                    </a:cxn>
                                    <a:cxn ang="0">
                                      <a:pos x="connsiteX22" y="connsiteY22"/>
                                    </a:cxn>
                                    <a:cxn ang="0">
                                      <a:pos x="connsiteX23" y="connsiteY23"/>
                                    </a:cxn>
                                    <a:cxn ang="0">
                                      <a:pos x="connsiteX24" y="connsiteY24"/>
                                    </a:cxn>
                                    <a:cxn ang="0">
                                      <a:pos x="connsiteX25" y="connsiteY25"/>
                                    </a:cxn>
                                    <a:cxn ang="0">
                                      <a:pos x="connsiteX26" y="connsiteY26"/>
                                    </a:cxn>
                                    <a:cxn ang="0">
                                      <a:pos x="connsiteX27" y="connsiteY27"/>
                                    </a:cxn>
                                    <a:cxn ang="0">
                                      <a:pos x="connsiteX28" y="connsiteY28"/>
                                    </a:cxn>
                                    <a:cxn ang="0">
                                      <a:pos x="connsiteX29" y="connsiteY29"/>
                                    </a:cxn>
                                    <a:cxn ang="0">
                                      <a:pos x="connsiteX30" y="connsiteY30"/>
                                    </a:cxn>
                                    <a:cxn ang="0">
                                      <a:pos x="connsiteX31" y="connsiteY31"/>
                                    </a:cxn>
                                    <a:cxn ang="0">
                                      <a:pos x="connsiteX32" y="connsiteY32"/>
                                    </a:cxn>
                                    <a:cxn ang="0">
                                      <a:pos x="connsiteX33" y="connsiteY33"/>
                                    </a:cxn>
                                    <a:cxn ang="0">
                                      <a:pos x="connsiteX34" y="connsiteY34"/>
                                    </a:cxn>
                                    <a:cxn ang="0">
                                      <a:pos x="connsiteX35" y="connsiteY35"/>
                                    </a:cxn>
                                    <a:cxn ang="0">
                                      <a:pos x="connsiteX36" y="connsiteY36"/>
                                    </a:cxn>
                                    <a:cxn ang="0">
                                      <a:pos x="connsiteX37" y="connsiteY37"/>
                                    </a:cxn>
                                    <a:cxn ang="0">
                                      <a:pos x="connsiteX38" y="connsiteY38"/>
                                    </a:cxn>
                                    <a:cxn ang="0">
                                      <a:pos x="connsiteX39" y="connsiteY39"/>
                                    </a:cxn>
                                    <a:cxn ang="0">
                                      <a:pos x="connsiteX40" y="connsiteY40"/>
                                    </a:cxn>
                                    <a:cxn ang="0">
                                      <a:pos x="connsiteX41" y="connsiteY41"/>
                                    </a:cxn>
                                    <a:cxn ang="0">
                                      <a:pos x="connsiteX42" y="connsiteY42"/>
                                    </a:cxn>
                                    <a:cxn ang="0">
                                      <a:pos x="connsiteX43" y="connsiteY43"/>
                                    </a:cxn>
                                    <a:cxn ang="0">
                                      <a:pos x="connsiteX44" y="connsiteY44"/>
                                    </a:cxn>
                                    <a:cxn ang="0">
                                      <a:pos x="connsiteX45" y="connsiteY45"/>
                                    </a:cxn>
                                  </a:cxnLst>
                                  <a:rect l="l" t="t" r="r" b="b"/>
                                  <a:pathLst>
                                    <a:path w="479256" h="773676">
                                      <a:moveTo>
                                        <a:pt x="143576" y="90999"/>
                                      </a:moveTo>
                                      <a:cubicBezTo>
                                        <a:pt x="109232" y="123196"/>
                                        <a:pt x="51277" y="227301"/>
                                        <a:pt x="27666" y="264864"/>
                                      </a:cubicBezTo>
                                      <a:cubicBezTo>
                                        <a:pt x="4055" y="302427"/>
                                        <a:pt x="1908" y="316380"/>
                                        <a:pt x="1908" y="316380"/>
                                      </a:cubicBezTo>
                                      <a:cubicBezTo>
                                        <a:pt x="-2385" y="330332"/>
                                        <a:pt x="1908" y="348577"/>
                                        <a:pt x="1908" y="348577"/>
                                      </a:cubicBezTo>
                                      <a:cubicBezTo>
                                        <a:pt x="4054" y="357163"/>
                                        <a:pt x="9421" y="358236"/>
                                        <a:pt x="14787" y="367895"/>
                                      </a:cubicBezTo>
                                      <a:cubicBezTo>
                                        <a:pt x="20153" y="377554"/>
                                        <a:pt x="34106" y="406532"/>
                                        <a:pt x="34106" y="406532"/>
                                      </a:cubicBezTo>
                                      <a:cubicBezTo>
                                        <a:pt x="40545" y="414045"/>
                                        <a:pt x="43765" y="408678"/>
                                        <a:pt x="53424" y="412971"/>
                                      </a:cubicBezTo>
                                      <a:cubicBezTo>
                                        <a:pt x="63083" y="417264"/>
                                        <a:pt x="92060" y="432290"/>
                                        <a:pt x="92060" y="432290"/>
                                      </a:cubicBezTo>
                                      <a:cubicBezTo>
                                        <a:pt x="107085" y="439803"/>
                                        <a:pt x="128551" y="451608"/>
                                        <a:pt x="143576" y="458047"/>
                                      </a:cubicBezTo>
                                      <a:cubicBezTo>
                                        <a:pt x="158601" y="464486"/>
                                        <a:pt x="165041" y="465560"/>
                                        <a:pt x="182213" y="470926"/>
                                      </a:cubicBezTo>
                                      <a:cubicBezTo>
                                        <a:pt x="199385" y="476292"/>
                                        <a:pt x="246607" y="490245"/>
                                        <a:pt x="246607" y="490245"/>
                                      </a:cubicBezTo>
                                      <a:cubicBezTo>
                                        <a:pt x="258413" y="495611"/>
                                        <a:pt x="257339" y="494537"/>
                                        <a:pt x="253046" y="503123"/>
                                      </a:cubicBezTo>
                                      <a:cubicBezTo>
                                        <a:pt x="248753" y="511709"/>
                                        <a:pt x="231581" y="526735"/>
                                        <a:pt x="220849" y="541760"/>
                                      </a:cubicBezTo>
                                      <a:cubicBezTo>
                                        <a:pt x="210117" y="556785"/>
                                        <a:pt x="200458" y="577177"/>
                                        <a:pt x="188652" y="593276"/>
                                      </a:cubicBezTo>
                                      <a:cubicBezTo>
                                        <a:pt x="176846" y="609375"/>
                                        <a:pt x="159674" y="624400"/>
                                        <a:pt x="150015" y="638352"/>
                                      </a:cubicBezTo>
                                      <a:cubicBezTo>
                                        <a:pt x="140356" y="652304"/>
                                        <a:pt x="140356" y="660890"/>
                                        <a:pt x="130697" y="676988"/>
                                      </a:cubicBezTo>
                                      <a:cubicBezTo>
                                        <a:pt x="121038" y="693087"/>
                                        <a:pt x="88840" y="731723"/>
                                        <a:pt x="92060" y="734943"/>
                                      </a:cubicBezTo>
                                      <a:cubicBezTo>
                                        <a:pt x="95280" y="738163"/>
                                        <a:pt x="144649" y="694161"/>
                                        <a:pt x="150015" y="696307"/>
                                      </a:cubicBezTo>
                                      <a:cubicBezTo>
                                        <a:pt x="155381" y="698454"/>
                                        <a:pt x="121038" y="742456"/>
                                        <a:pt x="124258" y="747822"/>
                                      </a:cubicBezTo>
                                      <a:cubicBezTo>
                                        <a:pt x="127478" y="753188"/>
                                        <a:pt x="163968" y="724211"/>
                                        <a:pt x="169334" y="728504"/>
                                      </a:cubicBezTo>
                                      <a:cubicBezTo>
                                        <a:pt x="174700" y="732797"/>
                                        <a:pt x="153235" y="771434"/>
                                        <a:pt x="156455" y="773580"/>
                                      </a:cubicBezTo>
                                      <a:cubicBezTo>
                                        <a:pt x="159675" y="775726"/>
                                        <a:pt x="188652" y="741383"/>
                                        <a:pt x="188652" y="741383"/>
                                      </a:cubicBezTo>
                                      <a:cubicBezTo>
                                        <a:pt x="198311" y="731724"/>
                                        <a:pt x="203678" y="730650"/>
                                        <a:pt x="214410" y="715625"/>
                                      </a:cubicBezTo>
                                      <a:cubicBezTo>
                                        <a:pt x="225142" y="700600"/>
                                        <a:pt x="240167" y="671621"/>
                                        <a:pt x="253046" y="651230"/>
                                      </a:cubicBezTo>
                                      <a:cubicBezTo>
                                        <a:pt x="265925" y="630839"/>
                                        <a:pt x="291683" y="593276"/>
                                        <a:pt x="291683" y="593276"/>
                                      </a:cubicBezTo>
                                      <a:cubicBezTo>
                                        <a:pt x="302416" y="579324"/>
                                        <a:pt x="317441" y="567518"/>
                                        <a:pt x="317441" y="567518"/>
                                      </a:cubicBezTo>
                                      <a:cubicBezTo>
                                        <a:pt x="322807" y="561079"/>
                                        <a:pt x="315294" y="565371"/>
                                        <a:pt x="323880" y="554639"/>
                                      </a:cubicBezTo>
                                      <a:cubicBezTo>
                                        <a:pt x="332466" y="543907"/>
                                        <a:pt x="356077" y="519222"/>
                                        <a:pt x="368956" y="503123"/>
                                      </a:cubicBezTo>
                                      <a:cubicBezTo>
                                        <a:pt x="381835" y="487024"/>
                                        <a:pt x="401153" y="458047"/>
                                        <a:pt x="401153" y="458047"/>
                                      </a:cubicBezTo>
                                      <a:cubicBezTo>
                                        <a:pt x="401153" y="446242"/>
                                        <a:pt x="383981" y="440876"/>
                                        <a:pt x="368956" y="432290"/>
                                      </a:cubicBezTo>
                                      <a:cubicBezTo>
                                        <a:pt x="353931" y="423704"/>
                                        <a:pt x="311001" y="406532"/>
                                        <a:pt x="311001" y="406532"/>
                                      </a:cubicBezTo>
                                      <a:cubicBezTo>
                                        <a:pt x="297049" y="397946"/>
                                        <a:pt x="285244" y="380774"/>
                                        <a:pt x="285244" y="380774"/>
                                      </a:cubicBezTo>
                                      <a:cubicBezTo>
                                        <a:pt x="279878" y="373261"/>
                                        <a:pt x="277731" y="374335"/>
                                        <a:pt x="278804" y="361456"/>
                                      </a:cubicBezTo>
                                      <a:cubicBezTo>
                                        <a:pt x="279877" y="348577"/>
                                        <a:pt x="288463" y="316380"/>
                                        <a:pt x="291683" y="303501"/>
                                      </a:cubicBezTo>
                                      <a:cubicBezTo>
                                        <a:pt x="294903" y="290622"/>
                                        <a:pt x="298122" y="284183"/>
                                        <a:pt x="298122" y="284183"/>
                                      </a:cubicBezTo>
                                      <a:cubicBezTo>
                                        <a:pt x="303488" y="279890"/>
                                        <a:pt x="323880" y="277743"/>
                                        <a:pt x="323880" y="277743"/>
                                      </a:cubicBezTo>
                                      <a:cubicBezTo>
                                        <a:pt x="331393" y="272377"/>
                                        <a:pt x="331392" y="263791"/>
                                        <a:pt x="343198" y="251985"/>
                                      </a:cubicBezTo>
                                      <a:cubicBezTo>
                                        <a:pt x="355004" y="240179"/>
                                        <a:pt x="380762" y="221934"/>
                                        <a:pt x="394714" y="206909"/>
                                      </a:cubicBezTo>
                                      <a:cubicBezTo>
                                        <a:pt x="408666" y="191884"/>
                                        <a:pt x="418325" y="175785"/>
                                        <a:pt x="426911" y="161833"/>
                                      </a:cubicBezTo>
                                      <a:cubicBezTo>
                                        <a:pt x="435497" y="147881"/>
                                        <a:pt x="438716" y="142515"/>
                                        <a:pt x="446229" y="123197"/>
                                      </a:cubicBezTo>
                                      <a:cubicBezTo>
                                        <a:pt x="453742" y="103879"/>
                                        <a:pt x="467694" y="66315"/>
                                        <a:pt x="471987" y="45923"/>
                                      </a:cubicBezTo>
                                      <a:cubicBezTo>
                                        <a:pt x="476280" y="25531"/>
                                        <a:pt x="485939" y="5140"/>
                                        <a:pt x="471987" y="847"/>
                                      </a:cubicBezTo>
                                      <a:cubicBezTo>
                                        <a:pt x="458035" y="-3446"/>
                                        <a:pt x="411886" y="9434"/>
                                        <a:pt x="388275" y="20166"/>
                                      </a:cubicBezTo>
                                      <a:cubicBezTo>
                                        <a:pt x="364664" y="30898"/>
                                        <a:pt x="356078" y="56656"/>
                                        <a:pt x="330320" y="65242"/>
                                      </a:cubicBezTo>
                                      <a:cubicBezTo>
                                        <a:pt x="304562" y="73828"/>
                                        <a:pt x="268072" y="67388"/>
                                        <a:pt x="233728" y="71681"/>
                                      </a:cubicBezTo>
                                      <a:cubicBezTo>
                                        <a:pt x="199384" y="75974"/>
                                        <a:pt x="177920" y="58802"/>
                                        <a:pt x="143576" y="90999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gradFill flip="none" rotWithShape="1">
                                  <a:gsLst>
                                    <a:gs pos="0">
                                      <a:srgbClr val="8E410C">
                                        <a:shade val="30000"/>
                                        <a:satMod val="115000"/>
                                      </a:srgbClr>
                                    </a:gs>
                                    <a:gs pos="50000">
                                      <a:srgbClr val="8E410C">
                                        <a:shade val="67500"/>
                                        <a:satMod val="115000"/>
                                      </a:srgbClr>
                                    </a:gs>
                                    <a:gs pos="100000">
                                      <a:srgbClr val="8E410C">
                                        <a:shade val="100000"/>
                                        <a:satMod val="115000"/>
                                      </a:srgbClr>
                                    </a:gs>
                                  </a:gsLst>
                                  <a:lin ang="10800000" scaled="1"/>
                                  <a:tileRect/>
                                </a:gradFill>
                                <a:ln w="12700" cap="flat" cmpd="sng" algn="ctr">
                                  <a:solidFill>
                                    <a:srgbClr val="672F09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sp>
                              <p:nvSpPr>
                                <p:cNvPr id="591" name="Freeform 590"/>
                                <p:cNvSpPr/>
                                <p:nvPr/>
                              </p:nvSpPr>
                              <p:spPr>
                                <a:xfrm rot="419079">
                                  <a:off x="470079" y="985234"/>
                                  <a:ext cx="191069" cy="782725"/>
                                </a:xfrm>
                                <a:custGeom>
                                  <a:avLst/>
                                  <a:gdLst>
                                    <a:gd name="connsiteX0" fmla="*/ 26452 w 191069"/>
                                    <a:gd name="connsiteY0" fmla="*/ 3520 h 782725"/>
                                    <a:gd name="connsiteX1" fmla="*/ 52210 w 191069"/>
                                    <a:gd name="connsiteY1" fmla="*/ 151627 h 782725"/>
                                    <a:gd name="connsiteX2" fmla="*/ 39331 w 191069"/>
                                    <a:gd name="connsiteY2" fmla="*/ 267537 h 782725"/>
                                    <a:gd name="connsiteX3" fmla="*/ 39331 w 191069"/>
                                    <a:gd name="connsiteY3" fmla="*/ 351250 h 782725"/>
                                    <a:gd name="connsiteX4" fmla="*/ 26452 w 191069"/>
                                    <a:gd name="connsiteY4" fmla="*/ 389886 h 782725"/>
                                    <a:gd name="connsiteX5" fmla="*/ 45771 w 191069"/>
                                    <a:gd name="connsiteY5" fmla="*/ 415644 h 782725"/>
                                    <a:gd name="connsiteX6" fmla="*/ 45771 w 191069"/>
                                    <a:gd name="connsiteY6" fmla="*/ 460720 h 782725"/>
                                    <a:gd name="connsiteX7" fmla="*/ 13574 w 191069"/>
                                    <a:gd name="connsiteY7" fmla="*/ 615267 h 782725"/>
                                    <a:gd name="connsiteX8" fmla="*/ 695 w 191069"/>
                                    <a:gd name="connsiteY8" fmla="*/ 731177 h 782725"/>
                                    <a:gd name="connsiteX9" fmla="*/ 32892 w 191069"/>
                                    <a:gd name="connsiteY9" fmla="*/ 692540 h 782725"/>
                                    <a:gd name="connsiteX10" fmla="*/ 32892 w 191069"/>
                                    <a:gd name="connsiteY10" fmla="*/ 763374 h 782725"/>
                                    <a:gd name="connsiteX11" fmla="*/ 58650 w 191069"/>
                                    <a:gd name="connsiteY11" fmla="*/ 724737 h 782725"/>
                                    <a:gd name="connsiteX12" fmla="*/ 77968 w 191069"/>
                                    <a:gd name="connsiteY12" fmla="*/ 782692 h 782725"/>
                                    <a:gd name="connsiteX13" fmla="*/ 97286 w 191069"/>
                                    <a:gd name="connsiteY13" fmla="*/ 731177 h 782725"/>
                                    <a:gd name="connsiteX14" fmla="*/ 110165 w 191069"/>
                                    <a:gd name="connsiteY14" fmla="*/ 782692 h 782725"/>
                                    <a:gd name="connsiteX15" fmla="*/ 129483 w 191069"/>
                                    <a:gd name="connsiteY15" fmla="*/ 737616 h 782725"/>
                                    <a:gd name="connsiteX16" fmla="*/ 135923 w 191069"/>
                                    <a:gd name="connsiteY16" fmla="*/ 653903 h 782725"/>
                                    <a:gd name="connsiteX17" fmla="*/ 129483 w 191069"/>
                                    <a:gd name="connsiteY17" fmla="*/ 621706 h 782725"/>
                                    <a:gd name="connsiteX18" fmla="*/ 129483 w 191069"/>
                                    <a:gd name="connsiteY18" fmla="*/ 563751 h 782725"/>
                                    <a:gd name="connsiteX19" fmla="*/ 129483 w 191069"/>
                                    <a:gd name="connsiteY19" fmla="*/ 480039 h 782725"/>
                                    <a:gd name="connsiteX20" fmla="*/ 142362 w 191069"/>
                                    <a:gd name="connsiteY20" fmla="*/ 402765 h 782725"/>
                                    <a:gd name="connsiteX21" fmla="*/ 161681 w 191069"/>
                                    <a:gd name="connsiteY21" fmla="*/ 377008 h 782725"/>
                                    <a:gd name="connsiteX22" fmla="*/ 174559 w 191069"/>
                                    <a:gd name="connsiteY22" fmla="*/ 273977 h 782725"/>
                                    <a:gd name="connsiteX23" fmla="*/ 187438 w 191069"/>
                                    <a:gd name="connsiteY23" fmla="*/ 196703 h 782725"/>
                                    <a:gd name="connsiteX24" fmla="*/ 103726 w 191069"/>
                                    <a:gd name="connsiteY24" fmla="*/ 132309 h 782725"/>
                                    <a:gd name="connsiteX25" fmla="*/ 58650 w 191069"/>
                                    <a:gd name="connsiteY25" fmla="*/ 55036 h 782725"/>
                                    <a:gd name="connsiteX26" fmla="*/ 26452 w 191069"/>
                                    <a:gd name="connsiteY26" fmla="*/ 3520 h 782725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  <a:cxn ang="0">
                                      <a:pos x="connsiteX7" y="connsiteY7"/>
                                    </a:cxn>
                                    <a:cxn ang="0">
                                      <a:pos x="connsiteX8" y="connsiteY8"/>
                                    </a:cxn>
                                    <a:cxn ang="0">
                                      <a:pos x="connsiteX9" y="connsiteY9"/>
                                    </a:cxn>
                                    <a:cxn ang="0">
                                      <a:pos x="connsiteX10" y="connsiteY10"/>
                                    </a:cxn>
                                    <a:cxn ang="0">
                                      <a:pos x="connsiteX11" y="connsiteY11"/>
                                    </a:cxn>
                                    <a:cxn ang="0">
                                      <a:pos x="connsiteX12" y="connsiteY12"/>
                                    </a:cxn>
                                    <a:cxn ang="0">
                                      <a:pos x="connsiteX13" y="connsiteY13"/>
                                    </a:cxn>
                                    <a:cxn ang="0">
                                      <a:pos x="connsiteX14" y="connsiteY14"/>
                                    </a:cxn>
                                    <a:cxn ang="0">
                                      <a:pos x="connsiteX15" y="connsiteY15"/>
                                    </a:cxn>
                                    <a:cxn ang="0">
                                      <a:pos x="connsiteX16" y="connsiteY16"/>
                                    </a:cxn>
                                    <a:cxn ang="0">
                                      <a:pos x="connsiteX17" y="connsiteY17"/>
                                    </a:cxn>
                                    <a:cxn ang="0">
                                      <a:pos x="connsiteX18" y="connsiteY18"/>
                                    </a:cxn>
                                    <a:cxn ang="0">
                                      <a:pos x="connsiteX19" y="connsiteY19"/>
                                    </a:cxn>
                                    <a:cxn ang="0">
                                      <a:pos x="connsiteX20" y="connsiteY20"/>
                                    </a:cxn>
                                    <a:cxn ang="0">
                                      <a:pos x="connsiteX21" y="connsiteY21"/>
                                    </a:cxn>
                                    <a:cxn ang="0">
                                      <a:pos x="connsiteX22" y="connsiteY22"/>
                                    </a:cxn>
                                    <a:cxn ang="0">
                                      <a:pos x="connsiteX23" y="connsiteY23"/>
                                    </a:cxn>
                                    <a:cxn ang="0">
                                      <a:pos x="connsiteX24" y="connsiteY24"/>
                                    </a:cxn>
                                    <a:cxn ang="0">
                                      <a:pos x="connsiteX25" y="connsiteY25"/>
                                    </a:cxn>
                                    <a:cxn ang="0">
                                      <a:pos x="connsiteX26" y="connsiteY26"/>
                                    </a:cxn>
                                  </a:cxnLst>
                                  <a:rect l="l" t="t" r="r" b="b"/>
                                  <a:pathLst>
                                    <a:path w="191069" h="782725">
                                      <a:moveTo>
                                        <a:pt x="26452" y="3520"/>
                                      </a:moveTo>
                                      <a:cubicBezTo>
                                        <a:pt x="25379" y="19618"/>
                                        <a:pt x="50064" y="107624"/>
                                        <a:pt x="52210" y="151627"/>
                                      </a:cubicBezTo>
                                      <a:cubicBezTo>
                                        <a:pt x="54356" y="195630"/>
                                        <a:pt x="41477" y="234267"/>
                                        <a:pt x="39331" y="267537"/>
                                      </a:cubicBezTo>
                                      <a:cubicBezTo>
                                        <a:pt x="37185" y="300807"/>
                                        <a:pt x="41478" y="330858"/>
                                        <a:pt x="39331" y="351250"/>
                                      </a:cubicBezTo>
                                      <a:cubicBezTo>
                                        <a:pt x="37184" y="371642"/>
                                        <a:pt x="25379" y="379154"/>
                                        <a:pt x="26452" y="389886"/>
                                      </a:cubicBezTo>
                                      <a:cubicBezTo>
                                        <a:pt x="27525" y="400618"/>
                                        <a:pt x="42551" y="403838"/>
                                        <a:pt x="45771" y="415644"/>
                                      </a:cubicBezTo>
                                      <a:cubicBezTo>
                                        <a:pt x="48991" y="427450"/>
                                        <a:pt x="51137" y="427450"/>
                                        <a:pt x="45771" y="460720"/>
                                      </a:cubicBezTo>
                                      <a:cubicBezTo>
                                        <a:pt x="40405" y="493990"/>
                                        <a:pt x="21087" y="570191"/>
                                        <a:pt x="13574" y="615267"/>
                                      </a:cubicBezTo>
                                      <a:cubicBezTo>
                                        <a:pt x="6061" y="660343"/>
                                        <a:pt x="-2525" y="718298"/>
                                        <a:pt x="695" y="731177"/>
                                      </a:cubicBezTo>
                                      <a:cubicBezTo>
                                        <a:pt x="3915" y="744056"/>
                                        <a:pt x="27526" y="687174"/>
                                        <a:pt x="32892" y="692540"/>
                                      </a:cubicBezTo>
                                      <a:cubicBezTo>
                                        <a:pt x="38258" y="697906"/>
                                        <a:pt x="28599" y="758008"/>
                                        <a:pt x="32892" y="763374"/>
                                      </a:cubicBezTo>
                                      <a:cubicBezTo>
                                        <a:pt x="37185" y="768740"/>
                                        <a:pt x="51137" y="721517"/>
                                        <a:pt x="58650" y="724737"/>
                                      </a:cubicBezTo>
                                      <a:cubicBezTo>
                                        <a:pt x="66163" y="727957"/>
                                        <a:pt x="71529" y="781619"/>
                                        <a:pt x="77968" y="782692"/>
                                      </a:cubicBezTo>
                                      <a:cubicBezTo>
                                        <a:pt x="84407" y="783765"/>
                                        <a:pt x="91920" y="731177"/>
                                        <a:pt x="97286" y="731177"/>
                                      </a:cubicBezTo>
                                      <a:cubicBezTo>
                                        <a:pt x="102652" y="731177"/>
                                        <a:pt x="104799" y="781619"/>
                                        <a:pt x="110165" y="782692"/>
                                      </a:cubicBezTo>
                                      <a:cubicBezTo>
                                        <a:pt x="115531" y="783765"/>
                                        <a:pt x="125190" y="759081"/>
                                        <a:pt x="129483" y="737616"/>
                                      </a:cubicBezTo>
                                      <a:cubicBezTo>
                                        <a:pt x="133776" y="716151"/>
                                        <a:pt x="135923" y="673221"/>
                                        <a:pt x="135923" y="653903"/>
                                      </a:cubicBezTo>
                                      <a:cubicBezTo>
                                        <a:pt x="135923" y="634585"/>
                                        <a:pt x="130556" y="636731"/>
                                        <a:pt x="129483" y="621706"/>
                                      </a:cubicBezTo>
                                      <a:cubicBezTo>
                                        <a:pt x="128410" y="606681"/>
                                        <a:pt x="129483" y="563751"/>
                                        <a:pt x="129483" y="563751"/>
                                      </a:cubicBezTo>
                                      <a:cubicBezTo>
                                        <a:pt x="129483" y="540140"/>
                                        <a:pt x="127337" y="506870"/>
                                        <a:pt x="129483" y="480039"/>
                                      </a:cubicBezTo>
                                      <a:cubicBezTo>
                                        <a:pt x="131629" y="453208"/>
                                        <a:pt x="142362" y="402765"/>
                                        <a:pt x="142362" y="402765"/>
                                      </a:cubicBezTo>
                                      <a:cubicBezTo>
                                        <a:pt x="147728" y="385593"/>
                                        <a:pt x="156315" y="398473"/>
                                        <a:pt x="161681" y="377008"/>
                                      </a:cubicBezTo>
                                      <a:cubicBezTo>
                                        <a:pt x="167047" y="355543"/>
                                        <a:pt x="170266" y="304028"/>
                                        <a:pt x="174559" y="273977"/>
                                      </a:cubicBezTo>
                                      <a:cubicBezTo>
                                        <a:pt x="178852" y="243926"/>
                                        <a:pt x="199244" y="220314"/>
                                        <a:pt x="187438" y="196703"/>
                                      </a:cubicBezTo>
                                      <a:cubicBezTo>
                                        <a:pt x="175633" y="173092"/>
                                        <a:pt x="125191" y="155920"/>
                                        <a:pt x="103726" y="132309"/>
                                      </a:cubicBezTo>
                                      <a:cubicBezTo>
                                        <a:pt x="82261" y="108698"/>
                                        <a:pt x="70456" y="79721"/>
                                        <a:pt x="58650" y="55036"/>
                                      </a:cubicBezTo>
                                      <a:cubicBezTo>
                                        <a:pt x="46844" y="30352"/>
                                        <a:pt x="27525" y="-12578"/>
                                        <a:pt x="26452" y="3520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gradFill flip="none" rotWithShape="1">
                                  <a:gsLst>
                                    <a:gs pos="0">
                                      <a:srgbClr val="8E410C">
                                        <a:shade val="30000"/>
                                        <a:satMod val="115000"/>
                                      </a:srgbClr>
                                    </a:gs>
                                    <a:gs pos="50000">
                                      <a:srgbClr val="8E410C">
                                        <a:shade val="67500"/>
                                        <a:satMod val="115000"/>
                                      </a:srgbClr>
                                    </a:gs>
                                    <a:gs pos="100000">
                                      <a:srgbClr val="8E410C">
                                        <a:shade val="100000"/>
                                        <a:satMod val="115000"/>
                                      </a:srgbClr>
                                    </a:gs>
                                  </a:gsLst>
                                  <a:path path="circle">
                                    <a:fillToRect r="100000" b="100000"/>
                                  </a:path>
                                  <a:tileRect l="-100000" t="-100000"/>
                                </a:gradFill>
                                <a:ln w="12700" cap="flat" cmpd="sng" algn="ctr">
                                  <a:solidFill>
                                    <a:srgbClr val="672F09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grpSp>
                              <p:nvGrpSpPr>
                                <p:cNvPr id="592" name="Group 591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1850059" cy="1806595"/>
                                  <a:chOff x="0" y="0"/>
                                  <a:chExt cx="1850059" cy="1806595"/>
                                </a:xfrm>
                              </p:grpSpPr>
                              <p:grpSp>
                                <p:nvGrpSpPr>
                                  <p:cNvPr id="593" name="Group 592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1850059" cy="1760499"/>
                                    <a:chOff x="0" y="0"/>
                                    <a:chExt cx="1850059" cy="1760499"/>
                                  </a:xfrm>
                                </p:grpSpPr>
                                <p:grpSp>
                                  <p:nvGrpSpPr>
                                    <p:cNvPr id="595" name="Group 594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0"/>
                                      <a:ext cx="1850059" cy="1230097"/>
                                      <a:chOff x="0" y="0"/>
                                      <a:chExt cx="1850059" cy="1230097"/>
                                    </a:xfrm>
                                  </p:grpSpPr>
                                  <p:grpSp>
                                    <p:nvGrpSpPr>
                                      <p:cNvPr id="597" name="Group 596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12502" y="0"/>
                                        <a:ext cx="122555" cy="338455"/>
                                        <a:chOff x="0" y="0"/>
                                        <a:chExt cx="135228" cy="380079"/>
                                      </a:xfrm>
                                    </p:grpSpPr>
                                    <p:sp>
                                      <p:nvSpPr>
                                        <p:cNvPr id="634" name="Freeform 633"/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0" y="0"/>
                                          <a:ext cx="135228" cy="38007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33210 w 97772"/>
                                            <a:gd name="connsiteY0" fmla="*/ 264512 h 309624"/>
                                            <a:gd name="connsiteX1" fmla="*/ 1013 w 97772"/>
                                            <a:gd name="connsiteY1" fmla="*/ 167921 h 309624"/>
                                            <a:gd name="connsiteX2" fmla="*/ 7452 w 97772"/>
                                            <a:gd name="connsiteY2" fmla="*/ 148602 h 309624"/>
                                            <a:gd name="connsiteX3" fmla="*/ 33210 w 97772"/>
                                            <a:gd name="connsiteY3" fmla="*/ 71329 h 309624"/>
                                            <a:gd name="connsiteX4" fmla="*/ 46089 w 97772"/>
                                            <a:gd name="connsiteY4" fmla="*/ 32692 h 309624"/>
                                            <a:gd name="connsiteX5" fmla="*/ 58968 w 97772"/>
                                            <a:gd name="connsiteY5" fmla="*/ 495 h 309624"/>
                                            <a:gd name="connsiteX6" fmla="*/ 71847 w 97772"/>
                                            <a:gd name="connsiteY6" fmla="*/ 58450 h 309624"/>
                                            <a:gd name="connsiteX7" fmla="*/ 78286 w 97772"/>
                                            <a:gd name="connsiteY7" fmla="*/ 90647 h 309624"/>
                                            <a:gd name="connsiteX8" fmla="*/ 91165 w 97772"/>
                                            <a:gd name="connsiteY8" fmla="*/ 142163 h 309624"/>
                                            <a:gd name="connsiteX9" fmla="*/ 97604 w 97772"/>
                                            <a:gd name="connsiteY9" fmla="*/ 193678 h 309624"/>
                                            <a:gd name="connsiteX10" fmla="*/ 84726 w 97772"/>
                                            <a:gd name="connsiteY10" fmla="*/ 270952 h 309624"/>
                                            <a:gd name="connsiteX11" fmla="*/ 84726 w 97772"/>
                                            <a:gd name="connsiteY11" fmla="*/ 283830 h 309624"/>
                                            <a:gd name="connsiteX12" fmla="*/ 58968 w 97772"/>
                                            <a:gd name="connsiteY12" fmla="*/ 309588 h 309624"/>
                                            <a:gd name="connsiteX13" fmla="*/ 33210 w 97772"/>
                                            <a:gd name="connsiteY13" fmla="*/ 264512 h 309624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97772" h="309624">
                                              <a:moveTo>
                                                <a:pt x="33210" y="264512"/>
                                              </a:moveTo>
                                              <a:cubicBezTo>
                                                <a:pt x="23551" y="240901"/>
                                                <a:pt x="5306" y="187239"/>
                                                <a:pt x="1013" y="167921"/>
                                              </a:cubicBezTo>
                                              <a:cubicBezTo>
                                                <a:pt x="-3280" y="148603"/>
                                                <a:pt x="7452" y="148602"/>
                                                <a:pt x="7452" y="148602"/>
                                              </a:cubicBezTo>
                                              <a:lnTo>
                                                <a:pt x="33210" y="71329"/>
                                              </a:lnTo>
                                              <a:cubicBezTo>
                                                <a:pt x="39649" y="52011"/>
                                                <a:pt x="41796" y="44498"/>
                                                <a:pt x="46089" y="32692"/>
                                              </a:cubicBezTo>
                                              <a:cubicBezTo>
                                                <a:pt x="50382" y="20886"/>
                                                <a:pt x="54675" y="-3798"/>
                                                <a:pt x="58968" y="495"/>
                                              </a:cubicBezTo>
                                              <a:cubicBezTo>
                                                <a:pt x="63261" y="4788"/>
                                                <a:pt x="68627" y="43425"/>
                                                <a:pt x="71847" y="58450"/>
                                              </a:cubicBezTo>
                                              <a:cubicBezTo>
                                                <a:pt x="75067" y="73475"/>
                                                <a:pt x="75066" y="76695"/>
                                                <a:pt x="78286" y="90647"/>
                                              </a:cubicBezTo>
                                              <a:cubicBezTo>
                                                <a:pt x="81506" y="104599"/>
                                                <a:pt x="87945" y="124991"/>
                                                <a:pt x="91165" y="142163"/>
                                              </a:cubicBezTo>
                                              <a:cubicBezTo>
                                                <a:pt x="94385" y="159335"/>
                                                <a:pt x="98677" y="172213"/>
                                                <a:pt x="97604" y="193678"/>
                                              </a:cubicBezTo>
                                              <a:cubicBezTo>
                                                <a:pt x="96531" y="215143"/>
                                                <a:pt x="84726" y="270952"/>
                                                <a:pt x="84726" y="270952"/>
                                              </a:cubicBezTo>
                                              <a:cubicBezTo>
                                                <a:pt x="82580" y="285977"/>
                                                <a:pt x="89019" y="277391"/>
                                                <a:pt x="84726" y="283830"/>
                                              </a:cubicBezTo>
                                              <a:cubicBezTo>
                                                <a:pt x="80433" y="290269"/>
                                                <a:pt x="67554" y="308515"/>
                                                <a:pt x="58968" y="309588"/>
                                              </a:cubicBezTo>
                                              <a:cubicBezTo>
                                                <a:pt x="50382" y="310661"/>
                                                <a:pt x="42869" y="288123"/>
                                                <a:pt x="33210" y="264512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8E410C"/>
                                        </a:solidFill>
                                        <a:ln w="12700" cap="flat" cmpd="sng" algn="ctr">
                                          <a:solidFill>
                                            <a:srgbClr val="672F09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635" name="Freeform 634"/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32197" y="90152"/>
                                          <a:ext cx="83185" cy="286385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33210 w 97772"/>
                                            <a:gd name="connsiteY0" fmla="*/ 264512 h 309624"/>
                                            <a:gd name="connsiteX1" fmla="*/ 1013 w 97772"/>
                                            <a:gd name="connsiteY1" fmla="*/ 167921 h 309624"/>
                                            <a:gd name="connsiteX2" fmla="*/ 7452 w 97772"/>
                                            <a:gd name="connsiteY2" fmla="*/ 148602 h 309624"/>
                                            <a:gd name="connsiteX3" fmla="*/ 33210 w 97772"/>
                                            <a:gd name="connsiteY3" fmla="*/ 71329 h 309624"/>
                                            <a:gd name="connsiteX4" fmla="*/ 46089 w 97772"/>
                                            <a:gd name="connsiteY4" fmla="*/ 32692 h 309624"/>
                                            <a:gd name="connsiteX5" fmla="*/ 58968 w 97772"/>
                                            <a:gd name="connsiteY5" fmla="*/ 495 h 309624"/>
                                            <a:gd name="connsiteX6" fmla="*/ 71847 w 97772"/>
                                            <a:gd name="connsiteY6" fmla="*/ 58450 h 309624"/>
                                            <a:gd name="connsiteX7" fmla="*/ 78286 w 97772"/>
                                            <a:gd name="connsiteY7" fmla="*/ 90647 h 309624"/>
                                            <a:gd name="connsiteX8" fmla="*/ 91165 w 97772"/>
                                            <a:gd name="connsiteY8" fmla="*/ 142163 h 309624"/>
                                            <a:gd name="connsiteX9" fmla="*/ 97604 w 97772"/>
                                            <a:gd name="connsiteY9" fmla="*/ 193678 h 309624"/>
                                            <a:gd name="connsiteX10" fmla="*/ 84726 w 97772"/>
                                            <a:gd name="connsiteY10" fmla="*/ 270952 h 309624"/>
                                            <a:gd name="connsiteX11" fmla="*/ 84726 w 97772"/>
                                            <a:gd name="connsiteY11" fmla="*/ 283830 h 309624"/>
                                            <a:gd name="connsiteX12" fmla="*/ 58968 w 97772"/>
                                            <a:gd name="connsiteY12" fmla="*/ 309588 h 309624"/>
                                            <a:gd name="connsiteX13" fmla="*/ 33210 w 97772"/>
                                            <a:gd name="connsiteY13" fmla="*/ 264512 h 309624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97772" h="309624">
                                              <a:moveTo>
                                                <a:pt x="33210" y="264512"/>
                                              </a:moveTo>
                                              <a:cubicBezTo>
                                                <a:pt x="23551" y="240901"/>
                                                <a:pt x="5306" y="187239"/>
                                                <a:pt x="1013" y="167921"/>
                                              </a:cubicBezTo>
                                              <a:cubicBezTo>
                                                <a:pt x="-3280" y="148603"/>
                                                <a:pt x="7452" y="148602"/>
                                                <a:pt x="7452" y="148602"/>
                                              </a:cubicBezTo>
                                              <a:lnTo>
                                                <a:pt x="33210" y="71329"/>
                                              </a:lnTo>
                                              <a:cubicBezTo>
                                                <a:pt x="39649" y="52011"/>
                                                <a:pt x="41796" y="44498"/>
                                                <a:pt x="46089" y="32692"/>
                                              </a:cubicBezTo>
                                              <a:cubicBezTo>
                                                <a:pt x="50382" y="20886"/>
                                                <a:pt x="54675" y="-3798"/>
                                                <a:pt x="58968" y="495"/>
                                              </a:cubicBezTo>
                                              <a:cubicBezTo>
                                                <a:pt x="63261" y="4788"/>
                                                <a:pt x="68627" y="43425"/>
                                                <a:pt x="71847" y="58450"/>
                                              </a:cubicBezTo>
                                              <a:cubicBezTo>
                                                <a:pt x="75067" y="73475"/>
                                                <a:pt x="75066" y="76695"/>
                                                <a:pt x="78286" y="90647"/>
                                              </a:cubicBezTo>
                                              <a:cubicBezTo>
                                                <a:pt x="81506" y="104599"/>
                                                <a:pt x="87945" y="124991"/>
                                                <a:pt x="91165" y="142163"/>
                                              </a:cubicBezTo>
                                              <a:cubicBezTo>
                                                <a:pt x="94385" y="159335"/>
                                                <a:pt x="98677" y="172213"/>
                                                <a:pt x="97604" y="193678"/>
                                              </a:cubicBezTo>
                                              <a:cubicBezTo>
                                                <a:pt x="96531" y="215143"/>
                                                <a:pt x="84726" y="270952"/>
                                                <a:pt x="84726" y="270952"/>
                                              </a:cubicBezTo>
                                              <a:cubicBezTo>
                                                <a:pt x="82580" y="285977"/>
                                                <a:pt x="89019" y="277391"/>
                                                <a:pt x="84726" y="283830"/>
                                              </a:cubicBezTo>
                                              <a:cubicBezTo>
                                                <a:pt x="80433" y="290269"/>
                                                <a:pt x="67554" y="308515"/>
                                                <a:pt x="58968" y="309588"/>
                                              </a:cubicBezTo>
                                              <a:cubicBezTo>
                                                <a:pt x="50382" y="310661"/>
                                                <a:pt x="42869" y="288123"/>
                                                <a:pt x="33210" y="264512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BA6D4E"/>
                                        </a:solidFill>
                                        <a:ln w="12700" cap="flat" cmpd="sng" algn="ctr">
                                          <a:solidFill>
                                            <a:srgbClr val="672F09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  <p:cxnSp>
                                      <p:nvCxnSpPr>
                                        <p:cNvPr id="636" name="Straight Connector 635"/>
                                        <p:cNvCxnSpPr/>
                                        <p:nvPr/>
                                      </p:nvCxnSpPr>
                                      <p:spPr>
                                        <a:xfrm flipV="1">
                                          <a:off x="70834" y="186744"/>
                                          <a:ext cx="0" cy="148590"/>
                                        </a:xfrm>
                                        <a:prstGeom prst="line">
                                          <a:avLst/>
                                        </a:prstGeom>
                                        <a:noFill/>
                                        <a:ln w="6350" cap="flat" cmpd="sng" algn="ctr">
                                          <a:solidFill>
                                            <a:srgbClr val="672F09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</p:cxnSp>
                                  </p:grpSp>
                                  <p:grpSp>
                                    <p:nvGrpSpPr>
                                      <p:cNvPr id="598" name="Group 597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115910"/>
                                        <a:ext cx="1850059" cy="1114187"/>
                                        <a:chOff x="0" y="0"/>
                                        <a:chExt cx="1850059" cy="1114187"/>
                                      </a:xfrm>
                                    </p:grpSpPr>
                                    <p:grpSp>
                                      <p:nvGrpSpPr>
                                        <p:cNvPr id="605" name="Group 604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1850059" cy="1114187"/>
                                          <a:chOff x="0" y="0"/>
                                          <a:chExt cx="1850059" cy="1114187"/>
                                        </a:xfrm>
                                      </p:grpSpPr>
                                      <p:grpSp>
                                        <p:nvGrpSpPr>
                                          <p:cNvPr id="607" name="Group 606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1850059" cy="1114187"/>
                                            <a:chOff x="0" y="0"/>
                                            <a:chExt cx="1850059" cy="1114187"/>
                                          </a:xfrm>
                                        </p:grpSpPr>
                                        <p:sp>
                                          <p:nvSpPr>
                                            <p:cNvPr id="609" name="Freeform 608"/>
                                            <p:cNvSpPr/>
                                            <p:nvPr/>
                                          </p:nvSpPr>
                                          <p:spPr>
                                            <a:xfrm rot="14276850" flipH="1" flipV="1">
                                              <a:off x="582770" y="363828"/>
                                              <a:ext cx="229870" cy="12192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03135 w 230483"/>
                                                <a:gd name="connsiteY0" fmla="*/ 6515 h 122425"/>
                                                <a:gd name="connsiteX1" fmla="*/ 19422 w 230483"/>
                                                <a:gd name="connsiteY1" fmla="*/ 38712 h 122425"/>
                                                <a:gd name="connsiteX2" fmla="*/ 12983 w 230483"/>
                                                <a:gd name="connsiteY2" fmla="*/ 58030 h 122425"/>
                                                <a:gd name="connsiteX3" fmla="*/ 104 w 230483"/>
                                                <a:gd name="connsiteY3" fmla="*/ 90228 h 122425"/>
                                                <a:gd name="connsiteX4" fmla="*/ 6543 w 230483"/>
                                                <a:gd name="connsiteY4" fmla="*/ 122425 h 122425"/>
                                                <a:gd name="connsiteX5" fmla="*/ 6543 w 230483"/>
                                                <a:gd name="connsiteY5" fmla="*/ 122425 h 122425"/>
                                                <a:gd name="connsiteX6" fmla="*/ 70937 w 230483"/>
                                                <a:gd name="connsiteY6" fmla="*/ 109546 h 122425"/>
                                                <a:gd name="connsiteX7" fmla="*/ 96695 w 230483"/>
                                                <a:gd name="connsiteY7" fmla="*/ 77349 h 122425"/>
                                                <a:gd name="connsiteX8" fmla="*/ 225484 w 230483"/>
                                                <a:gd name="connsiteY8" fmla="*/ 19394 h 122425"/>
                                                <a:gd name="connsiteX9" fmla="*/ 206166 w 230483"/>
                                                <a:gd name="connsiteY9" fmla="*/ 12954 h 122425"/>
                                                <a:gd name="connsiteX10" fmla="*/ 167529 w 230483"/>
                                                <a:gd name="connsiteY10" fmla="*/ 75 h 122425"/>
                                                <a:gd name="connsiteX11" fmla="*/ 103135 w 230483"/>
                                                <a:gd name="connsiteY11" fmla="*/ 6515 h 122425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230483" h="122425">
                                                  <a:moveTo>
                                                    <a:pt x="103135" y="6515"/>
                                                  </a:moveTo>
                                                  <a:cubicBezTo>
                                                    <a:pt x="78450" y="12955"/>
                                                    <a:pt x="19422" y="38712"/>
                                                    <a:pt x="19422" y="38712"/>
                                                  </a:cubicBezTo>
                                                  <a:cubicBezTo>
                                                    <a:pt x="4397" y="47298"/>
                                                    <a:pt x="16203" y="49444"/>
                                                    <a:pt x="12983" y="58030"/>
                                                  </a:cubicBezTo>
                                                  <a:cubicBezTo>
                                                    <a:pt x="9763" y="66616"/>
                                                    <a:pt x="104" y="90228"/>
                                                    <a:pt x="104" y="90228"/>
                                                  </a:cubicBezTo>
                                                  <a:cubicBezTo>
                                                    <a:pt x="-969" y="100961"/>
                                                    <a:pt x="6543" y="122425"/>
                                                    <a:pt x="6543" y="122425"/>
                                                  </a:cubicBezTo>
                                                  <a:lnTo>
                                                    <a:pt x="6543" y="122425"/>
                                                  </a:lnTo>
                                                  <a:cubicBezTo>
                                                    <a:pt x="17275" y="120279"/>
                                                    <a:pt x="55912" y="117059"/>
                                                    <a:pt x="70937" y="109546"/>
                                                  </a:cubicBezTo>
                                                  <a:cubicBezTo>
                                                    <a:pt x="85962" y="102033"/>
                                                    <a:pt x="70937" y="92374"/>
                                                    <a:pt x="96695" y="77349"/>
                                                  </a:cubicBezTo>
                                                  <a:cubicBezTo>
                                                    <a:pt x="122453" y="62324"/>
                                                    <a:pt x="225484" y="19394"/>
                                                    <a:pt x="225484" y="19394"/>
                                                  </a:cubicBezTo>
                                                  <a:cubicBezTo>
                                                    <a:pt x="243729" y="8662"/>
                                                    <a:pt x="206166" y="12954"/>
                                                    <a:pt x="206166" y="12954"/>
                                                  </a:cubicBezTo>
                                                  <a:cubicBezTo>
                                                    <a:pt x="196507" y="9734"/>
                                                    <a:pt x="182554" y="-998"/>
                                                    <a:pt x="167529" y="75"/>
                                                  </a:cubicBezTo>
                                                  <a:cubicBezTo>
                                                    <a:pt x="152504" y="1148"/>
                                                    <a:pt x="127820" y="75"/>
                                                    <a:pt x="103135" y="6515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 cap="flat" cmpd="sng" algn="ctr">
                                              <a:solidFill>
                                                <a:srgbClr val="672F09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  <p:grpSp>
                                          <p:nvGrpSpPr>
                                            <p:cNvPr id="610" name="Group 609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1850059" cy="1114187"/>
                                              <a:chOff x="0" y="0"/>
                                              <a:chExt cx="1850059" cy="1114187"/>
                                            </a:xfrm>
                                          </p:grpSpPr>
                                          <p:sp>
                                            <p:nvSpPr>
                                              <p:cNvPr id="611" name="Freeform 610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3673372" flipV="1">
                                                <a:off x="447541" y="54029"/>
                                                <a:ext cx="230483" cy="122425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rgbClr val="672F09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  <p:sp>
                                            <p:nvSpPr>
                                              <p:cNvPr id="612" name="Freeform 611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2182371" flipH="1" flipV="1">
                                                <a:off x="547352" y="121643"/>
                                                <a:ext cx="229870" cy="12192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03135 w 230483"/>
                                                  <a:gd name="connsiteY0" fmla="*/ 6515 h 122425"/>
                                                  <a:gd name="connsiteX1" fmla="*/ 19422 w 230483"/>
                                                  <a:gd name="connsiteY1" fmla="*/ 38712 h 122425"/>
                                                  <a:gd name="connsiteX2" fmla="*/ 12983 w 230483"/>
                                                  <a:gd name="connsiteY2" fmla="*/ 58030 h 122425"/>
                                                  <a:gd name="connsiteX3" fmla="*/ 104 w 230483"/>
                                                  <a:gd name="connsiteY3" fmla="*/ 90228 h 122425"/>
                                                  <a:gd name="connsiteX4" fmla="*/ 6543 w 230483"/>
                                                  <a:gd name="connsiteY4" fmla="*/ 122425 h 122425"/>
                                                  <a:gd name="connsiteX5" fmla="*/ 6543 w 230483"/>
                                                  <a:gd name="connsiteY5" fmla="*/ 122425 h 122425"/>
                                                  <a:gd name="connsiteX6" fmla="*/ 70937 w 230483"/>
                                                  <a:gd name="connsiteY6" fmla="*/ 109546 h 122425"/>
                                                  <a:gd name="connsiteX7" fmla="*/ 96695 w 230483"/>
                                                  <a:gd name="connsiteY7" fmla="*/ 77349 h 122425"/>
                                                  <a:gd name="connsiteX8" fmla="*/ 225484 w 230483"/>
                                                  <a:gd name="connsiteY8" fmla="*/ 19394 h 122425"/>
                                                  <a:gd name="connsiteX9" fmla="*/ 206166 w 230483"/>
                                                  <a:gd name="connsiteY9" fmla="*/ 12954 h 122425"/>
                                                  <a:gd name="connsiteX10" fmla="*/ 167529 w 230483"/>
                                                  <a:gd name="connsiteY10" fmla="*/ 75 h 122425"/>
                                                  <a:gd name="connsiteX11" fmla="*/ 103135 w 230483"/>
                                                  <a:gd name="connsiteY11" fmla="*/ 6515 h 122425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 cap="flat" cmpd="sng" algn="ctr">
                                                <a:solidFill>
                                                  <a:sysClr val="windowText" lastClr="0000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  <p:grpSp>
                                            <p:nvGrpSpPr>
                                              <p:cNvPr id="613" name="Group 612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37931"/>
                                                <a:ext cx="1850059" cy="1076256"/>
                                                <a:chOff x="0" y="0"/>
                                                <a:chExt cx="1850059" cy="1076256"/>
                                              </a:xfrm>
                                            </p:grpSpPr>
                                            <p:sp>
                                              <p:nvSpPr>
                                                <p:cNvPr id="620" name="Freeform 619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>
                                                  <a:off x="0" y="6439"/>
                                                  <a:ext cx="1850059" cy="1069817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420012 w 1850059"/>
                                                    <a:gd name="connsiteY0" fmla="*/ 13242 h 1069817"/>
                                                    <a:gd name="connsiteX1" fmla="*/ 355618 w 1850059"/>
                                                    <a:gd name="connsiteY1" fmla="*/ 51878 h 1069817"/>
                                                    <a:gd name="connsiteX2" fmla="*/ 278345 w 1850059"/>
                                                    <a:gd name="connsiteY2" fmla="*/ 109833 h 1069817"/>
                                                    <a:gd name="connsiteX3" fmla="*/ 233269 w 1850059"/>
                                                    <a:gd name="connsiteY3" fmla="*/ 135591 h 1069817"/>
                                                    <a:gd name="connsiteX4" fmla="*/ 130238 w 1850059"/>
                                                    <a:gd name="connsiteY4" fmla="*/ 238622 h 1069817"/>
                                                    <a:gd name="connsiteX5" fmla="*/ 78722 w 1850059"/>
                                                    <a:gd name="connsiteY5" fmla="*/ 315895 h 1069817"/>
                                                    <a:gd name="connsiteX6" fmla="*/ 46525 w 1850059"/>
                                                    <a:gd name="connsiteY6" fmla="*/ 386729 h 1069817"/>
                                                    <a:gd name="connsiteX7" fmla="*/ 7888 w 1850059"/>
                                                    <a:gd name="connsiteY7" fmla="*/ 438244 h 1069817"/>
                                                    <a:gd name="connsiteX8" fmla="*/ 1449 w 1850059"/>
                                                    <a:gd name="connsiteY8" fmla="*/ 489760 h 1069817"/>
                                                    <a:gd name="connsiteX9" fmla="*/ 27207 w 1850059"/>
                                                    <a:gd name="connsiteY9" fmla="*/ 541275 h 1069817"/>
                                                    <a:gd name="connsiteX10" fmla="*/ 65843 w 1850059"/>
                                                    <a:gd name="connsiteY10" fmla="*/ 586351 h 1069817"/>
                                                    <a:gd name="connsiteX11" fmla="*/ 98040 w 1850059"/>
                                                    <a:gd name="connsiteY11" fmla="*/ 605670 h 1069817"/>
                                                    <a:gd name="connsiteX12" fmla="*/ 136677 w 1850059"/>
                                                    <a:gd name="connsiteY12" fmla="*/ 592791 h 1069817"/>
                                                    <a:gd name="connsiteX13" fmla="*/ 246147 w 1850059"/>
                                                    <a:gd name="connsiteY13" fmla="*/ 560594 h 1069817"/>
                                                    <a:gd name="connsiteX14" fmla="*/ 349178 w 1850059"/>
                                                    <a:gd name="connsiteY14" fmla="*/ 528397 h 1069817"/>
                                                    <a:gd name="connsiteX15" fmla="*/ 426452 w 1850059"/>
                                                    <a:gd name="connsiteY15" fmla="*/ 489760 h 1069817"/>
                                                    <a:gd name="connsiteX16" fmla="*/ 465088 w 1850059"/>
                                                    <a:gd name="connsiteY16" fmla="*/ 431805 h 1069817"/>
                                                    <a:gd name="connsiteX17" fmla="*/ 490846 w 1850059"/>
                                                    <a:gd name="connsiteY17" fmla="*/ 354532 h 1069817"/>
                                                    <a:gd name="connsiteX18" fmla="*/ 497285 w 1850059"/>
                                                    <a:gd name="connsiteY18" fmla="*/ 431805 h 1069817"/>
                                                    <a:gd name="connsiteX19" fmla="*/ 516604 w 1850059"/>
                                                    <a:gd name="connsiteY19" fmla="*/ 476881 h 1069817"/>
                                                    <a:gd name="connsiteX20" fmla="*/ 542362 w 1850059"/>
                                                    <a:gd name="connsiteY20" fmla="*/ 592791 h 1069817"/>
                                                    <a:gd name="connsiteX21" fmla="*/ 535922 w 1850059"/>
                                                    <a:gd name="connsiteY21" fmla="*/ 689382 h 1069817"/>
                                                    <a:gd name="connsiteX22" fmla="*/ 535922 w 1850059"/>
                                                    <a:gd name="connsiteY22" fmla="*/ 747337 h 1069817"/>
                                                    <a:gd name="connsiteX23" fmla="*/ 529483 w 1850059"/>
                                                    <a:gd name="connsiteY23" fmla="*/ 798853 h 1069817"/>
                                                    <a:gd name="connsiteX24" fmla="*/ 548801 w 1850059"/>
                                                    <a:gd name="connsiteY24" fmla="*/ 856808 h 1069817"/>
                                                    <a:gd name="connsiteX25" fmla="*/ 580998 w 1850059"/>
                                                    <a:gd name="connsiteY25" fmla="*/ 934081 h 1069817"/>
                                                    <a:gd name="connsiteX26" fmla="*/ 626074 w 1850059"/>
                                                    <a:gd name="connsiteY26" fmla="*/ 985597 h 1069817"/>
                                                    <a:gd name="connsiteX27" fmla="*/ 684029 w 1850059"/>
                                                    <a:gd name="connsiteY27" fmla="*/ 1024233 h 1069817"/>
                                                    <a:gd name="connsiteX28" fmla="*/ 761302 w 1850059"/>
                                                    <a:gd name="connsiteY28" fmla="*/ 1062870 h 1069817"/>
                                                    <a:gd name="connsiteX29" fmla="*/ 838576 w 1850059"/>
                                                    <a:gd name="connsiteY29" fmla="*/ 1069309 h 1069817"/>
                                                    <a:gd name="connsiteX30" fmla="*/ 1006001 w 1850059"/>
                                                    <a:gd name="connsiteY30" fmla="*/ 1056430 h 1069817"/>
                                                    <a:gd name="connsiteX31" fmla="*/ 1115471 w 1850059"/>
                                                    <a:gd name="connsiteY31" fmla="*/ 1030673 h 1069817"/>
                                                    <a:gd name="connsiteX32" fmla="*/ 1250700 w 1850059"/>
                                                    <a:gd name="connsiteY32" fmla="*/ 1024233 h 1069817"/>
                                                    <a:gd name="connsiteX33" fmla="*/ 1327973 w 1850059"/>
                                                    <a:gd name="connsiteY33" fmla="*/ 1024233 h 1069817"/>
                                                    <a:gd name="connsiteX34" fmla="*/ 1437443 w 1850059"/>
                                                    <a:gd name="connsiteY34" fmla="*/ 1037112 h 1069817"/>
                                                    <a:gd name="connsiteX35" fmla="*/ 1495398 w 1850059"/>
                                                    <a:gd name="connsiteY35" fmla="*/ 1049991 h 1069817"/>
                                                    <a:gd name="connsiteX36" fmla="*/ 1598429 w 1850059"/>
                                                    <a:gd name="connsiteY36" fmla="*/ 1069309 h 1069817"/>
                                                    <a:gd name="connsiteX37" fmla="*/ 1695021 w 1850059"/>
                                                    <a:gd name="connsiteY37" fmla="*/ 1056430 h 1069817"/>
                                                    <a:gd name="connsiteX38" fmla="*/ 1785173 w 1850059"/>
                                                    <a:gd name="connsiteY38" fmla="*/ 1004915 h 1069817"/>
                                                    <a:gd name="connsiteX39" fmla="*/ 1804491 w 1850059"/>
                                                    <a:gd name="connsiteY39" fmla="*/ 934081 h 1069817"/>
                                                    <a:gd name="connsiteX40" fmla="*/ 1830249 w 1850059"/>
                                                    <a:gd name="connsiteY40" fmla="*/ 921202 h 1069817"/>
                                                    <a:gd name="connsiteX41" fmla="*/ 1849567 w 1850059"/>
                                                    <a:gd name="connsiteY41" fmla="*/ 850368 h 1069817"/>
                                                    <a:gd name="connsiteX42" fmla="*/ 1843128 w 1850059"/>
                                                    <a:gd name="connsiteY42" fmla="*/ 753777 h 1069817"/>
                                                    <a:gd name="connsiteX43" fmla="*/ 1830249 w 1850059"/>
                                                    <a:gd name="connsiteY43" fmla="*/ 702261 h 1069817"/>
                                                    <a:gd name="connsiteX44" fmla="*/ 1804491 w 1850059"/>
                                                    <a:gd name="connsiteY44" fmla="*/ 637867 h 1069817"/>
                                                    <a:gd name="connsiteX45" fmla="*/ 1778733 w 1850059"/>
                                                    <a:gd name="connsiteY45" fmla="*/ 586351 h 1069817"/>
                                                    <a:gd name="connsiteX46" fmla="*/ 1727218 w 1850059"/>
                                                    <a:gd name="connsiteY46" fmla="*/ 528397 h 1069817"/>
                                                    <a:gd name="connsiteX47" fmla="*/ 1643505 w 1850059"/>
                                                    <a:gd name="connsiteY47" fmla="*/ 489760 h 1069817"/>
                                                    <a:gd name="connsiteX48" fmla="*/ 1521156 w 1850059"/>
                                                    <a:gd name="connsiteY48" fmla="*/ 509078 h 1069817"/>
                                                    <a:gd name="connsiteX49" fmla="*/ 1431004 w 1850059"/>
                                                    <a:gd name="connsiteY49" fmla="*/ 534836 h 1069817"/>
                                                    <a:gd name="connsiteX50" fmla="*/ 1321533 w 1850059"/>
                                                    <a:gd name="connsiteY50" fmla="*/ 567033 h 1069817"/>
                                                    <a:gd name="connsiteX51" fmla="*/ 1141229 w 1850059"/>
                                                    <a:gd name="connsiteY51" fmla="*/ 554154 h 1069817"/>
                                                    <a:gd name="connsiteX52" fmla="*/ 1089714 w 1850059"/>
                                                    <a:gd name="connsiteY52" fmla="*/ 547715 h 1069817"/>
                                                    <a:gd name="connsiteX53" fmla="*/ 909409 w 1850059"/>
                                                    <a:gd name="connsiteY53" fmla="*/ 528397 h 1069817"/>
                                                    <a:gd name="connsiteX54" fmla="*/ 845015 w 1850059"/>
                                                    <a:gd name="connsiteY54" fmla="*/ 509078 h 1069817"/>
                                                    <a:gd name="connsiteX55" fmla="*/ 767742 w 1850059"/>
                                                    <a:gd name="connsiteY55" fmla="*/ 470442 h 1069817"/>
                                                    <a:gd name="connsiteX56" fmla="*/ 709787 w 1850059"/>
                                                    <a:gd name="connsiteY56" fmla="*/ 386729 h 1069817"/>
                                                    <a:gd name="connsiteX57" fmla="*/ 658271 w 1850059"/>
                                                    <a:gd name="connsiteY57" fmla="*/ 283698 h 1069817"/>
                                                    <a:gd name="connsiteX58" fmla="*/ 619635 w 1850059"/>
                                                    <a:gd name="connsiteY58" fmla="*/ 193546 h 1069817"/>
                                                    <a:gd name="connsiteX59" fmla="*/ 580998 w 1850059"/>
                                                    <a:gd name="connsiteY59" fmla="*/ 116273 h 1069817"/>
                                                    <a:gd name="connsiteX60" fmla="*/ 561680 w 1850059"/>
                                                    <a:gd name="connsiteY60" fmla="*/ 84075 h 1069817"/>
                                                    <a:gd name="connsiteX61" fmla="*/ 497285 w 1850059"/>
                                                    <a:gd name="connsiteY61" fmla="*/ 6802 h 1069817"/>
                                                    <a:gd name="connsiteX62" fmla="*/ 368497 w 1850059"/>
                                                    <a:gd name="connsiteY62" fmla="*/ 6802 h 1069817"/>
                                                    <a:gd name="connsiteX63" fmla="*/ 420012 w 1850059"/>
                                                    <a:gd name="connsiteY63" fmla="*/ 13242 h 1069817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  <a:cxn ang="0">
                                                      <a:pos x="connsiteX12" y="connsiteY12"/>
                                                    </a:cxn>
                                                    <a:cxn ang="0">
                                                      <a:pos x="connsiteX13" y="connsiteY13"/>
                                                    </a:cxn>
                                                    <a:cxn ang="0">
                                                      <a:pos x="connsiteX14" y="connsiteY14"/>
                                                    </a:cxn>
                                                    <a:cxn ang="0">
                                                      <a:pos x="connsiteX15" y="connsiteY15"/>
                                                    </a:cxn>
                                                    <a:cxn ang="0">
                                                      <a:pos x="connsiteX16" y="connsiteY16"/>
                                                    </a:cxn>
                                                    <a:cxn ang="0">
                                                      <a:pos x="connsiteX17" y="connsiteY17"/>
                                                    </a:cxn>
                                                    <a:cxn ang="0">
                                                      <a:pos x="connsiteX18" y="connsiteY18"/>
                                                    </a:cxn>
                                                    <a:cxn ang="0">
                                                      <a:pos x="connsiteX19" y="connsiteY19"/>
                                                    </a:cxn>
                                                    <a:cxn ang="0">
                                                      <a:pos x="connsiteX20" y="connsiteY20"/>
                                                    </a:cxn>
                                                    <a:cxn ang="0">
                                                      <a:pos x="connsiteX21" y="connsiteY21"/>
                                                    </a:cxn>
                                                    <a:cxn ang="0">
                                                      <a:pos x="connsiteX22" y="connsiteY22"/>
                                                    </a:cxn>
                                                    <a:cxn ang="0">
                                                      <a:pos x="connsiteX23" y="connsiteY23"/>
                                                    </a:cxn>
                                                    <a:cxn ang="0">
                                                      <a:pos x="connsiteX24" y="connsiteY24"/>
                                                    </a:cxn>
                                                    <a:cxn ang="0">
                                                      <a:pos x="connsiteX25" y="connsiteY25"/>
                                                    </a:cxn>
                                                    <a:cxn ang="0">
                                                      <a:pos x="connsiteX26" y="connsiteY26"/>
                                                    </a:cxn>
                                                    <a:cxn ang="0">
                                                      <a:pos x="connsiteX27" y="connsiteY27"/>
                                                    </a:cxn>
                                                    <a:cxn ang="0">
                                                      <a:pos x="connsiteX28" y="connsiteY28"/>
                                                    </a:cxn>
                                                    <a:cxn ang="0">
                                                      <a:pos x="connsiteX29" y="connsiteY29"/>
                                                    </a:cxn>
                                                    <a:cxn ang="0">
                                                      <a:pos x="connsiteX30" y="connsiteY30"/>
                                                    </a:cxn>
                                                    <a:cxn ang="0">
                                                      <a:pos x="connsiteX31" y="connsiteY31"/>
                                                    </a:cxn>
                                                    <a:cxn ang="0">
                                                      <a:pos x="connsiteX32" y="connsiteY32"/>
                                                    </a:cxn>
                                                    <a:cxn ang="0">
                                                      <a:pos x="connsiteX33" y="connsiteY33"/>
                                                    </a:cxn>
                                                    <a:cxn ang="0">
                                                      <a:pos x="connsiteX34" y="connsiteY34"/>
                                                    </a:cxn>
                                                    <a:cxn ang="0">
                                                      <a:pos x="connsiteX35" y="connsiteY35"/>
                                                    </a:cxn>
                                                    <a:cxn ang="0">
                                                      <a:pos x="connsiteX36" y="connsiteY36"/>
                                                    </a:cxn>
                                                    <a:cxn ang="0">
                                                      <a:pos x="connsiteX37" y="connsiteY37"/>
                                                    </a:cxn>
                                                    <a:cxn ang="0">
                                                      <a:pos x="connsiteX38" y="connsiteY38"/>
                                                    </a:cxn>
                                                    <a:cxn ang="0">
                                                      <a:pos x="connsiteX39" y="connsiteY39"/>
                                                    </a:cxn>
                                                    <a:cxn ang="0">
                                                      <a:pos x="connsiteX40" y="connsiteY40"/>
                                                    </a:cxn>
                                                    <a:cxn ang="0">
                                                      <a:pos x="connsiteX41" y="connsiteY41"/>
                                                    </a:cxn>
                                                    <a:cxn ang="0">
                                                      <a:pos x="connsiteX42" y="connsiteY42"/>
                                                    </a:cxn>
                                                    <a:cxn ang="0">
                                                      <a:pos x="connsiteX43" y="connsiteY43"/>
                                                    </a:cxn>
                                                    <a:cxn ang="0">
                                                      <a:pos x="connsiteX44" y="connsiteY44"/>
                                                    </a:cxn>
                                                    <a:cxn ang="0">
                                                      <a:pos x="connsiteX45" y="connsiteY45"/>
                                                    </a:cxn>
                                                    <a:cxn ang="0">
                                                      <a:pos x="connsiteX46" y="connsiteY46"/>
                                                    </a:cxn>
                                                    <a:cxn ang="0">
                                                      <a:pos x="connsiteX47" y="connsiteY47"/>
                                                    </a:cxn>
                                                    <a:cxn ang="0">
                                                      <a:pos x="connsiteX48" y="connsiteY48"/>
                                                    </a:cxn>
                                                    <a:cxn ang="0">
                                                      <a:pos x="connsiteX49" y="connsiteY49"/>
                                                    </a:cxn>
                                                    <a:cxn ang="0">
                                                      <a:pos x="connsiteX50" y="connsiteY50"/>
                                                    </a:cxn>
                                                    <a:cxn ang="0">
                                                      <a:pos x="connsiteX51" y="connsiteY51"/>
                                                    </a:cxn>
                                                    <a:cxn ang="0">
                                                      <a:pos x="connsiteX52" y="connsiteY52"/>
                                                    </a:cxn>
                                                    <a:cxn ang="0">
                                                      <a:pos x="connsiteX53" y="connsiteY53"/>
                                                    </a:cxn>
                                                    <a:cxn ang="0">
                                                      <a:pos x="connsiteX54" y="connsiteY54"/>
                                                    </a:cxn>
                                                    <a:cxn ang="0">
                                                      <a:pos x="connsiteX55" y="connsiteY55"/>
                                                    </a:cxn>
                                                    <a:cxn ang="0">
                                                      <a:pos x="connsiteX56" y="connsiteY56"/>
                                                    </a:cxn>
                                                    <a:cxn ang="0">
                                                      <a:pos x="connsiteX57" y="connsiteY57"/>
                                                    </a:cxn>
                                                    <a:cxn ang="0">
                                                      <a:pos x="connsiteX58" y="connsiteY58"/>
                                                    </a:cxn>
                                                    <a:cxn ang="0">
                                                      <a:pos x="connsiteX59" y="connsiteY59"/>
                                                    </a:cxn>
                                                    <a:cxn ang="0">
                                                      <a:pos x="connsiteX60" y="connsiteY60"/>
                                                    </a:cxn>
                                                    <a:cxn ang="0">
                                                      <a:pos x="connsiteX61" y="connsiteY61"/>
                                                    </a:cxn>
                                                    <a:cxn ang="0">
                                                      <a:pos x="connsiteX62" y="connsiteY62"/>
                                                    </a:cxn>
                                                    <a:cxn ang="0">
                                                      <a:pos x="connsiteX63" y="connsiteY63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1850059" h="1069817">
                                                      <a:moveTo>
                                                        <a:pt x="420012" y="13242"/>
                                                      </a:moveTo>
                                                      <a:cubicBezTo>
                                                        <a:pt x="417866" y="20755"/>
                                                        <a:pt x="379229" y="35780"/>
                                                        <a:pt x="355618" y="51878"/>
                                                      </a:cubicBezTo>
                                                      <a:cubicBezTo>
                                                        <a:pt x="332007" y="67976"/>
                                                        <a:pt x="298736" y="95881"/>
                                                        <a:pt x="278345" y="109833"/>
                                                      </a:cubicBezTo>
                                                      <a:cubicBezTo>
                                                        <a:pt x="257953" y="123785"/>
                                                        <a:pt x="257953" y="114126"/>
                                                        <a:pt x="233269" y="135591"/>
                                                      </a:cubicBezTo>
                                                      <a:cubicBezTo>
                                                        <a:pt x="208585" y="157056"/>
                                                        <a:pt x="155996" y="208571"/>
                                                        <a:pt x="130238" y="238622"/>
                                                      </a:cubicBezTo>
                                                      <a:cubicBezTo>
                                                        <a:pt x="104480" y="268673"/>
                                                        <a:pt x="92674" y="291211"/>
                                                        <a:pt x="78722" y="315895"/>
                                                      </a:cubicBezTo>
                                                      <a:cubicBezTo>
                                                        <a:pt x="64770" y="340579"/>
                                                        <a:pt x="58331" y="366338"/>
                                                        <a:pt x="46525" y="386729"/>
                                                      </a:cubicBezTo>
                                                      <a:cubicBezTo>
                                                        <a:pt x="34719" y="407120"/>
                                                        <a:pt x="15401" y="421072"/>
                                                        <a:pt x="7888" y="438244"/>
                                                      </a:cubicBezTo>
                                                      <a:cubicBezTo>
                                                        <a:pt x="375" y="455416"/>
                                                        <a:pt x="-1771" y="472588"/>
                                                        <a:pt x="1449" y="489760"/>
                                                      </a:cubicBezTo>
                                                      <a:cubicBezTo>
                                                        <a:pt x="4669" y="506932"/>
                                                        <a:pt x="16475" y="525177"/>
                                                        <a:pt x="27207" y="541275"/>
                                                      </a:cubicBezTo>
                                                      <a:cubicBezTo>
                                                        <a:pt x="37939" y="557374"/>
                                                        <a:pt x="54038" y="575619"/>
                                                        <a:pt x="65843" y="586351"/>
                                                      </a:cubicBezTo>
                                                      <a:cubicBezTo>
                                                        <a:pt x="77648" y="597083"/>
                                                        <a:pt x="86234" y="604597"/>
                                                        <a:pt x="98040" y="605670"/>
                                                      </a:cubicBezTo>
                                                      <a:cubicBezTo>
                                                        <a:pt x="109846" y="606743"/>
                                                        <a:pt x="111992" y="600304"/>
                                                        <a:pt x="136677" y="592791"/>
                                                      </a:cubicBezTo>
                                                      <a:cubicBezTo>
                                                        <a:pt x="161361" y="585278"/>
                                                        <a:pt x="246147" y="560594"/>
                                                        <a:pt x="246147" y="560594"/>
                                                      </a:cubicBezTo>
                                                      <a:cubicBezTo>
                                                        <a:pt x="281564" y="549862"/>
                                                        <a:pt x="319127" y="540203"/>
                                                        <a:pt x="349178" y="528397"/>
                                                      </a:cubicBezTo>
                                                      <a:cubicBezTo>
                                                        <a:pt x="379229" y="516591"/>
                                                        <a:pt x="407134" y="505859"/>
                                                        <a:pt x="426452" y="489760"/>
                                                      </a:cubicBezTo>
                                                      <a:cubicBezTo>
                                                        <a:pt x="445770" y="473661"/>
                                                        <a:pt x="454356" y="454343"/>
                                                        <a:pt x="465088" y="431805"/>
                                                      </a:cubicBezTo>
                                                      <a:cubicBezTo>
                                                        <a:pt x="475820" y="409267"/>
                                                        <a:pt x="485480" y="354532"/>
                                                        <a:pt x="490846" y="354532"/>
                                                      </a:cubicBezTo>
                                                      <a:cubicBezTo>
                                                        <a:pt x="496212" y="354532"/>
                                                        <a:pt x="492992" y="411414"/>
                                                        <a:pt x="497285" y="431805"/>
                                                      </a:cubicBezTo>
                                                      <a:cubicBezTo>
                                                        <a:pt x="501578" y="452196"/>
                                                        <a:pt x="509091" y="450050"/>
                                                        <a:pt x="516604" y="476881"/>
                                                      </a:cubicBezTo>
                                                      <a:cubicBezTo>
                                                        <a:pt x="524117" y="503712"/>
                                                        <a:pt x="539142" y="557374"/>
                                                        <a:pt x="542362" y="592791"/>
                                                      </a:cubicBezTo>
                                                      <a:cubicBezTo>
                                                        <a:pt x="545582" y="628208"/>
                                                        <a:pt x="536995" y="663624"/>
                                                        <a:pt x="535922" y="689382"/>
                                                      </a:cubicBezTo>
                                                      <a:cubicBezTo>
                                                        <a:pt x="534849" y="715140"/>
                                                        <a:pt x="536995" y="729092"/>
                                                        <a:pt x="535922" y="747337"/>
                                                      </a:cubicBezTo>
                                                      <a:cubicBezTo>
                                                        <a:pt x="534849" y="765582"/>
                                                        <a:pt x="527337" y="780608"/>
                                                        <a:pt x="529483" y="798853"/>
                                                      </a:cubicBezTo>
                                                      <a:cubicBezTo>
                                                        <a:pt x="531629" y="817098"/>
                                                        <a:pt x="540215" y="834270"/>
                                                        <a:pt x="548801" y="856808"/>
                                                      </a:cubicBezTo>
                                                      <a:cubicBezTo>
                                                        <a:pt x="557387" y="879346"/>
                                                        <a:pt x="568119" y="912616"/>
                                                        <a:pt x="580998" y="934081"/>
                                                      </a:cubicBezTo>
                                                      <a:cubicBezTo>
                                                        <a:pt x="593877" y="955546"/>
                                                        <a:pt x="608902" y="970572"/>
                                                        <a:pt x="626074" y="985597"/>
                                                      </a:cubicBezTo>
                                                      <a:cubicBezTo>
                                                        <a:pt x="643246" y="1000622"/>
                                                        <a:pt x="661491" y="1011354"/>
                                                        <a:pt x="684029" y="1024233"/>
                                                      </a:cubicBezTo>
                                                      <a:cubicBezTo>
                                                        <a:pt x="706567" y="1037112"/>
                                                        <a:pt x="735544" y="1055357"/>
                                                        <a:pt x="761302" y="1062870"/>
                                                      </a:cubicBezTo>
                                                      <a:cubicBezTo>
                                                        <a:pt x="787060" y="1070383"/>
                                                        <a:pt x="797793" y="1070382"/>
                                                        <a:pt x="838576" y="1069309"/>
                                                      </a:cubicBezTo>
                                                      <a:cubicBezTo>
                                                        <a:pt x="879359" y="1068236"/>
                                                        <a:pt x="959852" y="1062869"/>
                                                        <a:pt x="1006001" y="1056430"/>
                                                      </a:cubicBezTo>
                                                      <a:cubicBezTo>
                                                        <a:pt x="1052150" y="1049991"/>
                                                        <a:pt x="1074688" y="1036039"/>
                                                        <a:pt x="1115471" y="1030673"/>
                                                      </a:cubicBezTo>
                                                      <a:cubicBezTo>
                                                        <a:pt x="1156254" y="1025307"/>
                                                        <a:pt x="1215283" y="1025306"/>
                                                        <a:pt x="1250700" y="1024233"/>
                                                      </a:cubicBezTo>
                                                      <a:cubicBezTo>
                                                        <a:pt x="1286117" y="1023160"/>
                                                        <a:pt x="1296849" y="1022087"/>
                                                        <a:pt x="1327973" y="1024233"/>
                                                      </a:cubicBezTo>
                                                      <a:cubicBezTo>
                                                        <a:pt x="1359097" y="1026379"/>
                                                        <a:pt x="1409539" y="1032819"/>
                                                        <a:pt x="1437443" y="1037112"/>
                                                      </a:cubicBezTo>
                                                      <a:cubicBezTo>
                                                        <a:pt x="1465347" y="1041405"/>
                                                        <a:pt x="1468567" y="1044625"/>
                                                        <a:pt x="1495398" y="1049991"/>
                                                      </a:cubicBezTo>
                                                      <a:cubicBezTo>
                                                        <a:pt x="1522229" y="1055357"/>
                                                        <a:pt x="1565159" y="1068236"/>
                                                        <a:pt x="1598429" y="1069309"/>
                                                      </a:cubicBezTo>
                                                      <a:cubicBezTo>
                                                        <a:pt x="1631700" y="1070382"/>
                                                        <a:pt x="1663897" y="1067162"/>
                                                        <a:pt x="1695021" y="1056430"/>
                                                      </a:cubicBezTo>
                                                      <a:cubicBezTo>
                                                        <a:pt x="1726145" y="1045698"/>
                                                        <a:pt x="1766928" y="1025306"/>
                                                        <a:pt x="1785173" y="1004915"/>
                                                      </a:cubicBezTo>
                                                      <a:cubicBezTo>
                                                        <a:pt x="1803418" y="984524"/>
                                                        <a:pt x="1796978" y="948033"/>
                                                        <a:pt x="1804491" y="934081"/>
                                                      </a:cubicBezTo>
                                                      <a:cubicBezTo>
                                                        <a:pt x="1812004" y="920129"/>
                                                        <a:pt x="1822736" y="935154"/>
                                                        <a:pt x="1830249" y="921202"/>
                                                      </a:cubicBezTo>
                                                      <a:cubicBezTo>
                                                        <a:pt x="1837762" y="907250"/>
                                                        <a:pt x="1847421" y="878272"/>
                                                        <a:pt x="1849567" y="850368"/>
                                                      </a:cubicBezTo>
                                                      <a:cubicBezTo>
                                                        <a:pt x="1851713" y="822464"/>
                                                        <a:pt x="1846348" y="778462"/>
                                                        <a:pt x="1843128" y="753777"/>
                                                      </a:cubicBezTo>
                                                      <a:cubicBezTo>
                                                        <a:pt x="1839908" y="729093"/>
                                                        <a:pt x="1836688" y="721579"/>
                                                        <a:pt x="1830249" y="702261"/>
                                                      </a:cubicBezTo>
                                                      <a:cubicBezTo>
                                                        <a:pt x="1823810" y="682943"/>
                                                        <a:pt x="1813077" y="657185"/>
                                                        <a:pt x="1804491" y="637867"/>
                                                      </a:cubicBezTo>
                                                      <a:cubicBezTo>
                                                        <a:pt x="1795905" y="618549"/>
                                                        <a:pt x="1791612" y="604596"/>
                                                        <a:pt x="1778733" y="586351"/>
                                                      </a:cubicBezTo>
                                                      <a:cubicBezTo>
                                                        <a:pt x="1765854" y="568106"/>
                                                        <a:pt x="1749756" y="544495"/>
                                                        <a:pt x="1727218" y="528397"/>
                                                      </a:cubicBezTo>
                                                      <a:cubicBezTo>
                                                        <a:pt x="1704680" y="512299"/>
                                                        <a:pt x="1677849" y="492980"/>
                                                        <a:pt x="1643505" y="489760"/>
                                                      </a:cubicBezTo>
                                                      <a:cubicBezTo>
                                                        <a:pt x="1609161" y="486540"/>
                                                        <a:pt x="1556573" y="501565"/>
                                                        <a:pt x="1521156" y="509078"/>
                                                      </a:cubicBezTo>
                                                      <a:cubicBezTo>
                                                        <a:pt x="1485739" y="516591"/>
                                                        <a:pt x="1431004" y="534836"/>
                                                        <a:pt x="1431004" y="534836"/>
                                                      </a:cubicBezTo>
                                                      <a:cubicBezTo>
                                                        <a:pt x="1397734" y="544495"/>
                                                        <a:pt x="1369829" y="563813"/>
                                                        <a:pt x="1321533" y="567033"/>
                                                      </a:cubicBezTo>
                                                      <a:lnTo>
                                                        <a:pt x="1141229" y="554154"/>
                                                      </a:lnTo>
                                                      <a:cubicBezTo>
                                                        <a:pt x="1102593" y="550934"/>
                                                        <a:pt x="1089714" y="547715"/>
                                                        <a:pt x="1089714" y="547715"/>
                                                      </a:cubicBezTo>
                                                      <a:cubicBezTo>
                                                        <a:pt x="1051077" y="543422"/>
                                                        <a:pt x="950192" y="534837"/>
                                                        <a:pt x="909409" y="528397"/>
                                                      </a:cubicBezTo>
                                                      <a:cubicBezTo>
                                                        <a:pt x="868626" y="521957"/>
                                                        <a:pt x="868626" y="518737"/>
                                                        <a:pt x="845015" y="509078"/>
                                                      </a:cubicBezTo>
                                                      <a:cubicBezTo>
                                                        <a:pt x="821404" y="499419"/>
                                                        <a:pt x="790280" y="490834"/>
                                                        <a:pt x="767742" y="470442"/>
                                                      </a:cubicBezTo>
                                                      <a:cubicBezTo>
                                                        <a:pt x="745204" y="450050"/>
                                                        <a:pt x="728032" y="417853"/>
                                                        <a:pt x="709787" y="386729"/>
                                                      </a:cubicBezTo>
                                                      <a:cubicBezTo>
                                                        <a:pt x="691542" y="355605"/>
                                                        <a:pt x="673296" y="315895"/>
                                                        <a:pt x="658271" y="283698"/>
                                                      </a:cubicBezTo>
                                                      <a:cubicBezTo>
                                                        <a:pt x="643246" y="251501"/>
                                                        <a:pt x="632514" y="221450"/>
                                                        <a:pt x="619635" y="193546"/>
                                                      </a:cubicBezTo>
                                                      <a:cubicBezTo>
                                                        <a:pt x="606756" y="165642"/>
                                                        <a:pt x="590657" y="134518"/>
                                                        <a:pt x="580998" y="116273"/>
                                                      </a:cubicBezTo>
                                                      <a:cubicBezTo>
                                                        <a:pt x="571339" y="98028"/>
                                                        <a:pt x="575632" y="102320"/>
                                                        <a:pt x="561680" y="84075"/>
                                                      </a:cubicBezTo>
                                                      <a:cubicBezTo>
                                                        <a:pt x="547728" y="65830"/>
                                                        <a:pt x="529482" y="19681"/>
                                                        <a:pt x="497285" y="6802"/>
                                                      </a:cubicBezTo>
                                                      <a:cubicBezTo>
                                                        <a:pt x="465088" y="-6077"/>
                                                        <a:pt x="382449" y="2509"/>
                                                        <a:pt x="368497" y="6802"/>
                                                      </a:cubicBezTo>
                                                      <a:cubicBezTo>
                                                        <a:pt x="354545" y="11095"/>
                                                        <a:pt x="422158" y="5729"/>
                                                        <a:pt x="420012" y="13242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gradFill flip="none" rotWithShape="1">
                                                  <a:gsLst>
                                                    <a:gs pos="0">
                                                      <a:srgbClr val="8E410C">
                                                        <a:shade val="30000"/>
                                                        <a:satMod val="115000"/>
                                                      </a:srgbClr>
                                                    </a:gs>
                                                    <a:gs pos="50000">
                                                      <a:srgbClr val="8E410C">
                                                        <a:shade val="67500"/>
                                                        <a:satMod val="115000"/>
                                                      </a:srgbClr>
                                                    </a:gs>
                                                    <a:gs pos="100000">
                                                      <a:srgbClr val="8E410C">
                                                        <a:shade val="100000"/>
                                                        <a:satMod val="115000"/>
                                                      </a:srgbClr>
                                                    </a:gs>
                                                  </a:gsLst>
                                                  <a:path path="circle">
                                                    <a:fillToRect l="100000" b="100000"/>
                                                  </a:path>
                                                  <a:tileRect t="-100000" r="-100000"/>
                                                </a:gra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grpSp>
                                              <p:nvGrpSpPr>
                                                <p:cNvPr id="621" name="Group 620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148107" y="0"/>
                                                  <a:ext cx="468742" cy="257149"/>
                                                  <a:chOff x="0" y="0"/>
                                                  <a:chExt cx="468742" cy="257149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622" name="Group 621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430105" cy="205633"/>
                                                    <a:chOff x="0" y="0"/>
                                                    <a:chExt cx="430105" cy="205633"/>
                                                  </a:xfrm>
                                                </p:grpSpPr>
                                                <p:sp>
                                                  <p:nvSpPr>
                                                    <p:cNvPr id="629" name="Freeform 628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9615016" flipV="1">
                                                      <a:off x="115910" y="0"/>
                                                      <a:ext cx="229870" cy="121920"/>
                                                    </a:xfrm>
                                                    <a:custGeom>
                                                      <a:avLst/>
                                                      <a:gdLst>
                                                        <a:gd name="connsiteX0" fmla="*/ 103135 w 230483"/>
                                                        <a:gd name="connsiteY0" fmla="*/ 6515 h 122425"/>
                                                        <a:gd name="connsiteX1" fmla="*/ 19422 w 230483"/>
                                                        <a:gd name="connsiteY1" fmla="*/ 38712 h 122425"/>
                                                        <a:gd name="connsiteX2" fmla="*/ 12983 w 230483"/>
                                                        <a:gd name="connsiteY2" fmla="*/ 58030 h 122425"/>
                                                        <a:gd name="connsiteX3" fmla="*/ 104 w 230483"/>
                                                        <a:gd name="connsiteY3" fmla="*/ 90228 h 122425"/>
                                                        <a:gd name="connsiteX4" fmla="*/ 6543 w 230483"/>
                                                        <a:gd name="connsiteY4" fmla="*/ 122425 h 122425"/>
                                                        <a:gd name="connsiteX5" fmla="*/ 6543 w 230483"/>
                                                        <a:gd name="connsiteY5" fmla="*/ 122425 h 122425"/>
                                                        <a:gd name="connsiteX6" fmla="*/ 70937 w 230483"/>
                                                        <a:gd name="connsiteY6" fmla="*/ 109546 h 122425"/>
                                                        <a:gd name="connsiteX7" fmla="*/ 96695 w 230483"/>
                                                        <a:gd name="connsiteY7" fmla="*/ 77349 h 122425"/>
                                                        <a:gd name="connsiteX8" fmla="*/ 225484 w 230483"/>
                                                        <a:gd name="connsiteY8" fmla="*/ 19394 h 122425"/>
                                                        <a:gd name="connsiteX9" fmla="*/ 206166 w 230483"/>
                                                        <a:gd name="connsiteY9" fmla="*/ 12954 h 122425"/>
                                                        <a:gd name="connsiteX10" fmla="*/ 167529 w 230483"/>
                                                        <a:gd name="connsiteY10" fmla="*/ 75 h 122425"/>
                                                        <a:gd name="connsiteX11" fmla="*/ 103135 w 230483"/>
                                                        <a:gd name="connsiteY11" fmla="*/ 6515 h 122425"/>
                                                      </a:gdLst>
                                                      <a:ahLst/>
                                                      <a:cxnLst>
                                                        <a:cxn ang="0">
                                                          <a:pos x="connsiteX0" y="connsiteY0"/>
                                                        </a:cxn>
                                                        <a:cxn ang="0">
                                                          <a:pos x="connsiteX1" y="connsiteY1"/>
                                                        </a:cxn>
                                                        <a:cxn ang="0">
                                                          <a:pos x="connsiteX2" y="connsiteY2"/>
                                                        </a:cxn>
                                                        <a:cxn ang="0">
                                                          <a:pos x="connsiteX3" y="connsiteY3"/>
                                                        </a:cxn>
                                                        <a:cxn ang="0">
                                                          <a:pos x="connsiteX4" y="connsiteY4"/>
                                                        </a:cxn>
                                                        <a:cxn ang="0">
                                                          <a:pos x="connsiteX5" y="connsiteY5"/>
                                                        </a:cxn>
                                                        <a:cxn ang="0">
                                                          <a:pos x="connsiteX6" y="connsiteY6"/>
                                                        </a:cxn>
                                                        <a:cxn ang="0">
                                                          <a:pos x="connsiteX7" y="connsiteY7"/>
                                                        </a:cxn>
                                                        <a:cxn ang="0">
                                                          <a:pos x="connsiteX8" y="connsiteY8"/>
                                                        </a:cxn>
                                                        <a:cxn ang="0">
                                                          <a:pos x="connsiteX9" y="connsiteY9"/>
                                                        </a:cxn>
                                                        <a:cxn ang="0">
                                                          <a:pos x="connsiteX10" y="connsiteY10"/>
                                                        </a:cxn>
                                                        <a:cxn ang="0">
                                                          <a:pos x="connsiteX11" y="connsiteY11"/>
                                                        </a:cxn>
                                                      </a:cxnLst>
                                                      <a:rect l="l" t="t" r="r" b="b"/>
                                                      <a:pathLst>
                                                        <a:path w="230483" h="122425">
                                                          <a:moveTo>
                                                            <a:pt x="103135" y="6515"/>
                                                          </a:moveTo>
                                                          <a:cubicBezTo>
                                                            <a:pt x="78450" y="12955"/>
                                                            <a:pt x="19422" y="38712"/>
                                                            <a:pt x="19422" y="38712"/>
                                                          </a:cubicBezTo>
                                                          <a:cubicBezTo>
                                                            <a:pt x="4397" y="47298"/>
                                                            <a:pt x="16203" y="49444"/>
                                                            <a:pt x="12983" y="58030"/>
                                                          </a:cubicBezTo>
                                                          <a:cubicBezTo>
                                                            <a:pt x="9763" y="66616"/>
                                                            <a:pt x="104" y="90228"/>
                                                            <a:pt x="104" y="90228"/>
                                                          </a:cubicBezTo>
                                                          <a:cubicBezTo>
                                                            <a:pt x="-969" y="100961"/>
                                                            <a:pt x="6543" y="122425"/>
                                                            <a:pt x="6543" y="122425"/>
                                                          </a:cubicBezTo>
                                                          <a:lnTo>
                                                            <a:pt x="6543" y="122425"/>
                                                          </a:lnTo>
                                                          <a:cubicBezTo>
                                                            <a:pt x="17275" y="120279"/>
                                                            <a:pt x="55912" y="117059"/>
                                                            <a:pt x="70937" y="109546"/>
                                                          </a:cubicBezTo>
                                                          <a:cubicBezTo>
                                                            <a:pt x="85962" y="102033"/>
                                                            <a:pt x="70937" y="92374"/>
                                                            <a:pt x="96695" y="77349"/>
                                                          </a:cubicBezTo>
                                                          <a:cubicBezTo>
                                                            <a:pt x="122453" y="62324"/>
                                                            <a:pt x="225484" y="19394"/>
                                                            <a:pt x="225484" y="19394"/>
                                                          </a:cubicBezTo>
                                                          <a:cubicBezTo>
                                                            <a:pt x="243729" y="8662"/>
                                                            <a:pt x="206166" y="12954"/>
                                                            <a:pt x="206166" y="12954"/>
                                                          </a:cubicBezTo>
                                                          <a:cubicBezTo>
                                                            <a:pt x="196507" y="9734"/>
                                                            <a:pt x="182554" y="-998"/>
                                                            <a:pt x="167529" y="75"/>
                                                          </a:cubicBezTo>
                                                          <a:cubicBezTo>
                                                            <a:pt x="152504" y="1148"/>
                                                            <a:pt x="127820" y="75"/>
                                                            <a:pt x="103135" y="6515"/>
                                                          </a:cubicBezTo>
                                                          <a:close/>
                                                        </a:path>
                                                      </a:pathLst>
                                                    </a:custGeom>
                                                    <a:solidFill>
                                                      <a:srgbClr val="BA6D4E"/>
                                                    </a:solidFill>
                                                    <a:ln w="12700" cap="flat" cmpd="sng" algn="ctr">
                                                      <a:solidFill>
                                                        <a:sysClr val="windowText" lastClr="0000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  <p:grpSp>
                                                  <p:nvGrpSpPr>
                                                    <p:cNvPr id="630" name="Group 629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429492" cy="205633"/>
                                                      <a:chOff x="0" y="0"/>
                                                      <a:chExt cx="429492" cy="205633"/>
                                                    </a:xfrm>
                                                  </p:grpSpPr>
                                                  <p:sp>
                                                    <p:nvSpPr>
                                                      <p:cNvPr id="632" name="Freeform 631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rot="8924609" flipV="1">
                                                        <a:off x="0" y="83713"/>
                                                        <a:ext cx="229870" cy="121920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3135 w 230483"/>
                                                          <a:gd name="connsiteY0" fmla="*/ 6515 h 122425"/>
                                                          <a:gd name="connsiteX1" fmla="*/ 19422 w 230483"/>
                                                          <a:gd name="connsiteY1" fmla="*/ 38712 h 122425"/>
                                                          <a:gd name="connsiteX2" fmla="*/ 12983 w 230483"/>
                                                          <a:gd name="connsiteY2" fmla="*/ 58030 h 122425"/>
                                                          <a:gd name="connsiteX3" fmla="*/ 104 w 230483"/>
                                                          <a:gd name="connsiteY3" fmla="*/ 90228 h 122425"/>
                                                          <a:gd name="connsiteX4" fmla="*/ 6543 w 230483"/>
                                                          <a:gd name="connsiteY4" fmla="*/ 122425 h 122425"/>
                                                          <a:gd name="connsiteX5" fmla="*/ 6543 w 230483"/>
                                                          <a:gd name="connsiteY5" fmla="*/ 122425 h 122425"/>
                                                          <a:gd name="connsiteX6" fmla="*/ 70937 w 230483"/>
                                                          <a:gd name="connsiteY6" fmla="*/ 109546 h 122425"/>
                                                          <a:gd name="connsiteX7" fmla="*/ 96695 w 230483"/>
                                                          <a:gd name="connsiteY7" fmla="*/ 77349 h 122425"/>
                                                          <a:gd name="connsiteX8" fmla="*/ 225484 w 230483"/>
                                                          <a:gd name="connsiteY8" fmla="*/ 19394 h 122425"/>
                                                          <a:gd name="connsiteX9" fmla="*/ 206166 w 230483"/>
                                                          <a:gd name="connsiteY9" fmla="*/ 12954 h 122425"/>
                                                          <a:gd name="connsiteX10" fmla="*/ 167529 w 230483"/>
                                                          <a:gd name="connsiteY10" fmla="*/ 75 h 122425"/>
                                                          <a:gd name="connsiteX11" fmla="*/ 103135 w 230483"/>
                                                          <a:gd name="connsiteY11" fmla="*/ 6515 h 122425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  <a:cxn ang="0">
                                                            <a:pos x="connsiteX11" y="connsiteY11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230483" h="122425">
                                                            <a:moveTo>
                                                              <a:pt x="103135" y="6515"/>
                                                            </a:moveTo>
                                                            <a:cubicBezTo>
                                                              <a:pt x="78450" y="12955"/>
                                                              <a:pt x="19422" y="38712"/>
                                                              <a:pt x="19422" y="38712"/>
                                                            </a:cubicBezTo>
                                                            <a:cubicBezTo>
                                                              <a:pt x="4397" y="47298"/>
                                                              <a:pt x="16203" y="49444"/>
                                                              <a:pt x="12983" y="58030"/>
                                                            </a:cubicBezTo>
                                                            <a:cubicBezTo>
                                                              <a:pt x="9763" y="66616"/>
                                                              <a:pt x="104" y="90228"/>
                                                              <a:pt x="104" y="90228"/>
                                                            </a:cubicBezTo>
                                                            <a:cubicBezTo>
                                                              <a:pt x="-969" y="100961"/>
                                                              <a:pt x="6543" y="122425"/>
                                                              <a:pt x="6543" y="122425"/>
                                                            </a:cubicBezTo>
                                                            <a:lnTo>
                                                              <a:pt x="6543" y="122425"/>
                                                            </a:lnTo>
                                                            <a:cubicBezTo>
                                                              <a:pt x="17275" y="120279"/>
                                                              <a:pt x="55912" y="117059"/>
                                                              <a:pt x="70937" y="109546"/>
                                                            </a:cubicBezTo>
                                                            <a:cubicBezTo>
                                                              <a:pt x="85962" y="102033"/>
                                                              <a:pt x="70937" y="92374"/>
                                                              <a:pt x="96695" y="77349"/>
                                                            </a:cubicBezTo>
                                                            <a:cubicBezTo>
                                                              <a:pt x="122453" y="62324"/>
                                                              <a:pt x="225484" y="19394"/>
                                                              <a:pt x="225484" y="19394"/>
                                                            </a:cubicBezTo>
                                                            <a:cubicBezTo>
                                                              <a:pt x="243729" y="8662"/>
                                                              <a:pt x="206166" y="12954"/>
                                                              <a:pt x="206166" y="12954"/>
                                                            </a:cubicBezTo>
                                                            <a:cubicBezTo>
                                                              <a:pt x="196507" y="9734"/>
                                                              <a:pt x="182554" y="-998"/>
                                                              <a:pt x="167529" y="75"/>
                                                            </a:cubicBezTo>
                                                            <a:cubicBezTo>
                                                              <a:pt x="152504" y="1148"/>
                                                              <a:pt x="127820" y="75"/>
                                                              <a:pt x="103135" y="6515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BA6D4E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72F09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  <p:sp>
                                                    <p:nvSpPr>
                                                      <p:cNvPr id="633" name="Freeform 632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rot="13067983" flipV="1">
                                                        <a:off x="199622" y="0"/>
                                                        <a:ext cx="229870" cy="121920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3135 w 230483"/>
                                                          <a:gd name="connsiteY0" fmla="*/ 6515 h 122425"/>
                                                          <a:gd name="connsiteX1" fmla="*/ 19422 w 230483"/>
                                                          <a:gd name="connsiteY1" fmla="*/ 38712 h 122425"/>
                                                          <a:gd name="connsiteX2" fmla="*/ 12983 w 230483"/>
                                                          <a:gd name="connsiteY2" fmla="*/ 58030 h 122425"/>
                                                          <a:gd name="connsiteX3" fmla="*/ 104 w 230483"/>
                                                          <a:gd name="connsiteY3" fmla="*/ 90228 h 122425"/>
                                                          <a:gd name="connsiteX4" fmla="*/ 6543 w 230483"/>
                                                          <a:gd name="connsiteY4" fmla="*/ 122425 h 122425"/>
                                                          <a:gd name="connsiteX5" fmla="*/ 6543 w 230483"/>
                                                          <a:gd name="connsiteY5" fmla="*/ 122425 h 122425"/>
                                                          <a:gd name="connsiteX6" fmla="*/ 70937 w 230483"/>
                                                          <a:gd name="connsiteY6" fmla="*/ 109546 h 122425"/>
                                                          <a:gd name="connsiteX7" fmla="*/ 96695 w 230483"/>
                                                          <a:gd name="connsiteY7" fmla="*/ 77349 h 122425"/>
                                                          <a:gd name="connsiteX8" fmla="*/ 225484 w 230483"/>
                                                          <a:gd name="connsiteY8" fmla="*/ 19394 h 122425"/>
                                                          <a:gd name="connsiteX9" fmla="*/ 206166 w 230483"/>
                                                          <a:gd name="connsiteY9" fmla="*/ 12954 h 122425"/>
                                                          <a:gd name="connsiteX10" fmla="*/ 167529 w 230483"/>
                                                          <a:gd name="connsiteY10" fmla="*/ 75 h 122425"/>
                                                          <a:gd name="connsiteX11" fmla="*/ 103135 w 230483"/>
                                                          <a:gd name="connsiteY11" fmla="*/ 6515 h 122425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  <a:cxn ang="0">
                                                            <a:pos x="connsiteX11" y="connsiteY11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230483" h="122425">
                                                            <a:moveTo>
                                                              <a:pt x="103135" y="6515"/>
                                                            </a:moveTo>
                                                            <a:cubicBezTo>
                                                              <a:pt x="78450" y="12955"/>
                                                              <a:pt x="19422" y="38712"/>
                                                              <a:pt x="19422" y="38712"/>
                                                            </a:cubicBezTo>
                                                            <a:cubicBezTo>
                                                              <a:pt x="4397" y="47298"/>
                                                              <a:pt x="16203" y="49444"/>
                                                              <a:pt x="12983" y="58030"/>
                                                            </a:cubicBezTo>
                                                            <a:cubicBezTo>
                                                              <a:pt x="9763" y="66616"/>
                                                              <a:pt x="104" y="90228"/>
                                                              <a:pt x="104" y="90228"/>
                                                            </a:cubicBezTo>
                                                            <a:cubicBezTo>
                                                              <a:pt x="-969" y="100961"/>
                                                              <a:pt x="6543" y="122425"/>
                                                              <a:pt x="6543" y="122425"/>
                                                            </a:cubicBezTo>
                                                            <a:lnTo>
                                                              <a:pt x="6543" y="122425"/>
                                                            </a:lnTo>
                                                            <a:cubicBezTo>
                                                              <a:pt x="17275" y="120279"/>
                                                              <a:pt x="55912" y="117059"/>
                                                              <a:pt x="70937" y="109546"/>
                                                            </a:cubicBezTo>
                                                            <a:cubicBezTo>
                                                              <a:pt x="85962" y="102033"/>
                                                              <a:pt x="70937" y="92374"/>
                                                              <a:pt x="96695" y="77349"/>
                                                            </a:cubicBezTo>
                                                            <a:cubicBezTo>
                                                              <a:pt x="122453" y="62324"/>
                                                              <a:pt x="225484" y="19394"/>
                                                              <a:pt x="225484" y="19394"/>
                                                            </a:cubicBezTo>
                                                            <a:cubicBezTo>
                                                              <a:pt x="243729" y="8662"/>
                                                              <a:pt x="206166" y="12954"/>
                                                              <a:pt x="206166" y="12954"/>
                                                            </a:cubicBezTo>
                                                            <a:cubicBezTo>
                                                              <a:pt x="196507" y="9734"/>
                                                              <a:pt x="182554" y="-998"/>
                                                              <a:pt x="167529" y="75"/>
                                                            </a:cubicBezTo>
                                                            <a:cubicBezTo>
                                                              <a:pt x="152504" y="1148"/>
                                                              <a:pt x="127820" y="75"/>
                                                              <a:pt x="103135" y="6515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BA6D4E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72F09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631" name="Freeform 630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9615134" flipV="1">
                                                      <a:off x="199622" y="45076"/>
                                                      <a:ext cx="230483" cy="122425"/>
                                                    </a:xfrm>
                                                    <a:custGeom>
                                                      <a:avLst/>
                                                      <a:gdLst>
                                                        <a:gd name="connsiteX0" fmla="*/ 103135 w 230483"/>
                                                        <a:gd name="connsiteY0" fmla="*/ 6515 h 122425"/>
                                                        <a:gd name="connsiteX1" fmla="*/ 19422 w 230483"/>
                                                        <a:gd name="connsiteY1" fmla="*/ 38712 h 122425"/>
                                                        <a:gd name="connsiteX2" fmla="*/ 12983 w 230483"/>
                                                        <a:gd name="connsiteY2" fmla="*/ 58030 h 122425"/>
                                                        <a:gd name="connsiteX3" fmla="*/ 104 w 230483"/>
                                                        <a:gd name="connsiteY3" fmla="*/ 90228 h 122425"/>
                                                        <a:gd name="connsiteX4" fmla="*/ 6543 w 230483"/>
                                                        <a:gd name="connsiteY4" fmla="*/ 122425 h 122425"/>
                                                        <a:gd name="connsiteX5" fmla="*/ 6543 w 230483"/>
                                                        <a:gd name="connsiteY5" fmla="*/ 122425 h 122425"/>
                                                        <a:gd name="connsiteX6" fmla="*/ 70937 w 230483"/>
                                                        <a:gd name="connsiteY6" fmla="*/ 109546 h 122425"/>
                                                        <a:gd name="connsiteX7" fmla="*/ 96695 w 230483"/>
                                                        <a:gd name="connsiteY7" fmla="*/ 77349 h 122425"/>
                                                        <a:gd name="connsiteX8" fmla="*/ 225484 w 230483"/>
                                                        <a:gd name="connsiteY8" fmla="*/ 19394 h 122425"/>
                                                        <a:gd name="connsiteX9" fmla="*/ 206166 w 230483"/>
                                                        <a:gd name="connsiteY9" fmla="*/ 12954 h 122425"/>
                                                        <a:gd name="connsiteX10" fmla="*/ 167529 w 230483"/>
                                                        <a:gd name="connsiteY10" fmla="*/ 75 h 122425"/>
                                                        <a:gd name="connsiteX11" fmla="*/ 103135 w 230483"/>
                                                        <a:gd name="connsiteY11" fmla="*/ 6515 h 122425"/>
                                                      </a:gdLst>
                                                      <a:ahLst/>
                                                      <a:cxnLst>
                                                        <a:cxn ang="0">
                                                          <a:pos x="connsiteX0" y="connsiteY0"/>
                                                        </a:cxn>
                                                        <a:cxn ang="0">
                                                          <a:pos x="connsiteX1" y="connsiteY1"/>
                                                        </a:cxn>
                                                        <a:cxn ang="0">
                                                          <a:pos x="connsiteX2" y="connsiteY2"/>
                                                        </a:cxn>
                                                        <a:cxn ang="0">
                                                          <a:pos x="connsiteX3" y="connsiteY3"/>
                                                        </a:cxn>
                                                        <a:cxn ang="0">
                                                          <a:pos x="connsiteX4" y="connsiteY4"/>
                                                        </a:cxn>
                                                        <a:cxn ang="0">
                                                          <a:pos x="connsiteX5" y="connsiteY5"/>
                                                        </a:cxn>
                                                        <a:cxn ang="0">
                                                          <a:pos x="connsiteX6" y="connsiteY6"/>
                                                        </a:cxn>
                                                        <a:cxn ang="0">
                                                          <a:pos x="connsiteX7" y="connsiteY7"/>
                                                        </a:cxn>
                                                        <a:cxn ang="0">
                                                          <a:pos x="connsiteX8" y="connsiteY8"/>
                                                        </a:cxn>
                                                        <a:cxn ang="0">
                                                          <a:pos x="connsiteX9" y="connsiteY9"/>
                                                        </a:cxn>
                                                        <a:cxn ang="0">
                                                          <a:pos x="connsiteX10" y="connsiteY10"/>
                                                        </a:cxn>
                                                        <a:cxn ang="0">
                                                          <a:pos x="connsiteX11" y="connsiteY11"/>
                                                        </a:cxn>
                                                      </a:cxnLst>
                                                      <a:rect l="l" t="t" r="r" b="b"/>
                                                      <a:pathLst>
                                                        <a:path w="230483" h="122425">
                                                          <a:moveTo>
                                                            <a:pt x="103135" y="6515"/>
                                                          </a:moveTo>
                                                          <a:cubicBezTo>
                                                            <a:pt x="78450" y="12955"/>
                                                            <a:pt x="19422" y="38712"/>
                                                            <a:pt x="19422" y="38712"/>
                                                          </a:cubicBezTo>
                                                          <a:cubicBezTo>
                                                            <a:pt x="4397" y="47298"/>
                                                            <a:pt x="16203" y="49444"/>
                                                            <a:pt x="12983" y="58030"/>
                                                          </a:cubicBezTo>
                                                          <a:cubicBezTo>
                                                            <a:pt x="9763" y="66616"/>
                                                            <a:pt x="104" y="90228"/>
                                                            <a:pt x="104" y="90228"/>
                                                          </a:cubicBezTo>
                                                          <a:cubicBezTo>
                                                            <a:pt x="-969" y="100961"/>
                                                            <a:pt x="6543" y="122425"/>
                                                            <a:pt x="6543" y="122425"/>
                                                          </a:cubicBezTo>
                                                          <a:lnTo>
                                                            <a:pt x="6543" y="122425"/>
                                                          </a:lnTo>
                                                          <a:cubicBezTo>
                                                            <a:pt x="17275" y="120279"/>
                                                            <a:pt x="55912" y="117059"/>
                                                            <a:pt x="70937" y="109546"/>
                                                          </a:cubicBezTo>
                                                          <a:cubicBezTo>
                                                            <a:pt x="85962" y="102033"/>
                                                            <a:pt x="70937" y="92374"/>
                                                            <a:pt x="96695" y="77349"/>
                                                          </a:cubicBezTo>
                                                          <a:cubicBezTo>
                                                            <a:pt x="122453" y="62324"/>
                                                            <a:pt x="225484" y="19394"/>
                                                            <a:pt x="225484" y="19394"/>
                                                          </a:cubicBezTo>
                                                          <a:cubicBezTo>
                                                            <a:pt x="243729" y="8662"/>
                                                            <a:pt x="206166" y="12954"/>
                                                            <a:pt x="206166" y="12954"/>
                                                          </a:cubicBezTo>
                                                          <a:cubicBezTo>
                                                            <a:pt x="196507" y="9734"/>
                                                            <a:pt x="182554" y="-998"/>
                                                            <a:pt x="167529" y="75"/>
                                                          </a:cubicBezTo>
                                                          <a:cubicBezTo>
                                                            <a:pt x="152504" y="1148"/>
                                                            <a:pt x="127820" y="75"/>
                                                            <a:pt x="103135" y="6515"/>
                                                          </a:cubicBezTo>
                                                          <a:close/>
                                                        </a:path>
                                                      </a:pathLst>
                                                    </a:custGeom>
                                                    <a:solidFill>
                                                      <a:srgbClr val="BA6D4E"/>
                                                    </a:solidFill>
                                                    <a:ln w="12700" cap="flat" cmpd="sng" algn="ctr">
                                                      <a:solidFill>
                                                        <a:srgbClr val="672F09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grpSp>
                                                <p:nvGrpSpPr>
                                                  <p:cNvPr id="623" name="Group 622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 rot="21099567">
                                                    <a:off x="38637" y="51516"/>
                                                    <a:ext cx="430105" cy="205633"/>
                                                    <a:chOff x="0" y="0"/>
                                                    <a:chExt cx="430105" cy="205633"/>
                                                  </a:xfrm>
                                                </p:grpSpPr>
                                                <p:sp>
                                                  <p:nvSpPr>
                                                    <p:cNvPr id="624" name="Freeform 623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9615016" flipV="1">
                                                      <a:off x="115910" y="0"/>
                                                      <a:ext cx="229870" cy="121920"/>
                                                    </a:xfrm>
                                                    <a:custGeom>
                                                      <a:avLst/>
                                                      <a:gdLst>
                                                        <a:gd name="connsiteX0" fmla="*/ 103135 w 230483"/>
                                                        <a:gd name="connsiteY0" fmla="*/ 6515 h 122425"/>
                                                        <a:gd name="connsiteX1" fmla="*/ 19422 w 230483"/>
                                                        <a:gd name="connsiteY1" fmla="*/ 38712 h 122425"/>
                                                        <a:gd name="connsiteX2" fmla="*/ 12983 w 230483"/>
                                                        <a:gd name="connsiteY2" fmla="*/ 58030 h 122425"/>
                                                        <a:gd name="connsiteX3" fmla="*/ 104 w 230483"/>
                                                        <a:gd name="connsiteY3" fmla="*/ 90228 h 122425"/>
                                                        <a:gd name="connsiteX4" fmla="*/ 6543 w 230483"/>
                                                        <a:gd name="connsiteY4" fmla="*/ 122425 h 122425"/>
                                                        <a:gd name="connsiteX5" fmla="*/ 6543 w 230483"/>
                                                        <a:gd name="connsiteY5" fmla="*/ 122425 h 122425"/>
                                                        <a:gd name="connsiteX6" fmla="*/ 70937 w 230483"/>
                                                        <a:gd name="connsiteY6" fmla="*/ 109546 h 122425"/>
                                                        <a:gd name="connsiteX7" fmla="*/ 96695 w 230483"/>
                                                        <a:gd name="connsiteY7" fmla="*/ 77349 h 122425"/>
                                                        <a:gd name="connsiteX8" fmla="*/ 225484 w 230483"/>
                                                        <a:gd name="connsiteY8" fmla="*/ 19394 h 122425"/>
                                                        <a:gd name="connsiteX9" fmla="*/ 206166 w 230483"/>
                                                        <a:gd name="connsiteY9" fmla="*/ 12954 h 122425"/>
                                                        <a:gd name="connsiteX10" fmla="*/ 167529 w 230483"/>
                                                        <a:gd name="connsiteY10" fmla="*/ 75 h 122425"/>
                                                        <a:gd name="connsiteX11" fmla="*/ 103135 w 230483"/>
                                                        <a:gd name="connsiteY11" fmla="*/ 6515 h 122425"/>
                                                      </a:gdLst>
                                                      <a:ahLst/>
                                                      <a:cxnLst>
                                                        <a:cxn ang="0">
                                                          <a:pos x="connsiteX0" y="connsiteY0"/>
                                                        </a:cxn>
                                                        <a:cxn ang="0">
                                                          <a:pos x="connsiteX1" y="connsiteY1"/>
                                                        </a:cxn>
                                                        <a:cxn ang="0">
                                                          <a:pos x="connsiteX2" y="connsiteY2"/>
                                                        </a:cxn>
                                                        <a:cxn ang="0">
                                                          <a:pos x="connsiteX3" y="connsiteY3"/>
                                                        </a:cxn>
                                                        <a:cxn ang="0">
                                                          <a:pos x="connsiteX4" y="connsiteY4"/>
                                                        </a:cxn>
                                                        <a:cxn ang="0">
                                                          <a:pos x="connsiteX5" y="connsiteY5"/>
                                                        </a:cxn>
                                                        <a:cxn ang="0">
                                                          <a:pos x="connsiteX6" y="connsiteY6"/>
                                                        </a:cxn>
                                                        <a:cxn ang="0">
                                                          <a:pos x="connsiteX7" y="connsiteY7"/>
                                                        </a:cxn>
                                                        <a:cxn ang="0">
                                                          <a:pos x="connsiteX8" y="connsiteY8"/>
                                                        </a:cxn>
                                                        <a:cxn ang="0">
                                                          <a:pos x="connsiteX9" y="connsiteY9"/>
                                                        </a:cxn>
                                                        <a:cxn ang="0">
                                                          <a:pos x="connsiteX10" y="connsiteY10"/>
                                                        </a:cxn>
                                                        <a:cxn ang="0">
                                                          <a:pos x="connsiteX11" y="connsiteY11"/>
                                                        </a:cxn>
                                                      </a:cxnLst>
                                                      <a:rect l="l" t="t" r="r" b="b"/>
                                                      <a:pathLst>
                                                        <a:path w="230483" h="122425">
                                                          <a:moveTo>
                                                            <a:pt x="103135" y="6515"/>
                                                          </a:moveTo>
                                                          <a:cubicBezTo>
                                                            <a:pt x="78450" y="12955"/>
                                                            <a:pt x="19422" y="38712"/>
                                                            <a:pt x="19422" y="38712"/>
                                                          </a:cubicBezTo>
                                                          <a:cubicBezTo>
                                                            <a:pt x="4397" y="47298"/>
                                                            <a:pt x="16203" y="49444"/>
                                                            <a:pt x="12983" y="58030"/>
                                                          </a:cubicBezTo>
                                                          <a:cubicBezTo>
                                                            <a:pt x="9763" y="66616"/>
                                                            <a:pt x="104" y="90228"/>
                                                            <a:pt x="104" y="90228"/>
                                                          </a:cubicBezTo>
                                                          <a:cubicBezTo>
                                                            <a:pt x="-969" y="100961"/>
                                                            <a:pt x="6543" y="122425"/>
                                                            <a:pt x="6543" y="122425"/>
                                                          </a:cubicBezTo>
                                                          <a:lnTo>
                                                            <a:pt x="6543" y="122425"/>
                                                          </a:lnTo>
                                                          <a:cubicBezTo>
                                                            <a:pt x="17275" y="120279"/>
                                                            <a:pt x="55912" y="117059"/>
                                                            <a:pt x="70937" y="109546"/>
                                                          </a:cubicBezTo>
                                                          <a:cubicBezTo>
                                                            <a:pt x="85962" y="102033"/>
                                                            <a:pt x="70937" y="92374"/>
                                                            <a:pt x="96695" y="77349"/>
                                                          </a:cubicBezTo>
                                                          <a:cubicBezTo>
                                                            <a:pt x="122453" y="62324"/>
                                                            <a:pt x="225484" y="19394"/>
                                                            <a:pt x="225484" y="19394"/>
                                                          </a:cubicBezTo>
                                                          <a:cubicBezTo>
                                                            <a:pt x="243729" y="8662"/>
                                                            <a:pt x="206166" y="12954"/>
                                                            <a:pt x="206166" y="12954"/>
                                                          </a:cubicBezTo>
                                                          <a:cubicBezTo>
                                                            <a:pt x="196507" y="9734"/>
                                                            <a:pt x="182554" y="-998"/>
                                                            <a:pt x="167529" y="75"/>
                                                          </a:cubicBezTo>
                                                          <a:cubicBezTo>
                                                            <a:pt x="152504" y="1148"/>
                                                            <a:pt x="127820" y="75"/>
                                                            <a:pt x="103135" y="6515"/>
                                                          </a:cubicBezTo>
                                                          <a:close/>
                                                        </a:path>
                                                      </a:pathLst>
                                                    </a:custGeom>
                                                    <a:solidFill>
                                                      <a:srgbClr val="BA6D4E"/>
                                                    </a:solidFill>
                                                    <a:ln w="12700" cap="flat" cmpd="sng" algn="ctr">
                                                      <a:solidFill>
                                                        <a:srgbClr val="672F09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  <p:grpSp>
                                                  <p:nvGrpSpPr>
                                                    <p:cNvPr id="625" name="Group 624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429492" cy="205633"/>
                                                      <a:chOff x="0" y="0"/>
                                                      <a:chExt cx="429492" cy="205633"/>
                                                    </a:xfrm>
                                                  </p:grpSpPr>
                                                  <p:sp>
                                                    <p:nvSpPr>
                                                      <p:cNvPr id="627" name="Freeform 626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rot="8924609" flipV="1">
                                                        <a:off x="0" y="83713"/>
                                                        <a:ext cx="229870" cy="121920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3135 w 230483"/>
                                                          <a:gd name="connsiteY0" fmla="*/ 6515 h 122425"/>
                                                          <a:gd name="connsiteX1" fmla="*/ 19422 w 230483"/>
                                                          <a:gd name="connsiteY1" fmla="*/ 38712 h 122425"/>
                                                          <a:gd name="connsiteX2" fmla="*/ 12983 w 230483"/>
                                                          <a:gd name="connsiteY2" fmla="*/ 58030 h 122425"/>
                                                          <a:gd name="connsiteX3" fmla="*/ 104 w 230483"/>
                                                          <a:gd name="connsiteY3" fmla="*/ 90228 h 122425"/>
                                                          <a:gd name="connsiteX4" fmla="*/ 6543 w 230483"/>
                                                          <a:gd name="connsiteY4" fmla="*/ 122425 h 122425"/>
                                                          <a:gd name="connsiteX5" fmla="*/ 6543 w 230483"/>
                                                          <a:gd name="connsiteY5" fmla="*/ 122425 h 122425"/>
                                                          <a:gd name="connsiteX6" fmla="*/ 70937 w 230483"/>
                                                          <a:gd name="connsiteY6" fmla="*/ 109546 h 122425"/>
                                                          <a:gd name="connsiteX7" fmla="*/ 96695 w 230483"/>
                                                          <a:gd name="connsiteY7" fmla="*/ 77349 h 122425"/>
                                                          <a:gd name="connsiteX8" fmla="*/ 225484 w 230483"/>
                                                          <a:gd name="connsiteY8" fmla="*/ 19394 h 122425"/>
                                                          <a:gd name="connsiteX9" fmla="*/ 206166 w 230483"/>
                                                          <a:gd name="connsiteY9" fmla="*/ 12954 h 122425"/>
                                                          <a:gd name="connsiteX10" fmla="*/ 167529 w 230483"/>
                                                          <a:gd name="connsiteY10" fmla="*/ 75 h 122425"/>
                                                          <a:gd name="connsiteX11" fmla="*/ 103135 w 230483"/>
                                                          <a:gd name="connsiteY11" fmla="*/ 6515 h 122425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  <a:cxn ang="0">
                                                            <a:pos x="connsiteX11" y="connsiteY11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230483" h="122425">
                                                            <a:moveTo>
                                                              <a:pt x="103135" y="6515"/>
                                                            </a:moveTo>
                                                            <a:cubicBezTo>
                                                              <a:pt x="78450" y="12955"/>
                                                              <a:pt x="19422" y="38712"/>
                                                              <a:pt x="19422" y="38712"/>
                                                            </a:cubicBezTo>
                                                            <a:cubicBezTo>
                                                              <a:pt x="4397" y="47298"/>
                                                              <a:pt x="16203" y="49444"/>
                                                              <a:pt x="12983" y="58030"/>
                                                            </a:cubicBezTo>
                                                            <a:cubicBezTo>
                                                              <a:pt x="9763" y="66616"/>
                                                              <a:pt x="104" y="90228"/>
                                                              <a:pt x="104" y="90228"/>
                                                            </a:cubicBezTo>
                                                            <a:cubicBezTo>
                                                              <a:pt x="-969" y="100961"/>
                                                              <a:pt x="6543" y="122425"/>
                                                              <a:pt x="6543" y="122425"/>
                                                            </a:cubicBezTo>
                                                            <a:lnTo>
                                                              <a:pt x="6543" y="122425"/>
                                                            </a:lnTo>
                                                            <a:cubicBezTo>
                                                              <a:pt x="17275" y="120279"/>
                                                              <a:pt x="55912" y="117059"/>
                                                              <a:pt x="70937" y="109546"/>
                                                            </a:cubicBezTo>
                                                            <a:cubicBezTo>
                                                              <a:pt x="85962" y="102033"/>
                                                              <a:pt x="70937" y="92374"/>
                                                              <a:pt x="96695" y="77349"/>
                                                            </a:cubicBezTo>
                                                            <a:cubicBezTo>
                                                              <a:pt x="122453" y="62324"/>
                                                              <a:pt x="225484" y="19394"/>
                                                              <a:pt x="225484" y="19394"/>
                                                            </a:cubicBezTo>
                                                            <a:cubicBezTo>
                                                              <a:pt x="243729" y="8662"/>
                                                              <a:pt x="206166" y="12954"/>
                                                              <a:pt x="206166" y="12954"/>
                                                            </a:cubicBezTo>
                                                            <a:cubicBezTo>
                                                              <a:pt x="196507" y="9734"/>
                                                              <a:pt x="182554" y="-998"/>
                                                              <a:pt x="167529" y="75"/>
                                                            </a:cubicBezTo>
                                                            <a:cubicBezTo>
                                                              <a:pt x="152504" y="1148"/>
                                                              <a:pt x="127820" y="75"/>
                                                              <a:pt x="103135" y="6515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BA6D4E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72F09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  <p:sp>
                                                    <p:nvSpPr>
                                                      <p:cNvPr id="628" name="Freeform 627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rot="13067983" flipV="1">
                                                        <a:off x="199622" y="0"/>
                                                        <a:ext cx="229870" cy="121920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3135 w 230483"/>
                                                          <a:gd name="connsiteY0" fmla="*/ 6515 h 122425"/>
                                                          <a:gd name="connsiteX1" fmla="*/ 19422 w 230483"/>
                                                          <a:gd name="connsiteY1" fmla="*/ 38712 h 122425"/>
                                                          <a:gd name="connsiteX2" fmla="*/ 12983 w 230483"/>
                                                          <a:gd name="connsiteY2" fmla="*/ 58030 h 122425"/>
                                                          <a:gd name="connsiteX3" fmla="*/ 104 w 230483"/>
                                                          <a:gd name="connsiteY3" fmla="*/ 90228 h 122425"/>
                                                          <a:gd name="connsiteX4" fmla="*/ 6543 w 230483"/>
                                                          <a:gd name="connsiteY4" fmla="*/ 122425 h 122425"/>
                                                          <a:gd name="connsiteX5" fmla="*/ 6543 w 230483"/>
                                                          <a:gd name="connsiteY5" fmla="*/ 122425 h 122425"/>
                                                          <a:gd name="connsiteX6" fmla="*/ 70937 w 230483"/>
                                                          <a:gd name="connsiteY6" fmla="*/ 109546 h 122425"/>
                                                          <a:gd name="connsiteX7" fmla="*/ 96695 w 230483"/>
                                                          <a:gd name="connsiteY7" fmla="*/ 77349 h 122425"/>
                                                          <a:gd name="connsiteX8" fmla="*/ 225484 w 230483"/>
                                                          <a:gd name="connsiteY8" fmla="*/ 19394 h 122425"/>
                                                          <a:gd name="connsiteX9" fmla="*/ 206166 w 230483"/>
                                                          <a:gd name="connsiteY9" fmla="*/ 12954 h 122425"/>
                                                          <a:gd name="connsiteX10" fmla="*/ 167529 w 230483"/>
                                                          <a:gd name="connsiteY10" fmla="*/ 75 h 122425"/>
                                                          <a:gd name="connsiteX11" fmla="*/ 103135 w 230483"/>
                                                          <a:gd name="connsiteY11" fmla="*/ 6515 h 122425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  <a:cxn ang="0">
                                                            <a:pos x="connsiteX11" y="connsiteY11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230483" h="122425">
                                                            <a:moveTo>
                                                              <a:pt x="103135" y="6515"/>
                                                            </a:moveTo>
                                                            <a:cubicBezTo>
                                                              <a:pt x="78450" y="12955"/>
                                                              <a:pt x="19422" y="38712"/>
                                                              <a:pt x="19422" y="38712"/>
                                                            </a:cubicBezTo>
                                                            <a:cubicBezTo>
                                                              <a:pt x="4397" y="47298"/>
                                                              <a:pt x="16203" y="49444"/>
                                                              <a:pt x="12983" y="58030"/>
                                                            </a:cubicBezTo>
                                                            <a:cubicBezTo>
                                                              <a:pt x="9763" y="66616"/>
                                                              <a:pt x="104" y="90228"/>
                                                              <a:pt x="104" y="90228"/>
                                                            </a:cubicBezTo>
                                                            <a:cubicBezTo>
                                                              <a:pt x="-969" y="100961"/>
                                                              <a:pt x="6543" y="122425"/>
                                                              <a:pt x="6543" y="122425"/>
                                                            </a:cubicBezTo>
                                                            <a:lnTo>
                                                              <a:pt x="6543" y="122425"/>
                                                            </a:lnTo>
                                                            <a:cubicBezTo>
                                                              <a:pt x="17275" y="120279"/>
                                                              <a:pt x="55912" y="117059"/>
                                                              <a:pt x="70937" y="109546"/>
                                                            </a:cubicBezTo>
                                                            <a:cubicBezTo>
                                                              <a:pt x="85962" y="102033"/>
                                                              <a:pt x="70937" y="92374"/>
                                                              <a:pt x="96695" y="77349"/>
                                                            </a:cubicBezTo>
                                                            <a:cubicBezTo>
                                                              <a:pt x="122453" y="62324"/>
                                                              <a:pt x="225484" y="19394"/>
                                                              <a:pt x="225484" y="19394"/>
                                                            </a:cubicBezTo>
                                                            <a:cubicBezTo>
                                                              <a:pt x="243729" y="8662"/>
                                                              <a:pt x="206166" y="12954"/>
                                                              <a:pt x="206166" y="12954"/>
                                                            </a:cubicBezTo>
                                                            <a:cubicBezTo>
                                                              <a:pt x="196507" y="9734"/>
                                                              <a:pt x="182554" y="-998"/>
                                                              <a:pt x="167529" y="75"/>
                                                            </a:cubicBezTo>
                                                            <a:cubicBezTo>
                                                              <a:pt x="152504" y="1148"/>
                                                              <a:pt x="127820" y="75"/>
                                                              <a:pt x="103135" y="6515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BA6D4E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72F09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626" name="Freeform 625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9615134" flipV="1">
                                                      <a:off x="199622" y="45076"/>
                                                      <a:ext cx="230483" cy="122425"/>
                                                    </a:xfrm>
                                                    <a:custGeom>
                                                      <a:avLst/>
                                                      <a:gdLst>
                                                        <a:gd name="connsiteX0" fmla="*/ 103135 w 230483"/>
                                                        <a:gd name="connsiteY0" fmla="*/ 6515 h 122425"/>
                                                        <a:gd name="connsiteX1" fmla="*/ 19422 w 230483"/>
                                                        <a:gd name="connsiteY1" fmla="*/ 38712 h 122425"/>
                                                        <a:gd name="connsiteX2" fmla="*/ 12983 w 230483"/>
                                                        <a:gd name="connsiteY2" fmla="*/ 58030 h 122425"/>
                                                        <a:gd name="connsiteX3" fmla="*/ 104 w 230483"/>
                                                        <a:gd name="connsiteY3" fmla="*/ 90228 h 122425"/>
                                                        <a:gd name="connsiteX4" fmla="*/ 6543 w 230483"/>
                                                        <a:gd name="connsiteY4" fmla="*/ 122425 h 122425"/>
                                                        <a:gd name="connsiteX5" fmla="*/ 6543 w 230483"/>
                                                        <a:gd name="connsiteY5" fmla="*/ 122425 h 122425"/>
                                                        <a:gd name="connsiteX6" fmla="*/ 70937 w 230483"/>
                                                        <a:gd name="connsiteY6" fmla="*/ 109546 h 122425"/>
                                                        <a:gd name="connsiteX7" fmla="*/ 96695 w 230483"/>
                                                        <a:gd name="connsiteY7" fmla="*/ 77349 h 122425"/>
                                                        <a:gd name="connsiteX8" fmla="*/ 225484 w 230483"/>
                                                        <a:gd name="connsiteY8" fmla="*/ 19394 h 122425"/>
                                                        <a:gd name="connsiteX9" fmla="*/ 206166 w 230483"/>
                                                        <a:gd name="connsiteY9" fmla="*/ 12954 h 122425"/>
                                                        <a:gd name="connsiteX10" fmla="*/ 167529 w 230483"/>
                                                        <a:gd name="connsiteY10" fmla="*/ 75 h 122425"/>
                                                        <a:gd name="connsiteX11" fmla="*/ 103135 w 230483"/>
                                                        <a:gd name="connsiteY11" fmla="*/ 6515 h 122425"/>
                                                      </a:gdLst>
                                                      <a:ahLst/>
                                                      <a:cxnLst>
                                                        <a:cxn ang="0">
                                                          <a:pos x="connsiteX0" y="connsiteY0"/>
                                                        </a:cxn>
                                                        <a:cxn ang="0">
                                                          <a:pos x="connsiteX1" y="connsiteY1"/>
                                                        </a:cxn>
                                                        <a:cxn ang="0">
                                                          <a:pos x="connsiteX2" y="connsiteY2"/>
                                                        </a:cxn>
                                                        <a:cxn ang="0">
                                                          <a:pos x="connsiteX3" y="connsiteY3"/>
                                                        </a:cxn>
                                                        <a:cxn ang="0">
                                                          <a:pos x="connsiteX4" y="connsiteY4"/>
                                                        </a:cxn>
                                                        <a:cxn ang="0">
                                                          <a:pos x="connsiteX5" y="connsiteY5"/>
                                                        </a:cxn>
                                                        <a:cxn ang="0">
                                                          <a:pos x="connsiteX6" y="connsiteY6"/>
                                                        </a:cxn>
                                                        <a:cxn ang="0">
                                                          <a:pos x="connsiteX7" y="connsiteY7"/>
                                                        </a:cxn>
                                                        <a:cxn ang="0">
                                                          <a:pos x="connsiteX8" y="connsiteY8"/>
                                                        </a:cxn>
                                                        <a:cxn ang="0">
                                                          <a:pos x="connsiteX9" y="connsiteY9"/>
                                                        </a:cxn>
                                                        <a:cxn ang="0">
                                                          <a:pos x="connsiteX10" y="connsiteY10"/>
                                                        </a:cxn>
                                                        <a:cxn ang="0">
                                                          <a:pos x="connsiteX11" y="connsiteY11"/>
                                                        </a:cxn>
                                                      </a:cxnLst>
                                                      <a:rect l="l" t="t" r="r" b="b"/>
                                                      <a:pathLst>
                                                        <a:path w="230483" h="122425">
                                                          <a:moveTo>
                                                            <a:pt x="103135" y="6515"/>
                                                          </a:moveTo>
                                                          <a:cubicBezTo>
                                                            <a:pt x="78450" y="12955"/>
                                                            <a:pt x="19422" y="38712"/>
                                                            <a:pt x="19422" y="38712"/>
                                                          </a:cubicBezTo>
                                                          <a:cubicBezTo>
                                                            <a:pt x="4397" y="47298"/>
                                                            <a:pt x="16203" y="49444"/>
                                                            <a:pt x="12983" y="58030"/>
                                                          </a:cubicBezTo>
                                                          <a:cubicBezTo>
                                                            <a:pt x="9763" y="66616"/>
                                                            <a:pt x="104" y="90228"/>
                                                            <a:pt x="104" y="90228"/>
                                                          </a:cubicBezTo>
                                                          <a:cubicBezTo>
                                                            <a:pt x="-969" y="100961"/>
                                                            <a:pt x="6543" y="122425"/>
                                                            <a:pt x="6543" y="122425"/>
                                                          </a:cubicBezTo>
                                                          <a:lnTo>
                                                            <a:pt x="6543" y="122425"/>
                                                          </a:lnTo>
                                                          <a:cubicBezTo>
                                                            <a:pt x="17275" y="120279"/>
                                                            <a:pt x="55912" y="117059"/>
                                                            <a:pt x="70937" y="109546"/>
                                                          </a:cubicBezTo>
                                                          <a:cubicBezTo>
                                                            <a:pt x="85962" y="102033"/>
                                                            <a:pt x="70937" y="92374"/>
                                                            <a:pt x="96695" y="77349"/>
                                                          </a:cubicBezTo>
                                                          <a:cubicBezTo>
                                                            <a:pt x="122453" y="62324"/>
                                                            <a:pt x="225484" y="19394"/>
                                                            <a:pt x="225484" y="19394"/>
                                                          </a:cubicBezTo>
                                                          <a:cubicBezTo>
                                                            <a:pt x="243729" y="8662"/>
                                                            <a:pt x="206166" y="12954"/>
                                                            <a:pt x="206166" y="12954"/>
                                                          </a:cubicBezTo>
                                                          <a:cubicBezTo>
                                                            <a:pt x="196507" y="9734"/>
                                                            <a:pt x="182554" y="-998"/>
                                                            <a:pt x="167529" y="75"/>
                                                          </a:cubicBezTo>
                                                          <a:cubicBezTo>
                                                            <a:pt x="152504" y="1148"/>
                                                            <a:pt x="127820" y="75"/>
                                                            <a:pt x="103135" y="6515"/>
                                                          </a:cubicBezTo>
                                                          <a:close/>
                                                        </a:path>
                                                      </a:pathLst>
                                                    </a:custGeom>
                                                    <a:solidFill>
                                                      <a:srgbClr val="BA6D4E"/>
                                                    </a:solidFill>
                                                    <a:ln w="12700" cap="flat" cmpd="sng" algn="ctr">
                                                      <a:solidFill>
                                                        <a:srgbClr val="672F09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</p:grpSp>
                                          </p:grpSp>
                                          <p:grpSp>
                                            <p:nvGrpSpPr>
                                              <p:cNvPr id="614" name="Group 613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 rot="4246671" flipH="1">
                                                <a:off x="450761" y="256872"/>
                                                <a:ext cx="429896" cy="205105"/>
                                                <a:chOff x="0" y="0"/>
                                                <a:chExt cx="430105" cy="205633"/>
                                              </a:xfrm>
                                            </p:grpSpPr>
                                            <p:sp>
                                              <p:nvSpPr>
                                                <p:cNvPr id="615" name="Freeform 614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615016" flipV="1">
                                                  <a:off x="115910" y="0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ysClr val="windowText" lastClr="0000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grpSp>
                                              <p:nvGrpSpPr>
                                                <p:cNvPr id="616" name="Group 615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429492" cy="205633"/>
                                                  <a:chOff x="0" y="0"/>
                                                  <a:chExt cx="429492" cy="205633"/>
                                                </a:xfrm>
                                              </p:grpSpPr>
                                              <p:sp>
                                                <p:nvSpPr>
                                                  <p:cNvPr id="618" name="Freeform 617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8924609" flipV="1">
                                                    <a:off x="0" y="83713"/>
                                                    <a:ext cx="229870" cy="121920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connsiteX0" fmla="*/ 103135 w 230483"/>
                                                      <a:gd name="connsiteY0" fmla="*/ 6515 h 122425"/>
                                                      <a:gd name="connsiteX1" fmla="*/ 19422 w 230483"/>
                                                      <a:gd name="connsiteY1" fmla="*/ 38712 h 122425"/>
                                                      <a:gd name="connsiteX2" fmla="*/ 12983 w 230483"/>
                                                      <a:gd name="connsiteY2" fmla="*/ 58030 h 122425"/>
                                                      <a:gd name="connsiteX3" fmla="*/ 104 w 230483"/>
                                                      <a:gd name="connsiteY3" fmla="*/ 90228 h 122425"/>
                                                      <a:gd name="connsiteX4" fmla="*/ 6543 w 230483"/>
                                                      <a:gd name="connsiteY4" fmla="*/ 122425 h 122425"/>
                                                      <a:gd name="connsiteX5" fmla="*/ 6543 w 230483"/>
                                                      <a:gd name="connsiteY5" fmla="*/ 122425 h 122425"/>
                                                      <a:gd name="connsiteX6" fmla="*/ 70937 w 230483"/>
                                                      <a:gd name="connsiteY6" fmla="*/ 109546 h 122425"/>
                                                      <a:gd name="connsiteX7" fmla="*/ 96695 w 230483"/>
                                                      <a:gd name="connsiteY7" fmla="*/ 77349 h 122425"/>
                                                      <a:gd name="connsiteX8" fmla="*/ 225484 w 230483"/>
                                                      <a:gd name="connsiteY8" fmla="*/ 19394 h 122425"/>
                                                      <a:gd name="connsiteX9" fmla="*/ 206166 w 230483"/>
                                                      <a:gd name="connsiteY9" fmla="*/ 12954 h 122425"/>
                                                      <a:gd name="connsiteX10" fmla="*/ 167529 w 230483"/>
                                                      <a:gd name="connsiteY10" fmla="*/ 75 h 122425"/>
                                                      <a:gd name="connsiteX11" fmla="*/ 103135 w 230483"/>
                                                      <a:gd name="connsiteY11" fmla="*/ 6515 h 122425"/>
                                                    </a:gdLst>
                                                    <a:ahLst/>
                                                    <a:cxnLst>
                                                      <a:cxn ang="0">
                                                        <a:pos x="connsiteX0" y="connsiteY0"/>
                                                      </a:cxn>
                                                      <a:cxn ang="0">
                                                        <a:pos x="connsiteX1" y="connsiteY1"/>
                                                      </a:cxn>
                                                      <a:cxn ang="0">
                                                        <a:pos x="connsiteX2" y="connsiteY2"/>
                                                      </a:cxn>
                                                      <a:cxn ang="0">
                                                        <a:pos x="connsiteX3" y="connsiteY3"/>
                                                      </a:cxn>
                                                      <a:cxn ang="0">
                                                        <a:pos x="connsiteX4" y="connsiteY4"/>
                                                      </a:cxn>
                                                      <a:cxn ang="0">
                                                        <a:pos x="connsiteX5" y="connsiteY5"/>
                                                      </a:cxn>
                                                      <a:cxn ang="0">
                                                        <a:pos x="connsiteX6" y="connsiteY6"/>
                                                      </a:cxn>
                                                      <a:cxn ang="0">
                                                        <a:pos x="connsiteX7" y="connsiteY7"/>
                                                      </a:cxn>
                                                      <a:cxn ang="0">
                                                        <a:pos x="connsiteX8" y="connsiteY8"/>
                                                      </a:cxn>
                                                      <a:cxn ang="0">
                                                        <a:pos x="connsiteX9" y="connsiteY9"/>
                                                      </a:cxn>
                                                      <a:cxn ang="0">
                                                        <a:pos x="connsiteX10" y="connsiteY10"/>
                                                      </a:cxn>
                                                      <a:cxn ang="0">
                                                        <a:pos x="connsiteX11" y="connsiteY11"/>
                                                      </a:cxn>
                                                    </a:cxnLst>
                                                    <a:rect l="l" t="t" r="r" b="b"/>
                                                    <a:pathLst>
                                                      <a:path w="230483" h="122425">
                                                        <a:moveTo>
                                                          <a:pt x="103135" y="6515"/>
                                                        </a:moveTo>
                                                        <a:cubicBezTo>
                                                          <a:pt x="78450" y="12955"/>
                                                          <a:pt x="19422" y="38712"/>
                                                          <a:pt x="19422" y="38712"/>
                                                        </a:cubicBezTo>
                                                        <a:cubicBezTo>
                                                          <a:pt x="4397" y="47298"/>
                                                          <a:pt x="16203" y="49444"/>
                                                          <a:pt x="12983" y="58030"/>
                                                        </a:cubicBezTo>
                                                        <a:cubicBezTo>
                                                          <a:pt x="9763" y="66616"/>
                                                          <a:pt x="104" y="90228"/>
                                                          <a:pt x="104" y="90228"/>
                                                        </a:cubicBezTo>
                                                        <a:cubicBezTo>
                                                          <a:pt x="-969" y="100961"/>
                                                          <a:pt x="6543" y="122425"/>
                                                          <a:pt x="6543" y="122425"/>
                                                        </a:cubicBezTo>
                                                        <a:lnTo>
                                                          <a:pt x="6543" y="122425"/>
                                                        </a:lnTo>
                                                        <a:cubicBezTo>
                                                          <a:pt x="17275" y="120279"/>
                                                          <a:pt x="55912" y="117059"/>
                                                          <a:pt x="70937" y="109546"/>
                                                        </a:cubicBezTo>
                                                        <a:cubicBezTo>
                                                          <a:pt x="85962" y="102033"/>
                                                          <a:pt x="70937" y="92374"/>
                                                          <a:pt x="96695" y="77349"/>
                                                        </a:cubicBezTo>
                                                        <a:cubicBezTo>
                                                          <a:pt x="122453" y="62324"/>
                                                          <a:pt x="225484" y="19394"/>
                                                          <a:pt x="225484" y="19394"/>
                                                        </a:cubicBezTo>
                                                        <a:cubicBezTo>
                                                          <a:pt x="243729" y="8662"/>
                                                          <a:pt x="206166" y="12954"/>
                                                          <a:pt x="206166" y="12954"/>
                                                        </a:cubicBezTo>
                                                        <a:cubicBezTo>
                                                          <a:pt x="196507" y="9734"/>
                                                          <a:pt x="182554" y="-998"/>
                                                          <a:pt x="167529" y="75"/>
                                                        </a:cubicBezTo>
                                                        <a:cubicBezTo>
                                                          <a:pt x="152504" y="1148"/>
                                                          <a:pt x="127820" y="75"/>
                                                          <a:pt x="103135" y="6515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BA6D4E"/>
                                                  </a:solidFill>
                                                  <a:ln w="12700" cap="flat" cmpd="sng" algn="ctr">
                                                    <a:solidFill>
                                                      <a:srgbClr val="672F09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  <p:sp>
                                                <p:nvSpPr>
                                                  <p:cNvPr id="619" name="Freeform 618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3067983" flipV="1">
                                                    <a:off x="199622" y="0"/>
                                                    <a:ext cx="229870" cy="121920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connsiteX0" fmla="*/ 103135 w 230483"/>
                                                      <a:gd name="connsiteY0" fmla="*/ 6515 h 122425"/>
                                                      <a:gd name="connsiteX1" fmla="*/ 19422 w 230483"/>
                                                      <a:gd name="connsiteY1" fmla="*/ 38712 h 122425"/>
                                                      <a:gd name="connsiteX2" fmla="*/ 12983 w 230483"/>
                                                      <a:gd name="connsiteY2" fmla="*/ 58030 h 122425"/>
                                                      <a:gd name="connsiteX3" fmla="*/ 104 w 230483"/>
                                                      <a:gd name="connsiteY3" fmla="*/ 90228 h 122425"/>
                                                      <a:gd name="connsiteX4" fmla="*/ 6543 w 230483"/>
                                                      <a:gd name="connsiteY4" fmla="*/ 122425 h 122425"/>
                                                      <a:gd name="connsiteX5" fmla="*/ 6543 w 230483"/>
                                                      <a:gd name="connsiteY5" fmla="*/ 122425 h 122425"/>
                                                      <a:gd name="connsiteX6" fmla="*/ 70937 w 230483"/>
                                                      <a:gd name="connsiteY6" fmla="*/ 109546 h 122425"/>
                                                      <a:gd name="connsiteX7" fmla="*/ 96695 w 230483"/>
                                                      <a:gd name="connsiteY7" fmla="*/ 77349 h 122425"/>
                                                      <a:gd name="connsiteX8" fmla="*/ 225484 w 230483"/>
                                                      <a:gd name="connsiteY8" fmla="*/ 19394 h 122425"/>
                                                      <a:gd name="connsiteX9" fmla="*/ 206166 w 230483"/>
                                                      <a:gd name="connsiteY9" fmla="*/ 12954 h 122425"/>
                                                      <a:gd name="connsiteX10" fmla="*/ 167529 w 230483"/>
                                                      <a:gd name="connsiteY10" fmla="*/ 75 h 122425"/>
                                                      <a:gd name="connsiteX11" fmla="*/ 103135 w 230483"/>
                                                      <a:gd name="connsiteY11" fmla="*/ 6515 h 122425"/>
                                                    </a:gdLst>
                                                    <a:ahLst/>
                                                    <a:cxnLst>
                                                      <a:cxn ang="0">
                                                        <a:pos x="connsiteX0" y="connsiteY0"/>
                                                      </a:cxn>
                                                      <a:cxn ang="0">
                                                        <a:pos x="connsiteX1" y="connsiteY1"/>
                                                      </a:cxn>
                                                      <a:cxn ang="0">
                                                        <a:pos x="connsiteX2" y="connsiteY2"/>
                                                      </a:cxn>
                                                      <a:cxn ang="0">
                                                        <a:pos x="connsiteX3" y="connsiteY3"/>
                                                      </a:cxn>
                                                      <a:cxn ang="0">
                                                        <a:pos x="connsiteX4" y="connsiteY4"/>
                                                      </a:cxn>
                                                      <a:cxn ang="0">
                                                        <a:pos x="connsiteX5" y="connsiteY5"/>
                                                      </a:cxn>
                                                      <a:cxn ang="0">
                                                        <a:pos x="connsiteX6" y="connsiteY6"/>
                                                      </a:cxn>
                                                      <a:cxn ang="0">
                                                        <a:pos x="connsiteX7" y="connsiteY7"/>
                                                      </a:cxn>
                                                      <a:cxn ang="0">
                                                        <a:pos x="connsiteX8" y="connsiteY8"/>
                                                      </a:cxn>
                                                      <a:cxn ang="0">
                                                        <a:pos x="connsiteX9" y="connsiteY9"/>
                                                      </a:cxn>
                                                      <a:cxn ang="0">
                                                        <a:pos x="connsiteX10" y="connsiteY10"/>
                                                      </a:cxn>
                                                      <a:cxn ang="0">
                                                        <a:pos x="connsiteX11" y="connsiteY11"/>
                                                      </a:cxn>
                                                    </a:cxnLst>
                                                    <a:rect l="l" t="t" r="r" b="b"/>
                                                    <a:pathLst>
                                                      <a:path w="230483" h="122425">
                                                        <a:moveTo>
                                                          <a:pt x="103135" y="6515"/>
                                                        </a:moveTo>
                                                        <a:cubicBezTo>
                                                          <a:pt x="78450" y="12955"/>
                                                          <a:pt x="19422" y="38712"/>
                                                          <a:pt x="19422" y="38712"/>
                                                        </a:cubicBezTo>
                                                        <a:cubicBezTo>
                                                          <a:pt x="4397" y="47298"/>
                                                          <a:pt x="16203" y="49444"/>
                                                          <a:pt x="12983" y="58030"/>
                                                        </a:cubicBezTo>
                                                        <a:cubicBezTo>
                                                          <a:pt x="9763" y="66616"/>
                                                          <a:pt x="104" y="90228"/>
                                                          <a:pt x="104" y="90228"/>
                                                        </a:cubicBezTo>
                                                        <a:cubicBezTo>
                                                          <a:pt x="-969" y="100961"/>
                                                          <a:pt x="6543" y="122425"/>
                                                          <a:pt x="6543" y="122425"/>
                                                        </a:cubicBezTo>
                                                        <a:lnTo>
                                                          <a:pt x="6543" y="122425"/>
                                                        </a:lnTo>
                                                        <a:cubicBezTo>
                                                          <a:pt x="17275" y="120279"/>
                                                          <a:pt x="55912" y="117059"/>
                                                          <a:pt x="70937" y="109546"/>
                                                        </a:cubicBezTo>
                                                        <a:cubicBezTo>
                                                          <a:pt x="85962" y="102033"/>
                                                          <a:pt x="70937" y="92374"/>
                                                          <a:pt x="96695" y="77349"/>
                                                        </a:cubicBezTo>
                                                        <a:cubicBezTo>
                                                          <a:pt x="122453" y="62324"/>
                                                          <a:pt x="225484" y="19394"/>
                                                          <a:pt x="225484" y="19394"/>
                                                        </a:cubicBezTo>
                                                        <a:cubicBezTo>
                                                          <a:pt x="243729" y="8662"/>
                                                          <a:pt x="206166" y="12954"/>
                                                          <a:pt x="206166" y="12954"/>
                                                        </a:cubicBezTo>
                                                        <a:cubicBezTo>
                                                          <a:pt x="196507" y="9734"/>
                                                          <a:pt x="182554" y="-998"/>
                                                          <a:pt x="167529" y="75"/>
                                                        </a:cubicBezTo>
                                                        <a:cubicBezTo>
                                                          <a:pt x="152504" y="1148"/>
                                                          <a:pt x="127820" y="75"/>
                                                          <a:pt x="103135" y="6515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BA6D4E"/>
                                                  </a:solidFill>
                                                  <a:ln w="12700" cap="flat" cmpd="sng" algn="ctr">
                                                    <a:solidFill>
                                                      <a:srgbClr val="672F09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617" name="Freeform 616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615134" flipV="1">
                                                  <a:off x="199622" y="45076"/>
                                                  <a:ext cx="230483" cy="122425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connsiteX0" fmla="*/ 103135 w 230483"/>
                                                    <a:gd name="connsiteY0" fmla="*/ 6515 h 122425"/>
                                                    <a:gd name="connsiteX1" fmla="*/ 19422 w 230483"/>
                                                    <a:gd name="connsiteY1" fmla="*/ 38712 h 122425"/>
                                                    <a:gd name="connsiteX2" fmla="*/ 12983 w 230483"/>
                                                    <a:gd name="connsiteY2" fmla="*/ 58030 h 122425"/>
                                                    <a:gd name="connsiteX3" fmla="*/ 104 w 230483"/>
                                                    <a:gd name="connsiteY3" fmla="*/ 90228 h 122425"/>
                                                    <a:gd name="connsiteX4" fmla="*/ 6543 w 230483"/>
                                                    <a:gd name="connsiteY4" fmla="*/ 122425 h 122425"/>
                                                    <a:gd name="connsiteX5" fmla="*/ 6543 w 230483"/>
                                                    <a:gd name="connsiteY5" fmla="*/ 122425 h 122425"/>
                                                    <a:gd name="connsiteX6" fmla="*/ 70937 w 230483"/>
                                                    <a:gd name="connsiteY6" fmla="*/ 109546 h 122425"/>
                                                    <a:gd name="connsiteX7" fmla="*/ 96695 w 230483"/>
                                                    <a:gd name="connsiteY7" fmla="*/ 77349 h 122425"/>
                                                    <a:gd name="connsiteX8" fmla="*/ 225484 w 230483"/>
                                                    <a:gd name="connsiteY8" fmla="*/ 19394 h 122425"/>
                                                    <a:gd name="connsiteX9" fmla="*/ 206166 w 230483"/>
                                                    <a:gd name="connsiteY9" fmla="*/ 12954 h 122425"/>
                                                    <a:gd name="connsiteX10" fmla="*/ 167529 w 230483"/>
                                                    <a:gd name="connsiteY10" fmla="*/ 75 h 122425"/>
                                                    <a:gd name="connsiteX11" fmla="*/ 103135 w 230483"/>
                                                    <a:gd name="connsiteY11" fmla="*/ 6515 h 122425"/>
                                                  </a:gdLst>
                                                  <a:ahLst/>
                                                  <a:cxnLst>
                                                    <a:cxn ang="0">
                                                      <a:pos x="connsiteX0" y="connsiteY0"/>
                                                    </a:cxn>
                                                    <a:cxn ang="0">
                                                      <a:pos x="connsiteX1" y="connsiteY1"/>
                                                    </a:cxn>
                                                    <a:cxn ang="0">
                                                      <a:pos x="connsiteX2" y="connsiteY2"/>
                                                    </a:cxn>
                                                    <a:cxn ang="0">
                                                      <a:pos x="connsiteX3" y="connsiteY3"/>
                                                    </a:cxn>
                                                    <a:cxn ang="0">
                                                      <a:pos x="connsiteX4" y="connsiteY4"/>
                                                    </a:cxn>
                                                    <a:cxn ang="0">
                                                      <a:pos x="connsiteX5" y="connsiteY5"/>
                                                    </a:cxn>
                                                    <a:cxn ang="0">
                                                      <a:pos x="connsiteX6" y="connsiteY6"/>
                                                    </a:cxn>
                                                    <a:cxn ang="0">
                                                      <a:pos x="connsiteX7" y="connsiteY7"/>
                                                    </a:cxn>
                                                    <a:cxn ang="0">
                                                      <a:pos x="connsiteX8" y="connsiteY8"/>
                                                    </a:cxn>
                                                    <a:cxn ang="0">
                                                      <a:pos x="connsiteX9" y="connsiteY9"/>
                                                    </a:cxn>
                                                    <a:cxn ang="0">
                                                      <a:pos x="connsiteX10" y="connsiteY10"/>
                                                    </a:cxn>
                                                    <a:cxn ang="0">
                                                      <a:pos x="connsiteX11" y="connsiteY11"/>
                                                    </a:cxn>
                                                  </a:cxnLst>
                                                  <a:rect l="l" t="t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 cap="flat" cmpd="sng" algn="ctr">
                                                  <a:solidFill>
                                                    <a:srgbClr val="672F09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</p:grpSp>
                                      </p:grpSp>
                                      <p:sp>
                                        <p:nvSpPr>
                                          <p:cNvPr id="608" name="Freeform 607"/>
                                          <p:cNvSpPr/>
                                          <p:nvPr/>
                                        </p:nvSpPr>
                                        <p:spPr>
                                          <a:xfrm rot="3704343" flipV="1">
                                            <a:off x="531254" y="305873"/>
                                            <a:ext cx="184150" cy="10795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03135 w 230483"/>
                                              <a:gd name="connsiteY0" fmla="*/ 6515 h 122425"/>
                                              <a:gd name="connsiteX1" fmla="*/ 19422 w 230483"/>
                                              <a:gd name="connsiteY1" fmla="*/ 38712 h 122425"/>
                                              <a:gd name="connsiteX2" fmla="*/ 12983 w 230483"/>
                                              <a:gd name="connsiteY2" fmla="*/ 58030 h 122425"/>
                                              <a:gd name="connsiteX3" fmla="*/ 104 w 230483"/>
                                              <a:gd name="connsiteY3" fmla="*/ 90228 h 122425"/>
                                              <a:gd name="connsiteX4" fmla="*/ 6543 w 230483"/>
                                              <a:gd name="connsiteY4" fmla="*/ 122425 h 122425"/>
                                              <a:gd name="connsiteX5" fmla="*/ 6543 w 230483"/>
                                              <a:gd name="connsiteY5" fmla="*/ 122425 h 122425"/>
                                              <a:gd name="connsiteX6" fmla="*/ 70937 w 230483"/>
                                              <a:gd name="connsiteY6" fmla="*/ 109546 h 122425"/>
                                              <a:gd name="connsiteX7" fmla="*/ 96695 w 230483"/>
                                              <a:gd name="connsiteY7" fmla="*/ 77349 h 122425"/>
                                              <a:gd name="connsiteX8" fmla="*/ 225484 w 230483"/>
                                              <a:gd name="connsiteY8" fmla="*/ 19394 h 122425"/>
                                              <a:gd name="connsiteX9" fmla="*/ 206166 w 230483"/>
                                              <a:gd name="connsiteY9" fmla="*/ 12954 h 122425"/>
                                              <a:gd name="connsiteX10" fmla="*/ 167529 w 230483"/>
                                              <a:gd name="connsiteY10" fmla="*/ 75 h 122425"/>
                                              <a:gd name="connsiteX11" fmla="*/ 103135 w 230483"/>
                                              <a:gd name="connsiteY11" fmla="*/ 6515 h 122425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230483" h="122425">
                                                <a:moveTo>
                                                  <a:pt x="103135" y="6515"/>
                                                </a:moveTo>
                                                <a:cubicBezTo>
                                                  <a:pt x="78450" y="12955"/>
                                                  <a:pt x="19422" y="38712"/>
                                                  <a:pt x="19422" y="38712"/>
                                                </a:cubicBezTo>
                                                <a:cubicBezTo>
                                                  <a:pt x="4397" y="47298"/>
                                                  <a:pt x="16203" y="49444"/>
                                                  <a:pt x="12983" y="58030"/>
                                                </a:cubicBezTo>
                                                <a:cubicBezTo>
                                                  <a:pt x="9763" y="66616"/>
                                                  <a:pt x="104" y="90228"/>
                                                  <a:pt x="104" y="90228"/>
                                                </a:cubicBezTo>
                                                <a:cubicBezTo>
                                                  <a:pt x="-969" y="100961"/>
                                                  <a:pt x="6543" y="122425"/>
                                                  <a:pt x="6543" y="122425"/>
                                                </a:cubicBezTo>
                                                <a:lnTo>
                                                  <a:pt x="6543" y="122425"/>
                                                </a:lnTo>
                                                <a:cubicBezTo>
                                                  <a:pt x="17275" y="120279"/>
                                                  <a:pt x="55912" y="117059"/>
                                                  <a:pt x="70937" y="109546"/>
                                                </a:cubicBezTo>
                                                <a:cubicBezTo>
                                                  <a:pt x="85962" y="102033"/>
                                                  <a:pt x="70937" y="92374"/>
                                                  <a:pt x="96695" y="77349"/>
                                                </a:cubicBezTo>
                                                <a:cubicBezTo>
                                                  <a:pt x="122453" y="62324"/>
                                                  <a:pt x="225484" y="19394"/>
                                                  <a:pt x="225484" y="19394"/>
                                                </a:cubicBezTo>
                                                <a:cubicBezTo>
                                                  <a:pt x="243729" y="8662"/>
                                                  <a:pt x="206166" y="12954"/>
                                                  <a:pt x="206166" y="12954"/>
                                                </a:cubicBezTo>
                                                <a:cubicBezTo>
                                                  <a:pt x="196507" y="9734"/>
                                                  <a:pt x="182554" y="-998"/>
                                                  <a:pt x="167529" y="75"/>
                                                </a:cubicBezTo>
                                                <a:cubicBezTo>
                                                  <a:pt x="152504" y="1148"/>
                                                  <a:pt x="127820" y="75"/>
                                                  <a:pt x="103135" y="6515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 cap="flat" cmpd="sng" algn="ctr">
                                            <a:solidFill>
                                              <a:srgbClr val="672F09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606" name="Freeform 605"/>
                                        <p:cNvSpPr/>
                                        <p:nvPr/>
                                      </p:nvSpPr>
                                      <p:spPr>
                                        <a:xfrm rot="15250856" flipH="1" flipV="1">
                                          <a:off x="653604" y="537692"/>
                                          <a:ext cx="229235" cy="6350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03135 w 230483"/>
                                            <a:gd name="connsiteY0" fmla="*/ 6515 h 122425"/>
                                            <a:gd name="connsiteX1" fmla="*/ 19422 w 230483"/>
                                            <a:gd name="connsiteY1" fmla="*/ 38712 h 122425"/>
                                            <a:gd name="connsiteX2" fmla="*/ 12983 w 230483"/>
                                            <a:gd name="connsiteY2" fmla="*/ 58030 h 122425"/>
                                            <a:gd name="connsiteX3" fmla="*/ 104 w 230483"/>
                                            <a:gd name="connsiteY3" fmla="*/ 90228 h 122425"/>
                                            <a:gd name="connsiteX4" fmla="*/ 6543 w 230483"/>
                                            <a:gd name="connsiteY4" fmla="*/ 122425 h 122425"/>
                                            <a:gd name="connsiteX5" fmla="*/ 6543 w 230483"/>
                                            <a:gd name="connsiteY5" fmla="*/ 122425 h 122425"/>
                                            <a:gd name="connsiteX6" fmla="*/ 70937 w 230483"/>
                                            <a:gd name="connsiteY6" fmla="*/ 109546 h 122425"/>
                                            <a:gd name="connsiteX7" fmla="*/ 96695 w 230483"/>
                                            <a:gd name="connsiteY7" fmla="*/ 77349 h 122425"/>
                                            <a:gd name="connsiteX8" fmla="*/ 225484 w 230483"/>
                                            <a:gd name="connsiteY8" fmla="*/ 19394 h 122425"/>
                                            <a:gd name="connsiteX9" fmla="*/ 206166 w 230483"/>
                                            <a:gd name="connsiteY9" fmla="*/ 12954 h 122425"/>
                                            <a:gd name="connsiteX10" fmla="*/ 167529 w 230483"/>
                                            <a:gd name="connsiteY10" fmla="*/ 75 h 122425"/>
                                            <a:gd name="connsiteX11" fmla="*/ 103135 w 230483"/>
                                            <a:gd name="connsiteY11" fmla="*/ 6515 h 122425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230483" h="122425">
                                              <a:moveTo>
                                                <a:pt x="103135" y="6515"/>
                                              </a:moveTo>
                                              <a:cubicBezTo>
                                                <a:pt x="78450" y="12955"/>
                                                <a:pt x="19422" y="38712"/>
                                                <a:pt x="19422" y="38712"/>
                                              </a:cubicBezTo>
                                              <a:cubicBezTo>
                                                <a:pt x="4397" y="47298"/>
                                                <a:pt x="16203" y="49444"/>
                                                <a:pt x="12983" y="58030"/>
                                              </a:cubicBezTo>
                                              <a:cubicBezTo>
                                                <a:pt x="9763" y="66616"/>
                                                <a:pt x="104" y="90228"/>
                                                <a:pt x="104" y="90228"/>
                                              </a:cubicBezTo>
                                              <a:cubicBezTo>
                                                <a:pt x="-969" y="100961"/>
                                                <a:pt x="6543" y="122425"/>
                                                <a:pt x="6543" y="122425"/>
                                              </a:cubicBezTo>
                                              <a:lnTo>
                                                <a:pt x="6543" y="122425"/>
                                              </a:lnTo>
                                              <a:cubicBezTo>
                                                <a:pt x="17275" y="120279"/>
                                                <a:pt x="55912" y="117059"/>
                                                <a:pt x="70937" y="109546"/>
                                              </a:cubicBezTo>
                                              <a:cubicBezTo>
                                                <a:pt x="85962" y="102033"/>
                                                <a:pt x="70937" y="92374"/>
                                                <a:pt x="96695" y="77349"/>
                                              </a:cubicBezTo>
                                              <a:cubicBezTo>
                                                <a:pt x="122453" y="62324"/>
                                                <a:pt x="225484" y="19394"/>
                                                <a:pt x="225484" y="19394"/>
                                              </a:cubicBezTo>
                                              <a:cubicBezTo>
                                                <a:pt x="243729" y="8662"/>
                                                <a:pt x="206166" y="12954"/>
                                                <a:pt x="206166" y="12954"/>
                                              </a:cubicBezTo>
                                              <a:cubicBezTo>
                                                <a:pt x="196507" y="9734"/>
                                                <a:pt x="182554" y="-998"/>
                                                <a:pt x="167529" y="75"/>
                                              </a:cubicBezTo>
                                              <a:cubicBezTo>
                                                <a:pt x="152504" y="1148"/>
                                                <a:pt x="127820" y="75"/>
                                                <a:pt x="103135" y="6515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BA6D4E"/>
                                        </a:solidFill>
                                        <a:ln w="12700" cap="flat" cmpd="sng" algn="ctr">
                                          <a:solidFill>
                                            <a:srgbClr val="672F09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599" name="Freeform 598"/>
                                      <p:cNvSpPr/>
                                      <p:nvPr/>
                                    </p:nvSpPr>
                                    <p:spPr>
                                      <a:xfrm rot="212886" flipV="1">
                                        <a:off x="766293" y="618186"/>
                                        <a:ext cx="187477" cy="9478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03135 w 230483"/>
                                          <a:gd name="connsiteY0" fmla="*/ 6515 h 122425"/>
                                          <a:gd name="connsiteX1" fmla="*/ 19422 w 230483"/>
                                          <a:gd name="connsiteY1" fmla="*/ 38712 h 122425"/>
                                          <a:gd name="connsiteX2" fmla="*/ 12983 w 230483"/>
                                          <a:gd name="connsiteY2" fmla="*/ 58030 h 122425"/>
                                          <a:gd name="connsiteX3" fmla="*/ 104 w 230483"/>
                                          <a:gd name="connsiteY3" fmla="*/ 90228 h 122425"/>
                                          <a:gd name="connsiteX4" fmla="*/ 6543 w 230483"/>
                                          <a:gd name="connsiteY4" fmla="*/ 122425 h 122425"/>
                                          <a:gd name="connsiteX5" fmla="*/ 6543 w 230483"/>
                                          <a:gd name="connsiteY5" fmla="*/ 122425 h 122425"/>
                                          <a:gd name="connsiteX6" fmla="*/ 70937 w 230483"/>
                                          <a:gd name="connsiteY6" fmla="*/ 109546 h 122425"/>
                                          <a:gd name="connsiteX7" fmla="*/ 96695 w 230483"/>
                                          <a:gd name="connsiteY7" fmla="*/ 77349 h 122425"/>
                                          <a:gd name="connsiteX8" fmla="*/ 225484 w 230483"/>
                                          <a:gd name="connsiteY8" fmla="*/ 19394 h 122425"/>
                                          <a:gd name="connsiteX9" fmla="*/ 206166 w 230483"/>
                                          <a:gd name="connsiteY9" fmla="*/ 12954 h 122425"/>
                                          <a:gd name="connsiteX10" fmla="*/ 167529 w 230483"/>
                                          <a:gd name="connsiteY10" fmla="*/ 75 h 122425"/>
                                          <a:gd name="connsiteX11" fmla="*/ 103135 w 230483"/>
                                          <a:gd name="connsiteY11" fmla="*/ 6515 h 122425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  <a:cxn ang="0">
                                            <a:pos x="connsiteX9" y="connsiteY9"/>
                                          </a:cxn>
                                          <a:cxn ang="0">
                                            <a:pos x="connsiteX10" y="connsiteY10"/>
                                          </a:cxn>
                                          <a:cxn ang="0">
                                            <a:pos x="connsiteX11" y="connsiteY1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230483" h="122425">
                                            <a:moveTo>
                                              <a:pt x="103135" y="6515"/>
                                            </a:moveTo>
                                            <a:cubicBezTo>
                                              <a:pt x="78450" y="12955"/>
                                              <a:pt x="19422" y="38712"/>
                                              <a:pt x="19422" y="38712"/>
                                            </a:cubicBezTo>
                                            <a:cubicBezTo>
                                              <a:pt x="4397" y="47298"/>
                                              <a:pt x="16203" y="49444"/>
                                              <a:pt x="12983" y="58030"/>
                                            </a:cubicBezTo>
                                            <a:cubicBezTo>
                                              <a:pt x="9763" y="66616"/>
                                              <a:pt x="104" y="90228"/>
                                              <a:pt x="104" y="90228"/>
                                            </a:cubicBezTo>
                                            <a:cubicBezTo>
                                              <a:pt x="-969" y="100961"/>
                                              <a:pt x="6543" y="122425"/>
                                              <a:pt x="6543" y="122425"/>
                                            </a:cubicBezTo>
                                            <a:lnTo>
                                              <a:pt x="6543" y="122425"/>
                                            </a:lnTo>
                                            <a:cubicBezTo>
                                              <a:pt x="17275" y="120279"/>
                                              <a:pt x="55912" y="117059"/>
                                              <a:pt x="70937" y="109546"/>
                                            </a:cubicBezTo>
                                            <a:cubicBezTo>
                                              <a:pt x="85962" y="102033"/>
                                              <a:pt x="70937" y="92374"/>
                                              <a:pt x="96695" y="77349"/>
                                            </a:cubicBezTo>
                                            <a:cubicBezTo>
                                              <a:pt x="122453" y="62324"/>
                                              <a:pt x="225484" y="19394"/>
                                              <a:pt x="225484" y="19394"/>
                                            </a:cubicBezTo>
                                            <a:cubicBezTo>
                                              <a:pt x="243729" y="8662"/>
                                              <a:pt x="206166" y="12954"/>
                                              <a:pt x="206166" y="12954"/>
                                            </a:cubicBezTo>
                                            <a:cubicBezTo>
                                              <a:pt x="196507" y="9734"/>
                                              <a:pt x="182554" y="-998"/>
                                              <a:pt x="167529" y="75"/>
                                            </a:cubicBezTo>
                                            <a:cubicBezTo>
                                              <a:pt x="152504" y="1148"/>
                                              <a:pt x="127820" y="75"/>
                                              <a:pt x="103135" y="6515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solidFill>
                                        <a:srgbClr val="BA6D4E"/>
                                      </a:solidFill>
                                      <a:ln w="12700" cap="flat" cmpd="sng" algn="ctr">
                                        <a:solidFill>
                                          <a:srgbClr val="672F09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  <p:grpSp>
                                    <p:nvGrpSpPr>
                                      <p:cNvPr id="600" name="Group 599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457199" y="57955"/>
                                        <a:ext cx="141606" cy="339090"/>
                                        <a:chOff x="-33612" y="0"/>
                                        <a:chExt cx="192600" cy="359410"/>
                                      </a:xfrm>
                                    </p:grpSpPr>
                                    <p:grpSp>
                                      <p:nvGrpSpPr>
                                        <p:cNvPr id="601" name="Group 600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158988" cy="359410"/>
                                          <a:chOff x="0" y="0"/>
                                          <a:chExt cx="158988" cy="359410"/>
                                        </a:xfrm>
                                      </p:grpSpPr>
                                      <p:sp>
                                        <p:nvSpPr>
                                          <p:cNvPr id="603" name="Freeform 602"/>
                                          <p:cNvSpPr/>
                                          <p:nvPr/>
                                        </p:nvSpPr>
                                        <p:spPr>
                                          <a:xfrm rot="1304777" flipH="1">
                                            <a:off x="0" y="0"/>
                                            <a:ext cx="158988" cy="35941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33210 w 97772"/>
                                              <a:gd name="connsiteY0" fmla="*/ 264512 h 309624"/>
                                              <a:gd name="connsiteX1" fmla="*/ 1013 w 97772"/>
                                              <a:gd name="connsiteY1" fmla="*/ 167921 h 309624"/>
                                              <a:gd name="connsiteX2" fmla="*/ 7452 w 97772"/>
                                              <a:gd name="connsiteY2" fmla="*/ 148602 h 309624"/>
                                              <a:gd name="connsiteX3" fmla="*/ 33210 w 97772"/>
                                              <a:gd name="connsiteY3" fmla="*/ 71329 h 309624"/>
                                              <a:gd name="connsiteX4" fmla="*/ 46089 w 97772"/>
                                              <a:gd name="connsiteY4" fmla="*/ 32692 h 309624"/>
                                              <a:gd name="connsiteX5" fmla="*/ 58968 w 97772"/>
                                              <a:gd name="connsiteY5" fmla="*/ 495 h 309624"/>
                                              <a:gd name="connsiteX6" fmla="*/ 71847 w 97772"/>
                                              <a:gd name="connsiteY6" fmla="*/ 58450 h 309624"/>
                                              <a:gd name="connsiteX7" fmla="*/ 78286 w 97772"/>
                                              <a:gd name="connsiteY7" fmla="*/ 90647 h 309624"/>
                                              <a:gd name="connsiteX8" fmla="*/ 91165 w 97772"/>
                                              <a:gd name="connsiteY8" fmla="*/ 142163 h 309624"/>
                                              <a:gd name="connsiteX9" fmla="*/ 97604 w 97772"/>
                                              <a:gd name="connsiteY9" fmla="*/ 193678 h 309624"/>
                                              <a:gd name="connsiteX10" fmla="*/ 84726 w 97772"/>
                                              <a:gd name="connsiteY10" fmla="*/ 270952 h 309624"/>
                                              <a:gd name="connsiteX11" fmla="*/ 84726 w 97772"/>
                                              <a:gd name="connsiteY11" fmla="*/ 283830 h 309624"/>
                                              <a:gd name="connsiteX12" fmla="*/ 58968 w 97772"/>
                                              <a:gd name="connsiteY12" fmla="*/ 309588 h 309624"/>
                                              <a:gd name="connsiteX13" fmla="*/ 33210 w 97772"/>
                                              <a:gd name="connsiteY13" fmla="*/ 264512 h 309624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97772" h="309624">
                                                <a:moveTo>
                                                  <a:pt x="33210" y="264512"/>
                                                </a:moveTo>
                                                <a:cubicBezTo>
                                                  <a:pt x="23551" y="240901"/>
                                                  <a:pt x="5306" y="187239"/>
                                                  <a:pt x="1013" y="167921"/>
                                                </a:cubicBezTo>
                                                <a:cubicBezTo>
                                                  <a:pt x="-3280" y="148603"/>
                                                  <a:pt x="7452" y="148602"/>
                                                  <a:pt x="7452" y="148602"/>
                                                </a:cubicBezTo>
                                                <a:lnTo>
                                                  <a:pt x="33210" y="71329"/>
                                                </a:lnTo>
                                                <a:cubicBezTo>
                                                  <a:pt x="39649" y="52011"/>
                                                  <a:pt x="41796" y="44498"/>
                                                  <a:pt x="46089" y="32692"/>
                                                </a:cubicBezTo>
                                                <a:cubicBezTo>
                                                  <a:pt x="50382" y="20886"/>
                                                  <a:pt x="54675" y="-3798"/>
                                                  <a:pt x="58968" y="495"/>
                                                </a:cubicBezTo>
                                                <a:cubicBezTo>
                                                  <a:pt x="63261" y="4788"/>
                                                  <a:pt x="68627" y="43425"/>
                                                  <a:pt x="71847" y="58450"/>
                                                </a:cubicBezTo>
                                                <a:cubicBezTo>
                                                  <a:pt x="75067" y="73475"/>
                                                  <a:pt x="75066" y="76695"/>
                                                  <a:pt x="78286" y="90647"/>
                                                </a:cubicBezTo>
                                                <a:cubicBezTo>
                                                  <a:pt x="81506" y="104599"/>
                                                  <a:pt x="87945" y="124991"/>
                                                  <a:pt x="91165" y="142163"/>
                                                </a:cubicBezTo>
                                                <a:cubicBezTo>
                                                  <a:pt x="94385" y="159335"/>
                                                  <a:pt x="98677" y="172213"/>
                                                  <a:pt x="97604" y="193678"/>
                                                </a:cubicBezTo>
                                                <a:cubicBezTo>
                                                  <a:pt x="96531" y="215143"/>
                                                  <a:pt x="84726" y="270952"/>
                                                  <a:pt x="84726" y="270952"/>
                                                </a:cubicBezTo>
                                                <a:cubicBezTo>
                                                  <a:pt x="82580" y="285977"/>
                                                  <a:pt x="89019" y="277391"/>
                                                  <a:pt x="84726" y="283830"/>
                                                </a:cubicBezTo>
                                                <a:cubicBezTo>
                                                  <a:pt x="80433" y="290269"/>
                                                  <a:pt x="67554" y="308515"/>
                                                  <a:pt x="58968" y="309588"/>
                                                </a:cubicBezTo>
                                                <a:cubicBezTo>
                                                  <a:pt x="50382" y="310661"/>
                                                  <a:pt x="42869" y="288123"/>
                                                  <a:pt x="33210" y="264512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8E410C"/>
                                          </a:solidFill>
                                          <a:ln w="12700" cap="flat" cmpd="sng" algn="ctr">
                                            <a:solidFill>
                                              <a:srgbClr val="672F09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604" name="Freeform 603"/>
                                          <p:cNvSpPr/>
                                          <p:nvPr/>
                                        </p:nvSpPr>
                                        <p:spPr>
                                          <a:xfrm rot="1686700" flipH="1">
                                            <a:off x="19318" y="64394"/>
                                            <a:ext cx="86360" cy="27305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33210 w 97772"/>
                                              <a:gd name="connsiteY0" fmla="*/ 264512 h 309624"/>
                                              <a:gd name="connsiteX1" fmla="*/ 1013 w 97772"/>
                                              <a:gd name="connsiteY1" fmla="*/ 167921 h 309624"/>
                                              <a:gd name="connsiteX2" fmla="*/ 7452 w 97772"/>
                                              <a:gd name="connsiteY2" fmla="*/ 148602 h 309624"/>
                                              <a:gd name="connsiteX3" fmla="*/ 33210 w 97772"/>
                                              <a:gd name="connsiteY3" fmla="*/ 71329 h 309624"/>
                                              <a:gd name="connsiteX4" fmla="*/ 46089 w 97772"/>
                                              <a:gd name="connsiteY4" fmla="*/ 32692 h 309624"/>
                                              <a:gd name="connsiteX5" fmla="*/ 58968 w 97772"/>
                                              <a:gd name="connsiteY5" fmla="*/ 495 h 309624"/>
                                              <a:gd name="connsiteX6" fmla="*/ 71847 w 97772"/>
                                              <a:gd name="connsiteY6" fmla="*/ 58450 h 309624"/>
                                              <a:gd name="connsiteX7" fmla="*/ 78286 w 97772"/>
                                              <a:gd name="connsiteY7" fmla="*/ 90647 h 309624"/>
                                              <a:gd name="connsiteX8" fmla="*/ 91165 w 97772"/>
                                              <a:gd name="connsiteY8" fmla="*/ 142163 h 309624"/>
                                              <a:gd name="connsiteX9" fmla="*/ 97604 w 97772"/>
                                              <a:gd name="connsiteY9" fmla="*/ 193678 h 309624"/>
                                              <a:gd name="connsiteX10" fmla="*/ 84726 w 97772"/>
                                              <a:gd name="connsiteY10" fmla="*/ 270952 h 309624"/>
                                              <a:gd name="connsiteX11" fmla="*/ 84726 w 97772"/>
                                              <a:gd name="connsiteY11" fmla="*/ 283830 h 309624"/>
                                              <a:gd name="connsiteX12" fmla="*/ 58968 w 97772"/>
                                              <a:gd name="connsiteY12" fmla="*/ 309588 h 309624"/>
                                              <a:gd name="connsiteX13" fmla="*/ 33210 w 97772"/>
                                              <a:gd name="connsiteY13" fmla="*/ 264512 h 309624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97772" h="309624">
                                                <a:moveTo>
                                                  <a:pt x="33210" y="264512"/>
                                                </a:moveTo>
                                                <a:cubicBezTo>
                                                  <a:pt x="23551" y="240901"/>
                                                  <a:pt x="5306" y="187239"/>
                                                  <a:pt x="1013" y="167921"/>
                                                </a:cubicBezTo>
                                                <a:cubicBezTo>
                                                  <a:pt x="-3280" y="148603"/>
                                                  <a:pt x="7452" y="148602"/>
                                                  <a:pt x="7452" y="148602"/>
                                                </a:cubicBezTo>
                                                <a:lnTo>
                                                  <a:pt x="33210" y="71329"/>
                                                </a:lnTo>
                                                <a:cubicBezTo>
                                                  <a:pt x="39649" y="52011"/>
                                                  <a:pt x="41796" y="44498"/>
                                                  <a:pt x="46089" y="32692"/>
                                                </a:cubicBezTo>
                                                <a:cubicBezTo>
                                                  <a:pt x="50382" y="20886"/>
                                                  <a:pt x="54675" y="-3798"/>
                                                  <a:pt x="58968" y="495"/>
                                                </a:cubicBezTo>
                                                <a:cubicBezTo>
                                                  <a:pt x="63261" y="4788"/>
                                                  <a:pt x="68627" y="43425"/>
                                                  <a:pt x="71847" y="58450"/>
                                                </a:cubicBezTo>
                                                <a:cubicBezTo>
                                                  <a:pt x="75067" y="73475"/>
                                                  <a:pt x="75066" y="76695"/>
                                                  <a:pt x="78286" y="90647"/>
                                                </a:cubicBezTo>
                                                <a:cubicBezTo>
                                                  <a:pt x="81506" y="104599"/>
                                                  <a:pt x="87945" y="124991"/>
                                                  <a:pt x="91165" y="142163"/>
                                                </a:cubicBezTo>
                                                <a:cubicBezTo>
                                                  <a:pt x="94385" y="159335"/>
                                                  <a:pt x="98677" y="172213"/>
                                                  <a:pt x="97604" y="193678"/>
                                                </a:cubicBezTo>
                                                <a:cubicBezTo>
                                                  <a:pt x="96531" y="215143"/>
                                                  <a:pt x="84726" y="270952"/>
                                                  <a:pt x="84726" y="270952"/>
                                                </a:cubicBezTo>
                                                <a:cubicBezTo>
                                                  <a:pt x="82580" y="285977"/>
                                                  <a:pt x="89019" y="277391"/>
                                                  <a:pt x="84726" y="283830"/>
                                                </a:cubicBezTo>
                                                <a:cubicBezTo>
                                                  <a:pt x="80433" y="290269"/>
                                                  <a:pt x="67554" y="308515"/>
                                                  <a:pt x="58968" y="309588"/>
                                                </a:cubicBezTo>
                                                <a:cubicBezTo>
                                                  <a:pt x="50382" y="310661"/>
                                                  <a:pt x="42869" y="288123"/>
                                                  <a:pt x="33210" y="264512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 cap="flat" cmpd="sng" algn="ctr">
                                            <a:solidFill>
                                              <a:srgbClr val="672F09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cxnSp>
                                      <p:nvCxnSpPr>
                                        <p:cNvPr id="602" name="Straight Connector 601"/>
                                        <p:cNvCxnSpPr/>
                                        <p:nvPr/>
                                      </p:nvCxnSpPr>
                                      <p:spPr>
                                        <a:xfrm flipV="1">
                                          <a:off x="-33612" y="141986"/>
                                          <a:ext cx="109392" cy="176028"/>
                                        </a:xfrm>
                                        <a:prstGeom prst="line">
                                          <a:avLst/>
                                        </a:prstGeom>
                                        <a:noFill/>
                                        <a:ln w="6350" cap="flat" cmpd="sng" algn="ctr">
                                          <a:solidFill>
                                            <a:srgbClr val="672F09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</p:cxnSp>
                                  </p:grpSp>
                                </p:grpSp>
                                <p:sp>
                                  <p:nvSpPr>
                                    <p:cNvPr id="596" name="Freeform 595"/>
                                    <p:cNvSpPr/>
                                    <p:nvPr/>
                                  </p:nvSpPr>
                                  <p:spPr>
                                    <a:xfrm rot="419018">
                                      <a:off x="1254626" y="974158"/>
                                      <a:ext cx="549671" cy="786341"/>
                                    </a:xfrm>
                                    <a:custGeom>
                                      <a:avLst/>
                                      <a:gdLst>
                                        <a:gd name="connsiteX0" fmla="*/ 143576 w 479256"/>
                                        <a:gd name="connsiteY0" fmla="*/ 90999 h 773676"/>
                                        <a:gd name="connsiteX1" fmla="*/ 27666 w 479256"/>
                                        <a:gd name="connsiteY1" fmla="*/ 264864 h 773676"/>
                                        <a:gd name="connsiteX2" fmla="*/ 1908 w 479256"/>
                                        <a:gd name="connsiteY2" fmla="*/ 316380 h 773676"/>
                                        <a:gd name="connsiteX3" fmla="*/ 1908 w 479256"/>
                                        <a:gd name="connsiteY3" fmla="*/ 348577 h 773676"/>
                                        <a:gd name="connsiteX4" fmla="*/ 14787 w 479256"/>
                                        <a:gd name="connsiteY4" fmla="*/ 367895 h 773676"/>
                                        <a:gd name="connsiteX5" fmla="*/ 34106 w 479256"/>
                                        <a:gd name="connsiteY5" fmla="*/ 406532 h 773676"/>
                                        <a:gd name="connsiteX6" fmla="*/ 53424 w 479256"/>
                                        <a:gd name="connsiteY6" fmla="*/ 412971 h 773676"/>
                                        <a:gd name="connsiteX7" fmla="*/ 92060 w 479256"/>
                                        <a:gd name="connsiteY7" fmla="*/ 432290 h 773676"/>
                                        <a:gd name="connsiteX8" fmla="*/ 143576 w 479256"/>
                                        <a:gd name="connsiteY8" fmla="*/ 458047 h 773676"/>
                                        <a:gd name="connsiteX9" fmla="*/ 182213 w 479256"/>
                                        <a:gd name="connsiteY9" fmla="*/ 470926 h 773676"/>
                                        <a:gd name="connsiteX10" fmla="*/ 246607 w 479256"/>
                                        <a:gd name="connsiteY10" fmla="*/ 490245 h 773676"/>
                                        <a:gd name="connsiteX11" fmla="*/ 253046 w 479256"/>
                                        <a:gd name="connsiteY11" fmla="*/ 503123 h 773676"/>
                                        <a:gd name="connsiteX12" fmla="*/ 220849 w 479256"/>
                                        <a:gd name="connsiteY12" fmla="*/ 541760 h 773676"/>
                                        <a:gd name="connsiteX13" fmla="*/ 188652 w 479256"/>
                                        <a:gd name="connsiteY13" fmla="*/ 593276 h 773676"/>
                                        <a:gd name="connsiteX14" fmla="*/ 150015 w 479256"/>
                                        <a:gd name="connsiteY14" fmla="*/ 638352 h 773676"/>
                                        <a:gd name="connsiteX15" fmla="*/ 130697 w 479256"/>
                                        <a:gd name="connsiteY15" fmla="*/ 676988 h 773676"/>
                                        <a:gd name="connsiteX16" fmla="*/ 92060 w 479256"/>
                                        <a:gd name="connsiteY16" fmla="*/ 734943 h 773676"/>
                                        <a:gd name="connsiteX17" fmla="*/ 150015 w 479256"/>
                                        <a:gd name="connsiteY17" fmla="*/ 696307 h 773676"/>
                                        <a:gd name="connsiteX18" fmla="*/ 124258 w 479256"/>
                                        <a:gd name="connsiteY18" fmla="*/ 747822 h 773676"/>
                                        <a:gd name="connsiteX19" fmla="*/ 169334 w 479256"/>
                                        <a:gd name="connsiteY19" fmla="*/ 728504 h 773676"/>
                                        <a:gd name="connsiteX20" fmla="*/ 156455 w 479256"/>
                                        <a:gd name="connsiteY20" fmla="*/ 773580 h 773676"/>
                                        <a:gd name="connsiteX21" fmla="*/ 188652 w 479256"/>
                                        <a:gd name="connsiteY21" fmla="*/ 741383 h 773676"/>
                                        <a:gd name="connsiteX22" fmla="*/ 214410 w 479256"/>
                                        <a:gd name="connsiteY22" fmla="*/ 715625 h 773676"/>
                                        <a:gd name="connsiteX23" fmla="*/ 253046 w 479256"/>
                                        <a:gd name="connsiteY23" fmla="*/ 651230 h 773676"/>
                                        <a:gd name="connsiteX24" fmla="*/ 291683 w 479256"/>
                                        <a:gd name="connsiteY24" fmla="*/ 593276 h 773676"/>
                                        <a:gd name="connsiteX25" fmla="*/ 317441 w 479256"/>
                                        <a:gd name="connsiteY25" fmla="*/ 567518 h 773676"/>
                                        <a:gd name="connsiteX26" fmla="*/ 323880 w 479256"/>
                                        <a:gd name="connsiteY26" fmla="*/ 554639 h 773676"/>
                                        <a:gd name="connsiteX27" fmla="*/ 368956 w 479256"/>
                                        <a:gd name="connsiteY27" fmla="*/ 503123 h 773676"/>
                                        <a:gd name="connsiteX28" fmla="*/ 401153 w 479256"/>
                                        <a:gd name="connsiteY28" fmla="*/ 458047 h 773676"/>
                                        <a:gd name="connsiteX29" fmla="*/ 368956 w 479256"/>
                                        <a:gd name="connsiteY29" fmla="*/ 432290 h 773676"/>
                                        <a:gd name="connsiteX30" fmla="*/ 311001 w 479256"/>
                                        <a:gd name="connsiteY30" fmla="*/ 406532 h 773676"/>
                                        <a:gd name="connsiteX31" fmla="*/ 285244 w 479256"/>
                                        <a:gd name="connsiteY31" fmla="*/ 380774 h 773676"/>
                                        <a:gd name="connsiteX32" fmla="*/ 278804 w 479256"/>
                                        <a:gd name="connsiteY32" fmla="*/ 361456 h 773676"/>
                                        <a:gd name="connsiteX33" fmla="*/ 291683 w 479256"/>
                                        <a:gd name="connsiteY33" fmla="*/ 303501 h 773676"/>
                                        <a:gd name="connsiteX34" fmla="*/ 298122 w 479256"/>
                                        <a:gd name="connsiteY34" fmla="*/ 284183 h 773676"/>
                                        <a:gd name="connsiteX35" fmla="*/ 323880 w 479256"/>
                                        <a:gd name="connsiteY35" fmla="*/ 277743 h 773676"/>
                                        <a:gd name="connsiteX36" fmla="*/ 343198 w 479256"/>
                                        <a:gd name="connsiteY36" fmla="*/ 251985 h 773676"/>
                                        <a:gd name="connsiteX37" fmla="*/ 394714 w 479256"/>
                                        <a:gd name="connsiteY37" fmla="*/ 206909 h 773676"/>
                                        <a:gd name="connsiteX38" fmla="*/ 426911 w 479256"/>
                                        <a:gd name="connsiteY38" fmla="*/ 161833 h 773676"/>
                                        <a:gd name="connsiteX39" fmla="*/ 446229 w 479256"/>
                                        <a:gd name="connsiteY39" fmla="*/ 123197 h 773676"/>
                                        <a:gd name="connsiteX40" fmla="*/ 471987 w 479256"/>
                                        <a:gd name="connsiteY40" fmla="*/ 45923 h 773676"/>
                                        <a:gd name="connsiteX41" fmla="*/ 471987 w 479256"/>
                                        <a:gd name="connsiteY41" fmla="*/ 847 h 773676"/>
                                        <a:gd name="connsiteX42" fmla="*/ 388275 w 479256"/>
                                        <a:gd name="connsiteY42" fmla="*/ 20166 h 773676"/>
                                        <a:gd name="connsiteX43" fmla="*/ 330320 w 479256"/>
                                        <a:gd name="connsiteY43" fmla="*/ 65242 h 773676"/>
                                        <a:gd name="connsiteX44" fmla="*/ 233728 w 479256"/>
                                        <a:gd name="connsiteY44" fmla="*/ 71681 h 773676"/>
                                        <a:gd name="connsiteX45" fmla="*/ 143576 w 479256"/>
                                        <a:gd name="connsiteY45" fmla="*/ 90999 h 773676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  <a:cxn ang="0">
                                          <a:pos x="connsiteX12" y="connsiteY12"/>
                                        </a:cxn>
                                        <a:cxn ang="0">
                                          <a:pos x="connsiteX13" y="connsiteY13"/>
                                        </a:cxn>
                                        <a:cxn ang="0">
                                          <a:pos x="connsiteX14" y="connsiteY14"/>
                                        </a:cxn>
                                        <a:cxn ang="0">
                                          <a:pos x="connsiteX15" y="connsiteY15"/>
                                        </a:cxn>
                                        <a:cxn ang="0">
                                          <a:pos x="connsiteX16" y="connsiteY16"/>
                                        </a:cxn>
                                        <a:cxn ang="0">
                                          <a:pos x="connsiteX17" y="connsiteY17"/>
                                        </a:cxn>
                                        <a:cxn ang="0">
                                          <a:pos x="connsiteX18" y="connsiteY18"/>
                                        </a:cxn>
                                        <a:cxn ang="0">
                                          <a:pos x="connsiteX19" y="connsiteY19"/>
                                        </a:cxn>
                                        <a:cxn ang="0">
                                          <a:pos x="connsiteX20" y="connsiteY20"/>
                                        </a:cxn>
                                        <a:cxn ang="0">
                                          <a:pos x="connsiteX21" y="connsiteY21"/>
                                        </a:cxn>
                                        <a:cxn ang="0">
                                          <a:pos x="connsiteX22" y="connsiteY22"/>
                                        </a:cxn>
                                        <a:cxn ang="0">
                                          <a:pos x="connsiteX23" y="connsiteY23"/>
                                        </a:cxn>
                                        <a:cxn ang="0">
                                          <a:pos x="connsiteX24" y="connsiteY24"/>
                                        </a:cxn>
                                        <a:cxn ang="0">
                                          <a:pos x="connsiteX25" y="connsiteY25"/>
                                        </a:cxn>
                                        <a:cxn ang="0">
                                          <a:pos x="connsiteX26" y="connsiteY26"/>
                                        </a:cxn>
                                        <a:cxn ang="0">
                                          <a:pos x="connsiteX27" y="connsiteY27"/>
                                        </a:cxn>
                                        <a:cxn ang="0">
                                          <a:pos x="connsiteX28" y="connsiteY28"/>
                                        </a:cxn>
                                        <a:cxn ang="0">
                                          <a:pos x="connsiteX29" y="connsiteY29"/>
                                        </a:cxn>
                                        <a:cxn ang="0">
                                          <a:pos x="connsiteX30" y="connsiteY30"/>
                                        </a:cxn>
                                        <a:cxn ang="0">
                                          <a:pos x="connsiteX31" y="connsiteY31"/>
                                        </a:cxn>
                                        <a:cxn ang="0">
                                          <a:pos x="connsiteX32" y="connsiteY32"/>
                                        </a:cxn>
                                        <a:cxn ang="0">
                                          <a:pos x="connsiteX33" y="connsiteY33"/>
                                        </a:cxn>
                                        <a:cxn ang="0">
                                          <a:pos x="connsiteX34" y="connsiteY34"/>
                                        </a:cxn>
                                        <a:cxn ang="0">
                                          <a:pos x="connsiteX35" y="connsiteY35"/>
                                        </a:cxn>
                                        <a:cxn ang="0">
                                          <a:pos x="connsiteX36" y="connsiteY36"/>
                                        </a:cxn>
                                        <a:cxn ang="0">
                                          <a:pos x="connsiteX37" y="connsiteY37"/>
                                        </a:cxn>
                                        <a:cxn ang="0">
                                          <a:pos x="connsiteX38" y="connsiteY38"/>
                                        </a:cxn>
                                        <a:cxn ang="0">
                                          <a:pos x="connsiteX39" y="connsiteY39"/>
                                        </a:cxn>
                                        <a:cxn ang="0">
                                          <a:pos x="connsiteX40" y="connsiteY40"/>
                                        </a:cxn>
                                        <a:cxn ang="0">
                                          <a:pos x="connsiteX41" y="connsiteY41"/>
                                        </a:cxn>
                                        <a:cxn ang="0">
                                          <a:pos x="connsiteX42" y="connsiteY42"/>
                                        </a:cxn>
                                        <a:cxn ang="0">
                                          <a:pos x="connsiteX43" y="connsiteY43"/>
                                        </a:cxn>
                                        <a:cxn ang="0">
                                          <a:pos x="connsiteX44" y="connsiteY44"/>
                                        </a:cxn>
                                        <a:cxn ang="0">
                                          <a:pos x="connsiteX45" y="connsiteY45"/>
                                        </a:cxn>
                                      </a:cxnLst>
                                      <a:rect l="l" t="t" r="r" b="b"/>
                                      <a:pathLst>
                                        <a:path w="479256" h="773676">
                                          <a:moveTo>
                                            <a:pt x="143576" y="90999"/>
                                          </a:moveTo>
                                          <a:cubicBezTo>
                                            <a:pt x="109232" y="123196"/>
                                            <a:pt x="51277" y="227301"/>
                                            <a:pt x="27666" y="264864"/>
                                          </a:cubicBezTo>
                                          <a:cubicBezTo>
                                            <a:pt x="4055" y="302427"/>
                                            <a:pt x="1908" y="316380"/>
                                            <a:pt x="1908" y="316380"/>
                                          </a:cubicBezTo>
                                          <a:cubicBezTo>
                                            <a:pt x="-2385" y="330332"/>
                                            <a:pt x="1908" y="348577"/>
                                            <a:pt x="1908" y="348577"/>
                                          </a:cubicBezTo>
                                          <a:cubicBezTo>
                                            <a:pt x="4054" y="357163"/>
                                            <a:pt x="9421" y="358236"/>
                                            <a:pt x="14787" y="367895"/>
                                          </a:cubicBezTo>
                                          <a:cubicBezTo>
                                            <a:pt x="20153" y="377554"/>
                                            <a:pt x="34106" y="406532"/>
                                            <a:pt x="34106" y="406532"/>
                                          </a:cubicBezTo>
                                          <a:cubicBezTo>
                                            <a:pt x="40545" y="414045"/>
                                            <a:pt x="43765" y="408678"/>
                                            <a:pt x="53424" y="412971"/>
                                          </a:cubicBezTo>
                                          <a:cubicBezTo>
                                            <a:pt x="63083" y="417264"/>
                                            <a:pt x="92060" y="432290"/>
                                            <a:pt x="92060" y="432290"/>
                                          </a:cubicBezTo>
                                          <a:cubicBezTo>
                                            <a:pt x="107085" y="439803"/>
                                            <a:pt x="128551" y="451608"/>
                                            <a:pt x="143576" y="458047"/>
                                          </a:cubicBezTo>
                                          <a:cubicBezTo>
                                            <a:pt x="158601" y="464486"/>
                                            <a:pt x="165041" y="465560"/>
                                            <a:pt x="182213" y="470926"/>
                                          </a:cubicBezTo>
                                          <a:cubicBezTo>
                                            <a:pt x="199385" y="476292"/>
                                            <a:pt x="246607" y="490245"/>
                                            <a:pt x="246607" y="490245"/>
                                          </a:cubicBezTo>
                                          <a:cubicBezTo>
                                            <a:pt x="258413" y="495611"/>
                                            <a:pt x="257339" y="494537"/>
                                            <a:pt x="253046" y="503123"/>
                                          </a:cubicBezTo>
                                          <a:cubicBezTo>
                                            <a:pt x="248753" y="511709"/>
                                            <a:pt x="231581" y="526735"/>
                                            <a:pt x="220849" y="541760"/>
                                          </a:cubicBezTo>
                                          <a:cubicBezTo>
                                            <a:pt x="210117" y="556785"/>
                                            <a:pt x="200458" y="577177"/>
                                            <a:pt x="188652" y="593276"/>
                                          </a:cubicBezTo>
                                          <a:cubicBezTo>
                                            <a:pt x="176846" y="609375"/>
                                            <a:pt x="159674" y="624400"/>
                                            <a:pt x="150015" y="638352"/>
                                          </a:cubicBezTo>
                                          <a:cubicBezTo>
                                            <a:pt x="140356" y="652304"/>
                                            <a:pt x="140356" y="660890"/>
                                            <a:pt x="130697" y="676988"/>
                                          </a:cubicBezTo>
                                          <a:cubicBezTo>
                                            <a:pt x="121038" y="693087"/>
                                            <a:pt x="88840" y="731723"/>
                                            <a:pt x="92060" y="734943"/>
                                          </a:cubicBezTo>
                                          <a:cubicBezTo>
                                            <a:pt x="95280" y="738163"/>
                                            <a:pt x="144649" y="694161"/>
                                            <a:pt x="150015" y="696307"/>
                                          </a:cubicBezTo>
                                          <a:cubicBezTo>
                                            <a:pt x="155381" y="698454"/>
                                            <a:pt x="121038" y="742456"/>
                                            <a:pt x="124258" y="747822"/>
                                          </a:cubicBezTo>
                                          <a:cubicBezTo>
                                            <a:pt x="127478" y="753188"/>
                                            <a:pt x="163968" y="724211"/>
                                            <a:pt x="169334" y="728504"/>
                                          </a:cubicBezTo>
                                          <a:cubicBezTo>
                                            <a:pt x="174700" y="732797"/>
                                            <a:pt x="153235" y="771434"/>
                                            <a:pt x="156455" y="773580"/>
                                          </a:cubicBezTo>
                                          <a:cubicBezTo>
                                            <a:pt x="159675" y="775726"/>
                                            <a:pt x="188652" y="741383"/>
                                            <a:pt x="188652" y="741383"/>
                                          </a:cubicBezTo>
                                          <a:cubicBezTo>
                                            <a:pt x="198311" y="731724"/>
                                            <a:pt x="203678" y="730650"/>
                                            <a:pt x="214410" y="715625"/>
                                          </a:cubicBezTo>
                                          <a:cubicBezTo>
                                            <a:pt x="225142" y="700600"/>
                                            <a:pt x="240167" y="671621"/>
                                            <a:pt x="253046" y="651230"/>
                                          </a:cubicBezTo>
                                          <a:cubicBezTo>
                                            <a:pt x="265925" y="630839"/>
                                            <a:pt x="291683" y="593276"/>
                                            <a:pt x="291683" y="593276"/>
                                          </a:cubicBezTo>
                                          <a:cubicBezTo>
                                            <a:pt x="302416" y="579324"/>
                                            <a:pt x="317441" y="567518"/>
                                            <a:pt x="317441" y="567518"/>
                                          </a:cubicBezTo>
                                          <a:cubicBezTo>
                                            <a:pt x="322807" y="561079"/>
                                            <a:pt x="315294" y="565371"/>
                                            <a:pt x="323880" y="554639"/>
                                          </a:cubicBezTo>
                                          <a:cubicBezTo>
                                            <a:pt x="332466" y="543907"/>
                                            <a:pt x="356077" y="519222"/>
                                            <a:pt x="368956" y="503123"/>
                                          </a:cubicBezTo>
                                          <a:cubicBezTo>
                                            <a:pt x="381835" y="487024"/>
                                            <a:pt x="401153" y="458047"/>
                                            <a:pt x="401153" y="458047"/>
                                          </a:cubicBezTo>
                                          <a:cubicBezTo>
                                            <a:pt x="401153" y="446242"/>
                                            <a:pt x="383981" y="440876"/>
                                            <a:pt x="368956" y="432290"/>
                                          </a:cubicBezTo>
                                          <a:cubicBezTo>
                                            <a:pt x="353931" y="423704"/>
                                            <a:pt x="311001" y="406532"/>
                                            <a:pt x="311001" y="406532"/>
                                          </a:cubicBezTo>
                                          <a:cubicBezTo>
                                            <a:pt x="297049" y="397946"/>
                                            <a:pt x="285244" y="380774"/>
                                            <a:pt x="285244" y="380774"/>
                                          </a:cubicBezTo>
                                          <a:cubicBezTo>
                                            <a:pt x="279878" y="373261"/>
                                            <a:pt x="277731" y="374335"/>
                                            <a:pt x="278804" y="361456"/>
                                          </a:cubicBezTo>
                                          <a:cubicBezTo>
                                            <a:pt x="279877" y="348577"/>
                                            <a:pt x="288463" y="316380"/>
                                            <a:pt x="291683" y="303501"/>
                                          </a:cubicBezTo>
                                          <a:cubicBezTo>
                                            <a:pt x="294903" y="290622"/>
                                            <a:pt x="298122" y="284183"/>
                                            <a:pt x="298122" y="284183"/>
                                          </a:cubicBezTo>
                                          <a:cubicBezTo>
                                            <a:pt x="303488" y="279890"/>
                                            <a:pt x="323880" y="277743"/>
                                            <a:pt x="323880" y="277743"/>
                                          </a:cubicBezTo>
                                          <a:cubicBezTo>
                                            <a:pt x="331393" y="272377"/>
                                            <a:pt x="331392" y="263791"/>
                                            <a:pt x="343198" y="251985"/>
                                          </a:cubicBezTo>
                                          <a:cubicBezTo>
                                            <a:pt x="355004" y="240179"/>
                                            <a:pt x="380762" y="221934"/>
                                            <a:pt x="394714" y="206909"/>
                                          </a:cubicBezTo>
                                          <a:cubicBezTo>
                                            <a:pt x="408666" y="191884"/>
                                            <a:pt x="418325" y="175785"/>
                                            <a:pt x="426911" y="161833"/>
                                          </a:cubicBezTo>
                                          <a:cubicBezTo>
                                            <a:pt x="435497" y="147881"/>
                                            <a:pt x="438716" y="142515"/>
                                            <a:pt x="446229" y="123197"/>
                                          </a:cubicBezTo>
                                          <a:cubicBezTo>
                                            <a:pt x="453742" y="103879"/>
                                            <a:pt x="467694" y="66315"/>
                                            <a:pt x="471987" y="45923"/>
                                          </a:cubicBezTo>
                                          <a:cubicBezTo>
                                            <a:pt x="476280" y="25531"/>
                                            <a:pt x="485939" y="5140"/>
                                            <a:pt x="471987" y="847"/>
                                          </a:cubicBezTo>
                                          <a:cubicBezTo>
                                            <a:pt x="458035" y="-3446"/>
                                            <a:pt x="411886" y="9434"/>
                                            <a:pt x="388275" y="20166"/>
                                          </a:cubicBezTo>
                                          <a:cubicBezTo>
                                            <a:pt x="364664" y="30898"/>
                                            <a:pt x="356078" y="56656"/>
                                            <a:pt x="330320" y="65242"/>
                                          </a:cubicBezTo>
                                          <a:cubicBezTo>
                                            <a:pt x="304562" y="73828"/>
                                            <a:pt x="268072" y="67388"/>
                                            <a:pt x="233728" y="71681"/>
                                          </a:cubicBezTo>
                                          <a:cubicBezTo>
                                            <a:pt x="199384" y="75974"/>
                                            <a:pt x="177920" y="58802"/>
                                            <a:pt x="143576" y="90999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gradFill flip="none" rotWithShape="1">
                                      <a:gsLst>
                                        <a:gs pos="0">
                                          <a:srgbClr val="8E410C">
                                            <a:shade val="30000"/>
                                            <a:satMod val="115000"/>
                                          </a:srgbClr>
                                        </a:gs>
                                        <a:gs pos="50000">
                                          <a:srgbClr val="8E410C">
                                            <a:shade val="67500"/>
                                            <a:satMod val="115000"/>
                                          </a:srgbClr>
                                        </a:gs>
                                        <a:gs pos="100000">
                                          <a:srgbClr val="8E410C">
                                            <a:shade val="100000"/>
                                            <a:satMod val="115000"/>
                                          </a:srgbClr>
                                        </a:gs>
                                      </a:gsLst>
                                      <a:lin ang="10800000" scaled="1"/>
                                      <a:tileRect/>
                                    </a:gradFill>
                                    <a:ln w="12700" cap="flat" cmpd="sng" algn="ctr">
                                      <a:noFill/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594" name="Freeform 593"/>
                                  <p:cNvSpPr/>
                                  <p:nvPr/>
                                </p:nvSpPr>
                                <p:spPr>
                                  <a:xfrm rot="21424292">
                                    <a:off x="714777" y="1023870"/>
                                    <a:ext cx="191069" cy="782725"/>
                                  </a:xfrm>
                                  <a:custGeom>
                                    <a:avLst/>
                                    <a:gdLst>
                                      <a:gd name="connsiteX0" fmla="*/ 26452 w 191069"/>
                                      <a:gd name="connsiteY0" fmla="*/ 3520 h 782725"/>
                                      <a:gd name="connsiteX1" fmla="*/ 52210 w 191069"/>
                                      <a:gd name="connsiteY1" fmla="*/ 151627 h 782725"/>
                                      <a:gd name="connsiteX2" fmla="*/ 39331 w 191069"/>
                                      <a:gd name="connsiteY2" fmla="*/ 267537 h 782725"/>
                                      <a:gd name="connsiteX3" fmla="*/ 39331 w 191069"/>
                                      <a:gd name="connsiteY3" fmla="*/ 351250 h 782725"/>
                                      <a:gd name="connsiteX4" fmla="*/ 26452 w 191069"/>
                                      <a:gd name="connsiteY4" fmla="*/ 389886 h 782725"/>
                                      <a:gd name="connsiteX5" fmla="*/ 45771 w 191069"/>
                                      <a:gd name="connsiteY5" fmla="*/ 415644 h 782725"/>
                                      <a:gd name="connsiteX6" fmla="*/ 45771 w 191069"/>
                                      <a:gd name="connsiteY6" fmla="*/ 460720 h 782725"/>
                                      <a:gd name="connsiteX7" fmla="*/ 13574 w 191069"/>
                                      <a:gd name="connsiteY7" fmla="*/ 615267 h 782725"/>
                                      <a:gd name="connsiteX8" fmla="*/ 695 w 191069"/>
                                      <a:gd name="connsiteY8" fmla="*/ 731177 h 782725"/>
                                      <a:gd name="connsiteX9" fmla="*/ 32892 w 191069"/>
                                      <a:gd name="connsiteY9" fmla="*/ 692540 h 782725"/>
                                      <a:gd name="connsiteX10" fmla="*/ 32892 w 191069"/>
                                      <a:gd name="connsiteY10" fmla="*/ 763374 h 782725"/>
                                      <a:gd name="connsiteX11" fmla="*/ 58650 w 191069"/>
                                      <a:gd name="connsiteY11" fmla="*/ 724737 h 782725"/>
                                      <a:gd name="connsiteX12" fmla="*/ 77968 w 191069"/>
                                      <a:gd name="connsiteY12" fmla="*/ 782692 h 782725"/>
                                      <a:gd name="connsiteX13" fmla="*/ 97286 w 191069"/>
                                      <a:gd name="connsiteY13" fmla="*/ 731177 h 782725"/>
                                      <a:gd name="connsiteX14" fmla="*/ 110165 w 191069"/>
                                      <a:gd name="connsiteY14" fmla="*/ 782692 h 782725"/>
                                      <a:gd name="connsiteX15" fmla="*/ 129483 w 191069"/>
                                      <a:gd name="connsiteY15" fmla="*/ 737616 h 782725"/>
                                      <a:gd name="connsiteX16" fmla="*/ 135923 w 191069"/>
                                      <a:gd name="connsiteY16" fmla="*/ 653903 h 782725"/>
                                      <a:gd name="connsiteX17" fmla="*/ 129483 w 191069"/>
                                      <a:gd name="connsiteY17" fmla="*/ 621706 h 782725"/>
                                      <a:gd name="connsiteX18" fmla="*/ 129483 w 191069"/>
                                      <a:gd name="connsiteY18" fmla="*/ 563751 h 782725"/>
                                      <a:gd name="connsiteX19" fmla="*/ 129483 w 191069"/>
                                      <a:gd name="connsiteY19" fmla="*/ 480039 h 782725"/>
                                      <a:gd name="connsiteX20" fmla="*/ 142362 w 191069"/>
                                      <a:gd name="connsiteY20" fmla="*/ 402765 h 782725"/>
                                      <a:gd name="connsiteX21" fmla="*/ 161681 w 191069"/>
                                      <a:gd name="connsiteY21" fmla="*/ 377008 h 782725"/>
                                      <a:gd name="connsiteX22" fmla="*/ 174559 w 191069"/>
                                      <a:gd name="connsiteY22" fmla="*/ 273977 h 782725"/>
                                      <a:gd name="connsiteX23" fmla="*/ 187438 w 191069"/>
                                      <a:gd name="connsiteY23" fmla="*/ 196703 h 782725"/>
                                      <a:gd name="connsiteX24" fmla="*/ 103726 w 191069"/>
                                      <a:gd name="connsiteY24" fmla="*/ 132309 h 782725"/>
                                      <a:gd name="connsiteX25" fmla="*/ 58650 w 191069"/>
                                      <a:gd name="connsiteY25" fmla="*/ 55036 h 782725"/>
                                      <a:gd name="connsiteX26" fmla="*/ 26452 w 191069"/>
                                      <a:gd name="connsiteY26" fmla="*/ 3520 h 782725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  <a:cxn ang="0">
                                        <a:pos x="connsiteX12" y="connsiteY12"/>
                                      </a:cxn>
                                      <a:cxn ang="0">
                                        <a:pos x="connsiteX13" y="connsiteY13"/>
                                      </a:cxn>
                                      <a:cxn ang="0">
                                        <a:pos x="connsiteX14" y="connsiteY14"/>
                                      </a:cxn>
                                      <a:cxn ang="0">
                                        <a:pos x="connsiteX15" y="connsiteY15"/>
                                      </a:cxn>
                                      <a:cxn ang="0">
                                        <a:pos x="connsiteX16" y="connsiteY16"/>
                                      </a:cxn>
                                      <a:cxn ang="0">
                                        <a:pos x="connsiteX17" y="connsiteY17"/>
                                      </a:cxn>
                                      <a:cxn ang="0">
                                        <a:pos x="connsiteX18" y="connsiteY18"/>
                                      </a:cxn>
                                      <a:cxn ang="0">
                                        <a:pos x="connsiteX19" y="connsiteY19"/>
                                      </a:cxn>
                                      <a:cxn ang="0">
                                        <a:pos x="connsiteX20" y="connsiteY20"/>
                                      </a:cxn>
                                      <a:cxn ang="0">
                                        <a:pos x="connsiteX21" y="connsiteY21"/>
                                      </a:cxn>
                                      <a:cxn ang="0">
                                        <a:pos x="connsiteX22" y="connsiteY22"/>
                                      </a:cxn>
                                      <a:cxn ang="0">
                                        <a:pos x="connsiteX23" y="connsiteY23"/>
                                      </a:cxn>
                                      <a:cxn ang="0">
                                        <a:pos x="connsiteX24" y="connsiteY24"/>
                                      </a:cxn>
                                      <a:cxn ang="0">
                                        <a:pos x="connsiteX25" y="connsiteY25"/>
                                      </a:cxn>
                                      <a:cxn ang="0">
                                        <a:pos x="connsiteX26" y="connsiteY26"/>
                                      </a:cxn>
                                    </a:cxnLst>
                                    <a:rect l="l" t="t" r="r" b="b"/>
                                    <a:pathLst>
                                      <a:path w="191069" h="782725">
                                        <a:moveTo>
                                          <a:pt x="26452" y="3520"/>
                                        </a:moveTo>
                                        <a:cubicBezTo>
                                          <a:pt x="25379" y="19618"/>
                                          <a:pt x="50064" y="107624"/>
                                          <a:pt x="52210" y="151627"/>
                                        </a:cubicBezTo>
                                        <a:cubicBezTo>
                                          <a:pt x="54356" y="195630"/>
                                          <a:pt x="41477" y="234267"/>
                                          <a:pt x="39331" y="267537"/>
                                        </a:cubicBezTo>
                                        <a:cubicBezTo>
                                          <a:pt x="37185" y="300807"/>
                                          <a:pt x="41478" y="330858"/>
                                          <a:pt x="39331" y="351250"/>
                                        </a:cubicBezTo>
                                        <a:cubicBezTo>
                                          <a:pt x="37184" y="371642"/>
                                          <a:pt x="25379" y="379154"/>
                                          <a:pt x="26452" y="389886"/>
                                        </a:cubicBezTo>
                                        <a:cubicBezTo>
                                          <a:pt x="27525" y="400618"/>
                                          <a:pt x="42551" y="403838"/>
                                          <a:pt x="45771" y="415644"/>
                                        </a:cubicBezTo>
                                        <a:cubicBezTo>
                                          <a:pt x="48991" y="427450"/>
                                          <a:pt x="51137" y="427450"/>
                                          <a:pt x="45771" y="460720"/>
                                        </a:cubicBezTo>
                                        <a:cubicBezTo>
                                          <a:pt x="40405" y="493990"/>
                                          <a:pt x="21087" y="570191"/>
                                          <a:pt x="13574" y="615267"/>
                                        </a:cubicBezTo>
                                        <a:cubicBezTo>
                                          <a:pt x="6061" y="660343"/>
                                          <a:pt x="-2525" y="718298"/>
                                          <a:pt x="695" y="731177"/>
                                        </a:cubicBezTo>
                                        <a:cubicBezTo>
                                          <a:pt x="3915" y="744056"/>
                                          <a:pt x="27526" y="687174"/>
                                          <a:pt x="32892" y="692540"/>
                                        </a:cubicBezTo>
                                        <a:cubicBezTo>
                                          <a:pt x="38258" y="697906"/>
                                          <a:pt x="28599" y="758008"/>
                                          <a:pt x="32892" y="763374"/>
                                        </a:cubicBezTo>
                                        <a:cubicBezTo>
                                          <a:pt x="37185" y="768740"/>
                                          <a:pt x="51137" y="721517"/>
                                          <a:pt x="58650" y="724737"/>
                                        </a:cubicBezTo>
                                        <a:cubicBezTo>
                                          <a:pt x="66163" y="727957"/>
                                          <a:pt x="71529" y="781619"/>
                                          <a:pt x="77968" y="782692"/>
                                        </a:cubicBezTo>
                                        <a:cubicBezTo>
                                          <a:pt x="84407" y="783765"/>
                                          <a:pt x="91920" y="731177"/>
                                          <a:pt x="97286" y="731177"/>
                                        </a:cubicBezTo>
                                        <a:cubicBezTo>
                                          <a:pt x="102652" y="731177"/>
                                          <a:pt x="104799" y="781619"/>
                                          <a:pt x="110165" y="782692"/>
                                        </a:cubicBezTo>
                                        <a:cubicBezTo>
                                          <a:pt x="115531" y="783765"/>
                                          <a:pt x="125190" y="759081"/>
                                          <a:pt x="129483" y="737616"/>
                                        </a:cubicBezTo>
                                        <a:cubicBezTo>
                                          <a:pt x="133776" y="716151"/>
                                          <a:pt x="135923" y="673221"/>
                                          <a:pt x="135923" y="653903"/>
                                        </a:cubicBezTo>
                                        <a:cubicBezTo>
                                          <a:pt x="135923" y="634585"/>
                                          <a:pt x="130556" y="636731"/>
                                          <a:pt x="129483" y="621706"/>
                                        </a:cubicBezTo>
                                        <a:cubicBezTo>
                                          <a:pt x="128410" y="606681"/>
                                          <a:pt x="129483" y="563751"/>
                                          <a:pt x="129483" y="563751"/>
                                        </a:cubicBezTo>
                                        <a:cubicBezTo>
                                          <a:pt x="129483" y="540140"/>
                                          <a:pt x="127337" y="506870"/>
                                          <a:pt x="129483" y="480039"/>
                                        </a:cubicBezTo>
                                        <a:cubicBezTo>
                                          <a:pt x="131629" y="453208"/>
                                          <a:pt x="142362" y="402765"/>
                                          <a:pt x="142362" y="402765"/>
                                        </a:cubicBezTo>
                                        <a:cubicBezTo>
                                          <a:pt x="147728" y="385593"/>
                                          <a:pt x="156315" y="398473"/>
                                          <a:pt x="161681" y="377008"/>
                                        </a:cubicBezTo>
                                        <a:cubicBezTo>
                                          <a:pt x="167047" y="355543"/>
                                          <a:pt x="170266" y="304028"/>
                                          <a:pt x="174559" y="273977"/>
                                        </a:cubicBezTo>
                                        <a:cubicBezTo>
                                          <a:pt x="178852" y="243926"/>
                                          <a:pt x="199244" y="220314"/>
                                          <a:pt x="187438" y="196703"/>
                                        </a:cubicBezTo>
                                        <a:cubicBezTo>
                                          <a:pt x="175633" y="173092"/>
                                          <a:pt x="125191" y="155920"/>
                                          <a:pt x="103726" y="132309"/>
                                        </a:cubicBezTo>
                                        <a:cubicBezTo>
                                          <a:pt x="82261" y="108698"/>
                                          <a:pt x="70456" y="79721"/>
                                          <a:pt x="58650" y="55036"/>
                                        </a:cubicBezTo>
                                        <a:cubicBezTo>
                                          <a:pt x="46844" y="30352"/>
                                          <a:pt x="27525" y="-12578"/>
                                          <a:pt x="26452" y="3520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gradFill flip="none" rotWithShape="1">
                                    <a:gsLst>
                                      <a:gs pos="0">
                                        <a:srgbClr val="8E410C">
                                          <a:shade val="30000"/>
                                          <a:satMod val="115000"/>
                                        </a:srgbClr>
                                      </a:gs>
                                      <a:gs pos="50000">
                                        <a:srgbClr val="8E410C">
                                          <a:shade val="67500"/>
                                          <a:satMod val="115000"/>
                                        </a:srgbClr>
                                      </a:gs>
                                      <a:gs pos="100000">
                                        <a:srgbClr val="8E410C">
                                          <a:shade val="100000"/>
                                          <a:satMod val="115000"/>
                                        </a:srgbClr>
                                      </a:gs>
                                    </a:gsLst>
                                    <a:lin ang="10800000" scaled="1"/>
                                    <a:tileRect/>
                                  </a:gradFill>
                                  <a:ln w="12700" cap="flat" cmpd="sng" algn="ctr">
                                    <a:noFill/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</p:grpSp>
                        </p:grpSp>
                      </p:grpSp>
                    </p:grpSp>
                    <p:sp>
                      <p:nvSpPr>
                        <p:cNvPr id="580" name="Freeform 579"/>
                        <p:cNvSpPr/>
                        <p:nvPr/>
                      </p:nvSpPr>
                      <p:spPr>
                        <a:xfrm rot="12320522">
                          <a:off x="2041301" y="1043188"/>
                          <a:ext cx="348972" cy="77131"/>
                        </a:xfrm>
                        <a:custGeom>
                          <a:avLst/>
                          <a:gdLst>
                            <a:gd name="connsiteX0" fmla="*/ 199 w 244897"/>
                            <a:gd name="connsiteY0" fmla="*/ 10981 h 140530"/>
                            <a:gd name="connsiteX1" fmla="*/ 71033 w 244897"/>
                            <a:gd name="connsiteY1" fmla="*/ 4541 h 140530"/>
                            <a:gd name="connsiteX2" fmla="*/ 128988 w 244897"/>
                            <a:gd name="connsiteY2" fmla="*/ 4541 h 140530"/>
                            <a:gd name="connsiteX3" fmla="*/ 193382 w 244897"/>
                            <a:gd name="connsiteY3" fmla="*/ 62496 h 140530"/>
                            <a:gd name="connsiteX4" fmla="*/ 219140 w 244897"/>
                            <a:gd name="connsiteY4" fmla="*/ 107572 h 140530"/>
                            <a:gd name="connsiteX5" fmla="*/ 244897 w 244897"/>
                            <a:gd name="connsiteY5" fmla="*/ 139769 h 140530"/>
                            <a:gd name="connsiteX6" fmla="*/ 212700 w 244897"/>
                            <a:gd name="connsiteY6" fmla="*/ 126891 h 140530"/>
                            <a:gd name="connsiteX7" fmla="*/ 174064 w 244897"/>
                            <a:gd name="connsiteY7" fmla="*/ 88254 h 140530"/>
                            <a:gd name="connsiteX8" fmla="*/ 154745 w 244897"/>
                            <a:gd name="connsiteY8" fmla="*/ 62496 h 140530"/>
                            <a:gd name="connsiteX9" fmla="*/ 109669 w 244897"/>
                            <a:gd name="connsiteY9" fmla="*/ 49617 h 140530"/>
                            <a:gd name="connsiteX10" fmla="*/ 103230 w 244897"/>
                            <a:gd name="connsiteY10" fmla="*/ 49617 h 140530"/>
                            <a:gd name="connsiteX11" fmla="*/ 51714 w 244897"/>
                            <a:gd name="connsiteY11" fmla="*/ 36738 h 140530"/>
                            <a:gd name="connsiteX12" fmla="*/ 199 w 244897"/>
                            <a:gd name="connsiteY12" fmla="*/ 10981 h 1405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244897" h="140530">
                              <a:moveTo>
                                <a:pt x="199" y="10981"/>
                              </a:moveTo>
                              <a:cubicBezTo>
                                <a:pt x="3419" y="5615"/>
                                <a:pt x="49568" y="5614"/>
                                <a:pt x="71033" y="4541"/>
                              </a:cubicBezTo>
                              <a:cubicBezTo>
                                <a:pt x="92498" y="3468"/>
                                <a:pt x="108597" y="-5118"/>
                                <a:pt x="128988" y="4541"/>
                              </a:cubicBezTo>
                              <a:cubicBezTo>
                                <a:pt x="149379" y="14200"/>
                                <a:pt x="178357" y="45324"/>
                                <a:pt x="193382" y="62496"/>
                              </a:cubicBezTo>
                              <a:cubicBezTo>
                                <a:pt x="208407" y="79668"/>
                                <a:pt x="210554" y="94693"/>
                                <a:pt x="219140" y="107572"/>
                              </a:cubicBezTo>
                              <a:cubicBezTo>
                                <a:pt x="227726" y="120451"/>
                                <a:pt x="244897" y="139769"/>
                                <a:pt x="244897" y="139769"/>
                              </a:cubicBezTo>
                              <a:cubicBezTo>
                                <a:pt x="243824" y="142989"/>
                                <a:pt x="224506" y="135477"/>
                                <a:pt x="212700" y="126891"/>
                              </a:cubicBezTo>
                              <a:cubicBezTo>
                                <a:pt x="200895" y="118305"/>
                                <a:pt x="183723" y="98986"/>
                                <a:pt x="174064" y="88254"/>
                              </a:cubicBezTo>
                              <a:cubicBezTo>
                                <a:pt x="164405" y="77522"/>
                                <a:pt x="165477" y="68935"/>
                                <a:pt x="154745" y="62496"/>
                              </a:cubicBezTo>
                              <a:cubicBezTo>
                                <a:pt x="144013" y="56057"/>
                                <a:pt x="109669" y="49617"/>
                                <a:pt x="109669" y="49617"/>
                              </a:cubicBezTo>
                              <a:cubicBezTo>
                                <a:pt x="101083" y="47471"/>
                                <a:pt x="112889" y="51763"/>
                                <a:pt x="103230" y="49617"/>
                              </a:cubicBezTo>
                              <a:cubicBezTo>
                                <a:pt x="93571" y="47471"/>
                                <a:pt x="69959" y="39958"/>
                                <a:pt x="51714" y="36738"/>
                              </a:cubicBezTo>
                              <a:cubicBezTo>
                                <a:pt x="33469" y="33518"/>
                                <a:pt x="-3021" y="16347"/>
                                <a:pt x="199" y="1098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A6D4E"/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581" name="Freeform 580"/>
                        <p:cNvSpPr/>
                        <p:nvPr/>
                      </p:nvSpPr>
                      <p:spPr>
                        <a:xfrm rot="13583459">
                          <a:off x="1870656" y="943377"/>
                          <a:ext cx="244475" cy="90018"/>
                        </a:xfrm>
                        <a:custGeom>
                          <a:avLst/>
                          <a:gdLst>
                            <a:gd name="connsiteX0" fmla="*/ 199 w 244897"/>
                            <a:gd name="connsiteY0" fmla="*/ 10981 h 140530"/>
                            <a:gd name="connsiteX1" fmla="*/ 71033 w 244897"/>
                            <a:gd name="connsiteY1" fmla="*/ 4541 h 140530"/>
                            <a:gd name="connsiteX2" fmla="*/ 128988 w 244897"/>
                            <a:gd name="connsiteY2" fmla="*/ 4541 h 140530"/>
                            <a:gd name="connsiteX3" fmla="*/ 193382 w 244897"/>
                            <a:gd name="connsiteY3" fmla="*/ 62496 h 140530"/>
                            <a:gd name="connsiteX4" fmla="*/ 219140 w 244897"/>
                            <a:gd name="connsiteY4" fmla="*/ 107572 h 140530"/>
                            <a:gd name="connsiteX5" fmla="*/ 244897 w 244897"/>
                            <a:gd name="connsiteY5" fmla="*/ 139769 h 140530"/>
                            <a:gd name="connsiteX6" fmla="*/ 212700 w 244897"/>
                            <a:gd name="connsiteY6" fmla="*/ 126891 h 140530"/>
                            <a:gd name="connsiteX7" fmla="*/ 174064 w 244897"/>
                            <a:gd name="connsiteY7" fmla="*/ 88254 h 140530"/>
                            <a:gd name="connsiteX8" fmla="*/ 154745 w 244897"/>
                            <a:gd name="connsiteY8" fmla="*/ 62496 h 140530"/>
                            <a:gd name="connsiteX9" fmla="*/ 109669 w 244897"/>
                            <a:gd name="connsiteY9" fmla="*/ 49617 h 140530"/>
                            <a:gd name="connsiteX10" fmla="*/ 103230 w 244897"/>
                            <a:gd name="connsiteY10" fmla="*/ 49617 h 140530"/>
                            <a:gd name="connsiteX11" fmla="*/ 51714 w 244897"/>
                            <a:gd name="connsiteY11" fmla="*/ 36738 h 140530"/>
                            <a:gd name="connsiteX12" fmla="*/ 199 w 244897"/>
                            <a:gd name="connsiteY12" fmla="*/ 10981 h 1405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244897" h="140530">
                              <a:moveTo>
                                <a:pt x="199" y="10981"/>
                              </a:moveTo>
                              <a:cubicBezTo>
                                <a:pt x="3419" y="5615"/>
                                <a:pt x="49568" y="5614"/>
                                <a:pt x="71033" y="4541"/>
                              </a:cubicBezTo>
                              <a:cubicBezTo>
                                <a:pt x="92498" y="3468"/>
                                <a:pt x="108597" y="-5118"/>
                                <a:pt x="128988" y="4541"/>
                              </a:cubicBezTo>
                              <a:cubicBezTo>
                                <a:pt x="149379" y="14200"/>
                                <a:pt x="178357" y="45324"/>
                                <a:pt x="193382" y="62496"/>
                              </a:cubicBezTo>
                              <a:cubicBezTo>
                                <a:pt x="208407" y="79668"/>
                                <a:pt x="210554" y="94693"/>
                                <a:pt x="219140" y="107572"/>
                              </a:cubicBezTo>
                              <a:cubicBezTo>
                                <a:pt x="227726" y="120451"/>
                                <a:pt x="244897" y="139769"/>
                                <a:pt x="244897" y="139769"/>
                              </a:cubicBezTo>
                              <a:cubicBezTo>
                                <a:pt x="243824" y="142989"/>
                                <a:pt x="224506" y="135477"/>
                                <a:pt x="212700" y="126891"/>
                              </a:cubicBezTo>
                              <a:cubicBezTo>
                                <a:pt x="200895" y="118305"/>
                                <a:pt x="183723" y="98986"/>
                                <a:pt x="174064" y="88254"/>
                              </a:cubicBezTo>
                              <a:cubicBezTo>
                                <a:pt x="164405" y="77522"/>
                                <a:pt x="165477" y="68935"/>
                                <a:pt x="154745" y="62496"/>
                              </a:cubicBezTo>
                              <a:cubicBezTo>
                                <a:pt x="144013" y="56057"/>
                                <a:pt x="109669" y="49617"/>
                                <a:pt x="109669" y="49617"/>
                              </a:cubicBezTo>
                              <a:cubicBezTo>
                                <a:pt x="101083" y="47471"/>
                                <a:pt x="112889" y="51763"/>
                                <a:pt x="103230" y="49617"/>
                              </a:cubicBezTo>
                              <a:cubicBezTo>
                                <a:pt x="93571" y="47471"/>
                                <a:pt x="69959" y="39958"/>
                                <a:pt x="51714" y="36738"/>
                              </a:cubicBezTo>
                              <a:cubicBezTo>
                                <a:pt x="33469" y="33518"/>
                                <a:pt x="-3021" y="16347"/>
                                <a:pt x="199" y="1098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A6D4E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582" name="Freeform 581"/>
                        <p:cNvSpPr/>
                        <p:nvPr/>
                      </p:nvSpPr>
                      <p:spPr>
                        <a:xfrm rot="1532529">
                          <a:off x="1687132" y="740535"/>
                          <a:ext cx="374966" cy="103833"/>
                        </a:xfrm>
                        <a:custGeom>
                          <a:avLst/>
                          <a:gdLst>
                            <a:gd name="connsiteX0" fmla="*/ 199 w 244897"/>
                            <a:gd name="connsiteY0" fmla="*/ 10981 h 140530"/>
                            <a:gd name="connsiteX1" fmla="*/ 71033 w 244897"/>
                            <a:gd name="connsiteY1" fmla="*/ 4541 h 140530"/>
                            <a:gd name="connsiteX2" fmla="*/ 128988 w 244897"/>
                            <a:gd name="connsiteY2" fmla="*/ 4541 h 140530"/>
                            <a:gd name="connsiteX3" fmla="*/ 193382 w 244897"/>
                            <a:gd name="connsiteY3" fmla="*/ 62496 h 140530"/>
                            <a:gd name="connsiteX4" fmla="*/ 219140 w 244897"/>
                            <a:gd name="connsiteY4" fmla="*/ 107572 h 140530"/>
                            <a:gd name="connsiteX5" fmla="*/ 244897 w 244897"/>
                            <a:gd name="connsiteY5" fmla="*/ 139769 h 140530"/>
                            <a:gd name="connsiteX6" fmla="*/ 212700 w 244897"/>
                            <a:gd name="connsiteY6" fmla="*/ 126891 h 140530"/>
                            <a:gd name="connsiteX7" fmla="*/ 174064 w 244897"/>
                            <a:gd name="connsiteY7" fmla="*/ 88254 h 140530"/>
                            <a:gd name="connsiteX8" fmla="*/ 154745 w 244897"/>
                            <a:gd name="connsiteY8" fmla="*/ 62496 h 140530"/>
                            <a:gd name="connsiteX9" fmla="*/ 109669 w 244897"/>
                            <a:gd name="connsiteY9" fmla="*/ 49617 h 140530"/>
                            <a:gd name="connsiteX10" fmla="*/ 103230 w 244897"/>
                            <a:gd name="connsiteY10" fmla="*/ 49617 h 140530"/>
                            <a:gd name="connsiteX11" fmla="*/ 51714 w 244897"/>
                            <a:gd name="connsiteY11" fmla="*/ 36738 h 140530"/>
                            <a:gd name="connsiteX12" fmla="*/ 199 w 244897"/>
                            <a:gd name="connsiteY12" fmla="*/ 10981 h 1405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244897" h="140530">
                              <a:moveTo>
                                <a:pt x="199" y="10981"/>
                              </a:moveTo>
                              <a:cubicBezTo>
                                <a:pt x="3419" y="5615"/>
                                <a:pt x="49568" y="5614"/>
                                <a:pt x="71033" y="4541"/>
                              </a:cubicBezTo>
                              <a:cubicBezTo>
                                <a:pt x="92498" y="3468"/>
                                <a:pt x="108597" y="-5118"/>
                                <a:pt x="128988" y="4541"/>
                              </a:cubicBezTo>
                              <a:cubicBezTo>
                                <a:pt x="149379" y="14200"/>
                                <a:pt x="178357" y="45324"/>
                                <a:pt x="193382" y="62496"/>
                              </a:cubicBezTo>
                              <a:cubicBezTo>
                                <a:pt x="208407" y="79668"/>
                                <a:pt x="210554" y="94693"/>
                                <a:pt x="219140" y="107572"/>
                              </a:cubicBezTo>
                              <a:cubicBezTo>
                                <a:pt x="227726" y="120451"/>
                                <a:pt x="244897" y="139769"/>
                                <a:pt x="244897" y="139769"/>
                              </a:cubicBezTo>
                              <a:cubicBezTo>
                                <a:pt x="243824" y="142989"/>
                                <a:pt x="224506" y="135477"/>
                                <a:pt x="212700" y="126891"/>
                              </a:cubicBezTo>
                              <a:cubicBezTo>
                                <a:pt x="200895" y="118305"/>
                                <a:pt x="183723" y="98986"/>
                                <a:pt x="174064" y="88254"/>
                              </a:cubicBezTo>
                              <a:cubicBezTo>
                                <a:pt x="164405" y="77522"/>
                                <a:pt x="165477" y="68935"/>
                                <a:pt x="154745" y="62496"/>
                              </a:cubicBezTo>
                              <a:cubicBezTo>
                                <a:pt x="144013" y="56057"/>
                                <a:pt x="109669" y="49617"/>
                                <a:pt x="109669" y="49617"/>
                              </a:cubicBezTo>
                              <a:cubicBezTo>
                                <a:pt x="101083" y="47471"/>
                                <a:pt x="112889" y="51763"/>
                                <a:pt x="103230" y="49617"/>
                              </a:cubicBezTo>
                              <a:cubicBezTo>
                                <a:pt x="93571" y="47471"/>
                                <a:pt x="69959" y="39958"/>
                                <a:pt x="51714" y="36738"/>
                              </a:cubicBezTo>
                              <a:cubicBezTo>
                                <a:pt x="33469" y="33518"/>
                                <a:pt x="-3021" y="16347"/>
                                <a:pt x="199" y="10981"/>
                              </a:cubicBezTo>
                              <a:close/>
                            </a:path>
                          </a:pathLst>
                        </a:custGeom>
                        <a:solidFill>
                          <a:sysClr val="windowText" lastClr="000000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578" name="Freeform 577"/>
                      <p:cNvSpPr/>
                      <p:nvPr/>
                    </p:nvSpPr>
                    <p:spPr>
                      <a:xfrm rot="1336882">
                        <a:off x="1745087" y="753414"/>
                        <a:ext cx="244475" cy="97309"/>
                      </a:xfrm>
                      <a:custGeom>
                        <a:avLst/>
                        <a:gdLst>
                          <a:gd name="connsiteX0" fmla="*/ 199 w 244897"/>
                          <a:gd name="connsiteY0" fmla="*/ 10981 h 140530"/>
                          <a:gd name="connsiteX1" fmla="*/ 71033 w 244897"/>
                          <a:gd name="connsiteY1" fmla="*/ 4541 h 140530"/>
                          <a:gd name="connsiteX2" fmla="*/ 128988 w 244897"/>
                          <a:gd name="connsiteY2" fmla="*/ 4541 h 140530"/>
                          <a:gd name="connsiteX3" fmla="*/ 193382 w 244897"/>
                          <a:gd name="connsiteY3" fmla="*/ 62496 h 140530"/>
                          <a:gd name="connsiteX4" fmla="*/ 219140 w 244897"/>
                          <a:gd name="connsiteY4" fmla="*/ 107572 h 140530"/>
                          <a:gd name="connsiteX5" fmla="*/ 244897 w 244897"/>
                          <a:gd name="connsiteY5" fmla="*/ 139769 h 140530"/>
                          <a:gd name="connsiteX6" fmla="*/ 212700 w 244897"/>
                          <a:gd name="connsiteY6" fmla="*/ 126891 h 140530"/>
                          <a:gd name="connsiteX7" fmla="*/ 174064 w 244897"/>
                          <a:gd name="connsiteY7" fmla="*/ 88254 h 140530"/>
                          <a:gd name="connsiteX8" fmla="*/ 154745 w 244897"/>
                          <a:gd name="connsiteY8" fmla="*/ 62496 h 140530"/>
                          <a:gd name="connsiteX9" fmla="*/ 109669 w 244897"/>
                          <a:gd name="connsiteY9" fmla="*/ 49617 h 140530"/>
                          <a:gd name="connsiteX10" fmla="*/ 103230 w 244897"/>
                          <a:gd name="connsiteY10" fmla="*/ 49617 h 140530"/>
                          <a:gd name="connsiteX11" fmla="*/ 51714 w 244897"/>
                          <a:gd name="connsiteY11" fmla="*/ 36738 h 140530"/>
                          <a:gd name="connsiteX12" fmla="*/ 199 w 244897"/>
                          <a:gd name="connsiteY12" fmla="*/ 10981 h 1405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44897" h="140530">
                            <a:moveTo>
                              <a:pt x="199" y="10981"/>
                            </a:moveTo>
                            <a:cubicBezTo>
                              <a:pt x="3419" y="5615"/>
                              <a:pt x="49568" y="5614"/>
                              <a:pt x="71033" y="4541"/>
                            </a:cubicBezTo>
                            <a:cubicBezTo>
                              <a:pt x="92498" y="3468"/>
                              <a:pt x="108597" y="-5118"/>
                              <a:pt x="128988" y="4541"/>
                            </a:cubicBezTo>
                            <a:cubicBezTo>
                              <a:pt x="149379" y="14200"/>
                              <a:pt x="178357" y="45324"/>
                              <a:pt x="193382" y="62496"/>
                            </a:cubicBezTo>
                            <a:cubicBezTo>
                              <a:pt x="208407" y="79668"/>
                              <a:pt x="210554" y="94693"/>
                              <a:pt x="219140" y="107572"/>
                            </a:cubicBezTo>
                            <a:cubicBezTo>
                              <a:pt x="227726" y="120451"/>
                              <a:pt x="244897" y="139769"/>
                              <a:pt x="244897" y="139769"/>
                            </a:cubicBezTo>
                            <a:cubicBezTo>
                              <a:pt x="243824" y="142989"/>
                              <a:pt x="224506" y="135477"/>
                              <a:pt x="212700" y="126891"/>
                            </a:cubicBezTo>
                            <a:cubicBezTo>
                              <a:pt x="200895" y="118305"/>
                              <a:pt x="183723" y="98986"/>
                              <a:pt x="174064" y="88254"/>
                            </a:cubicBezTo>
                            <a:cubicBezTo>
                              <a:pt x="164405" y="77522"/>
                              <a:pt x="165477" y="68935"/>
                              <a:pt x="154745" y="62496"/>
                            </a:cubicBezTo>
                            <a:cubicBezTo>
                              <a:pt x="144013" y="56057"/>
                              <a:pt x="109669" y="49617"/>
                              <a:pt x="109669" y="49617"/>
                            </a:cubicBezTo>
                            <a:cubicBezTo>
                              <a:pt x="101083" y="47471"/>
                              <a:pt x="112889" y="51763"/>
                              <a:pt x="103230" y="49617"/>
                            </a:cubicBezTo>
                            <a:cubicBezTo>
                              <a:pt x="93571" y="47471"/>
                              <a:pt x="69959" y="39958"/>
                              <a:pt x="51714" y="36738"/>
                            </a:cubicBezTo>
                            <a:cubicBezTo>
                              <a:pt x="33469" y="33518"/>
                              <a:pt x="-3021" y="16347"/>
                              <a:pt x="199" y="10981"/>
                            </a:cubicBezTo>
                            <a:close/>
                          </a:path>
                        </a:pathLst>
                      </a:custGeom>
                      <a:solidFill>
                        <a:srgbClr val="BA6D4E"/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576" name="Freeform 575"/>
                    <p:cNvSpPr/>
                    <p:nvPr/>
                  </p:nvSpPr>
                  <p:spPr>
                    <a:xfrm rot="736421">
                      <a:off x="1996225" y="888642"/>
                      <a:ext cx="244475" cy="86046"/>
                    </a:xfrm>
                    <a:custGeom>
                      <a:avLst/>
                      <a:gdLst>
                        <a:gd name="connsiteX0" fmla="*/ 199 w 244897"/>
                        <a:gd name="connsiteY0" fmla="*/ 10981 h 140530"/>
                        <a:gd name="connsiteX1" fmla="*/ 71033 w 244897"/>
                        <a:gd name="connsiteY1" fmla="*/ 4541 h 140530"/>
                        <a:gd name="connsiteX2" fmla="*/ 128988 w 244897"/>
                        <a:gd name="connsiteY2" fmla="*/ 4541 h 140530"/>
                        <a:gd name="connsiteX3" fmla="*/ 193382 w 244897"/>
                        <a:gd name="connsiteY3" fmla="*/ 62496 h 140530"/>
                        <a:gd name="connsiteX4" fmla="*/ 219140 w 244897"/>
                        <a:gd name="connsiteY4" fmla="*/ 107572 h 140530"/>
                        <a:gd name="connsiteX5" fmla="*/ 244897 w 244897"/>
                        <a:gd name="connsiteY5" fmla="*/ 139769 h 140530"/>
                        <a:gd name="connsiteX6" fmla="*/ 212700 w 244897"/>
                        <a:gd name="connsiteY6" fmla="*/ 126891 h 140530"/>
                        <a:gd name="connsiteX7" fmla="*/ 174064 w 244897"/>
                        <a:gd name="connsiteY7" fmla="*/ 88254 h 140530"/>
                        <a:gd name="connsiteX8" fmla="*/ 154745 w 244897"/>
                        <a:gd name="connsiteY8" fmla="*/ 62496 h 140530"/>
                        <a:gd name="connsiteX9" fmla="*/ 109669 w 244897"/>
                        <a:gd name="connsiteY9" fmla="*/ 49617 h 140530"/>
                        <a:gd name="connsiteX10" fmla="*/ 103230 w 244897"/>
                        <a:gd name="connsiteY10" fmla="*/ 49617 h 140530"/>
                        <a:gd name="connsiteX11" fmla="*/ 51714 w 244897"/>
                        <a:gd name="connsiteY11" fmla="*/ 36738 h 140530"/>
                        <a:gd name="connsiteX12" fmla="*/ 199 w 244897"/>
                        <a:gd name="connsiteY12" fmla="*/ 10981 h 1405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44897" h="140530">
                          <a:moveTo>
                            <a:pt x="199" y="10981"/>
                          </a:moveTo>
                          <a:cubicBezTo>
                            <a:pt x="3419" y="5615"/>
                            <a:pt x="49568" y="5614"/>
                            <a:pt x="71033" y="4541"/>
                          </a:cubicBezTo>
                          <a:cubicBezTo>
                            <a:pt x="92498" y="3468"/>
                            <a:pt x="108597" y="-5118"/>
                            <a:pt x="128988" y="4541"/>
                          </a:cubicBezTo>
                          <a:cubicBezTo>
                            <a:pt x="149379" y="14200"/>
                            <a:pt x="178357" y="45324"/>
                            <a:pt x="193382" y="62496"/>
                          </a:cubicBezTo>
                          <a:cubicBezTo>
                            <a:pt x="208407" y="79668"/>
                            <a:pt x="210554" y="94693"/>
                            <a:pt x="219140" y="107572"/>
                          </a:cubicBezTo>
                          <a:cubicBezTo>
                            <a:pt x="227726" y="120451"/>
                            <a:pt x="244897" y="139769"/>
                            <a:pt x="244897" y="139769"/>
                          </a:cubicBezTo>
                          <a:cubicBezTo>
                            <a:pt x="243824" y="142989"/>
                            <a:pt x="224506" y="135477"/>
                            <a:pt x="212700" y="126891"/>
                          </a:cubicBezTo>
                          <a:cubicBezTo>
                            <a:pt x="200895" y="118305"/>
                            <a:pt x="183723" y="98986"/>
                            <a:pt x="174064" y="88254"/>
                          </a:cubicBezTo>
                          <a:cubicBezTo>
                            <a:pt x="164405" y="77522"/>
                            <a:pt x="165477" y="68935"/>
                            <a:pt x="154745" y="62496"/>
                          </a:cubicBezTo>
                          <a:cubicBezTo>
                            <a:pt x="144013" y="56057"/>
                            <a:pt x="109669" y="49617"/>
                            <a:pt x="109669" y="49617"/>
                          </a:cubicBezTo>
                          <a:cubicBezTo>
                            <a:pt x="101083" y="47471"/>
                            <a:pt x="112889" y="51763"/>
                            <a:pt x="103230" y="49617"/>
                          </a:cubicBezTo>
                          <a:cubicBezTo>
                            <a:pt x="93571" y="47471"/>
                            <a:pt x="69959" y="39958"/>
                            <a:pt x="51714" y="36738"/>
                          </a:cubicBezTo>
                          <a:cubicBezTo>
                            <a:pt x="33469" y="33518"/>
                            <a:pt x="-3021" y="16347"/>
                            <a:pt x="199" y="10981"/>
                          </a:cubicBezTo>
                          <a:close/>
                        </a:path>
                      </a:pathLst>
                    </a:custGeom>
                    <a:solidFill>
                      <a:srgbClr val="BA6D4E"/>
                    </a:soli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560" name="Group 559"/>
                  <p:cNvGrpSpPr/>
                  <p:nvPr/>
                </p:nvGrpSpPr>
                <p:grpSpPr>
                  <a:xfrm rot="987185">
                    <a:off x="115910" y="341290"/>
                    <a:ext cx="86360" cy="151130"/>
                    <a:chOff x="0" y="0"/>
                    <a:chExt cx="265430" cy="466725"/>
                  </a:xfrm>
                </p:grpSpPr>
                <p:sp>
                  <p:nvSpPr>
                    <p:cNvPr id="572" name="Oval 571"/>
                    <p:cNvSpPr/>
                    <p:nvPr/>
                  </p:nvSpPr>
                  <p:spPr>
                    <a:xfrm rot="990106">
                      <a:off x="0" y="0"/>
                      <a:ext cx="265430" cy="466725"/>
                    </a:xfrm>
                    <a:prstGeom prst="ellipse">
                      <a:avLst/>
                    </a:prstGeom>
                    <a:solidFill>
                      <a:srgbClr val="A5A5A5">
                        <a:lumMod val="20000"/>
                        <a:lumOff val="80000"/>
                      </a:srgbClr>
                    </a:soli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73" name="Oval 572"/>
                    <p:cNvSpPr/>
                    <p:nvPr/>
                  </p:nvSpPr>
                  <p:spPr>
                    <a:xfrm rot="772979">
                      <a:off x="0" y="173864"/>
                      <a:ext cx="213995" cy="283210"/>
                    </a:xfrm>
                    <a:prstGeom prst="ellipse">
                      <a:avLst/>
                    </a:prstGeom>
                    <a:solidFill>
                      <a:sysClr val="windowText" lastClr="0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74" name="Oval 573"/>
                    <p:cNvSpPr/>
                    <p:nvPr/>
                  </p:nvSpPr>
                  <p:spPr>
                    <a:xfrm rot="997361">
                      <a:off x="6439" y="180304"/>
                      <a:ext cx="105410" cy="241935"/>
                    </a:xfrm>
                    <a:prstGeom prst="ellipse">
                      <a:avLst/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561" name="Group 560"/>
                  <p:cNvGrpSpPr/>
                  <p:nvPr/>
                </p:nvGrpSpPr>
                <p:grpSpPr>
                  <a:xfrm rot="987185">
                    <a:off x="257578" y="367047"/>
                    <a:ext cx="86360" cy="151130"/>
                    <a:chOff x="0" y="0"/>
                    <a:chExt cx="265430" cy="466725"/>
                  </a:xfrm>
                </p:grpSpPr>
                <p:sp>
                  <p:nvSpPr>
                    <p:cNvPr id="569" name="Oval 568"/>
                    <p:cNvSpPr/>
                    <p:nvPr/>
                  </p:nvSpPr>
                  <p:spPr>
                    <a:xfrm rot="990106">
                      <a:off x="0" y="0"/>
                      <a:ext cx="265430" cy="466725"/>
                    </a:xfrm>
                    <a:prstGeom prst="ellipse">
                      <a:avLst/>
                    </a:prstGeom>
                    <a:solidFill>
                      <a:srgbClr val="A5A5A5">
                        <a:lumMod val="20000"/>
                        <a:lumOff val="80000"/>
                      </a:srgbClr>
                    </a:soli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70" name="Oval 569"/>
                    <p:cNvSpPr/>
                    <p:nvPr/>
                  </p:nvSpPr>
                  <p:spPr>
                    <a:xfrm rot="772979">
                      <a:off x="0" y="173864"/>
                      <a:ext cx="213995" cy="283210"/>
                    </a:xfrm>
                    <a:prstGeom prst="ellipse">
                      <a:avLst/>
                    </a:prstGeom>
                    <a:solidFill>
                      <a:sysClr val="windowText" lastClr="0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71" name="Oval 570"/>
                    <p:cNvSpPr/>
                    <p:nvPr/>
                  </p:nvSpPr>
                  <p:spPr>
                    <a:xfrm rot="997361">
                      <a:off x="6439" y="180304"/>
                      <a:ext cx="105410" cy="241935"/>
                    </a:xfrm>
                    <a:prstGeom prst="ellipse">
                      <a:avLst/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562" name="Group 561"/>
                  <p:cNvGrpSpPr/>
                  <p:nvPr/>
                </p:nvGrpSpPr>
                <p:grpSpPr>
                  <a:xfrm rot="397196">
                    <a:off x="1" y="585989"/>
                    <a:ext cx="111128" cy="85089"/>
                    <a:chOff x="0" y="0"/>
                    <a:chExt cx="423418" cy="394043"/>
                  </a:xfrm>
                </p:grpSpPr>
                <p:sp>
                  <p:nvSpPr>
                    <p:cNvPr id="565" name="Oval 564"/>
                    <p:cNvSpPr/>
                    <p:nvPr/>
                  </p:nvSpPr>
                  <p:spPr>
                    <a:xfrm rot="20350447">
                      <a:off x="95124" y="196260"/>
                      <a:ext cx="115351" cy="197783"/>
                    </a:xfrm>
                    <a:prstGeom prst="ellipse">
                      <a:avLst/>
                    </a:prstGeom>
                    <a:solidFill>
                      <a:srgbClr val="672F09"/>
                    </a:soli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66" name="Oval 565"/>
                    <p:cNvSpPr/>
                    <p:nvPr/>
                  </p:nvSpPr>
                  <p:spPr>
                    <a:xfrm rot="20134001">
                      <a:off x="276953" y="128481"/>
                      <a:ext cx="115162" cy="194875"/>
                    </a:xfrm>
                    <a:prstGeom prst="ellipse">
                      <a:avLst/>
                    </a:prstGeom>
                    <a:solidFill>
                      <a:srgbClr val="672F09"/>
                    </a:soli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67" name="Arc 566"/>
                    <p:cNvSpPr/>
                    <p:nvPr/>
                  </p:nvSpPr>
                  <p:spPr>
                    <a:xfrm rot="19029815">
                      <a:off x="0" y="57955"/>
                      <a:ext cx="217981" cy="285416"/>
                    </a:xfrm>
                    <a:prstGeom prst="arc">
                      <a:avLst>
                        <a:gd name="adj1" fmla="val 13697362"/>
                        <a:gd name="adj2" fmla="val 0"/>
                      </a:avLst>
                    </a:prstGeom>
                    <a:noFill/>
                    <a:ln w="1905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68" name="Arc 567"/>
                    <p:cNvSpPr/>
                    <p:nvPr/>
                  </p:nvSpPr>
                  <p:spPr>
                    <a:xfrm rot="19029815">
                      <a:off x="206062" y="0"/>
                      <a:ext cx="217356" cy="305435"/>
                    </a:xfrm>
                    <a:prstGeom prst="arc">
                      <a:avLst>
                        <a:gd name="adj1" fmla="val 13697362"/>
                        <a:gd name="adj2" fmla="val 0"/>
                      </a:avLst>
                    </a:prstGeom>
                    <a:noFill/>
                    <a:ln w="1905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563" name="Freeform 562"/>
                  <p:cNvSpPr/>
                  <p:nvPr/>
                </p:nvSpPr>
                <p:spPr>
                  <a:xfrm>
                    <a:off x="115910" y="598867"/>
                    <a:ext cx="203835" cy="153035"/>
                  </a:xfrm>
                  <a:custGeom>
                    <a:avLst/>
                    <a:gdLst>
                      <a:gd name="connsiteX0" fmla="*/ 224 w 203910"/>
                      <a:gd name="connsiteY0" fmla="*/ 151740 h 153463"/>
                      <a:gd name="connsiteX1" fmla="*/ 45300 w 203910"/>
                      <a:gd name="connsiteY1" fmla="*/ 113103 h 153463"/>
                      <a:gd name="connsiteX2" fmla="*/ 96816 w 203910"/>
                      <a:gd name="connsiteY2" fmla="*/ 87346 h 153463"/>
                      <a:gd name="connsiteX3" fmla="*/ 129013 w 203910"/>
                      <a:gd name="connsiteY3" fmla="*/ 61588 h 153463"/>
                      <a:gd name="connsiteX4" fmla="*/ 148331 w 203910"/>
                      <a:gd name="connsiteY4" fmla="*/ 35830 h 153463"/>
                      <a:gd name="connsiteX5" fmla="*/ 161210 w 203910"/>
                      <a:gd name="connsiteY5" fmla="*/ 3633 h 153463"/>
                      <a:gd name="connsiteX6" fmla="*/ 199847 w 203910"/>
                      <a:gd name="connsiteY6" fmla="*/ 3633 h 153463"/>
                      <a:gd name="connsiteX7" fmla="*/ 199847 w 203910"/>
                      <a:gd name="connsiteY7" fmla="*/ 29391 h 153463"/>
                      <a:gd name="connsiteX8" fmla="*/ 174089 w 203910"/>
                      <a:gd name="connsiteY8" fmla="*/ 74467 h 153463"/>
                      <a:gd name="connsiteX9" fmla="*/ 154771 w 203910"/>
                      <a:gd name="connsiteY9" fmla="*/ 93785 h 153463"/>
                      <a:gd name="connsiteX10" fmla="*/ 109695 w 203910"/>
                      <a:gd name="connsiteY10" fmla="*/ 119543 h 153463"/>
                      <a:gd name="connsiteX11" fmla="*/ 103255 w 203910"/>
                      <a:gd name="connsiteY11" fmla="*/ 132422 h 153463"/>
                      <a:gd name="connsiteX12" fmla="*/ 64619 w 203910"/>
                      <a:gd name="connsiteY12" fmla="*/ 145301 h 153463"/>
                      <a:gd name="connsiteX13" fmla="*/ 224 w 203910"/>
                      <a:gd name="connsiteY13" fmla="*/ 151740 h 153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03910" h="153463">
                        <a:moveTo>
                          <a:pt x="224" y="151740"/>
                        </a:moveTo>
                        <a:cubicBezTo>
                          <a:pt x="-2996" y="146374"/>
                          <a:pt x="29201" y="123835"/>
                          <a:pt x="45300" y="113103"/>
                        </a:cubicBezTo>
                        <a:cubicBezTo>
                          <a:pt x="61399" y="102371"/>
                          <a:pt x="82864" y="95932"/>
                          <a:pt x="96816" y="87346"/>
                        </a:cubicBezTo>
                        <a:cubicBezTo>
                          <a:pt x="110768" y="78760"/>
                          <a:pt x="129013" y="61588"/>
                          <a:pt x="129013" y="61588"/>
                        </a:cubicBezTo>
                        <a:cubicBezTo>
                          <a:pt x="137599" y="53002"/>
                          <a:pt x="142965" y="45489"/>
                          <a:pt x="148331" y="35830"/>
                        </a:cubicBezTo>
                        <a:cubicBezTo>
                          <a:pt x="153697" y="26171"/>
                          <a:pt x="152624" y="8999"/>
                          <a:pt x="161210" y="3633"/>
                        </a:cubicBezTo>
                        <a:cubicBezTo>
                          <a:pt x="169796" y="-1733"/>
                          <a:pt x="193408" y="-660"/>
                          <a:pt x="199847" y="3633"/>
                        </a:cubicBezTo>
                        <a:cubicBezTo>
                          <a:pt x="206286" y="7926"/>
                          <a:pt x="204140" y="17585"/>
                          <a:pt x="199847" y="29391"/>
                        </a:cubicBezTo>
                        <a:cubicBezTo>
                          <a:pt x="195554" y="41197"/>
                          <a:pt x="174089" y="74467"/>
                          <a:pt x="174089" y="74467"/>
                        </a:cubicBezTo>
                        <a:cubicBezTo>
                          <a:pt x="166576" y="85199"/>
                          <a:pt x="154771" y="93785"/>
                          <a:pt x="154771" y="93785"/>
                        </a:cubicBezTo>
                        <a:cubicBezTo>
                          <a:pt x="144039" y="101298"/>
                          <a:pt x="109695" y="119543"/>
                          <a:pt x="109695" y="119543"/>
                        </a:cubicBezTo>
                        <a:cubicBezTo>
                          <a:pt x="101109" y="125982"/>
                          <a:pt x="103255" y="132422"/>
                          <a:pt x="103255" y="132422"/>
                        </a:cubicBezTo>
                        <a:cubicBezTo>
                          <a:pt x="95742" y="136715"/>
                          <a:pt x="75351" y="142081"/>
                          <a:pt x="64619" y="145301"/>
                        </a:cubicBezTo>
                        <a:cubicBezTo>
                          <a:pt x="53887" y="148521"/>
                          <a:pt x="3444" y="157106"/>
                          <a:pt x="224" y="15174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64" name="Arc 563"/>
                  <p:cNvSpPr/>
                  <p:nvPr/>
                </p:nvSpPr>
                <p:spPr>
                  <a:xfrm rot="1923841">
                    <a:off x="251138" y="553791"/>
                    <a:ext cx="109262" cy="116224"/>
                  </a:xfrm>
                  <a:prstGeom prst="arc">
                    <a:avLst>
                      <a:gd name="adj1" fmla="val 13697362"/>
                      <a:gd name="adj2" fmla="val 0"/>
                    </a:avLst>
                  </a:prstGeom>
                  <a:noFill/>
                  <a:ln w="1905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  <p:grpSp>
            <p:nvGrpSpPr>
              <p:cNvPr id="526" name="Group 525"/>
              <p:cNvGrpSpPr/>
              <p:nvPr/>
            </p:nvGrpSpPr>
            <p:grpSpPr>
              <a:xfrm rot="20947340" flipH="1">
                <a:off x="1225549" y="1"/>
                <a:ext cx="2304416" cy="2958465"/>
                <a:chOff x="0" y="0"/>
                <a:chExt cx="1405850" cy="1887412"/>
              </a:xfrm>
            </p:grpSpPr>
            <p:grpSp>
              <p:nvGrpSpPr>
                <p:cNvPr id="527" name="Group 526"/>
                <p:cNvGrpSpPr/>
                <p:nvPr/>
              </p:nvGrpSpPr>
              <p:grpSpPr>
                <a:xfrm>
                  <a:off x="0" y="772733"/>
                  <a:ext cx="1405850" cy="1114679"/>
                  <a:chOff x="0" y="0"/>
                  <a:chExt cx="1405850" cy="1114679"/>
                </a:xfrm>
              </p:grpSpPr>
              <p:grpSp>
                <p:nvGrpSpPr>
                  <p:cNvPr id="548" name="Group 547"/>
                  <p:cNvGrpSpPr/>
                  <p:nvPr/>
                </p:nvGrpSpPr>
                <p:grpSpPr>
                  <a:xfrm>
                    <a:off x="829149" y="538099"/>
                    <a:ext cx="576701" cy="576580"/>
                    <a:chOff x="553792" y="38637"/>
                    <a:chExt cx="546449" cy="527130"/>
                  </a:xfrm>
                </p:grpSpPr>
                <p:sp>
                  <p:nvSpPr>
                    <p:cNvPr id="555" name="Freeform 554"/>
                    <p:cNvSpPr/>
                    <p:nvPr/>
                  </p:nvSpPr>
                  <p:spPr>
                    <a:xfrm rot="21151513">
                      <a:off x="553792" y="38637"/>
                      <a:ext cx="410287" cy="508858"/>
                    </a:xfrm>
                    <a:custGeom>
                      <a:avLst/>
                      <a:gdLst>
                        <a:gd name="connsiteX0" fmla="*/ 8643 w 410287"/>
                        <a:gd name="connsiteY0" fmla="*/ 17752 h 508858"/>
                        <a:gd name="connsiteX1" fmla="*/ 27961 w 410287"/>
                        <a:gd name="connsiteY1" fmla="*/ 178738 h 508858"/>
                        <a:gd name="connsiteX2" fmla="*/ 21522 w 410287"/>
                        <a:gd name="connsiteY2" fmla="*/ 281769 h 508858"/>
                        <a:gd name="connsiteX3" fmla="*/ 8643 w 410287"/>
                        <a:gd name="connsiteY3" fmla="*/ 378360 h 508858"/>
                        <a:gd name="connsiteX4" fmla="*/ 40840 w 410287"/>
                        <a:gd name="connsiteY4" fmla="*/ 500710 h 508858"/>
                        <a:gd name="connsiteX5" fmla="*/ 92356 w 410287"/>
                        <a:gd name="connsiteY5" fmla="*/ 494270 h 508858"/>
                        <a:gd name="connsiteX6" fmla="*/ 163190 w 410287"/>
                        <a:gd name="connsiteY6" fmla="*/ 468512 h 508858"/>
                        <a:gd name="connsiteX7" fmla="*/ 214705 w 410287"/>
                        <a:gd name="connsiteY7" fmla="*/ 455633 h 508858"/>
                        <a:gd name="connsiteX8" fmla="*/ 349933 w 410287"/>
                        <a:gd name="connsiteY8" fmla="*/ 384800 h 508858"/>
                        <a:gd name="connsiteX9" fmla="*/ 401449 w 410287"/>
                        <a:gd name="connsiteY9" fmla="*/ 333284 h 508858"/>
                        <a:gd name="connsiteX10" fmla="*/ 407888 w 410287"/>
                        <a:gd name="connsiteY10" fmla="*/ 307526 h 508858"/>
                        <a:gd name="connsiteX11" fmla="*/ 375691 w 410287"/>
                        <a:gd name="connsiteY11" fmla="*/ 262450 h 508858"/>
                        <a:gd name="connsiteX12" fmla="*/ 317736 w 410287"/>
                        <a:gd name="connsiteY12" fmla="*/ 281769 h 508858"/>
                        <a:gd name="connsiteX13" fmla="*/ 221144 w 410287"/>
                        <a:gd name="connsiteY13" fmla="*/ 320405 h 508858"/>
                        <a:gd name="connsiteX14" fmla="*/ 143871 w 410287"/>
                        <a:gd name="connsiteY14" fmla="*/ 365481 h 508858"/>
                        <a:gd name="connsiteX15" fmla="*/ 124553 w 410287"/>
                        <a:gd name="connsiteY15" fmla="*/ 397679 h 508858"/>
                        <a:gd name="connsiteX16" fmla="*/ 150311 w 410287"/>
                        <a:gd name="connsiteY16" fmla="*/ 359042 h 508858"/>
                        <a:gd name="connsiteX17" fmla="*/ 188947 w 410287"/>
                        <a:gd name="connsiteY17" fmla="*/ 275329 h 508858"/>
                        <a:gd name="connsiteX18" fmla="*/ 195387 w 410287"/>
                        <a:gd name="connsiteY18" fmla="*/ 217374 h 508858"/>
                        <a:gd name="connsiteX19" fmla="*/ 201826 w 410287"/>
                        <a:gd name="connsiteY19" fmla="*/ 75707 h 508858"/>
                        <a:gd name="connsiteX20" fmla="*/ 188947 w 410287"/>
                        <a:gd name="connsiteY20" fmla="*/ 11312 h 508858"/>
                        <a:gd name="connsiteX21" fmla="*/ 8643 w 410287"/>
                        <a:gd name="connsiteY21" fmla="*/ 17752 h 5088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410287" h="508858">
                          <a:moveTo>
                            <a:pt x="8643" y="17752"/>
                          </a:moveTo>
                          <a:cubicBezTo>
                            <a:pt x="-18188" y="45656"/>
                            <a:pt x="25815" y="134735"/>
                            <a:pt x="27961" y="178738"/>
                          </a:cubicBezTo>
                          <a:cubicBezTo>
                            <a:pt x="30107" y="222741"/>
                            <a:pt x="24742" y="248499"/>
                            <a:pt x="21522" y="281769"/>
                          </a:cubicBezTo>
                          <a:cubicBezTo>
                            <a:pt x="18302" y="315039"/>
                            <a:pt x="5423" y="341870"/>
                            <a:pt x="8643" y="378360"/>
                          </a:cubicBezTo>
                          <a:cubicBezTo>
                            <a:pt x="11863" y="414850"/>
                            <a:pt x="26888" y="481392"/>
                            <a:pt x="40840" y="500710"/>
                          </a:cubicBezTo>
                          <a:cubicBezTo>
                            <a:pt x="54792" y="520028"/>
                            <a:pt x="71964" y="499636"/>
                            <a:pt x="92356" y="494270"/>
                          </a:cubicBezTo>
                          <a:cubicBezTo>
                            <a:pt x="112748" y="488904"/>
                            <a:pt x="142798" y="474952"/>
                            <a:pt x="163190" y="468512"/>
                          </a:cubicBezTo>
                          <a:cubicBezTo>
                            <a:pt x="183582" y="462072"/>
                            <a:pt x="183581" y="469585"/>
                            <a:pt x="214705" y="455633"/>
                          </a:cubicBezTo>
                          <a:cubicBezTo>
                            <a:pt x="245829" y="441681"/>
                            <a:pt x="318809" y="405191"/>
                            <a:pt x="349933" y="384800"/>
                          </a:cubicBezTo>
                          <a:cubicBezTo>
                            <a:pt x="381057" y="364409"/>
                            <a:pt x="401449" y="333284"/>
                            <a:pt x="401449" y="333284"/>
                          </a:cubicBezTo>
                          <a:cubicBezTo>
                            <a:pt x="411108" y="320405"/>
                            <a:pt x="412181" y="319332"/>
                            <a:pt x="407888" y="307526"/>
                          </a:cubicBezTo>
                          <a:cubicBezTo>
                            <a:pt x="403595" y="295720"/>
                            <a:pt x="390716" y="266743"/>
                            <a:pt x="375691" y="262450"/>
                          </a:cubicBezTo>
                          <a:cubicBezTo>
                            <a:pt x="360666" y="258157"/>
                            <a:pt x="343494" y="272110"/>
                            <a:pt x="317736" y="281769"/>
                          </a:cubicBezTo>
                          <a:cubicBezTo>
                            <a:pt x="291978" y="291428"/>
                            <a:pt x="250121" y="306453"/>
                            <a:pt x="221144" y="320405"/>
                          </a:cubicBezTo>
                          <a:cubicBezTo>
                            <a:pt x="192167" y="334357"/>
                            <a:pt x="159969" y="352602"/>
                            <a:pt x="143871" y="365481"/>
                          </a:cubicBezTo>
                          <a:cubicBezTo>
                            <a:pt x="127773" y="378360"/>
                            <a:pt x="123480" y="398752"/>
                            <a:pt x="124553" y="397679"/>
                          </a:cubicBezTo>
                          <a:cubicBezTo>
                            <a:pt x="125626" y="396606"/>
                            <a:pt x="139579" y="379434"/>
                            <a:pt x="150311" y="359042"/>
                          </a:cubicBezTo>
                          <a:cubicBezTo>
                            <a:pt x="161043" y="338650"/>
                            <a:pt x="181434" y="298940"/>
                            <a:pt x="188947" y="275329"/>
                          </a:cubicBezTo>
                          <a:cubicBezTo>
                            <a:pt x="196460" y="251718"/>
                            <a:pt x="193241" y="250644"/>
                            <a:pt x="195387" y="217374"/>
                          </a:cubicBezTo>
                          <a:cubicBezTo>
                            <a:pt x="197533" y="184104"/>
                            <a:pt x="202899" y="110051"/>
                            <a:pt x="201826" y="75707"/>
                          </a:cubicBezTo>
                          <a:cubicBezTo>
                            <a:pt x="200753" y="41363"/>
                            <a:pt x="215778" y="22044"/>
                            <a:pt x="188947" y="11312"/>
                          </a:cubicBezTo>
                          <a:cubicBezTo>
                            <a:pt x="162116" y="580"/>
                            <a:pt x="35474" y="-10152"/>
                            <a:pt x="8643" y="17752"/>
                          </a:cubicBezTo>
                          <a:close/>
                        </a:path>
                      </a:pathLst>
                    </a:custGeom>
                    <a:solidFill>
                      <a:srgbClr val="E7E6E6">
                        <a:lumMod val="50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56" name="Freeform 555"/>
                    <p:cNvSpPr/>
                    <p:nvPr/>
                  </p:nvSpPr>
                  <p:spPr>
                    <a:xfrm rot="15273521">
                      <a:off x="853226" y="318752"/>
                      <a:ext cx="346075" cy="147955"/>
                    </a:xfrm>
                    <a:custGeom>
                      <a:avLst/>
                      <a:gdLst>
                        <a:gd name="connsiteX0" fmla="*/ 187885 w 299576"/>
                        <a:gd name="connsiteY0" fmla="*/ 26710 h 129909"/>
                        <a:gd name="connsiteX1" fmla="*/ 84854 w 299576"/>
                        <a:gd name="connsiteY1" fmla="*/ 58907 h 129909"/>
                        <a:gd name="connsiteX2" fmla="*/ 39778 w 299576"/>
                        <a:gd name="connsiteY2" fmla="*/ 65347 h 129909"/>
                        <a:gd name="connsiteX3" fmla="*/ 1141 w 299576"/>
                        <a:gd name="connsiteY3" fmla="*/ 84665 h 129909"/>
                        <a:gd name="connsiteX4" fmla="*/ 14020 w 299576"/>
                        <a:gd name="connsiteY4" fmla="*/ 110423 h 129909"/>
                        <a:gd name="connsiteX5" fmla="*/ 52657 w 299576"/>
                        <a:gd name="connsiteY5" fmla="*/ 123302 h 129909"/>
                        <a:gd name="connsiteX6" fmla="*/ 91294 w 299576"/>
                        <a:gd name="connsiteY6" fmla="*/ 129741 h 129909"/>
                        <a:gd name="connsiteX7" fmla="*/ 194324 w 299576"/>
                        <a:gd name="connsiteY7" fmla="*/ 116862 h 129909"/>
                        <a:gd name="connsiteX8" fmla="*/ 245840 w 299576"/>
                        <a:gd name="connsiteY8" fmla="*/ 116862 h 129909"/>
                        <a:gd name="connsiteX9" fmla="*/ 297355 w 299576"/>
                        <a:gd name="connsiteY9" fmla="*/ 110423 h 129909"/>
                        <a:gd name="connsiteX10" fmla="*/ 290916 w 299576"/>
                        <a:gd name="connsiteY10" fmla="*/ 78226 h 129909"/>
                        <a:gd name="connsiteX11" fmla="*/ 284477 w 299576"/>
                        <a:gd name="connsiteY11" fmla="*/ 58907 h 129909"/>
                        <a:gd name="connsiteX12" fmla="*/ 284477 w 299576"/>
                        <a:gd name="connsiteY12" fmla="*/ 39589 h 129909"/>
                        <a:gd name="connsiteX13" fmla="*/ 290916 w 299576"/>
                        <a:gd name="connsiteY13" fmla="*/ 13831 h 129909"/>
                        <a:gd name="connsiteX14" fmla="*/ 297355 w 299576"/>
                        <a:gd name="connsiteY14" fmla="*/ 953 h 129909"/>
                        <a:gd name="connsiteX15" fmla="*/ 284477 w 299576"/>
                        <a:gd name="connsiteY15" fmla="*/ 953 h 129909"/>
                        <a:gd name="connsiteX16" fmla="*/ 245840 w 299576"/>
                        <a:gd name="connsiteY16" fmla="*/ 953 h 129909"/>
                        <a:gd name="connsiteX17" fmla="*/ 187885 w 299576"/>
                        <a:gd name="connsiteY17" fmla="*/ 26710 h 129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99576" h="129909">
                          <a:moveTo>
                            <a:pt x="187885" y="26710"/>
                          </a:moveTo>
                          <a:cubicBezTo>
                            <a:pt x="161054" y="36369"/>
                            <a:pt x="109538" y="52468"/>
                            <a:pt x="84854" y="58907"/>
                          </a:cubicBezTo>
                          <a:cubicBezTo>
                            <a:pt x="60169" y="65347"/>
                            <a:pt x="53730" y="61054"/>
                            <a:pt x="39778" y="65347"/>
                          </a:cubicBezTo>
                          <a:cubicBezTo>
                            <a:pt x="25826" y="69640"/>
                            <a:pt x="1141" y="84665"/>
                            <a:pt x="1141" y="84665"/>
                          </a:cubicBezTo>
                          <a:cubicBezTo>
                            <a:pt x="-3152" y="92178"/>
                            <a:pt x="5434" y="103984"/>
                            <a:pt x="14020" y="110423"/>
                          </a:cubicBezTo>
                          <a:cubicBezTo>
                            <a:pt x="22606" y="116863"/>
                            <a:pt x="39778" y="120082"/>
                            <a:pt x="52657" y="123302"/>
                          </a:cubicBezTo>
                          <a:cubicBezTo>
                            <a:pt x="65536" y="126522"/>
                            <a:pt x="67683" y="130814"/>
                            <a:pt x="91294" y="129741"/>
                          </a:cubicBezTo>
                          <a:cubicBezTo>
                            <a:pt x="114905" y="128668"/>
                            <a:pt x="168566" y="119009"/>
                            <a:pt x="194324" y="116862"/>
                          </a:cubicBezTo>
                          <a:cubicBezTo>
                            <a:pt x="220082" y="114715"/>
                            <a:pt x="228668" y="117935"/>
                            <a:pt x="245840" y="116862"/>
                          </a:cubicBezTo>
                          <a:cubicBezTo>
                            <a:pt x="263012" y="115789"/>
                            <a:pt x="297355" y="110423"/>
                            <a:pt x="297355" y="110423"/>
                          </a:cubicBezTo>
                          <a:cubicBezTo>
                            <a:pt x="304868" y="103984"/>
                            <a:pt x="290916" y="78226"/>
                            <a:pt x="290916" y="78226"/>
                          </a:cubicBezTo>
                          <a:cubicBezTo>
                            <a:pt x="288770" y="69640"/>
                            <a:pt x="284477" y="58907"/>
                            <a:pt x="284477" y="58907"/>
                          </a:cubicBezTo>
                          <a:cubicBezTo>
                            <a:pt x="283404" y="52468"/>
                            <a:pt x="284477" y="39589"/>
                            <a:pt x="284477" y="39589"/>
                          </a:cubicBezTo>
                          <a:cubicBezTo>
                            <a:pt x="285550" y="32076"/>
                            <a:pt x="290916" y="13831"/>
                            <a:pt x="290916" y="13831"/>
                          </a:cubicBezTo>
                          <a:cubicBezTo>
                            <a:pt x="293062" y="7392"/>
                            <a:pt x="297355" y="953"/>
                            <a:pt x="297355" y="953"/>
                          </a:cubicBezTo>
                          <a:cubicBezTo>
                            <a:pt x="296282" y="-1193"/>
                            <a:pt x="284477" y="953"/>
                            <a:pt x="284477" y="953"/>
                          </a:cubicBezTo>
                          <a:cubicBezTo>
                            <a:pt x="275891" y="953"/>
                            <a:pt x="259792" y="-1193"/>
                            <a:pt x="245840" y="953"/>
                          </a:cubicBezTo>
                          <a:cubicBezTo>
                            <a:pt x="231888" y="3099"/>
                            <a:pt x="214716" y="17051"/>
                            <a:pt x="187885" y="26710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549" name="Group 548"/>
                  <p:cNvGrpSpPr/>
                  <p:nvPr/>
                </p:nvGrpSpPr>
                <p:grpSpPr>
                  <a:xfrm>
                    <a:off x="0" y="0"/>
                    <a:ext cx="1114103" cy="658397"/>
                    <a:chOff x="0" y="0"/>
                    <a:chExt cx="1114103" cy="658397"/>
                  </a:xfrm>
                </p:grpSpPr>
                <p:sp>
                  <p:nvSpPr>
                    <p:cNvPr id="550" name="Freeform 549"/>
                    <p:cNvSpPr/>
                    <p:nvPr/>
                  </p:nvSpPr>
                  <p:spPr>
                    <a:xfrm rot="21039507">
                      <a:off x="0" y="218941"/>
                      <a:ext cx="248920" cy="165735"/>
                    </a:xfrm>
                    <a:custGeom>
                      <a:avLst/>
                      <a:gdLst>
                        <a:gd name="connsiteX0" fmla="*/ 1702204 w 1780281"/>
                        <a:gd name="connsiteY0" fmla="*/ 624843 h 1062815"/>
                        <a:gd name="connsiteX1" fmla="*/ 1554097 w 1780281"/>
                        <a:gd name="connsiteY1" fmla="*/ 624843 h 1062815"/>
                        <a:gd name="connsiteX2" fmla="*/ 1496142 w 1780281"/>
                        <a:gd name="connsiteY2" fmla="*/ 618403 h 1062815"/>
                        <a:gd name="connsiteX3" fmla="*/ 1463945 w 1780281"/>
                        <a:gd name="connsiteY3" fmla="*/ 592645 h 1062815"/>
                        <a:gd name="connsiteX4" fmla="*/ 1425308 w 1780281"/>
                        <a:gd name="connsiteY4" fmla="*/ 541130 h 1062815"/>
                        <a:gd name="connsiteX5" fmla="*/ 1380232 w 1780281"/>
                        <a:gd name="connsiteY5" fmla="*/ 476736 h 1062815"/>
                        <a:gd name="connsiteX6" fmla="*/ 1348035 w 1780281"/>
                        <a:gd name="connsiteY6" fmla="*/ 405902 h 1062815"/>
                        <a:gd name="connsiteX7" fmla="*/ 1309399 w 1780281"/>
                        <a:gd name="connsiteY7" fmla="*/ 341507 h 1062815"/>
                        <a:gd name="connsiteX8" fmla="*/ 1232125 w 1780281"/>
                        <a:gd name="connsiteY8" fmla="*/ 296431 h 1062815"/>
                        <a:gd name="connsiteX9" fmla="*/ 1129094 w 1780281"/>
                        <a:gd name="connsiteY9" fmla="*/ 244916 h 1062815"/>
                        <a:gd name="connsiteX10" fmla="*/ 1032503 w 1780281"/>
                        <a:gd name="connsiteY10" fmla="*/ 199840 h 1062815"/>
                        <a:gd name="connsiteX11" fmla="*/ 993866 w 1780281"/>
                        <a:gd name="connsiteY11" fmla="*/ 180521 h 1062815"/>
                        <a:gd name="connsiteX12" fmla="*/ 890835 w 1780281"/>
                        <a:gd name="connsiteY12" fmla="*/ 129006 h 1062815"/>
                        <a:gd name="connsiteX13" fmla="*/ 820001 w 1780281"/>
                        <a:gd name="connsiteY13" fmla="*/ 51733 h 1062815"/>
                        <a:gd name="connsiteX14" fmla="*/ 710531 w 1780281"/>
                        <a:gd name="connsiteY14" fmla="*/ 217 h 1062815"/>
                        <a:gd name="connsiteX15" fmla="*/ 613939 w 1780281"/>
                        <a:gd name="connsiteY15" fmla="*/ 71051 h 1062815"/>
                        <a:gd name="connsiteX16" fmla="*/ 659016 w 1780281"/>
                        <a:gd name="connsiteY16" fmla="*/ 141885 h 1062815"/>
                        <a:gd name="connsiteX17" fmla="*/ 762047 w 1780281"/>
                        <a:gd name="connsiteY17" fmla="*/ 199840 h 1062815"/>
                        <a:gd name="connsiteX18" fmla="*/ 877956 w 1780281"/>
                        <a:gd name="connsiteY18" fmla="*/ 283552 h 1062815"/>
                        <a:gd name="connsiteX19" fmla="*/ 955230 w 1780281"/>
                        <a:gd name="connsiteY19" fmla="*/ 386583 h 1062815"/>
                        <a:gd name="connsiteX20" fmla="*/ 980987 w 1780281"/>
                        <a:gd name="connsiteY20" fmla="*/ 450978 h 1062815"/>
                        <a:gd name="connsiteX21" fmla="*/ 961669 w 1780281"/>
                        <a:gd name="connsiteY21" fmla="*/ 438099 h 1062815"/>
                        <a:gd name="connsiteX22" fmla="*/ 826441 w 1780281"/>
                        <a:gd name="connsiteY22" fmla="*/ 354386 h 1062815"/>
                        <a:gd name="connsiteX23" fmla="*/ 755607 w 1780281"/>
                        <a:gd name="connsiteY23" fmla="*/ 309310 h 1062815"/>
                        <a:gd name="connsiteX24" fmla="*/ 671894 w 1780281"/>
                        <a:gd name="connsiteY24" fmla="*/ 238476 h 1062815"/>
                        <a:gd name="connsiteX25" fmla="*/ 568863 w 1780281"/>
                        <a:gd name="connsiteY25" fmla="*/ 180521 h 1062815"/>
                        <a:gd name="connsiteX26" fmla="*/ 414317 w 1780281"/>
                        <a:gd name="connsiteY26" fmla="*/ 83930 h 1062815"/>
                        <a:gd name="connsiteX27" fmla="*/ 291968 w 1780281"/>
                        <a:gd name="connsiteY27" fmla="*/ 25975 h 1062815"/>
                        <a:gd name="connsiteX28" fmla="*/ 163179 w 1780281"/>
                        <a:gd name="connsiteY28" fmla="*/ 38854 h 1062815"/>
                        <a:gd name="connsiteX29" fmla="*/ 163179 w 1780281"/>
                        <a:gd name="connsiteY29" fmla="*/ 90369 h 1062815"/>
                        <a:gd name="connsiteX30" fmla="*/ 234013 w 1780281"/>
                        <a:gd name="connsiteY30" fmla="*/ 135445 h 1062815"/>
                        <a:gd name="connsiteX31" fmla="*/ 298407 w 1780281"/>
                        <a:gd name="connsiteY31" fmla="*/ 161203 h 1062815"/>
                        <a:gd name="connsiteX32" fmla="*/ 394999 w 1780281"/>
                        <a:gd name="connsiteY32" fmla="*/ 206279 h 1062815"/>
                        <a:gd name="connsiteX33" fmla="*/ 555985 w 1780281"/>
                        <a:gd name="connsiteY33" fmla="*/ 283552 h 1062815"/>
                        <a:gd name="connsiteX34" fmla="*/ 684773 w 1780281"/>
                        <a:gd name="connsiteY34" fmla="*/ 405902 h 1062815"/>
                        <a:gd name="connsiteX35" fmla="*/ 774925 w 1780281"/>
                        <a:gd name="connsiteY35" fmla="*/ 470296 h 1062815"/>
                        <a:gd name="connsiteX36" fmla="*/ 865077 w 1780281"/>
                        <a:gd name="connsiteY36" fmla="*/ 521812 h 1062815"/>
                        <a:gd name="connsiteX37" fmla="*/ 845759 w 1780281"/>
                        <a:gd name="connsiteY37" fmla="*/ 528251 h 1062815"/>
                        <a:gd name="connsiteX38" fmla="*/ 781365 w 1780281"/>
                        <a:gd name="connsiteY38" fmla="*/ 489614 h 1062815"/>
                        <a:gd name="connsiteX39" fmla="*/ 613939 w 1780281"/>
                        <a:gd name="connsiteY39" fmla="*/ 399462 h 1062815"/>
                        <a:gd name="connsiteX40" fmla="*/ 536666 w 1780281"/>
                        <a:gd name="connsiteY40" fmla="*/ 322189 h 1062815"/>
                        <a:gd name="connsiteX41" fmla="*/ 343483 w 1780281"/>
                        <a:gd name="connsiteY41" fmla="*/ 232037 h 1062815"/>
                        <a:gd name="connsiteX42" fmla="*/ 253331 w 1780281"/>
                        <a:gd name="connsiteY42" fmla="*/ 186961 h 1062815"/>
                        <a:gd name="connsiteX43" fmla="*/ 156739 w 1780281"/>
                        <a:gd name="connsiteY43" fmla="*/ 167643 h 1062815"/>
                        <a:gd name="connsiteX44" fmla="*/ 15072 w 1780281"/>
                        <a:gd name="connsiteY44" fmla="*/ 135445 h 1062815"/>
                        <a:gd name="connsiteX45" fmla="*/ 21511 w 1780281"/>
                        <a:gd name="connsiteY45" fmla="*/ 232037 h 1062815"/>
                        <a:gd name="connsiteX46" fmla="*/ 169618 w 1780281"/>
                        <a:gd name="connsiteY46" fmla="*/ 277113 h 1062815"/>
                        <a:gd name="connsiteX47" fmla="*/ 330604 w 1780281"/>
                        <a:gd name="connsiteY47" fmla="*/ 347947 h 1062815"/>
                        <a:gd name="connsiteX48" fmla="*/ 452954 w 1780281"/>
                        <a:gd name="connsiteY48" fmla="*/ 399462 h 1062815"/>
                        <a:gd name="connsiteX49" fmla="*/ 543106 w 1780281"/>
                        <a:gd name="connsiteY49" fmla="*/ 450978 h 1062815"/>
                        <a:gd name="connsiteX50" fmla="*/ 659016 w 1780281"/>
                        <a:gd name="connsiteY50" fmla="*/ 528251 h 1062815"/>
                        <a:gd name="connsiteX51" fmla="*/ 710531 w 1780281"/>
                        <a:gd name="connsiteY51" fmla="*/ 586206 h 1062815"/>
                        <a:gd name="connsiteX52" fmla="*/ 762047 w 1780281"/>
                        <a:gd name="connsiteY52" fmla="*/ 657040 h 1062815"/>
                        <a:gd name="connsiteX53" fmla="*/ 684773 w 1780281"/>
                        <a:gd name="connsiteY53" fmla="*/ 573327 h 1062815"/>
                        <a:gd name="connsiteX54" fmla="*/ 575303 w 1780281"/>
                        <a:gd name="connsiteY54" fmla="*/ 508933 h 1062815"/>
                        <a:gd name="connsiteX55" fmla="*/ 465832 w 1780281"/>
                        <a:gd name="connsiteY55" fmla="*/ 450978 h 1062815"/>
                        <a:gd name="connsiteX56" fmla="*/ 246892 w 1780281"/>
                        <a:gd name="connsiteY56" fmla="*/ 354386 h 1062815"/>
                        <a:gd name="connsiteX57" fmla="*/ 137421 w 1780281"/>
                        <a:gd name="connsiteY57" fmla="*/ 315750 h 1062815"/>
                        <a:gd name="connsiteX58" fmla="*/ 47269 w 1780281"/>
                        <a:gd name="connsiteY58" fmla="*/ 354386 h 1062815"/>
                        <a:gd name="connsiteX59" fmla="*/ 66587 w 1780281"/>
                        <a:gd name="connsiteY59" fmla="*/ 412341 h 1062815"/>
                        <a:gd name="connsiteX60" fmla="*/ 105224 w 1780281"/>
                        <a:gd name="connsiteY60" fmla="*/ 438099 h 1062815"/>
                        <a:gd name="connsiteX61" fmla="*/ 195376 w 1780281"/>
                        <a:gd name="connsiteY61" fmla="*/ 457417 h 1062815"/>
                        <a:gd name="connsiteX62" fmla="*/ 272649 w 1780281"/>
                        <a:gd name="connsiteY62" fmla="*/ 476736 h 1062815"/>
                        <a:gd name="connsiteX63" fmla="*/ 382120 w 1780281"/>
                        <a:gd name="connsiteY63" fmla="*/ 541130 h 1062815"/>
                        <a:gd name="connsiteX64" fmla="*/ 478711 w 1780281"/>
                        <a:gd name="connsiteY64" fmla="*/ 592645 h 1062815"/>
                        <a:gd name="connsiteX65" fmla="*/ 575303 w 1780281"/>
                        <a:gd name="connsiteY65" fmla="*/ 631282 h 1062815"/>
                        <a:gd name="connsiteX66" fmla="*/ 652576 w 1780281"/>
                        <a:gd name="connsiteY66" fmla="*/ 676358 h 1062815"/>
                        <a:gd name="connsiteX67" fmla="*/ 684773 w 1780281"/>
                        <a:gd name="connsiteY67" fmla="*/ 702116 h 1062815"/>
                        <a:gd name="connsiteX68" fmla="*/ 697652 w 1780281"/>
                        <a:gd name="connsiteY68" fmla="*/ 747192 h 1062815"/>
                        <a:gd name="connsiteX69" fmla="*/ 639697 w 1780281"/>
                        <a:gd name="connsiteY69" fmla="*/ 702116 h 1062815"/>
                        <a:gd name="connsiteX70" fmla="*/ 562424 w 1780281"/>
                        <a:gd name="connsiteY70" fmla="*/ 650600 h 1062815"/>
                        <a:gd name="connsiteX71" fmla="*/ 452954 w 1780281"/>
                        <a:gd name="connsiteY71" fmla="*/ 605524 h 1062815"/>
                        <a:gd name="connsiteX72" fmla="*/ 375680 w 1780281"/>
                        <a:gd name="connsiteY72" fmla="*/ 579767 h 1062815"/>
                        <a:gd name="connsiteX73" fmla="*/ 259770 w 1780281"/>
                        <a:gd name="connsiteY73" fmla="*/ 560448 h 1062815"/>
                        <a:gd name="connsiteX74" fmla="*/ 266210 w 1780281"/>
                        <a:gd name="connsiteY74" fmla="*/ 599085 h 1062815"/>
                        <a:gd name="connsiteX75" fmla="*/ 304847 w 1780281"/>
                        <a:gd name="connsiteY75" fmla="*/ 637721 h 1062815"/>
                        <a:gd name="connsiteX76" fmla="*/ 394999 w 1780281"/>
                        <a:gd name="connsiteY76" fmla="*/ 676358 h 1062815"/>
                        <a:gd name="connsiteX77" fmla="*/ 452954 w 1780281"/>
                        <a:gd name="connsiteY77" fmla="*/ 708555 h 1062815"/>
                        <a:gd name="connsiteX78" fmla="*/ 536666 w 1780281"/>
                        <a:gd name="connsiteY78" fmla="*/ 740752 h 1062815"/>
                        <a:gd name="connsiteX79" fmla="*/ 697652 w 1780281"/>
                        <a:gd name="connsiteY79" fmla="*/ 824465 h 1062815"/>
                        <a:gd name="connsiteX80" fmla="*/ 716970 w 1780281"/>
                        <a:gd name="connsiteY80" fmla="*/ 856662 h 1062815"/>
                        <a:gd name="connsiteX81" fmla="*/ 774925 w 1780281"/>
                        <a:gd name="connsiteY81" fmla="*/ 908178 h 1062815"/>
                        <a:gd name="connsiteX82" fmla="*/ 865077 w 1780281"/>
                        <a:gd name="connsiteY82" fmla="*/ 959693 h 1062815"/>
                        <a:gd name="connsiteX83" fmla="*/ 935911 w 1780281"/>
                        <a:gd name="connsiteY83" fmla="*/ 985451 h 1062815"/>
                        <a:gd name="connsiteX84" fmla="*/ 974548 w 1780281"/>
                        <a:gd name="connsiteY84" fmla="*/ 998330 h 1062815"/>
                        <a:gd name="connsiteX85" fmla="*/ 1019624 w 1780281"/>
                        <a:gd name="connsiteY85" fmla="*/ 1024088 h 1062815"/>
                        <a:gd name="connsiteX86" fmla="*/ 1051821 w 1780281"/>
                        <a:gd name="connsiteY86" fmla="*/ 1043406 h 1062815"/>
                        <a:gd name="connsiteX87" fmla="*/ 1180610 w 1780281"/>
                        <a:gd name="connsiteY87" fmla="*/ 1062724 h 1062815"/>
                        <a:gd name="connsiteX88" fmla="*/ 1257883 w 1780281"/>
                        <a:gd name="connsiteY88" fmla="*/ 1049845 h 1062815"/>
                        <a:gd name="connsiteX89" fmla="*/ 1354475 w 1780281"/>
                        <a:gd name="connsiteY89" fmla="*/ 1030527 h 1062815"/>
                        <a:gd name="connsiteX90" fmla="*/ 1554097 w 1780281"/>
                        <a:gd name="connsiteY90" fmla="*/ 985451 h 1062815"/>
                        <a:gd name="connsiteX91" fmla="*/ 1579855 w 1780281"/>
                        <a:gd name="connsiteY91" fmla="*/ 979012 h 1062815"/>
                        <a:gd name="connsiteX92" fmla="*/ 1682886 w 1780281"/>
                        <a:gd name="connsiteY92" fmla="*/ 966133 h 1062815"/>
                        <a:gd name="connsiteX93" fmla="*/ 1734401 w 1780281"/>
                        <a:gd name="connsiteY93" fmla="*/ 972572 h 1062815"/>
                        <a:gd name="connsiteX94" fmla="*/ 1773038 w 1780281"/>
                        <a:gd name="connsiteY94" fmla="*/ 959693 h 1062815"/>
                        <a:gd name="connsiteX95" fmla="*/ 1779477 w 1780281"/>
                        <a:gd name="connsiteY95" fmla="*/ 940375 h 1062815"/>
                        <a:gd name="connsiteX96" fmla="*/ 1779477 w 1780281"/>
                        <a:gd name="connsiteY96" fmla="*/ 863102 h 1062815"/>
                        <a:gd name="connsiteX97" fmla="*/ 1773038 w 1780281"/>
                        <a:gd name="connsiteY97" fmla="*/ 779389 h 1062815"/>
                        <a:gd name="connsiteX98" fmla="*/ 1766599 w 1780281"/>
                        <a:gd name="connsiteY98" fmla="*/ 708555 h 1062815"/>
                        <a:gd name="connsiteX99" fmla="*/ 1702204 w 1780281"/>
                        <a:gd name="connsiteY99" fmla="*/ 624843 h 106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</a:cxnLst>
                      <a:rect l="l" t="t" r="r" b="b"/>
                      <a:pathLst>
                        <a:path w="1780281" h="1062815">
                          <a:moveTo>
                            <a:pt x="1702204" y="624843"/>
                          </a:moveTo>
                          <a:cubicBezTo>
                            <a:pt x="1666787" y="610891"/>
                            <a:pt x="1588441" y="625916"/>
                            <a:pt x="1554097" y="624843"/>
                          </a:cubicBezTo>
                          <a:cubicBezTo>
                            <a:pt x="1519753" y="623770"/>
                            <a:pt x="1511167" y="623769"/>
                            <a:pt x="1496142" y="618403"/>
                          </a:cubicBezTo>
                          <a:cubicBezTo>
                            <a:pt x="1481117" y="613037"/>
                            <a:pt x="1475751" y="605524"/>
                            <a:pt x="1463945" y="592645"/>
                          </a:cubicBezTo>
                          <a:cubicBezTo>
                            <a:pt x="1452139" y="579766"/>
                            <a:pt x="1439260" y="560448"/>
                            <a:pt x="1425308" y="541130"/>
                          </a:cubicBezTo>
                          <a:cubicBezTo>
                            <a:pt x="1411356" y="521812"/>
                            <a:pt x="1393111" y="499274"/>
                            <a:pt x="1380232" y="476736"/>
                          </a:cubicBezTo>
                          <a:cubicBezTo>
                            <a:pt x="1367353" y="454198"/>
                            <a:pt x="1359840" y="428440"/>
                            <a:pt x="1348035" y="405902"/>
                          </a:cubicBezTo>
                          <a:cubicBezTo>
                            <a:pt x="1336230" y="383364"/>
                            <a:pt x="1328717" y="359752"/>
                            <a:pt x="1309399" y="341507"/>
                          </a:cubicBezTo>
                          <a:cubicBezTo>
                            <a:pt x="1290081" y="323262"/>
                            <a:pt x="1262176" y="312530"/>
                            <a:pt x="1232125" y="296431"/>
                          </a:cubicBezTo>
                          <a:cubicBezTo>
                            <a:pt x="1202074" y="280332"/>
                            <a:pt x="1162364" y="261015"/>
                            <a:pt x="1129094" y="244916"/>
                          </a:cubicBezTo>
                          <a:cubicBezTo>
                            <a:pt x="1095824" y="228817"/>
                            <a:pt x="1055041" y="210572"/>
                            <a:pt x="1032503" y="199840"/>
                          </a:cubicBezTo>
                          <a:cubicBezTo>
                            <a:pt x="1009965" y="189108"/>
                            <a:pt x="993866" y="180521"/>
                            <a:pt x="993866" y="180521"/>
                          </a:cubicBezTo>
                          <a:cubicBezTo>
                            <a:pt x="970255" y="168715"/>
                            <a:pt x="919812" y="150471"/>
                            <a:pt x="890835" y="129006"/>
                          </a:cubicBezTo>
                          <a:cubicBezTo>
                            <a:pt x="861858" y="107541"/>
                            <a:pt x="850052" y="73198"/>
                            <a:pt x="820001" y="51733"/>
                          </a:cubicBezTo>
                          <a:cubicBezTo>
                            <a:pt x="789950" y="30268"/>
                            <a:pt x="744875" y="-3003"/>
                            <a:pt x="710531" y="217"/>
                          </a:cubicBezTo>
                          <a:cubicBezTo>
                            <a:pt x="676187" y="3437"/>
                            <a:pt x="622525" y="47440"/>
                            <a:pt x="613939" y="71051"/>
                          </a:cubicBezTo>
                          <a:cubicBezTo>
                            <a:pt x="605353" y="94662"/>
                            <a:pt x="634331" y="120420"/>
                            <a:pt x="659016" y="141885"/>
                          </a:cubicBezTo>
                          <a:cubicBezTo>
                            <a:pt x="683701" y="163350"/>
                            <a:pt x="725557" y="176229"/>
                            <a:pt x="762047" y="199840"/>
                          </a:cubicBezTo>
                          <a:cubicBezTo>
                            <a:pt x="798537" y="223451"/>
                            <a:pt x="845759" y="252428"/>
                            <a:pt x="877956" y="283552"/>
                          </a:cubicBezTo>
                          <a:cubicBezTo>
                            <a:pt x="910153" y="314676"/>
                            <a:pt x="938058" y="358679"/>
                            <a:pt x="955230" y="386583"/>
                          </a:cubicBezTo>
                          <a:cubicBezTo>
                            <a:pt x="972402" y="414487"/>
                            <a:pt x="980987" y="450978"/>
                            <a:pt x="980987" y="450978"/>
                          </a:cubicBezTo>
                          <a:cubicBezTo>
                            <a:pt x="982060" y="459564"/>
                            <a:pt x="961669" y="438099"/>
                            <a:pt x="961669" y="438099"/>
                          </a:cubicBezTo>
                          <a:lnTo>
                            <a:pt x="826441" y="354386"/>
                          </a:lnTo>
                          <a:cubicBezTo>
                            <a:pt x="792097" y="332921"/>
                            <a:pt x="781365" y="328628"/>
                            <a:pt x="755607" y="309310"/>
                          </a:cubicBezTo>
                          <a:cubicBezTo>
                            <a:pt x="729849" y="289992"/>
                            <a:pt x="703018" y="259941"/>
                            <a:pt x="671894" y="238476"/>
                          </a:cubicBezTo>
                          <a:cubicBezTo>
                            <a:pt x="640770" y="217011"/>
                            <a:pt x="611792" y="206279"/>
                            <a:pt x="568863" y="180521"/>
                          </a:cubicBezTo>
                          <a:cubicBezTo>
                            <a:pt x="525934" y="154763"/>
                            <a:pt x="460466" y="109688"/>
                            <a:pt x="414317" y="83930"/>
                          </a:cubicBezTo>
                          <a:cubicBezTo>
                            <a:pt x="368168" y="58172"/>
                            <a:pt x="333824" y="33488"/>
                            <a:pt x="291968" y="25975"/>
                          </a:cubicBezTo>
                          <a:cubicBezTo>
                            <a:pt x="250112" y="18462"/>
                            <a:pt x="184644" y="28122"/>
                            <a:pt x="163179" y="38854"/>
                          </a:cubicBezTo>
                          <a:cubicBezTo>
                            <a:pt x="141714" y="49586"/>
                            <a:pt x="151373" y="74270"/>
                            <a:pt x="163179" y="90369"/>
                          </a:cubicBezTo>
                          <a:cubicBezTo>
                            <a:pt x="174985" y="106467"/>
                            <a:pt x="211475" y="123639"/>
                            <a:pt x="234013" y="135445"/>
                          </a:cubicBezTo>
                          <a:cubicBezTo>
                            <a:pt x="256551" y="147251"/>
                            <a:pt x="271576" y="149397"/>
                            <a:pt x="298407" y="161203"/>
                          </a:cubicBezTo>
                          <a:cubicBezTo>
                            <a:pt x="325238" y="173009"/>
                            <a:pt x="394999" y="206279"/>
                            <a:pt x="394999" y="206279"/>
                          </a:cubicBezTo>
                          <a:cubicBezTo>
                            <a:pt x="437929" y="226671"/>
                            <a:pt x="507689" y="250281"/>
                            <a:pt x="555985" y="283552"/>
                          </a:cubicBezTo>
                          <a:cubicBezTo>
                            <a:pt x="604281" y="316823"/>
                            <a:pt x="648283" y="374778"/>
                            <a:pt x="684773" y="405902"/>
                          </a:cubicBezTo>
                          <a:cubicBezTo>
                            <a:pt x="721263" y="437026"/>
                            <a:pt x="744875" y="450978"/>
                            <a:pt x="774925" y="470296"/>
                          </a:cubicBezTo>
                          <a:cubicBezTo>
                            <a:pt x="804975" y="489614"/>
                            <a:pt x="865077" y="521812"/>
                            <a:pt x="865077" y="521812"/>
                          </a:cubicBezTo>
                          <a:cubicBezTo>
                            <a:pt x="876883" y="531471"/>
                            <a:pt x="859711" y="533617"/>
                            <a:pt x="845759" y="528251"/>
                          </a:cubicBezTo>
                          <a:cubicBezTo>
                            <a:pt x="831807" y="522885"/>
                            <a:pt x="820002" y="511079"/>
                            <a:pt x="781365" y="489614"/>
                          </a:cubicBezTo>
                          <a:cubicBezTo>
                            <a:pt x="742728" y="468149"/>
                            <a:pt x="654722" y="427366"/>
                            <a:pt x="613939" y="399462"/>
                          </a:cubicBezTo>
                          <a:cubicBezTo>
                            <a:pt x="573156" y="371558"/>
                            <a:pt x="581742" y="350093"/>
                            <a:pt x="536666" y="322189"/>
                          </a:cubicBezTo>
                          <a:cubicBezTo>
                            <a:pt x="491590" y="294285"/>
                            <a:pt x="390705" y="254575"/>
                            <a:pt x="343483" y="232037"/>
                          </a:cubicBezTo>
                          <a:cubicBezTo>
                            <a:pt x="296260" y="209499"/>
                            <a:pt x="284455" y="197693"/>
                            <a:pt x="253331" y="186961"/>
                          </a:cubicBezTo>
                          <a:cubicBezTo>
                            <a:pt x="222207" y="176229"/>
                            <a:pt x="196449" y="176229"/>
                            <a:pt x="156739" y="167643"/>
                          </a:cubicBezTo>
                          <a:cubicBezTo>
                            <a:pt x="117029" y="159057"/>
                            <a:pt x="37610" y="124713"/>
                            <a:pt x="15072" y="135445"/>
                          </a:cubicBezTo>
                          <a:cubicBezTo>
                            <a:pt x="-7466" y="146177"/>
                            <a:pt x="-4247" y="208426"/>
                            <a:pt x="21511" y="232037"/>
                          </a:cubicBezTo>
                          <a:cubicBezTo>
                            <a:pt x="47269" y="255648"/>
                            <a:pt x="118103" y="257795"/>
                            <a:pt x="169618" y="277113"/>
                          </a:cubicBezTo>
                          <a:cubicBezTo>
                            <a:pt x="221133" y="296431"/>
                            <a:pt x="283381" y="327556"/>
                            <a:pt x="330604" y="347947"/>
                          </a:cubicBezTo>
                          <a:cubicBezTo>
                            <a:pt x="377827" y="368338"/>
                            <a:pt x="417537" y="382290"/>
                            <a:pt x="452954" y="399462"/>
                          </a:cubicBezTo>
                          <a:cubicBezTo>
                            <a:pt x="488371" y="416634"/>
                            <a:pt x="508762" y="429513"/>
                            <a:pt x="543106" y="450978"/>
                          </a:cubicBezTo>
                          <a:cubicBezTo>
                            <a:pt x="577450" y="472443"/>
                            <a:pt x="631112" y="505713"/>
                            <a:pt x="659016" y="528251"/>
                          </a:cubicBezTo>
                          <a:cubicBezTo>
                            <a:pt x="686920" y="550789"/>
                            <a:pt x="693359" y="564741"/>
                            <a:pt x="710531" y="586206"/>
                          </a:cubicBezTo>
                          <a:cubicBezTo>
                            <a:pt x="727703" y="607671"/>
                            <a:pt x="766340" y="659187"/>
                            <a:pt x="762047" y="657040"/>
                          </a:cubicBezTo>
                          <a:cubicBezTo>
                            <a:pt x="757754" y="654893"/>
                            <a:pt x="715897" y="598011"/>
                            <a:pt x="684773" y="573327"/>
                          </a:cubicBezTo>
                          <a:cubicBezTo>
                            <a:pt x="653649" y="548642"/>
                            <a:pt x="611793" y="529324"/>
                            <a:pt x="575303" y="508933"/>
                          </a:cubicBezTo>
                          <a:cubicBezTo>
                            <a:pt x="538813" y="488542"/>
                            <a:pt x="520567" y="476736"/>
                            <a:pt x="465832" y="450978"/>
                          </a:cubicBezTo>
                          <a:cubicBezTo>
                            <a:pt x="411097" y="425220"/>
                            <a:pt x="301627" y="376924"/>
                            <a:pt x="246892" y="354386"/>
                          </a:cubicBezTo>
                          <a:cubicBezTo>
                            <a:pt x="192157" y="331848"/>
                            <a:pt x="170691" y="315750"/>
                            <a:pt x="137421" y="315750"/>
                          </a:cubicBezTo>
                          <a:cubicBezTo>
                            <a:pt x="104151" y="315750"/>
                            <a:pt x="59075" y="338287"/>
                            <a:pt x="47269" y="354386"/>
                          </a:cubicBezTo>
                          <a:cubicBezTo>
                            <a:pt x="35463" y="370484"/>
                            <a:pt x="56928" y="398389"/>
                            <a:pt x="66587" y="412341"/>
                          </a:cubicBezTo>
                          <a:cubicBezTo>
                            <a:pt x="76246" y="426293"/>
                            <a:pt x="83759" y="430586"/>
                            <a:pt x="105224" y="438099"/>
                          </a:cubicBezTo>
                          <a:cubicBezTo>
                            <a:pt x="126689" y="445612"/>
                            <a:pt x="167472" y="450977"/>
                            <a:pt x="195376" y="457417"/>
                          </a:cubicBezTo>
                          <a:cubicBezTo>
                            <a:pt x="223280" y="463856"/>
                            <a:pt x="241525" y="462784"/>
                            <a:pt x="272649" y="476736"/>
                          </a:cubicBezTo>
                          <a:cubicBezTo>
                            <a:pt x="303773" y="490688"/>
                            <a:pt x="347776" y="521812"/>
                            <a:pt x="382120" y="541130"/>
                          </a:cubicBezTo>
                          <a:cubicBezTo>
                            <a:pt x="416464" y="560448"/>
                            <a:pt x="446514" y="577620"/>
                            <a:pt x="478711" y="592645"/>
                          </a:cubicBezTo>
                          <a:cubicBezTo>
                            <a:pt x="510908" y="607670"/>
                            <a:pt x="546325" y="617330"/>
                            <a:pt x="575303" y="631282"/>
                          </a:cubicBezTo>
                          <a:cubicBezTo>
                            <a:pt x="604280" y="645234"/>
                            <a:pt x="634331" y="664552"/>
                            <a:pt x="652576" y="676358"/>
                          </a:cubicBezTo>
                          <a:cubicBezTo>
                            <a:pt x="670821" y="688164"/>
                            <a:pt x="677260" y="690310"/>
                            <a:pt x="684773" y="702116"/>
                          </a:cubicBezTo>
                          <a:cubicBezTo>
                            <a:pt x="692286" y="713922"/>
                            <a:pt x="705165" y="747192"/>
                            <a:pt x="697652" y="747192"/>
                          </a:cubicBezTo>
                          <a:cubicBezTo>
                            <a:pt x="690139" y="747192"/>
                            <a:pt x="662235" y="718215"/>
                            <a:pt x="639697" y="702116"/>
                          </a:cubicBezTo>
                          <a:cubicBezTo>
                            <a:pt x="617159" y="686017"/>
                            <a:pt x="593548" y="666699"/>
                            <a:pt x="562424" y="650600"/>
                          </a:cubicBezTo>
                          <a:cubicBezTo>
                            <a:pt x="531300" y="634501"/>
                            <a:pt x="484078" y="617329"/>
                            <a:pt x="452954" y="605524"/>
                          </a:cubicBezTo>
                          <a:cubicBezTo>
                            <a:pt x="421830" y="593719"/>
                            <a:pt x="407877" y="587280"/>
                            <a:pt x="375680" y="579767"/>
                          </a:cubicBezTo>
                          <a:cubicBezTo>
                            <a:pt x="343483" y="572254"/>
                            <a:pt x="278015" y="557228"/>
                            <a:pt x="259770" y="560448"/>
                          </a:cubicBezTo>
                          <a:cubicBezTo>
                            <a:pt x="241525" y="563668"/>
                            <a:pt x="258697" y="586206"/>
                            <a:pt x="266210" y="599085"/>
                          </a:cubicBezTo>
                          <a:cubicBezTo>
                            <a:pt x="273723" y="611964"/>
                            <a:pt x="283382" y="624842"/>
                            <a:pt x="304847" y="637721"/>
                          </a:cubicBezTo>
                          <a:cubicBezTo>
                            <a:pt x="326312" y="650600"/>
                            <a:pt x="370314" y="664552"/>
                            <a:pt x="394999" y="676358"/>
                          </a:cubicBezTo>
                          <a:cubicBezTo>
                            <a:pt x="419683" y="688164"/>
                            <a:pt x="429343" y="697823"/>
                            <a:pt x="452954" y="708555"/>
                          </a:cubicBezTo>
                          <a:cubicBezTo>
                            <a:pt x="476565" y="719287"/>
                            <a:pt x="495883" y="721434"/>
                            <a:pt x="536666" y="740752"/>
                          </a:cubicBezTo>
                          <a:cubicBezTo>
                            <a:pt x="577449" y="760070"/>
                            <a:pt x="667602" y="805147"/>
                            <a:pt x="697652" y="824465"/>
                          </a:cubicBezTo>
                          <a:cubicBezTo>
                            <a:pt x="727702" y="843783"/>
                            <a:pt x="704091" y="842710"/>
                            <a:pt x="716970" y="856662"/>
                          </a:cubicBezTo>
                          <a:cubicBezTo>
                            <a:pt x="729849" y="870614"/>
                            <a:pt x="750241" y="891006"/>
                            <a:pt x="774925" y="908178"/>
                          </a:cubicBezTo>
                          <a:cubicBezTo>
                            <a:pt x="799609" y="925350"/>
                            <a:pt x="838246" y="946814"/>
                            <a:pt x="865077" y="959693"/>
                          </a:cubicBezTo>
                          <a:cubicBezTo>
                            <a:pt x="891908" y="972572"/>
                            <a:pt x="917666" y="979012"/>
                            <a:pt x="935911" y="985451"/>
                          </a:cubicBezTo>
                          <a:cubicBezTo>
                            <a:pt x="954156" y="991891"/>
                            <a:pt x="960596" y="991891"/>
                            <a:pt x="974548" y="998330"/>
                          </a:cubicBezTo>
                          <a:cubicBezTo>
                            <a:pt x="988500" y="1004770"/>
                            <a:pt x="1019624" y="1024088"/>
                            <a:pt x="1019624" y="1024088"/>
                          </a:cubicBezTo>
                          <a:cubicBezTo>
                            <a:pt x="1032503" y="1031601"/>
                            <a:pt x="1024990" y="1036967"/>
                            <a:pt x="1051821" y="1043406"/>
                          </a:cubicBezTo>
                          <a:cubicBezTo>
                            <a:pt x="1078652" y="1049845"/>
                            <a:pt x="1146266" y="1061651"/>
                            <a:pt x="1180610" y="1062724"/>
                          </a:cubicBezTo>
                          <a:cubicBezTo>
                            <a:pt x="1214954" y="1063797"/>
                            <a:pt x="1228906" y="1055211"/>
                            <a:pt x="1257883" y="1049845"/>
                          </a:cubicBezTo>
                          <a:cubicBezTo>
                            <a:pt x="1286860" y="1044479"/>
                            <a:pt x="1354475" y="1030527"/>
                            <a:pt x="1354475" y="1030527"/>
                          </a:cubicBezTo>
                          <a:lnTo>
                            <a:pt x="1554097" y="985451"/>
                          </a:lnTo>
                          <a:cubicBezTo>
                            <a:pt x="1591660" y="976865"/>
                            <a:pt x="1558390" y="982232"/>
                            <a:pt x="1579855" y="979012"/>
                          </a:cubicBezTo>
                          <a:cubicBezTo>
                            <a:pt x="1601320" y="975792"/>
                            <a:pt x="1657128" y="967206"/>
                            <a:pt x="1682886" y="966133"/>
                          </a:cubicBezTo>
                          <a:cubicBezTo>
                            <a:pt x="1708644" y="965060"/>
                            <a:pt x="1719376" y="973645"/>
                            <a:pt x="1734401" y="972572"/>
                          </a:cubicBezTo>
                          <a:cubicBezTo>
                            <a:pt x="1749426" y="971499"/>
                            <a:pt x="1773038" y="959693"/>
                            <a:pt x="1773038" y="959693"/>
                          </a:cubicBezTo>
                          <a:cubicBezTo>
                            <a:pt x="1780551" y="954327"/>
                            <a:pt x="1778404" y="956473"/>
                            <a:pt x="1779477" y="940375"/>
                          </a:cubicBezTo>
                          <a:cubicBezTo>
                            <a:pt x="1780550" y="924277"/>
                            <a:pt x="1780550" y="889933"/>
                            <a:pt x="1779477" y="863102"/>
                          </a:cubicBezTo>
                          <a:cubicBezTo>
                            <a:pt x="1778404" y="836271"/>
                            <a:pt x="1775184" y="805147"/>
                            <a:pt x="1773038" y="779389"/>
                          </a:cubicBezTo>
                          <a:cubicBezTo>
                            <a:pt x="1770892" y="753631"/>
                            <a:pt x="1770892" y="732166"/>
                            <a:pt x="1766599" y="708555"/>
                          </a:cubicBezTo>
                          <a:cubicBezTo>
                            <a:pt x="1762306" y="684944"/>
                            <a:pt x="1737621" y="638795"/>
                            <a:pt x="1702204" y="624843"/>
                          </a:cubicBezTo>
                          <a:close/>
                        </a:path>
                      </a:pathLst>
                    </a:custGeom>
                    <a:solidFill>
                      <a:srgbClr val="E2C4A6"/>
                    </a:soli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51" name="Freeform 550"/>
                    <p:cNvSpPr/>
                    <p:nvPr/>
                  </p:nvSpPr>
                  <p:spPr>
                    <a:xfrm rot="1404736">
                      <a:off x="264017" y="0"/>
                      <a:ext cx="405765" cy="459105"/>
                    </a:xfrm>
                    <a:custGeom>
                      <a:avLst/>
                      <a:gdLst>
                        <a:gd name="connsiteX0" fmla="*/ 335276 w 406249"/>
                        <a:gd name="connsiteY0" fmla="*/ 1550 h 459422"/>
                        <a:gd name="connsiteX1" fmla="*/ 283760 w 406249"/>
                        <a:gd name="connsiteY1" fmla="*/ 20868 h 459422"/>
                        <a:gd name="connsiteX2" fmla="*/ 264442 w 406249"/>
                        <a:gd name="connsiteY2" fmla="*/ 65944 h 459422"/>
                        <a:gd name="connsiteX3" fmla="*/ 258002 w 406249"/>
                        <a:gd name="connsiteY3" fmla="*/ 130339 h 459422"/>
                        <a:gd name="connsiteX4" fmla="*/ 264442 w 406249"/>
                        <a:gd name="connsiteY4" fmla="*/ 207612 h 459422"/>
                        <a:gd name="connsiteX5" fmla="*/ 270881 w 406249"/>
                        <a:gd name="connsiteY5" fmla="*/ 278446 h 459422"/>
                        <a:gd name="connsiteX6" fmla="*/ 283760 w 406249"/>
                        <a:gd name="connsiteY6" fmla="*/ 291325 h 459422"/>
                        <a:gd name="connsiteX7" fmla="*/ 283760 w 406249"/>
                        <a:gd name="connsiteY7" fmla="*/ 297764 h 459422"/>
                        <a:gd name="connsiteX8" fmla="*/ 232245 w 406249"/>
                        <a:gd name="connsiteY8" fmla="*/ 304204 h 459422"/>
                        <a:gd name="connsiteX9" fmla="*/ 180729 w 406249"/>
                        <a:gd name="connsiteY9" fmla="*/ 310643 h 459422"/>
                        <a:gd name="connsiteX10" fmla="*/ 109895 w 406249"/>
                        <a:gd name="connsiteY10" fmla="*/ 329961 h 459422"/>
                        <a:gd name="connsiteX11" fmla="*/ 71259 w 406249"/>
                        <a:gd name="connsiteY11" fmla="*/ 349280 h 459422"/>
                        <a:gd name="connsiteX12" fmla="*/ 32622 w 406249"/>
                        <a:gd name="connsiteY12" fmla="*/ 381477 h 459422"/>
                        <a:gd name="connsiteX13" fmla="*/ 425 w 406249"/>
                        <a:gd name="connsiteY13" fmla="*/ 407235 h 459422"/>
                        <a:gd name="connsiteX14" fmla="*/ 13304 w 406249"/>
                        <a:gd name="connsiteY14" fmla="*/ 439432 h 459422"/>
                        <a:gd name="connsiteX15" fmla="*/ 13304 w 406249"/>
                        <a:gd name="connsiteY15" fmla="*/ 458750 h 459422"/>
                        <a:gd name="connsiteX16" fmla="*/ 39062 w 406249"/>
                        <a:gd name="connsiteY16" fmla="*/ 452311 h 459422"/>
                        <a:gd name="connsiteX17" fmla="*/ 122774 w 406249"/>
                        <a:gd name="connsiteY17" fmla="*/ 426553 h 459422"/>
                        <a:gd name="connsiteX18" fmla="*/ 225805 w 406249"/>
                        <a:gd name="connsiteY18" fmla="*/ 407235 h 459422"/>
                        <a:gd name="connsiteX19" fmla="*/ 328836 w 406249"/>
                        <a:gd name="connsiteY19" fmla="*/ 387916 h 459422"/>
                        <a:gd name="connsiteX20" fmla="*/ 386791 w 406249"/>
                        <a:gd name="connsiteY20" fmla="*/ 368598 h 459422"/>
                        <a:gd name="connsiteX21" fmla="*/ 406109 w 406249"/>
                        <a:gd name="connsiteY21" fmla="*/ 317082 h 459422"/>
                        <a:gd name="connsiteX22" fmla="*/ 393231 w 406249"/>
                        <a:gd name="connsiteY22" fmla="*/ 310643 h 459422"/>
                        <a:gd name="connsiteX23" fmla="*/ 406109 w 406249"/>
                        <a:gd name="connsiteY23" fmla="*/ 207612 h 459422"/>
                        <a:gd name="connsiteX24" fmla="*/ 399670 w 406249"/>
                        <a:gd name="connsiteY24" fmla="*/ 123899 h 459422"/>
                        <a:gd name="connsiteX25" fmla="*/ 393231 w 406249"/>
                        <a:gd name="connsiteY25" fmla="*/ 59505 h 459422"/>
                        <a:gd name="connsiteX26" fmla="*/ 335276 w 406249"/>
                        <a:gd name="connsiteY26" fmla="*/ 1550 h 4594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406249" h="459422">
                          <a:moveTo>
                            <a:pt x="335276" y="1550"/>
                          </a:moveTo>
                          <a:cubicBezTo>
                            <a:pt x="317031" y="-4890"/>
                            <a:pt x="295566" y="10136"/>
                            <a:pt x="283760" y="20868"/>
                          </a:cubicBezTo>
                          <a:cubicBezTo>
                            <a:pt x="271954" y="31600"/>
                            <a:pt x="268735" y="47699"/>
                            <a:pt x="264442" y="65944"/>
                          </a:cubicBezTo>
                          <a:cubicBezTo>
                            <a:pt x="260149" y="84189"/>
                            <a:pt x="258002" y="106728"/>
                            <a:pt x="258002" y="130339"/>
                          </a:cubicBezTo>
                          <a:cubicBezTo>
                            <a:pt x="258002" y="153950"/>
                            <a:pt x="262295" y="182927"/>
                            <a:pt x="264442" y="207612"/>
                          </a:cubicBezTo>
                          <a:cubicBezTo>
                            <a:pt x="266589" y="232297"/>
                            <a:pt x="267661" y="264494"/>
                            <a:pt x="270881" y="278446"/>
                          </a:cubicBezTo>
                          <a:cubicBezTo>
                            <a:pt x="274101" y="292398"/>
                            <a:pt x="283760" y="291325"/>
                            <a:pt x="283760" y="291325"/>
                          </a:cubicBezTo>
                          <a:cubicBezTo>
                            <a:pt x="285906" y="294545"/>
                            <a:pt x="292346" y="295618"/>
                            <a:pt x="283760" y="297764"/>
                          </a:cubicBezTo>
                          <a:cubicBezTo>
                            <a:pt x="275174" y="299910"/>
                            <a:pt x="232245" y="304204"/>
                            <a:pt x="232245" y="304204"/>
                          </a:cubicBezTo>
                          <a:cubicBezTo>
                            <a:pt x="215073" y="306350"/>
                            <a:pt x="201121" y="306350"/>
                            <a:pt x="180729" y="310643"/>
                          </a:cubicBezTo>
                          <a:cubicBezTo>
                            <a:pt x="160337" y="314936"/>
                            <a:pt x="128140" y="323522"/>
                            <a:pt x="109895" y="329961"/>
                          </a:cubicBezTo>
                          <a:cubicBezTo>
                            <a:pt x="91650" y="336401"/>
                            <a:pt x="84138" y="340694"/>
                            <a:pt x="71259" y="349280"/>
                          </a:cubicBezTo>
                          <a:cubicBezTo>
                            <a:pt x="58380" y="357866"/>
                            <a:pt x="44428" y="371818"/>
                            <a:pt x="32622" y="381477"/>
                          </a:cubicBezTo>
                          <a:cubicBezTo>
                            <a:pt x="20816" y="391136"/>
                            <a:pt x="3645" y="397576"/>
                            <a:pt x="425" y="407235"/>
                          </a:cubicBezTo>
                          <a:cubicBezTo>
                            <a:pt x="-2795" y="416894"/>
                            <a:pt x="13304" y="439432"/>
                            <a:pt x="13304" y="439432"/>
                          </a:cubicBezTo>
                          <a:cubicBezTo>
                            <a:pt x="15450" y="448018"/>
                            <a:pt x="13304" y="458750"/>
                            <a:pt x="13304" y="458750"/>
                          </a:cubicBezTo>
                          <a:cubicBezTo>
                            <a:pt x="17597" y="460897"/>
                            <a:pt x="20817" y="457677"/>
                            <a:pt x="39062" y="452311"/>
                          </a:cubicBezTo>
                          <a:cubicBezTo>
                            <a:pt x="57307" y="446945"/>
                            <a:pt x="91650" y="434066"/>
                            <a:pt x="122774" y="426553"/>
                          </a:cubicBezTo>
                          <a:cubicBezTo>
                            <a:pt x="153898" y="419040"/>
                            <a:pt x="225805" y="407235"/>
                            <a:pt x="225805" y="407235"/>
                          </a:cubicBezTo>
                          <a:cubicBezTo>
                            <a:pt x="260149" y="400796"/>
                            <a:pt x="302005" y="394356"/>
                            <a:pt x="328836" y="387916"/>
                          </a:cubicBezTo>
                          <a:cubicBezTo>
                            <a:pt x="355667" y="381477"/>
                            <a:pt x="373912" y="380404"/>
                            <a:pt x="386791" y="368598"/>
                          </a:cubicBezTo>
                          <a:cubicBezTo>
                            <a:pt x="399670" y="356792"/>
                            <a:pt x="405036" y="326741"/>
                            <a:pt x="406109" y="317082"/>
                          </a:cubicBezTo>
                          <a:cubicBezTo>
                            <a:pt x="407182" y="307423"/>
                            <a:pt x="393231" y="328888"/>
                            <a:pt x="393231" y="310643"/>
                          </a:cubicBezTo>
                          <a:cubicBezTo>
                            <a:pt x="393231" y="292398"/>
                            <a:pt x="405036" y="238736"/>
                            <a:pt x="406109" y="207612"/>
                          </a:cubicBezTo>
                          <a:cubicBezTo>
                            <a:pt x="407182" y="176488"/>
                            <a:pt x="401816" y="148584"/>
                            <a:pt x="399670" y="123899"/>
                          </a:cubicBezTo>
                          <a:cubicBezTo>
                            <a:pt x="397524" y="99214"/>
                            <a:pt x="396451" y="78823"/>
                            <a:pt x="393231" y="59505"/>
                          </a:cubicBezTo>
                          <a:cubicBezTo>
                            <a:pt x="390011" y="40187"/>
                            <a:pt x="353521" y="7990"/>
                            <a:pt x="335276" y="1550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52" name="Freeform 551"/>
                    <p:cNvSpPr/>
                    <p:nvPr/>
                  </p:nvSpPr>
                  <p:spPr>
                    <a:xfrm>
                      <a:off x="579549" y="38637"/>
                      <a:ext cx="482600" cy="619760"/>
                    </a:xfrm>
                    <a:custGeom>
                      <a:avLst/>
                      <a:gdLst>
                        <a:gd name="connsiteX0" fmla="*/ 163132 w 483225"/>
                        <a:gd name="connsiteY0" fmla="*/ 7871 h 620049"/>
                        <a:gd name="connsiteX1" fmla="*/ 79420 w 483225"/>
                        <a:gd name="connsiteY1" fmla="*/ 40068 h 620049"/>
                        <a:gd name="connsiteX2" fmla="*/ 53662 w 483225"/>
                        <a:gd name="connsiteY2" fmla="*/ 40068 h 620049"/>
                        <a:gd name="connsiteX3" fmla="*/ 40783 w 483225"/>
                        <a:gd name="connsiteY3" fmla="*/ 72265 h 620049"/>
                        <a:gd name="connsiteX4" fmla="*/ 40783 w 483225"/>
                        <a:gd name="connsiteY4" fmla="*/ 136659 h 620049"/>
                        <a:gd name="connsiteX5" fmla="*/ 40783 w 483225"/>
                        <a:gd name="connsiteY5" fmla="*/ 201054 h 620049"/>
                        <a:gd name="connsiteX6" fmla="*/ 60101 w 483225"/>
                        <a:gd name="connsiteY6" fmla="*/ 297645 h 620049"/>
                        <a:gd name="connsiteX7" fmla="*/ 72980 w 483225"/>
                        <a:gd name="connsiteY7" fmla="*/ 368479 h 620049"/>
                        <a:gd name="connsiteX8" fmla="*/ 34344 w 483225"/>
                        <a:gd name="connsiteY8" fmla="*/ 439313 h 620049"/>
                        <a:gd name="connsiteX9" fmla="*/ 2146 w 483225"/>
                        <a:gd name="connsiteY9" fmla="*/ 535904 h 620049"/>
                        <a:gd name="connsiteX10" fmla="*/ 8586 w 483225"/>
                        <a:gd name="connsiteY10" fmla="*/ 555223 h 620049"/>
                        <a:gd name="connsiteX11" fmla="*/ 53662 w 483225"/>
                        <a:gd name="connsiteY11" fmla="*/ 568102 h 620049"/>
                        <a:gd name="connsiteX12" fmla="*/ 163132 w 483225"/>
                        <a:gd name="connsiteY12" fmla="*/ 587420 h 620049"/>
                        <a:gd name="connsiteX13" fmla="*/ 233966 w 483225"/>
                        <a:gd name="connsiteY13" fmla="*/ 593859 h 620049"/>
                        <a:gd name="connsiteX14" fmla="*/ 266163 w 483225"/>
                        <a:gd name="connsiteY14" fmla="*/ 606738 h 620049"/>
                        <a:gd name="connsiteX15" fmla="*/ 356315 w 483225"/>
                        <a:gd name="connsiteY15" fmla="*/ 613178 h 620049"/>
                        <a:gd name="connsiteX16" fmla="*/ 407831 w 483225"/>
                        <a:gd name="connsiteY16" fmla="*/ 619617 h 620049"/>
                        <a:gd name="connsiteX17" fmla="*/ 478665 w 483225"/>
                        <a:gd name="connsiteY17" fmla="*/ 600299 h 620049"/>
                        <a:gd name="connsiteX18" fmla="*/ 472225 w 483225"/>
                        <a:gd name="connsiteY18" fmla="*/ 555223 h 620049"/>
                        <a:gd name="connsiteX19" fmla="*/ 440028 w 483225"/>
                        <a:gd name="connsiteY19" fmla="*/ 439313 h 620049"/>
                        <a:gd name="connsiteX20" fmla="*/ 414270 w 483225"/>
                        <a:gd name="connsiteY20" fmla="*/ 342721 h 620049"/>
                        <a:gd name="connsiteX21" fmla="*/ 427149 w 483225"/>
                        <a:gd name="connsiteY21" fmla="*/ 246130 h 620049"/>
                        <a:gd name="connsiteX22" fmla="*/ 459346 w 483225"/>
                        <a:gd name="connsiteY22" fmla="*/ 123780 h 620049"/>
                        <a:gd name="connsiteX23" fmla="*/ 465786 w 483225"/>
                        <a:gd name="connsiteY23" fmla="*/ 59386 h 620049"/>
                        <a:gd name="connsiteX24" fmla="*/ 465786 w 483225"/>
                        <a:gd name="connsiteY24" fmla="*/ 52947 h 620049"/>
                        <a:gd name="connsiteX25" fmla="*/ 459346 w 483225"/>
                        <a:gd name="connsiteY25" fmla="*/ 33628 h 620049"/>
                        <a:gd name="connsiteX26" fmla="*/ 440028 w 483225"/>
                        <a:gd name="connsiteY26" fmla="*/ 33628 h 620049"/>
                        <a:gd name="connsiteX27" fmla="*/ 388513 w 483225"/>
                        <a:gd name="connsiteY27" fmla="*/ 27189 h 620049"/>
                        <a:gd name="connsiteX28" fmla="*/ 343437 w 483225"/>
                        <a:gd name="connsiteY28" fmla="*/ 27189 h 620049"/>
                        <a:gd name="connsiteX29" fmla="*/ 336997 w 483225"/>
                        <a:gd name="connsiteY29" fmla="*/ 20749 h 620049"/>
                        <a:gd name="connsiteX30" fmla="*/ 336997 w 483225"/>
                        <a:gd name="connsiteY30" fmla="*/ 1431 h 620049"/>
                        <a:gd name="connsiteX31" fmla="*/ 317679 w 483225"/>
                        <a:gd name="connsiteY31" fmla="*/ 1431 h 620049"/>
                        <a:gd name="connsiteX32" fmla="*/ 285482 w 483225"/>
                        <a:gd name="connsiteY32" fmla="*/ 1431 h 620049"/>
                        <a:gd name="connsiteX33" fmla="*/ 163132 w 483225"/>
                        <a:gd name="connsiteY33" fmla="*/ 7871 h 6200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</a:cxnLst>
                      <a:rect l="l" t="t" r="r" b="b"/>
                      <a:pathLst>
                        <a:path w="483225" h="620049">
                          <a:moveTo>
                            <a:pt x="163132" y="7871"/>
                          </a:moveTo>
                          <a:cubicBezTo>
                            <a:pt x="128788" y="14310"/>
                            <a:pt x="97665" y="34702"/>
                            <a:pt x="79420" y="40068"/>
                          </a:cubicBezTo>
                          <a:cubicBezTo>
                            <a:pt x="61175" y="45434"/>
                            <a:pt x="53662" y="40068"/>
                            <a:pt x="53662" y="40068"/>
                          </a:cubicBezTo>
                          <a:cubicBezTo>
                            <a:pt x="47222" y="45434"/>
                            <a:pt x="42930" y="56166"/>
                            <a:pt x="40783" y="72265"/>
                          </a:cubicBezTo>
                          <a:cubicBezTo>
                            <a:pt x="38636" y="88364"/>
                            <a:pt x="40783" y="136659"/>
                            <a:pt x="40783" y="136659"/>
                          </a:cubicBezTo>
                          <a:cubicBezTo>
                            <a:pt x="40783" y="158124"/>
                            <a:pt x="37563" y="174223"/>
                            <a:pt x="40783" y="201054"/>
                          </a:cubicBezTo>
                          <a:cubicBezTo>
                            <a:pt x="44003" y="227885"/>
                            <a:pt x="54735" y="269741"/>
                            <a:pt x="60101" y="297645"/>
                          </a:cubicBezTo>
                          <a:cubicBezTo>
                            <a:pt x="65467" y="325549"/>
                            <a:pt x="77273" y="344868"/>
                            <a:pt x="72980" y="368479"/>
                          </a:cubicBezTo>
                          <a:cubicBezTo>
                            <a:pt x="68687" y="392090"/>
                            <a:pt x="46150" y="411409"/>
                            <a:pt x="34344" y="439313"/>
                          </a:cubicBezTo>
                          <a:cubicBezTo>
                            <a:pt x="22538" y="467217"/>
                            <a:pt x="6439" y="516586"/>
                            <a:pt x="2146" y="535904"/>
                          </a:cubicBezTo>
                          <a:cubicBezTo>
                            <a:pt x="-2147" y="555222"/>
                            <a:pt x="0" y="549857"/>
                            <a:pt x="8586" y="555223"/>
                          </a:cubicBezTo>
                          <a:cubicBezTo>
                            <a:pt x="17172" y="560589"/>
                            <a:pt x="27904" y="562736"/>
                            <a:pt x="53662" y="568102"/>
                          </a:cubicBezTo>
                          <a:cubicBezTo>
                            <a:pt x="79420" y="573468"/>
                            <a:pt x="133081" y="583127"/>
                            <a:pt x="163132" y="587420"/>
                          </a:cubicBezTo>
                          <a:cubicBezTo>
                            <a:pt x="193183" y="591713"/>
                            <a:pt x="233966" y="593859"/>
                            <a:pt x="233966" y="593859"/>
                          </a:cubicBezTo>
                          <a:cubicBezTo>
                            <a:pt x="251138" y="597079"/>
                            <a:pt x="245772" y="603518"/>
                            <a:pt x="266163" y="606738"/>
                          </a:cubicBezTo>
                          <a:cubicBezTo>
                            <a:pt x="286554" y="609958"/>
                            <a:pt x="332704" y="611032"/>
                            <a:pt x="356315" y="613178"/>
                          </a:cubicBezTo>
                          <a:cubicBezTo>
                            <a:pt x="379926" y="615324"/>
                            <a:pt x="387439" y="621764"/>
                            <a:pt x="407831" y="619617"/>
                          </a:cubicBezTo>
                          <a:cubicBezTo>
                            <a:pt x="428223" y="617470"/>
                            <a:pt x="467933" y="611031"/>
                            <a:pt x="478665" y="600299"/>
                          </a:cubicBezTo>
                          <a:cubicBezTo>
                            <a:pt x="489397" y="589567"/>
                            <a:pt x="478665" y="582054"/>
                            <a:pt x="472225" y="555223"/>
                          </a:cubicBezTo>
                          <a:cubicBezTo>
                            <a:pt x="465786" y="528392"/>
                            <a:pt x="449687" y="474730"/>
                            <a:pt x="440028" y="439313"/>
                          </a:cubicBezTo>
                          <a:cubicBezTo>
                            <a:pt x="430369" y="403896"/>
                            <a:pt x="416416" y="374918"/>
                            <a:pt x="414270" y="342721"/>
                          </a:cubicBezTo>
                          <a:cubicBezTo>
                            <a:pt x="412124" y="310524"/>
                            <a:pt x="419636" y="282620"/>
                            <a:pt x="427149" y="246130"/>
                          </a:cubicBezTo>
                          <a:cubicBezTo>
                            <a:pt x="434662" y="209640"/>
                            <a:pt x="452907" y="154904"/>
                            <a:pt x="459346" y="123780"/>
                          </a:cubicBezTo>
                          <a:cubicBezTo>
                            <a:pt x="465785" y="92656"/>
                            <a:pt x="464713" y="71191"/>
                            <a:pt x="465786" y="59386"/>
                          </a:cubicBezTo>
                          <a:cubicBezTo>
                            <a:pt x="466859" y="47581"/>
                            <a:pt x="465786" y="52947"/>
                            <a:pt x="465786" y="52947"/>
                          </a:cubicBezTo>
                          <a:cubicBezTo>
                            <a:pt x="464713" y="48654"/>
                            <a:pt x="459346" y="33628"/>
                            <a:pt x="459346" y="33628"/>
                          </a:cubicBezTo>
                          <a:cubicBezTo>
                            <a:pt x="455053" y="30408"/>
                            <a:pt x="451833" y="34701"/>
                            <a:pt x="440028" y="33628"/>
                          </a:cubicBezTo>
                          <a:cubicBezTo>
                            <a:pt x="428223" y="32555"/>
                            <a:pt x="404611" y="28262"/>
                            <a:pt x="388513" y="27189"/>
                          </a:cubicBezTo>
                          <a:cubicBezTo>
                            <a:pt x="372415" y="26116"/>
                            <a:pt x="343437" y="27189"/>
                            <a:pt x="343437" y="27189"/>
                          </a:cubicBezTo>
                          <a:cubicBezTo>
                            <a:pt x="334851" y="26116"/>
                            <a:pt x="336997" y="20749"/>
                            <a:pt x="336997" y="20749"/>
                          </a:cubicBezTo>
                          <a:cubicBezTo>
                            <a:pt x="335924" y="16456"/>
                            <a:pt x="336997" y="1431"/>
                            <a:pt x="336997" y="1431"/>
                          </a:cubicBezTo>
                          <a:cubicBezTo>
                            <a:pt x="333777" y="-1789"/>
                            <a:pt x="317679" y="1431"/>
                            <a:pt x="317679" y="1431"/>
                          </a:cubicBezTo>
                          <a:cubicBezTo>
                            <a:pt x="309093" y="1431"/>
                            <a:pt x="309093" y="2504"/>
                            <a:pt x="285482" y="1431"/>
                          </a:cubicBezTo>
                          <a:cubicBezTo>
                            <a:pt x="261871" y="358"/>
                            <a:pt x="197476" y="1432"/>
                            <a:pt x="163132" y="7871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53" name="Freeform 552"/>
                    <p:cNvSpPr/>
                    <p:nvPr/>
                  </p:nvSpPr>
                  <p:spPr>
                    <a:xfrm rot="20652114">
                      <a:off x="521594" y="360609"/>
                      <a:ext cx="230505" cy="187325"/>
                    </a:xfrm>
                    <a:custGeom>
                      <a:avLst/>
                      <a:gdLst>
                        <a:gd name="connsiteX0" fmla="*/ 1702204 w 1780281"/>
                        <a:gd name="connsiteY0" fmla="*/ 624843 h 1062815"/>
                        <a:gd name="connsiteX1" fmla="*/ 1554097 w 1780281"/>
                        <a:gd name="connsiteY1" fmla="*/ 624843 h 1062815"/>
                        <a:gd name="connsiteX2" fmla="*/ 1496142 w 1780281"/>
                        <a:gd name="connsiteY2" fmla="*/ 618403 h 1062815"/>
                        <a:gd name="connsiteX3" fmla="*/ 1463945 w 1780281"/>
                        <a:gd name="connsiteY3" fmla="*/ 592645 h 1062815"/>
                        <a:gd name="connsiteX4" fmla="*/ 1425308 w 1780281"/>
                        <a:gd name="connsiteY4" fmla="*/ 541130 h 1062815"/>
                        <a:gd name="connsiteX5" fmla="*/ 1380232 w 1780281"/>
                        <a:gd name="connsiteY5" fmla="*/ 476736 h 1062815"/>
                        <a:gd name="connsiteX6" fmla="*/ 1348035 w 1780281"/>
                        <a:gd name="connsiteY6" fmla="*/ 405902 h 1062815"/>
                        <a:gd name="connsiteX7" fmla="*/ 1309399 w 1780281"/>
                        <a:gd name="connsiteY7" fmla="*/ 341507 h 1062815"/>
                        <a:gd name="connsiteX8" fmla="*/ 1232125 w 1780281"/>
                        <a:gd name="connsiteY8" fmla="*/ 296431 h 1062815"/>
                        <a:gd name="connsiteX9" fmla="*/ 1129094 w 1780281"/>
                        <a:gd name="connsiteY9" fmla="*/ 244916 h 1062815"/>
                        <a:gd name="connsiteX10" fmla="*/ 1032503 w 1780281"/>
                        <a:gd name="connsiteY10" fmla="*/ 199840 h 1062815"/>
                        <a:gd name="connsiteX11" fmla="*/ 993866 w 1780281"/>
                        <a:gd name="connsiteY11" fmla="*/ 180521 h 1062815"/>
                        <a:gd name="connsiteX12" fmla="*/ 890835 w 1780281"/>
                        <a:gd name="connsiteY12" fmla="*/ 129006 h 1062815"/>
                        <a:gd name="connsiteX13" fmla="*/ 820001 w 1780281"/>
                        <a:gd name="connsiteY13" fmla="*/ 51733 h 1062815"/>
                        <a:gd name="connsiteX14" fmla="*/ 710531 w 1780281"/>
                        <a:gd name="connsiteY14" fmla="*/ 217 h 1062815"/>
                        <a:gd name="connsiteX15" fmla="*/ 613939 w 1780281"/>
                        <a:gd name="connsiteY15" fmla="*/ 71051 h 1062815"/>
                        <a:gd name="connsiteX16" fmla="*/ 659016 w 1780281"/>
                        <a:gd name="connsiteY16" fmla="*/ 141885 h 1062815"/>
                        <a:gd name="connsiteX17" fmla="*/ 762047 w 1780281"/>
                        <a:gd name="connsiteY17" fmla="*/ 199840 h 1062815"/>
                        <a:gd name="connsiteX18" fmla="*/ 877956 w 1780281"/>
                        <a:gd name="connsiteY18" fmla="*/ 283552 h 1062815"/>
                        <a:gd name="connsiteX19" fmla="*/ 955230 w 1780281"/>
                        <a:gd name="connsiteY19" fmla="*/ 386583 h 1062815"/>
                        <a:gd name="connsiteX20" fmla="*/ 980987 w 1780281"/>
                        <a:gd name="connsiteY20" fmla="*/ 450978 h 1062815"/>
                        <a:gd name="connsiteX21" fmla="*/ 961669 w 1780281"/>
                        <a:gd name="connsiteY21" fmla="*/ 438099 h 1062815"/>
                        <a:gd name="connsiteX22" fmla="*/ 826441 w 1780281"/>
                        <a:gd name="connsiteY22" fmla="*/ 354386 h 1062815"/>
                        <a:gd name="connsiteX23" fmla="*/ 755607 w 1780281"/>
                        <a:gd name="connsiteY23" fmla="*/ 309310 h 1062815"/>
                        <a:gd name="connsiteX24" fmla="*/ 671894 w 1780281"/>
                        <a:gd name="connsiteY24" fmla="*/ 238476 h 1062815"/>
                        <a:gd name="connsiteX25" fmla="*/ 568863 w 1780281"/>
                        <a:gd name="connsiteY25" fmla="*/ 180521 h 1062815"/>
                        <a:gd name="connsiteX26" fmla="*/ 414317 w 1780281"/>
                        <a:gd name="connsiteY26" fmla="*/ 83930 h 1062815"/>
                        <a:gd name="connsiteX27" fmla="*/ 291968 w 1780281"/>
                        <a:gd name="connsiteY27" fmla="*/ 25975 h 1062815"/>
                        <a:gd name="connsiteX28" fmla="*/ 163179 w 1780281"/>
                        <a:gd name="connsiteY28" fmla="*/ 38854 h 1062815"/>
                        <a:gd name="connsiteX29" fmla="*/ 163179 w 1780281"/>
                        <a:gd name="connsiteY29" fmla="*/ 90369 h 1062815"/>
                        <a:gd name="connsiteX30" fmla="*/ 234013 w 1780281"/>
                        <a:gd name="connsiteY30" fmla="*/ 135445 h 1062815"/>
                        <a:gd name="connsiteX31" fmla="*/ 298407 w 1780281"/>
                        <a:gd name="connsiteY31" fmla="*/ 161203 h 1062815"/>
                        <a:gd name="connsiteX32" fmla="*/ 394999 w 1780281"/>
                        <a:gd name="connsiteY32" fmla="*/ 206279 h 1062815"/>
                        <a:gd name="connsiteX33" fmla="*/ 555985 w 1780281"/>
                        <a:gd name="connsiteY33" fmla="*/ 283552 h 1062815"/>
                        <a:gd name="connsiteX34" fmla="*/ 684773 w 1780281"/>
                        <a:gd name="connsiteY34" fmla="*/ 405902 h 1062815"/>
                        <a:gd name="connsiteX35" fmla="*/ 774925 w 1780281"/>
                        <a:gd name="connsiteY35" fmla="*/ 470296 h 1062815"/>
                        <a:gd name="connsiteX36" fmla="*/ 865077 w 1780281"/>
                        <a:gd name="connsiteY36" fmla="*/ 521812 h 1062815"/>
                        <a:gd name="connsiteX37" fmla="*/ 845759 w 1780281"/>
                        <a:gd name="connsiteY37" fmla="*/ 528251 h 1062815"/>
                        <a:gd name="connsiteX38" fmla="*/ 781365 w 1780281"/>
                        <a:gd name="connsiteY38" fmla="*/ 489614 h 1062815"/>
                        <a:gd name="connsiteX39" fmla="*/ 613939 w 1780281"/>
                        <a:gd name="connsiteY39" fmla="*/ 399462 h 1062815"/>
                        <a:gd name="connsiteX40" fmla="*/ 536666 w 1780281"/>
                        <a:gd name="connsiteY40" fmla="*/ 322189 h 1062815"/>
                        <a:gd name="connsiteX41" fmla="*/ 343483 w 1780281"/>
                        <a:gd name="connsiteY41" fmla="*/ 232037 h 1062815"/>
                        <a:gd name="connsiteX42" fmla="*/ 253331 w 1780281"/>
                        <a:gd name="connsiteY42" fmla="*/ 186961 h 1062815"/>
                        <a:gd name="connsiteX43" fmla="*/ 156739 w 1780281"/>
                        <a:gd name="connsiteY43" fmla="*/ 167643 h 1062815"/>
                        <a:gd name="connsiteX44" fmla="*/ 15072 w 1780281"/>
                        <a:gd name="connsiteY44" fmla="*/ 135445 h 1062815"/>
                        <a:gd name="connsiteX45" fmla="*/ 21511 w 1780281"/>
                        <a:gd name="connsiteY45" fmla="*/ 232037 h 1062815"/>
                        <a:gd name="connsiteX46" fmla="*/ 169618 w 1780281"/>
                        <a:gd name="connsiteY46" fmla="*/ 277113 h 1062815"/>
                        <a:gd name="connsiteX47" fmla="*/ 330604 w 1780281"/>
                        <a:gd name="connsiteY47" fmla="*/ 347947 h 1062815"/>
                        <a:gd name="connsiteX48" fmla="*/ 452954 w 1780281"/>
                        <a:gd name="connsiteY48" fmla="*/ 399462 h 1062815"/>
                        <a:gd name="connsiteX49" fmla="*/ 543106 w 1780281"/>
                        <a:gd name="connsiteY49" fmla="*/ 450978 h 1062815"/>
                        <a:gd name="connsiteX50" fmla="*/ 659016 w 1780281"/>
                        <a:gd name="connsiteY50" fmla="*/ 528251 h 1062815"/>
                        <a:gd name="connsiteX51" fmla="*/ 710531 w 1780281"/>
                        <a:gd name="connsiteY51" fmla="*/ 586206 h 1062815"/>
                        <a:gd name="connsiteX52" fmla="*/ 762047 w 1780281"/>
                        <a:gd name="connsiteY52" fmla="*/ 657040 h 1062815"/>
                        <a:gd name="connsiteX53" fmla="*/ 684773 w 1780281"/>
                        <a:gd name="connsiteY53" fmla="*/ 573327 h 1062815"/>
                        <a:gd name="connsiteX54" fmla="*/ 575303 w 1780281"/>
                        <a:gd name="connsiteY54" fmla="*/ 508933 h 1062815"/>
                        <a:gd name="connsiteX55" fmla="*/ 465832 w 1780281"/>
                        <a:gd name="connsiteY55" fmla="*/ 450978 h 1062815"/>
                        <a:gd name="connsiteX56" fmla="*/ 246892 w 1780281"/>
                        <a:gd name="connsiteY56" fmla="*/ 354386 h 1062815"/>
                        <a:gd name="connsiteX57" fmla="*/ 137421 w 1780281"/>
                        <a:gd name="connsiteY57" fmla="*/ 315750 h 1062815"/>
                        <a:gd name="connsiteX58" fmla="*/ 47269 w 1780281"/>
                        <a:gd name="connsiteY58" fmla="*/ 354386 h 1062815"/>
                        <a:gd name="connsiteX59" fmla="*/ 66587 w 1780281"/>
                        <a:gd name="connsiteY59" fmla="*/ 412341 h 1062815"/>
                        <a:gd name="connsiteX60" fmla="*/ 105224 w 1780281"/>
                        <a:gd name="connsiteY60" fmla="*/ 438099 h 1062815"/>
                        <a:gd name="connsiteX61" fmla="*/ 195376 w 1780281"/>
                        <a:gd name="connsiteY61" fmla="*/ 457417 h 1062815"/>
                        <a:gd name="connsiteX62" fmla="*/ 272649 w 1780281"/>
                        <a:gd name="connsiteY62" fmla="*/ 476736 h 1062815"/>
                        <a:gd name="connsiteX63" fmla="*/ 382120 w 1780281"/>
                        <a:gd name="connsiteY63" fmla="*/ 541130 h 1062815"/>
                        <a:gd name="connsiteX64" fmla="*/ 478711 w 1780281"/>
                        <a:gd name="connsiteY64" fmla="*/ 592645 h 1062815"/>
                        <a:gd name="connsiteX65" fmla="*/ 575303 w 1780281"/>
                        <a:gd name="connsiteY65" fmla="*/ 631282 h 1062815"/>
                        <a:gd name="connsiteX66" fmla="*/ 652576 w 1780281"/>
                        <a:gd name="connsiteY66" fmla="*/ 676358 h 1062815"/>
                        <a:gd name="connsiteX67" fmla="*/ 684773 w 1780281"/>
                        <a:gd name="connsiteY67" fmla="*/ 702116 h 1062815"/>
                        <a:gd name="connsiteX68" fmla="*/ 697652 w 1780281"/>
                        <a:gd name="connsiteY68" fmla="*/ 747192 h 1062815"/>
                        <a:gd name="connsiteX69" fmla="*/ 639697 w 1780281"/>
                        <a:gd name="connsiteY69" fmla="*/ 702116 h 1062815"/>
                        <a:gd name="connsiteX70" fmla="*/ 562424 w 1780281"/>
                        <a:gd name="connsiteY70" fmla="*/ 650600 h 1062815"/>
                        <a:gd name="connsiteX71" fmla="*/ 452954 w 1780281"/>
                        <a:gd name="connsiteY71" fmla="*/ 605524 h 1062815"/>
                        <a:gd name="connsiteX72" fmla="*/ 375680 w 1780281"/>
                        <a:gd name="connsiteY72" fmla="*/ 579767 h 1062815"/>
                        <a:gd name="connsiteX73" fmla="*/ 259770 w 1780281"/>
                        <a:gd name="connsiteY73" fmla="*/ 560448 h 1062815"/>
                        <a:gd name="connsiteX74" fmla="*/ 266210 w 1780281"/>
                        <a:gd name="connsiteY74" fmla="*/ 599085 h 1062815"/>
                        <a:gd name="connsiteX75" fmla="*/ 304847 w 1780281"/>
                        <a:gd name="connsiteY75" fmla="*/ 637721 h 1062815"/>
                        <a:gd name="connsiteX76" fmla="*/ 394999 w 1780281"/>
                        <a:gd name="connsiteY76" fmla="*/ 676358 h 1062815"/>
                        <a:gd name="connsiteX77" fmla="*/ 452954 w 1780281"/>
                        <a:gd name="connsiteY77" fmla="*/ 708555 h 1062815"/>
                        <a:gd name="connsiteX78" fmla="*/ 536666 w 1780281"/>
                        <a:gd name="connsiteY78" fmla="*/ 740752 h 1062815"/>
                        <a:gd name="connsiteX79" fmla="*/ 697652 w 1780281"/>
                        <a:gd name="connsiteY79" fmla="*/ 824465 h 1062815"/>
                        <a:gd name="connsiteX80" fmla="*/ 716970 w 1780281"/>
                        <a:gd name="connsiteY80" fmla="*/ 856662 h 1062815"/>
                        <a:gd name="connsiteX81" fmla="*/ 774925 w 1780281"/>
                        <a:gd name="connsiteY81" fmla="*/ 908178 h 1062815"/>
                        <a:gd name="connsiteX82" fmla="*/ 865077 w 1780281"/>
                        <a:gd name="connsiteY82" fmla="*/ 959693 h 1062815"/>
                        <a:gd name="connsiteX83" fmla="*/ 935911 w 1780281"/>
                        <a:gd name="connsiteY83" fmla="*/ 985451 h 1062815"/>
                        <a:gd name="connsiteX84" fmla="*/ 974548 w 1780281"/>
                        <a:gd name="connsiteY84" fmla="*/ 998330 h 1062815"/>
                        <a:gd name="connsiteX85" fmla="*/ 1019624 w 1780281"/>
                        <a:gd name="connsiteY85" fmla="*/ 1024088 h 1062815"/>
                        <a:gd name="connsiteX86" fmla="*/ 1051821 w 1780281"/>
                        <a:gd name="connsiteY86" fmla="*/ 1043406 h 1062815"/>
                        <a:gd name="connsiteX87" fmla="*/ 1180610 w 1780281"/>
                        <a:gd name="connsiteY87" fmla="*/ 1062724 h 1062815"/>
                        <a:gd name="connsiteX88" fmla="*/ 1257883 w 1780281"/>
                        <a:gd name="connsiteY88" fmla="*/ 1049845 h 1062815"/>
                        <a:gd name="connsiteX89" fmla="*/ 1354475 w 1780281"/>
                        <a:gd name="connsiteY89" fmla="*/ 1030527 h 1062815"/>
                        <a:gd name="connsiteX90" fmla="*/ 1554097 w 1780281"/>
                        <a:gd name="connsiteY90" fmla="*/ 985451 h 1062815"/>
                        <a:gd name="connsiteX91" fmla="*/ 1579855 w 1780281"/>
                        <a:gd name="connsiteY91" fmla="*/ 979012 h 1062815"/>
                        <a:gd name="connsiteX92" fmla="*/ 1682886 w 1780281"/>
                        <a:gd name="connsiteY92" fmla="*/ 966133 h 1062815"/>
                        <a:gd name="connsiteX93" fmla="*/ 1734401 w 1780281"/>
                        <a:gd name="connsiteY93" fmla="*/ 972572 h 1062815"/>
                        <a:gd name="connsiteX94" fmla="*/ 1773038 w 1780281"/>
                        <a:gd name="connsiteY94" fmla="*/ 959693 h 1062815"/>
                        <a:gd name="connsiteX95" fmla="*/ 1779477 w 1780281"/>
                        <a:gd name="connsiteY95" fmla="*/ 940375 h 1062815"/>
                        <a:gd name="connsiteX96" fmla="*/ 1779477 w 1780281"/>
                        <a:gd name="connsiteY96" fmla="*/ 863102 h 1062815"/>
                        <a:gd name="connsiteX97" fmla="*/ 1773038 w 1780281"/>
                        <a:gd name="connsiteY97" fmla="*/ 779389 h 1062815"/>
                        <a:gd name="connsiteX98" fmla="*/ 1766599 w 1780281"/>
                        <a:gd name="connsiteY98" fmla="*/ 708555 h 1062815"/>
                        <a:gd name="connsiteX99" fmla="*/ 1702204 w 1780281"/>
                        <a:gd name="connsiteY99" fmla="*/ 624843 h 106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</a:cxnLst>
                      <a:rect l="l" t="t" r="r" b="b"/>
                      <a:pathLst>
                        <a:path w="1780281" h="1062815">
                          <a:moveTo>
                            <a:pt x="1702204" y="624843"/>
                          </a:moveTo>
                          <a:cubicBezTo>
                            <a:pt x="1666787" y="610891"/>
                            <a:pt x="1588441" y="625916"/>
                            <a:pt x="1554097" y="624843"/>
                          </a:cubicBezTo>
                          <a:cubicBezTo>
                            <a:pt x="1519753" y="623770"/>
                            <a:pt x="1511167" y="623769"/>
                            <a:pt x="1496142" y="618403"/>
                          </a:cubicBezTo>
                          <a:cubicBezTo>
                            <a:pt x="1481117" y="613037"/>
                            <a:pt x="1475751" y="605524"/>
                            <a:pt x="1463945" y="592645"/>
                          </a:cubicBezTo>
                          <a:cubicBezTo>
                            <a:pt x="1452139" y="579766"/>
                            <a:pt x="1439260" y="560448"/>
                            <a:pt x="1425308" y="541130"/>
                          </a:cubicBezTo>
                          <a:cubicBezTo>
                            <a:pt x="1411356" y="521812"/>
                            <a:pt x="1393111" y="499274"/>
                            <a:pt x="1380232" y="476736"/>
                          </a:cubicBezTo>
                          <a:cubicBezTo>
                            <a:pt x="1367353" y="454198"/>
                            <a:pt x="1359840" y="428440"/>
                            <a:pt x="1348035" y="405902"/>
                          </a:cubicBezTo>
                          <a:cubicBezTo>
                            <a:pt x="1336230" y="383364"/>
                            <a:pt x="1328717" y="359752"/>
                            <a:pt x="1309399" y="341507"/>
                          </a:cubicBezTo>
                          <a:cubicBezTo>
                            <a:pt x="1290081" y="323262"/>
                            <a:pt x="1262176" y="312530"/>
                            <a:pt x="1232125" y="296431"/>
                          </a:cubicBezTo>
                          <a:cubicBezTo>
                            <a:pt x="1202074" y="280332"/>
                            <a:pt x="1162364" y="261015"/>
                            <a:pt x="1129094" y="244916"/>
                          </a:cubicBezTo>
                          <a:cubicBezTo>
                            <a:pt x="1095824" y="228817"/>
                            <a:pt x="1055041" y="210572"/>
                            <a:pt x="1032503" y="199840"/>
                          </a:cubicBezTo>
                          <a:cubicBezTo>
                            <a:pt x="1009965" y="189108"/>
                            <a:pt x="993866" y="180521"/>
                            <a:pt x="993866" y="180521"/>
                          </a:cubicBezTo>
                          <a:cubicBezTo>
                            <a:pt x="970255" y="168715"/>
                            <a:pt x="919812" y="150471"/>
                            <a:pt x="890835" y="129006"/>
                          </a:cubicBezTo>
                          <a:cubicBezTo>
                            <a:pt x="861858" y="107541"/>
                            <a:pt x="850052" y="73198"/>
                            <a:pt x="820001" y="51733"/>
                          </a:cubicBezTo>
                          <a:cubicBezTo>
                            <a:pt x="789950" y="30268"/>
                            <a:pt x="744875" y="-3003"/>
                            <a:pt x="710531" y="217"/>
                          </a:cubicBezTo>
                          <a:cubicBezTo>
                            <a:pt x="676187" y="3437"/>
                            <a:pt x="622525" y="47440"/>
                            <a:pt x="613939" y="71051"/>
                          </a:cubicBezTo>
                          <a:cubicBezTo>
                            <a:pt x="605353" y="94662"/>
                            <a:pt x="634331" y="120420"/>
                            <a:pt x="659016" y="141885"/>
                          </a:cubicBezTo>
                          <a:cubicBezTo>
                            <a:pt x="683701" y="163350"/>
                            <a:pt x="725557" y="176229"/>
                            <a:pt x="762047" y="199840"/>
                          </a:cubicBezTo>
                          <a:cubicBezTo>
                            <a:pt x="798537" y="223451"/>
                            <a:pt x="845759" y="252428"/>
                            <a:pt x="877956" y="283552"/>
                          </a:cubicBezTo>
                          <a:cubicBezTo>
                            <a:pt x="910153" y="314676"/>
                            <a:pt x="938058" y="358679"/>
                            <a:pt x="955230" y="386583"/>
                          </a:cubicBezTo>
                          <a:cubicBezTo>
                            <a:pt x="972402" y="414487"/>
                            <a:pt x="980987" y="450978"/>
                            <a:pt x="980987" y="450978"/>
                          </a:cubicBezTo>
                          <a:cubicBezTo>
                            <a:pt x="982060" y="459564"/>
                            <a:pt x="961669" y="438099"/>
                            <a:pt x="961669" y="438099"/>
                          </a:cubicBezTo>
                          <a:lnTo>
                            <a:pt x="826441" y="354386"/>
                          </a:lnTo>
                          <a:cubicBezTo>
                            <a:pt x="792097" y="332921"/>
                            <a:pt x="781365" y="328628"/>
                            <a:pt x="755607" y="309310"/>
                          </a:cubicBezTo>
                          <a:cubicBezTo>
                            <a:pt x="729849" y="289992"/>
                            <a:pt x="703018" y="259941"/>
                            <a:pt x="671894" y="238476"/>
                          </a:cubicBezTo>
                          <a:cubicBezTo>
                            <a:pt x="640770" y="217011"/>
                            <a:pt x="611792" y="206279"/>
                            <a:pt x="568863" y="180521"/>
                          </a:cubicBezTo>
                          <a:cubicBezTo>
                            <a:pt x="525934" y="154763"/>
                            <a:pt x="460466" y="109688"/>
                            <a:pt x="414317" y="83930"/>
                          </a:cubicBezTo>
                          <a:cubicBezTo>
                            <a:pt x="368168" y="58172"/>
                            <a:pt x="333824" y="33488"/>
                            <a:pt x="291968" y="25975"/>
                          </a:cubicBezTo>
                          <a:cubicBezTo>
                            <a:pt x="250112" y="18462"/>
                            <a:pt x="184644" y="28122"/>
                            <a:pt x="163179" y="38854"/>
                          </a:cubicBezTo>
                          <a:cubicBezTo>
                            <a:pt x="141714" y="49586"/>
                            <a:pt x="151373" y="74270"/>
                            <a:pt x="163179" y="90369"/>
                          </a:cubicBezTo>
                          <a:cubicBezTo>
                            <a:pt x="174985" y="106467"/>
                            <a:pt x="211475" y="123639"/>
                            <a:pt x="234013" y="135445"/>
                          </a:cubicBezTo>
                          <a:cubicBezTo>
                            <a:pt x="256551" y="147251"/>
                            <a:pt x="271576" y="149397"/>
                            <a:pt x="298407" y="161203"/>
                          </a:cubicBezTo>
                          <a:cubicBezTo>
                            <a:pt x="325238" y="173009"/>
                            <a:pt x="394999" y="206279"/>
                            <a:pt x="394999" y="206279"/>
                          </a:cubicBezTo>
                          <a:cubicBezTo>
                            <a:pt x="437929" y="226671"/>
                            <a:pt x="507689" y="250281"/>
                            <a:pt x="555985" y="283552"/>
                          </a:cubicBezTo>
                          <a:cubicBezTo>
                            <a:pt x="604281" y="316823"/>
                            <a:pt x="648283" y="374778"/>
                            <a:pt x="684773" y="405902"/>
                          </a:cubicBezTo>
                          <a:cubicBezTo>
                            <a:pt x="721263" y="437026"/>
                            <a:pt x="744875" y="450978"/>
                            <a:pt x="774925" y="470296"/>
                          </a:cubicBezTo>
                          <a:cubicBezTo>
                            <a:pt x="804975" y="489614"/>
                            <a:pt x="865077" y="521812"/>
                            <a:pt x="865077" y="521812"/>
                          </a:cubicBezTo>
                          <a:cubicBezTo>
                            <a:pt x="876883" y="531471"/>
                            <a:pt x="859711" y="533617"/>
                            <a:pt x="845759" y="528251"/>
                          </a:cubicBezTo>
                          <a:cubicBezTo>
                            <a:pt x="831807" y="522885"/>
                            <a:pt x="820002" y="511079"/>
                            <a:pt x="781365" y="489614"/>
                          </a:cubicBezTo>
                          <a:cubicBezTo>
                            <a:pt x="742728" y="468149"/>
                            <a:pt x="654722" y="427366"/>
                            <a:pt x="613939" y="399462"/>
                          </a:cubicBezTo>
                          <a:cubicBezTo>
                            <a:pt x="573156" y="371558"/>
                            <a:pt x="581742" y="350093"/>
                            <a:pt x="536666" y="322189"/>
                          </a:cubicBezTo>
                          <a:cubicBezTo>
                            <a:pt x="491590" y="294285"/>
                            <a:pt x="390705" y="254575"/>
                            <a:pt x="343483" y="232037"/>
                          </a:cubicBezTo>
                          <a:cubicBezTo>
                            <a:pt x="296260" y="209499"/>
                            <a:pt x="284455" y="197693"/>
                            <a:pt x="253331" y="186961"/>
                          </a:cubicBezTo>
                          <a:cubicBezTo>
                            <a:pt x="222207" y="176229"/>
                            <a:pt x="196449" y="176229"/>
                            <a:pt x="156739" y="167643"/>
                          </a:cubicBezTo>
                          <a:cubicBezTo>
                            <a:pt x="117029" y="159057"/>
                            <a:pt x="37610" y="124713"/>
                            <a:pt x="15072" y="135445"/>
                          </a:cubicBezTo>
                          <a:cubicBezTo>
                            <a:pt x="-7466" y="146177"/>
                            <a:pt x="-4247" y="208426"/>
                            <a:pt x="21511" y="232037"/>
                          </a:cubicBezTo>
                          <a:cubicBezTo>
                            <a:pt x="47269" y="255648"/>
                            <a:pt x="118103" y="257795"/>
                            <a:pt x="169618" y="277113"/>
                          </a:cubicBezTo>
                          <a:cubicBezTo>
                            <a:pt x="221133" y="296431"/>
                            <a:pt x="283381" y="327556"/>
                            <a:pt x="330604" y="347947"/>
                          </a:cubicBezTo>
                          <a:cubicBezTo>
                            <a:pt x="377827" y="368338"/>
                            <a:pt x="417537" y="382290"/>
                            <a:pt x="452954" y="399462"/>
                          </a:cubicBezTo>
                          <a:cubicBezTo>
                            <a:pt x="488371" y="416634"/>
                            <a:pt x="508762" y="429513"/>
                            <a:pt x="543106" y="450978"/>
                          </a:cubicBezTo>
                          <a:cubicBezTo>
                            <a:pt x="577450" y="472443"/>
                            <a:pt x="631112" y="505713"/>
                            <a:pt x="659016" y="528251"/>
                          </a:cubicBezTo>
                          <a:cubicBezTo>
                            <a:pt x="686920" y="550789"/>
                            <a:pt x="693359" y="564741"/>
                            <a:pt x="710531" y="586206"/>
                          </a:cubicBezTo>
                          <a:cubicBezTo>
                            <a:pt x="727703" y="607671"/>
                            <a:pt x="766340" y="659187"/>
                            <a:pt x="762047" y="657040"/>
                          </a:cubicBezTo>
                          <a:cubicBezTo>
                            <a:pt x="757754" y="654893"/>
                            <a:pt x="715897" y="598011"/>
                            <a:pt x="684773" y="573327"/>
                          </a:cubicBezTo>
                          <a:cubicBezTo>
                            <a:pt x="653649" y="548642"/>
                            <a:pt x="611793" y="529324"/>
                            <a:pt x="575303" y="508933"/>
                          </a:cubicBezTo>
                          <a:cubicBezTo>
                            <a:pt x="538813" y="488542"/>
                            <a:pt x="520567" y="476736"/>
                            <a:pt x="465832" y="450978"/>
                          </a:cubicBezTo>
                          <a:cubicBezTo>
                            <a:pt x="411097" y="425220"/>
                            <a:pt x="301627" y="376924"/>
                            <a:pt x="246892" y="354386"/>
                          </a:cubicBezTo>
                          <a:cubicBezTo>
                            <a:pt x="192157" y="331848"/>
                            <a:pt x="170691" y="315750"/>
                            <a:pt x="137421" y="315750"/>
                          </a:cubicBezTo>
                          <a:cubicBezTo>
                            <a:pt x="104151" y="315750"/>
                            <a:pt x="59075" y="338287"/>
                            <a:pt x="47269" y="354386"/>
                          </a:cubicBezTo>
                          <a:cubicBezTo>
                            <a:pt x="35463" y="370484"/>
                            <a:pt x="56928" y="398389"/>
                            <a:pt x="66587" y="412341"/>
                          </a:cubicBezTo>
                          <a:cubicBezTo>
                            <a:pt x="76246" y="426293"/>
                            <a:pt x="83759" y="430586"/>
                            <a:pt x="105224" y="438099"/>
                          </a:cubicBezTo>
                          <a:cubicBezTo>
                            <a:pt x="126689" y="445612"/>
                            <a:pt x="167472" y="450977"/>
                            <a:pt x="195376" y="457417"/>
                          </a:cubicBezTo>
                          <a:cubicBezTo>
                            <a:pt x="223280" y="463856"/>
                            <a:pt x="241525" y="462784"/>
                            <a:pt x="272649" y="476736"/>
                          </a:cubicBezTo>
                          <a:cubicBezTo>
                            <a:pt x="303773" y="490688"/>
                            <a:pt x="347776" y="521812"/>
                            <a:pt x="382120" y="541130"/>
                          </a:cubicBezTo>
                          <a:cubicBezTo>
                            <a:pt x="416464" y="560448"/>
                            <a:pt x="446514" y="577620"/>
                            <a:pt x="478711" y="592645"/>
                          </a:cubicBezTo>
                          <a:cubicBezTo>
                            <a:pt x="510908" y="607670"/>
                            <a:pt x="546325" y="617330"/>
                            <a:pt x="575303" y="631282"/>
                          </a:cubicBezTo>
                          <a:cubicBezTo>
                            <a:pt x="604280" y="645234"/>
                            <a:pt x="634331" y="664552"/>
                            <a:pt x="652576" y="676358"/>
                          </a:cubicBezTo>
                          <a:cubicBezTo>
                            <a:pt x="670821" y="688164"/>
                            <a:pt x="677260" y="690310"/>
                            <a:pt x="684773" y="702116"/>
                          </a:cubicBezTo>
                          <a:cubicBezTo>
                            <a:pt x="692286" y="713922"/>
                            <a:pt x="705165" y="747192"/>
                            <a:pt x="697652" y="747192"/>
                          </a:cubicBezTo>
                          <a:cubicBezTo>
                            <a:pt x="690139" y="747192"/>
                            <a:pt x="662235" y="718215"/>
                            <a:pt x="639697" y="702116"/>
                          </a:cubicBezTo>
                          <a:cubicBezTo>
                            <a:pt x="617159" y="686017"/>
                            <a:pt x="593548" y="666699"/>
                            <a:pt x="562424" y="650600"/>
                          </a:cubicBezTo>
                          <a:cubicBezTo>
                            <a:pt x="531300" y="634501"/>
                            <a:pt x="484078" y="617329"/>
                            <a:pt x="452954" y="605524"/>
                          </a:cubicBezTo>
                          <a:cubicBezTo>
                            <a:pt x="421830" y="593719"/>
                            <a:pt x="407877" y="587280"/>
                            <a:pt x="375680" y="579767"/>
                          </a:cubicBezTo>
                          <a:cubicBezTo>
                            <a:pt x="343483" y="572254"/>
                            <a:pt x="278015" y="557228"/>
                            <a:pt x="259770" y="560448"/>
                          </a:cubicBezTo>
                          <a:cubicBezTo>
                            <a:pt x="241525" y="563668"/>
                            <a:pt x="258697" y="586206"/>
                            <a:pt x="266210" y="599085"/>
                          </a:cubicBezTo>
                          <a:cubicBezTo>
                            <a:pt x="273723" y="611964"/>
                            <a:pt x="283382" y="624842"/>
                            <a:pt x="304847" y="637721"/>
                          </a:cubicBezTo>
                          <a:cubicBezTo>
                            <a:pt x="326312" y="650600"/>
                            <a:pt x="370314" y="664552"/>
                            <a:pt x="394999" y="676358"/>
                          </a:cubicBezTo>
                          <a:cubicBezTo>
                            <a:pt x="419683" y="688164"/>
                            <a:pt x="429343" y="697823"/>
                            <a:pt x="452954" y="708555"/>
                          </a:cubicBezTo>
                          <a:cubicBezTo>
                            <a:pt x="476565" y="719287"/>
                            <a:pt x="495883" y="721434"/>
                            <a:pt x="536666" y="740752"/>
                          </a:cubicBezTo>
                          <a:cubicBezTo>
                            <a:pt x="577449" y="760070"/>
                            <a:pt x="667602" y="805147"/>
                            <a:pt x="697652" y="824465"/>
                          </a:cubicBezTo>
                          <a:cubicBezTo>
                            <a:pt x="727702" y="843783"/>
                            <a:pt x="704091" y="842710"/>
                            <a:pt x="716970" y="856662"/>
                          </a:cubicBezTo>
                          <a:cubicBezTo>
                            <a:pt x="729849" y="870614"/>
                            <a:pt x="750241" y="891006"/>
                            <a:pt x="774925" y="908178"/>
                          </a:cubicBezTo>
                          <a:cubicBezTo>
                            <a:pt x="799609" y="925350"/>
                            <a:pt x="838246" y="946814"/>
                            <a:pt x="865077" y="959693"/>
                          </a:cubicBezTo>
                          <a:cubicBezTo>
                            <a:pt x="891908" y="972572"/>
                            <a:pt x="917666" y="979012"/>
                            <a:pt x="935911" y="985451"/>
                          </a:cubicBezTo>
                          <a:cubicBezTo>
                            <a:pt x="954156" y="991891"/>
                            <a:pt x="960596" y="991891"/>
                            <a:pt x="974548" y="998330"/>
                          </a:cubicBezTo>
                          <a:cubicBezTo>
                            <a:pt x="988500" y="1004770"/>
                            <a:pt x="1019624" y="1024088"/>
                            <a:pt x="1019624" y="1024088"/>
                          </a:cubicBezTo>
                          <a:cubicBezTo>
                            <a:pt x="1032503" y="1031601"/>
                            <a:pt x="1024990" y="1036967"/>
                            <a:pt x="1051821" y="1043406"/>
                          </a:cubicBezTo>
                          <a:cubicBezTo>
                            <a:pt x="1078652" y="1049845"/>
                            <a:pt x="1146266" y="1061651"/>
                            <a:pt x="1180610" y="1062724"/>
                          </a:cubicBezTo>
                          <a:cubicBezTo>
                            <a:pt x="1214954" y="1063797"/>
                            <a:pt x="1228906" y="1055211"/>
                            <a:pt x="1257883" y="1049845"/>
                          </a:cubicBezTo>
                          <a:cubicBezTo>
                            <a:pt x="1286860" y="1044479"/>
                            <a:pt x="1354475" y="1030527"/>
                            <a:pt x="1354475" y="1030527"/>
                          </a:cubicBezTo>
                          <a:lnTo>
                            <a:pt x="1554097" y="985451"/>
                          </a:lnTo>
                          <a:cubicBezTo>
                            <a:pt x="1591660" y="976865"/>
                            <a:pt x="1558390" y="982232"/>
                            <a:pt x="1579855" y="979012"/>
                          </a:cubicBezTo>
                          <a:cubicBezTo>
                            <a:pt x="1601320" y="975792"/>
                            <a:pt x="1657128" y="967206"/>
                            <a:pt x="1682886" y="966133"/>
                          </a:cubicBezTo>
                          <a:cubicBezTo>
                            <a:pt x="1708644" y="965060"/>
                            <a:pt x="1719376" y="973645"/>
                            <a:pt x="1734401" y="972572"/>
                          </a:cubicBezTo>
                          <a:cubicBezTo>
                            <a:pt x="1749426" y="971499"/>
                            <a:pt x="1773038" y="959693"/>
                            <a:pt x="1773038" y="959693"/>
                          </a:cubicBezTo>
                          <a:cubicBezTo>
                            <a:pt x="1780551" y="954327"/>
                            <a:pt x="1778404" y="956473"/>
                            <a:pt x="1779477" y="940375"/>
                          </a:cubicBezTo>
                          <a:cubicBezTo>
                            <a:pt x="1780550" y="924277"/>
                            <a:pt x="1780550" y="889933"/>
                            <a:pt x="1779477" y="863102"/>
                          </a:cubicBezTo>
                          <a:cubicBezTo>
                            <a:pt x="1778404" y="836271"/>
                            <a:pt x="1775184" y="805147"/>
                            <a:pt x="1773038" y="779389"/>
                          </a:cubicBezTo>
                          <a:cubicBezTo>
                            <a:pt x="1770892" y="753631"/>
                            <a:pt x="1770892" y="732166"/>
                            <a:pt x="1766599" y="708555"/>
                          </a:cubicBezTo>
                          <a:cubicBezTo>
                            <a:pt x="1762306" y="684944"/>
                            <a:pt x="1737621" y="638795"/>
                            <a:pt x="1702204" y="624843"/>
                          </a:cubicBezTo>
                          <a:close/>
                        </a:path>
                      </a:pathLst>
                    </a:custGeom>
                    <a:solidFill>
                      <a:srgbClr val="E2C4A6"/>
                    </a:soli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54" name="Freeform 553"/>
                    <p:cNvSpPr/>
                    <p:nvPr/>
                  </p:nvSpPr>
                  <p:spPr>
                    <a:xfrm>
                      <a:off x="708338" y="70834"/>
                      <a:ext cx="405765" cy="459105"/>
                    </a:xfrm>
                    <a:custGeom>
                      <a:avLst/>
                      <a:gdLst>
                        <a:gd name="connsiteX0" fmla="*/ 335276 w 406249"/>
                        <a:gd name="connsiteY0" fmla="*/ 1550 h 459422"/>
                        <a:gd name="connsiteX1" fmla="*/ 283760 w 406249"/>
                        <a:gd name="connsiteY1" fmla="*/ 20868 h 459422"/>
                        <a:gd name="connsiteX2" fmla="*/ 264442 w 406249"/>
                        <a:gd name="connsiteY2" fmla="*/ 65944 h 459422"/>
                        <a:gd name="connsiteX3" fmla="*/ 258002 w 406249"/>
                        <a:gd name="connsiteY3" fmla="*/ 130339 h 459422"/>
                        <a:gd name="connsiteX4" fmla="*/ 264442 w 406249"/>
                        <a:gd name="connsiteY4" fmla="*/ 207612 h 459422"/>
                        <a:gd name="connsiteX5" fmla="*/ 270881 w 406249"/>
                        <a:gd name="connsiteY5" fmla="*/ 278446 h 459422"/>
                        <a:gd name="connsiteX6" fmla="*/ 283760 w 406249"/>
                        <a:gd name="connsiteY6" fmla="*/ 291325 h 459422"/>
                        <a:gd name="connsiteX7" fmla="*/ 283760 w 406249"/>
                        <a:gd name="connsiteY7" fmla="*/ 297764 h 459422"/>
                        <a:gd name="connsiteX8" fmla="*/ 232245 w 406249"/>
                        <a:gd name="connsiteY8" fmla="*/ 304204 h 459422"/>
                        <a:gd name="connsiteX9" fmla="*/ 180729 w 406249"/>
                        <a:gd name="connsiteY9" fmla="*/ 310643 h 459422"/>
                        <a:gd name="connsiteX10" fmla="*/ 109895 w 406249"/>
                        <a:gd name="connsiteY10" fmla="*/ 329961 h 459422"/>
                        <a:gd name="connsiteX11" fmla="*/ 71259 w 406249"/>
                        <a:gd name="connsiteY11" fmla="*/ 349280 h 459422"/>
                        <a:gd name="connsiteX12" fmla="*/ 32622 w 406249"/>
                        <a:gd name="connsiteY12" fmla="*/ 381477 h 459422"/>
                        <a:gd name="connsiteX13" fmla="*/ 425 w 406249"/>
                        <a:gd name="connsiteY13" fmla="*/ 407235 h 459422"/>
                        <a:gd name="connsiteX14" fmla="*/ 13304 w 406249"/>
                        <a:gd name="connsiteY14" fmla="*/ 439432 h 459422"/>
                        <a:gd name="connsiteX15" fmla="*/ 13304 w 406249"/>
                        <a:gd name="connsiteY15" fmla="*/ 458750 h 459422"/>
                        <a:gd name="connsiteX16" fmla="*/ 39062 w 406249"/>
                        <a:gd name="connsiteY16" fmla="*/ 452311 h 459422"/>
                        <a:gd name="connsiteX17" fmla="*/ 122774 w 406249"/>
                        <a:gd name="connsiteY17" fmla="*/ 426553 h 459422"/>
                        <a:gd name="connsiteX18" fmla="*/ 225805 w 406249"/>
                        <a:gd name="connsiteY18" fmla="*/ 407235 h 459422"/>
                        <a:gd name="connsiteX19" fmla="*/ 328836 w 406249"/>
                        <a:gd name="connsiteY19" fmla="*/ 387916 h 459422"/>
                        <a:gd name="connsiteX20" fmla="*/ 386791 w 406249"/>
                        <a:gd name="connsiteY20" fmla="*/ 368598 h 459422"/>
                        <a:gd name="connsiteX21" fmla="*/ 406109 w 406249"/>
                        <a:gd name="connsiteY21" fmla="*/ 317082 h 459422"/>
                        <a:gd name="connsiteX22" fmla="*/ 393231 w 406249"/>
                        <a:gd name="connsiteY22" fmla="*/ 310643 h 459422"/>
                        <a:gd name="connsiteX23" fmla="*/ 406109 w 406249"/>
                        <a:gd name="connsiteY23" fmla="*/ 207612 h 459422"/>
                        <a:gd name="connsiteX24" fmla="*/ 399670 w 406249"/>
                        <a:gd name="connsiteY24" fmla="*/ 123899 h 459422"/>
                        <a:gd name="connsiteX25" fmla="*/ 393231 w 406249"/>
                        <a:gd name="connsiteY25" fmla="*/ 59505 h 459422"/>
                        <a:gd name="connsiteX26" fmla="*/ 335276 w 406249"/>
                        <a:gd name="connsiteY26" fmla="*/ 1550 h 4594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406249" h="459422">
                          <a:moveTo>
                            <a:pt x="335276" y="1550"/>
                          </a:moveTo>
                          <a:cubicBezTo>
                            <a:pt x="317031" y="-4890"/>
                            <a:pt x="295566" y="10136"/>
                            <a:pt x="283760" y="20868"/>
                          </a:cubicBezTo>
                          <a:cubicBezTo>
                            <a:pt x="271954" y="31600"/>
                            <a:pt x="268735" y="47699"/>
                            <a:pt x="264442" y="65944"/>
                          </a:cubicBezTo>
                          <a:cubicBezTo>
                            <a:pt x="260149" y="84189"/>
                            <a:pt x="258002" y="106728"/>
                            <a:pt x="258002" y="130339"/>
                          </a:cubicBezTo>
                          <a:cubicBezTo>
                            <a:pt x="258002" y="153950"/>
                            <a:pt x="262295" y="182927"/>
                            <a:pt x="264442" y="207612"/>
                          </a:cubicBezTo>
                          <a:cubicBezTo>
                            <a:pt x="266589" y="232297"/>
                            <a:pt x="267661" y="264494"/>
                            <a:pt x="270881" y="278446"/>
                          </a:cubicBezTo>
                          <a:cubicBezTo>
                            <a:pt x="274101" y="292398"/>
                            <a:pt x="283760" y="291325"/>
                            <a:pt x="283760" y="291325"/>
                          </a:cubicBezTo>
                          <a:cubicBezTo>
                            <a:pt x="285906" y="294545"/>
                            <a:pt x="292346" y="295618"/>
                            <a:pt x="283760" y="297764"/>
                          </a:cubicBezTo>
                          <a:cubicBezTo>
                            <a:pt x="275174" y="299910"/>
                            <a:pt x="232245" y="304204"/>
                            <a:pt x="232245" y="304204"/>
                          </a:cubicBezTo>
                          <a:cubicBezTo>
                            <a:pt x="215073" y="306350"/>
                            <a:pt x="201121" y="306350"/>
                            <a:pt x="180729" y="310643"/>
                          </a:cubicBezTo>
                          <a:cubicBezTo>
                            <a:pt x="160337" y="314936"/>
                            <a:pt x="128140" y="323522"/>
                            <a:pt x="109895" y="329961"/>
                          </a:cubicBezTo>
                          <a:cubicBezTo>
                            <a:pt x="91650" y="336401"/>
                            <a:pt x="84138" y="340694"/>
                            <a:pt x="71259" y="349280"/>
                          </a:cubicBezTo>
                          <a:cubicBezTo>
                            <a:pt x="58380" y="357866"/>
                            <a:pt x="44428" y="371818"/>
                            <a:pt x="32622" y="381477"/>
                          </a:cubicBezTo>
                          <a:cubicBezTo>
                            <a:pt x="20816" y="391136"/>
                            <a:pt x="3645" y="397576"/>
                            <a:pt x="425" y="407235"/>
                          </a:cubicBezTo>
                          <a:cubicBezTo>
                            <a:pt x="-2795" y="416894"/>
                            <a:pt x="13304" y="439432"/>
                            <a:pt x="13304" y="439432"/>
                          </a:cubicBezTo>
                          <a:cubicBezTo>
                            <a:pt x="15450" y="448018"/>
                            <a:pt x="13304" y="458750"/>
                            <a:pt x="13304" y="458750"/>
                          </a:cubicBezTo>
                          <a:cubicBezTo>
                            <a:pt x="17597" y="460897"/>
                            <a:pt x="20817" y="457677"/>
                            <a:pt x="39062" y="452311"/>
                          </a:cubicBezTo>
                          <a:cubicBezTo>
                            <a:pt x="57307" y="446945"/>
                            <a:pt x="91650" y="434066"/>
                            <a:pt x="122774" y="426553"/>
                          </a:cubicBezTo>
                          <a:cubicBezTo>
                            <a:pt x="153898" y="419040"/>
                            <a:pt x="225805" y="407235"/>
                            <a:pt x="225805" y="407235"/>
                          </a:cubicBezTo>
                          <a:cubicBezTo>
                            <a:pt x="260149" y="400796"/>
                            <a:pt x="302005" y="394356"/>
                            <a:pt x="328836" y="387916"/>
                          </a:cubicBezTo>
                          <a:cubicBezTo>
                            <a:pt x="355667" y="381477"/>
                            <a:pt x="373912" y="380404"/>
                            <a:pt x="386791" y="368598"/>
                          </a:cubicBezTo>
                          <a:cubicBezTo>
                            <a:pt x="399670" y="356792"/>
                            <a:pt x="405036" y="326741"/>
                            <a:pt x="406109" y="317082"/>
                          </a:cubicBezTo>
                          <a:cubicBezTo>
                            <a:pt x="407182" y="307423"/>
                            <a:pt x="393231" y="328888"/>
                            <a:pt x="393231" y="310643"/>
                          </a:cubicBezTo>
                          <a:cubicBezTo>
                            <a:pt x="393231" y="292398"/>
                            <a:pt x="405036" y="238736"/>
                            <a:pt x="406109" y="207612"/>
                          </a:cubicBezTo>
                          <a:cubicBezTo>
                            <a:pt x="407182" y="176488"/>
                            <a:pt x="401816" y="148584"/>
                            <a:pt x="399670" y="123899"/>
                          </a:cubicBezTo>
                          <a:cubicBezTo>
                            <a:pt x="397524" y="99214"/>
                            <a:pt x="396451" y="78823"/>
                            <a:pt x="393231" y="59505"/>
                          </a:cubicBezTo>
                          <a:cubicBezTo>
                            <a:pt x="390011" y="40187"/>
                            <a:pt x="353521" y="7990"/>
                            <a:pt x="335276" y="1550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grpSp>
              <p:nvGrpSpPr>
                <p:cNvPr id="528" name="Group 527"/>
                <p:cNvGrpSpPr/>
                <p:nvPr/>
              </p:nvGrpSpPr>
              <p:grpSpPr>
                <a:xfrm>
                  <a:off x="502276" y="186744"/>
                  <a:ext cx="652233" cy="656821"/>
                  <a:chOff x="0" y="0"/>
                  <a:chExt cx="1390918" cy="1365160"/>
                </a:xfrm>
              </p:grpSpPr>
              <p:grpSp>
                <p:nvGrpSpPr>
                  <p:cNvPr id="532" name="Group 531"/>
                  <p:cNvGrpSpPr/>
                  <p:nvPr/>
                </p:nvGrpSpPr>
                <p:grpSpPr>
                  <a:xfrm>
                    <a:off x="103031" y="83712"/>
                    <a:ext cx="1107583" cy="1281448"/>
                    <a:chOff x="0" y="0"/>
                    <a:chExt cx="1107583" cy="1281448"/>
                  </a:xfrm>
                </p:grpSpPr>
                <p:sp>
                  <p:nvSpPr>
                    <p:cNvPr id="534" name="Freeform 533"/>
                    <p:cNvSpPr/>
                    <p:nvPr/>
                  </p:nvSpPr>
                  <p:spPr>
                    <a:xfrm>
                      <a:off x="0" y="0"/>
                      <a:ext cx="1107583" cy="1281448"/>
                    </a:xfrm>
                    <a:custGeom>
                      <a:avLst/>
                      <a:gdLst>
                        <a:gd name="connsiteX0" fmla="*/ 219149 w 414973"/>
                        <a:gd name="connsiteY0" fmla="*/ 805 h 466054"/>
                        <a:gd name="connsiteX1" fmla="*/ 154754 w 414973"/>
                        <a:gd name="connsiteY1" fmla="*/ 20124 h 466054"/>
                        <a:gd name="connsiteX2" fmla="*/ 116118 w 414973"/>
                        <a:gd name="connsiteY2" fmla="*/ 33002 h 466054"/>
                        <a:gd name="connsiteX3" fmla="*/ 77481 w 414973"/>
                        <a:gd name="connsiteY3" fmla="*/ 97397 h 466054"/>
                        <a:gd name="connsiteX4" fmla="*/ 64602 w 414973"/>
                        <a:gd name="connsiteY4" fmla="*/ 103836 h 466054"/>
                        <a:gd name="connsiteX5" fmla="*/ 38844 w 414973"/>
                        <a:gd name="connsiteY5" fmla="*/ 136033 h 466054"/>
                        <a:gd name="connsiteX6" fmla="*/ 38844 w 414973"/>
                        <a:gd name="connsiteY6" fmla="*/ 181109 h 466054"/>
                        <a:gd name="connsiteX7" fmla="*/ 19526 w 414973"/>
                        <a:gd name="connsiteY7" fmla="*/ 193988 h 466054"/>
                        <a:gd name="connsiteX8" fmla="*/ 208 w 414973"/>
                        <a:gd name="connsiteY8" fmla="*/ 239064 h 466054"/>
                        <a:gd name="connsiteX9" fmla="*/ 32405 w 414973"/>
                        <a:gd name="connsiteY9" fmla="*/ 264822 h 466054"/>
                        <a:gd name="connsiteX10" fmla="*/ 58163 w 414973"/>
                        <a:gd name="connsiteY10" fmla="*/ 316338 h 466054"/>
                        <a:gd name="connsiteX11" fmla="*/ 116118 w 414973"/>
                        <a:gd name="connsiteY11" fmla="*/ 387171 h 466054"/>
                        <a:gd name="connsiteX12" fmla="*/ 154754 w 414973"/>
                        <a:gd name="connsiteY12" fmla="*/ 419369 h 466054"/>
                        <a:gd name="connsiteX13" fmla="*/ 167633 w 414973"/>
                        <a:gd name="connsiteY13" fmla="*/ 451566 h 466054"/>
                        <a:gd name="connsiteX14" fmla="*/ 199830 w 414973"/>
                        <a:gd name="connsiteY14" fmla="*/ 464445 h 466054"/>
                        <a:gd name="connsiteX15" fmla="*/ 219149 w 414973"/>
                        <a:gd name="connsiteY15" fmla="*/ 464445 h 466054"/>
                        <a:gd name="connsiteX16" fmla="*/ 277103 w 414973"/>
                        <a:gd name="connsiteY16" fmla="*/ 451566 h 466054"/>
                        <a:gd name="connsiteX17" fmla="*/ 283543 w 414973"/>
                        <a:gd name="connsiteY17" fmla="*/ 406490 h 466054"/>
                        <a:gd name="connsiteX18" fmla="*/ 309301 w 414973"/>
                        <a:gd name="connsiteY18" fmla="*/ 374293 h 466054"/>
                        <a:gd name="connsiteX19" fmla="*/ 373695 w 414973"/>
                        <a:gd name="connsiteY19" fmla="*/ 297019 h 466054"/>
                        <a:gd name="connsiteX20" fmla="*/ 380134 w 414973"/>
                        <a:gd name="connsiteY20" fmla="*/ 264822 h 466054"/>
                        <a:gd name="connsiteX21" fmla="*/ 405892 w 414973"/>
                        <a:gd name="connsiteY21" fmla="*/ 226186 h 466054"/>
                        <a:gd name="connsiteX22" fmla="*/ 412332 w 414973"/>
                        <a:gd name="connsiteY22" fmla="*/ 213307 h 466054"/>
                        <a:gd name="connsiteX23" fmla="*/ 412332 w 414973"/>
                        <a:gd name="connsiteY23" fmla="*/ 193988 h 466054"/>
                        <a:gd name="connsiteX24" fmla="*/ 380134 w 414973"/>
                        <a:gd name="connsiteY24" fmla="*/ 136033 h 466054"/>
                        <a:gd name="connsiteX25" fmla="*/ 335058 w 414973"/>
                        <a:gd name="connsiteY25" fmla="*/ 71639 h 466054"/>
                        <a:gd name="connsiteX26" fmla="*/ 309301 w 414973"/>
                        <a:gd name="connsiteY26" fmla="*/ 39442 h 466054"/>
                        <a:gd name="connsiteX27" fmla="*/ 277103 w 414973"/>
                        <a:gd name="connsiteY27" fmla="*/ 7245 h 466054"/>
                        <a:gd name="connsiteX28" fmla="*/ 219149 w 414973"/>
                        <a:gd name="connsiteY28" fmla="*/ 805 h 466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414973" h="466054">
                          <a:moveTo>
                            <a:pt x="219149" y="805"/>
                          </a:moveTo>
                          <a:cubicBezTo>
                            <a:pt x="198757" y="2952"/>
                            <a:pt x="171926" y="14758"/>
                            <a:pt x="154754" y="20124"/>
                          </a:cubicBezTo>
                          <a:cubicBezTo>
                            <a:pt x="137582" y="25490"/>
                            <a:pt x="128997" y="20123"/>
                            <a:pt x="116118" y="33002"/>
                          </a:cubicBezTo>
                          <a:cubicBezTo>
                            <a:pt x="103239" y="45881"/>
                            <a:pt x="77481" y="97397"/>
                            <a:pt x="77481" y="97397"/>
                          </a:cubicBezTo>
                          <a:cubicBezTo>
                            <a:pt x="68895" y="109203"/>
                            <a:pt x="64602" y="103836"/>
                            <a:pt x="64602" y="103836"/>
                          </a:cubicBezTo>
                          <a:cubicBezTo>
                            <a:pt x="58163" y="110275"/>
                            <a:pt x="43137" y="123154"/>
                            <a:pt x="38844" y="136033"/>
                          </a:cubicBezTo>
                          <a:cubicBezTo>
                            <a:pt x="34551" y="148912"/>
                            <a:pt x="38844" y="181109"/>
                            <a:pt x="38844" y="181109"/>
                          </a:cubicBezTo>
                          <a:cubicBezTo>
                            <a:pt x="35624" y="190768"/>
                            <a:pt x="25965" y="184329"/>
                            <a:pt x="19526" y="193988"/>
                          </a:cubicBezTo>
                          <a:cubicBezTo>
                            <a:pt x="13087" y="203647"/>
                            <a:pt x="-1939" y="227258"/>
                            <a:pt x="208" y="239064"/>
                          </a:cubicBezTo>
                          <a:cubicBezTo>
                            <a:pt x="2355" y="250870"/>
                            <a:pt x="22746" y="251943"/>
                            <a:pt x="32405" y="264822"/>
                          </a:cubicBezTo>
                          <a:cubicBezTo>
                            <a:pt x="42064" y="277701"/>
                            <a:pt x="44211" y="295947"/>
                            <a:pt x="58163" y="316338"/>
                          </a:cubicBezTo>
                          <a:cubicBezTo>
                            <a:pt x="72115" y="336730"/>
                            <a:pt x="100020" y="369999"/>
                            <a:pt x="116118" y="387171"/>
                          </a:cubicBezTo>
                          <a:cubicBezTo>
                            <a:pt x="132216" y="404343"/>
                            <a:pt x="146168" y="408637"/>
                            <a:pt x="154754" y="419369"/>
                          </a:cubicBezTo>
                          <a:cubicBezTo>
                            <a:pt x="163340" y="430101"/>
                            <a:pt x="167633" y="451566"/>
                            <a:pt x="167633" y="451566"/>
                          </a:cubicBezTo>
                          <a:cubicBezTo>
                            <a:pt x="175146" y="459079"/>
                            <a:pt x="191244" y="462299"/>
                            <a:pt x="199830" y="464445"/>
                          </a:cubicBezTo>
                          <a:cubicBezTo>
                            <a:pt x="208416" y="466591"/>
                            <a:pt x="206270" y="466591"/>
                            <a:pt x="219149" y="464445"/>
                          </a:cubicBezTo>
                          <a:cubicBezTo>
                            <a:pt x="232028" y="462299"/>
                            <a:pt x="266371" y="461225"/>
                            <a:pt x="277103" y="451566"/>
                          </a:cubicBezTo>
                          <a:cubicBezTo>
                            <a:pt x="287835" y="441907"/>
                            <a:pt x="278177" y="419369"/>
                            <a:pt x="283543" y="406490"/>
                          </a:cubicBezTo>
                          <a:cubicBezTo>
                            <a:pt x="288909" y="393611"/>
                            <a:pt x="294276" y="392538"/>
                            <a:pt x="309301" y="374293"/>
                          </a:cubicBezTo>
                          <a:cubicBezTo>
                            <a:pt x="324326" y="356048"/>
                            <a:pt x="361890" y="315264"/>
                            <a:pt x="373695" y="297019"/>
                          </a:cubicBezTo>
                          <a:cubicBezTo>
                            <a:pt x="385500" y="278774"/>
                            <a:pt x="380134" y="264822"/>
                            <a:pt x="380134" y="264822"/>
                          </a:cubicBezTo>
                          <a:cubicBezTo>
                            <a:pt x="385500" y="253017"/>
                            <a:pt x="400526" y="234772"/>
                            <a:pt x="405892" y="226186"/>
                          </a:cubicBezTo>
                          <a:cubicBezTo>
                            <a:pt x="411258" y="217600"/>
                            <a:pt x="412332" y="213307"/>
                            <a:pt x="412332" y="213307"/>
                          </a:cubicBezTo>
                          <a:cubicBezTo>
                            <a:pt x="413405" y="207941"/>
                            <a:pt x="417698" y="206867"/>
                            <a:pt x="412332" y="193988"/>
                          </a:cubicBezTo>
                          <a:cubicBezTo>
                            <a:pt x="406966" y="181109"/>
                            <a:pt x="393013" y="156425"/>
                            <a:pt x="380134" y="136033"/>
                          </a:cubicBezTo>
                          <a:cubicBezTo>
                            <a:pt x="367255" y="115642"/>
                            <a:pt x="346863" y="87737"/>
                            <a:pt x="335058" y="71639"/>
                          </a:cubicBezTo>
                          <a:cubicBezTo>
                            <a:pt x="323253" y="55541"/>
                            <a:pt x="318960" y="50174"/>
                            <a:pt x="309301" y="39442"/>
                          </a:cubicBezTo>
                          <a:cubicBezTo>
                            <a:pt x="299642" y="28710"/>
                            <a:pt x="298568" y="13684"/>
                            <a:pt x="277103" y="7245"/>
                          </a:cubicBezTo>
                          <a:cubicBezTo>
                            <a:pt x="255638" y="806"/>
                            <a:pt x="239541" y="-1342"/>
                            <a:pt x="219149" y="805"/>
                          </a:cubicBezTo>
                          <a:close/>
                        </a:path>
                      </a:pathLst>
                    </a:custGeom>
                    <a:solidFill>
                      <a:srgbClr val="E2C4A6"/>
                    </a:soli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grpSp>
                  <p:nvGrpSpPr>
                    <p:cNvPr id="535" name="Group 534"/>
                    <p:cNvGrpSpPr/>
                    <p:nvPr/>
                  </p:nvGrpSpPr>
                  <p:grpSpPr>
                    <a:xfrm>
                      <a:off x="309093" y="212501"/>
                      <a:ext cx="173990" cy="320040"/>
                      <a:chOff x="0" y="0"/>
                      <a:chExt cx="265430" cy="466725"/>
                    </a:xfrm>
                  </p:grpSpPr>
                  <p:sp>
                    <p:nvSpPr>
                      <p:cNvPr id="545" name="Oval 544"/>
                      <p:cNvSpPr/>
                      <p:nvPr/>
                    </p:nvSpPr>
                    <p:spPr>
                      <a:xfrm rot="990106">
                        <a:off x="0" y="0"/>
                        <a:ext cx="265430" cy="466725"/>
                      </a:xfrm>
                      <a:prstGeom prst="ellipse">
                        <a:avLst/>
                      </a:prstGeom>
                      <a:solidFill>
                        <a:srgbClr val="A5A5A5">
                          <a:lumMod val="20000"/>
                          <a:lumOff val="80000"/>
                        </a:srgbClr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46" name="Oval 545"/>
                      <p:cNvSpPr/>
                      <p:nvPr/>
                    </p:nvSpPr>
                    <p:spPr>
                      <a:xfrm rot="772979">
                        <a:off x="0" y="173864"/>
                        <a:ext cx="213995" cy="283210"/>
                      </a:xfrm>
                      <a:prstGeom prst="ellipse">
                        <a:avLst/>
                      </a:prstGeom>
                      <a:solidFill>
                        <a:sysClr val="windowText" lastClr="000000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47" name="Oval 546"/>
                      <p:cNvSpPr/>
                      <p:nvPr/>
                    </p:nvSpPr>
                    <p:spPr>
                      <a:xfrm rot="997361">
                        <a:off x="6439" y="180304"/>
                        <a:ext cx="105410" cy="241935"/>
                      </a:xfrm>
                      <a:prstGeom prst="ellipse">
                        <a:avLst/>
                      </a:prstGeom>
                      <a:solidFill>
                        <a:sysClr val="window" lastClr="FFFFFF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536" name="Group 535"/>
                    <p:cNvGrpSpPr/>
                    <p:nvPr/>
                  </p:nvGrpSpPr>
                  <p:grpSpPr>
                    <a:xfrm>
                      <a:off x="566670" y="212501"/>
                      <a:ext cx="197485" cy="320675"/>
                      <a:chOff x="0" y="0"/>
                      <a:chExt cx="265430" cy="466725"/>
                    </a:xfrm>
                  </p:grpSpPr>
                  <p:sp>
                    <p:nvSpPr>
                      <p:cNvPr id="542" name="Oval 541"/>
                      <p:cNvSpPr/>
                      <p:nvPr/>
                    </p:nvSpPr>
                    <p:spPr>
                      <a:xfrm rot="990106">
                        <a:off x="0" y="0"/>
                        <a:ext cx="265430" cy="466725"/>
                      </a:xfrm>
                      <a:prstGeom prst="ellipse">
                        <a:avLst/>
                      </a:prstGeom>
                      <a:solidFill>
                        <a:srgbClr val="A5A5A5">
                          <a:lumMod val="20000"/>
                          <a:lumOff val="80000"/>
                        </a:srgbClr>
                      </a:solidFill>
                      <a:ln w="12700" cap="flat" cmpd="sng" algn="ctr">
                        <a:solidFill>
                          <a:srgbClr val="672F09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43" name="Oval 542"/>
                      <p:cNvSpPr/>
                      <p:nvPr/>
                    </p:nvSpPr>
                    <p:spPr>
                      <a:xfrm rot="772979">
                        <a:off x="0" y="173864"/>
                        <a:ext cx="213995" cy="283210"/>
                      </a:xfrm>
                      <a:prstGeom prst="ellipse">
                        <a:avLst/>
                      </a:prstGeom>
                      <a:solidFill>
                        <a:sysClr val="windowText" lastClr="000000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44" name="Oval 543"/>
                      <p:cNvSpPr/>
                      <p:nvPr/>
                    </p:nvSpPr>
                    <p:spPr>
                      <a:xfrm rot="997361">
                        <a:off x="6439" y="180304"/>
                        <a:ext cx="105410" cy="241935"/>
                      </a:xfrm>
                      <a:prstGeom prst="ellipse">
                        <a:avLst/>
                      </a:prstGeom>
                      <a:solidFill>
                        <a:sysClr val="window" lastClr="FFFFFF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537" name="Freeform 536"/>
                    <p:cNvSpPr/>
                    <p:nvPr/>
                  </p:nvSpPr>
                  <p:spPr>
                    <a:xfrm>
                      <a:off x="328411" y="135228"/>
                      <a:ext cx="196215" cy="45085"/>
                    </a:xfrm>
                    <a:custGeom>
                      <a:avLst/>
                      <a:gdLst>
                        <a:gd name="connsiteX0" fmla="*/ 634 w 206696"/>
                        <a:gd name="connsiteY0" fmla="*/ 65686 h 91484"/>
                        <a:gd name="connsiteX1" fmla="*/ 39270 w 206696"/>
                        <a:gd name="connsiteY1" fmla="*/ 20610 h 91484"/>
                        <a:gd name="connsiteX2" fmla="*/ 84347 w 206696"/>
                        <a:gd name="connsiteY2" fmla="*/ 7731 h 91484"/>
                        <a:gd name="connsiteX3" fmla="*/ 168059 w 206696"/>
                        <a:gd name="connsiteY3" fmla="*/ 1292 h 91484"/>
                        <a:gd name="connsiteX4" fmla="*/ 187377 w 206696"/>
                        <a:gd name="connsiteY4" fmla="*/ 33489 h 91484"/>
                        <a:gd name="connsiteX5" fmla="*/ 193817 w 206696"/>
                        <a:gd name="connsiteY5" fmla="*/ 65686 h 91484"/>
                        <a:gd name="connsiteX6" fmla="*/ 206696 w 206696"/>
                        <a:gd name="connsiteY6" fmla="*/ 91444 h 91484"/>
                        <a:gd name="connsiteX7" fmla="*/ 180938 w 206696"/>
                        <a:gd name="connsiteY7" fmla="*/ 72126 h 91484"/>
                        <a:gd name="connsiteX8" fmla="*/ 155180 w 206696"/>
                        <a:gd name="connsiteY8" fmla="*/ 33489 h 91484"/>
                        <a:gd name="connsiteX9" fmla="*/ 155180 w 206696"/>
                        <a:gd name="connsiteY9" fmla="*/ 27050 h 91484"/>
                        <a:gd name="connsiteX10" fmla="*/ 129423 w 206696"/>
                        <a:gd name="connsiteY10" fmla="*/ 27050 h 91484"/>
                        <a:gd name="connsiteX11" fmla="*/ 90786 w 206696"/>
                        <a:gd name="connsiteY11" fmla="*/ 39929 h 91484"/>
                        <a:gd name="connsiteX12" fmla="*/ 71468 w 206696"/>
                        <a:gd name="connsiteY12" fmla="*/ 46368 h 91484"/>
                        <a:gd name="connsiteX13" fmla="*/ 634 w 206696"/>
                        <a:gd name="connsiteY13" fmla="*/ 65686 h 91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206696" h="91484">
                          <a:moveTo>
                            <a:pt x="634" y="65686"/>
                          </a:moveTo>
                          <a:cubicBezTo>
                            <a:pt x="-4732" y="61393"/>
                            <a:pt x="25318" y="30269"/>
                            <a:pt x="39270" y="20610"/>
                          </a:cubicBezTo>
                          <a:cubicBezTo>
                            <a:pt x="53222" y="10951"/>
                            <a:pt x="62882" y="10951"/>
                            <a:pt x="84347" y="7731"/>
                          </a:cubicBezTo>
                          <a:cubicBezTo>
                            <a:pt x="105812" y="4511"/>
                            <a:pt x="150887" y="-3001"/>
                            <a:pt x="168059" y="1292"/>
                          </a:cubicBezTo>
                          <a:cubicBezTo>
                            <a:pt x="185231" y="5585"/>
                            <a:pt x="183084" y="22757"/>
                            <a:pt x="187377" y="33489"/>
                          </a:cubicBezTo>
                          <a:cubicBezTo>
                            <a:pt x="191670" y="44221"/>
                            <a:pt x="190597" y="56027"/>
                            <a:pt x="193817" y="65686"/>
                          </a:cubicBezTo>
                          <a:cubicBezTo>
                            <a:pt x="197037" y="75345"/>
                            <a:pt x="206696" y="91444"/>
                            <a:pt x="206696" y="91444"/>
                          </a:cubicBezTo>
                          <a:cubicBezTo>
                            <a:pt x="204550" y="92517"/>
                            <a:pt x="180938" y="72126"/>
                            <a:pt x="180938" y="72126"/>
                          </a:cubicBezTo>
                          <a:cubicBezTo>
                            <a:pt x="172352" y="62467"/>
                            <a:pt x="155180" y="33489"/>
                            <a:pt x="155180" y="33489"/>
                          </a:cubicBezTo>
                          <a:cubicBezTo>
                            <a:pt x="150887" y="25976"/>
                            <a:pt x="155180" y="27050"/>
                            <a:pt x="155180" y="27050"/>
                          </a:cubicBezTo>
                          <a:cubicBezTo>
                            <a:pt x="150887" y="25977"/>
                            <a:pt x="140155" y="24904"/>
                            <a:pt x="129423" y="27050"/>
                          </a:cubicBezTo>
                          <a:cubicBezTo>
                            <a:pt x="118691" y="29196"/>
                            <a:pt x="90786" y="39929"/>
                            <a:pt x="90786" y="39929"/>
                          </a:cubicBezTo>
                          <a:lnTo>
                            <a:pt x="71468" y="46368"/>
                          </a:lnTo>
                          <a:cubicBezTo>
                            <a:pt x="55369" y="53881"/>
                            <a:pt x="6000" y="69979"/>
                            <a:pt x="634" y="65686"/>
                          </a:cubicBezTo>
                          <a:close/>
                        </a:path>
                      </a:pathLst>
                    </a:custGeom>
                    <a:solidFill>
                      <a:srgbClr val="672F09"/>
                    </a:soli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38" name="Freeform 537"/>
                    <p:cNvSpPr/>
                    <p:nvPr/>
                  </p:nvSpPr>
                  <p:spPr>
                    <a:xfrm flipH="1">
                      <a:off x="605307" y="135228"/>
                      <a:ext cx="196542" cy="45719"/>
                    </a:xfrm>
                    <a:custGeom>
                      <a:avLst/>
                      <a:gdLst>
                        <a:gd name="connsiteX0" fmla="*/ 634 w 206696"/>
                        <a:gd name="connsiteY0" fmla="*/ 65686 h 91484"/>
                        <a:gd name="connsiteX1" fmla="*/ 39270 w 206696"/>
                        <a:gd name="connsiteY1" fmla="*/ 20610 h 91484"/>
                        <a:gd name="connsiteX2" fmla="*/ 84347 w 206696"/>
                        <a:gd name="connsiteY2" fmla="*/ 7731 h 91484"/>
                        <a:gd name="connsiteX3" fmla="*/ 168059 w 206696"/>
                        <a:gd name="connsiteY3" fmla="*/ 1292 h 91484"/>
                        <a:gd name="connsiteX4" fmla="*/ 187377 w 206696"/>
                        <a:gd name="connsiteY4" fmla="*/ 33489 h 91484"/>
                        <a:gd name="connsiteX5" fmla="*/ 193817 w 206696"/>
                        <a:gd name="connsiteY5" fmla="*/ 65686 h 91484"/>
                        <a:gd name="connsiteX6" fmla="*/ 206696 w 206696"/>
                        <a:gd name="connsiteY6" fmla="*/ 91444 h 91484"/>
                        <a:gd name="connsiteX7" fmla="*/ 180938 w 206696"/>
                        <a:gd name="connsiteY7" fmla="*/ 72126 h 91484"/>
                        <a:gd name="connsiteX8" fmla="*/ 155180 w 206696"/>
                        <a:gd name="connsiteY8" fmla="*/ 33489 h 91484"/>
                        <a:gd name="connsiteX9" fmla="*/ 155180 w 206696"/>
                        <a:gd name="connsiteY9" fmla="*/ 27050 h 91484"/>
                        <a:gd name="connsiteX10" fmla="*/ 129423 w 206696"/>
                        <a:gd name="connsiteY10" fmla="*/ 27050 h 91484"/>
                        <a:gd name="connsiteX11" fmla="*/ 90786 w 206696"/>
                        <a:gd name="connsiteY11" fmla="*/ 39929 h 91484"/>
                        <a:gd name="connsiteX12" fmla="*/ 71468 w 206696"/>
                        <a:gd name="connsiteY12" fmla="*/ 46368 h 91484"/>
                        <a:gd name="connsiteX13" fmla="*/ 634 w 206696"/>
                        <a:gd name="connsiteY13" fmla="*/ 65686 h 91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206696" h="91484">
                          <a:moveTo>
                            <a:pt x="634" y="65686"/>
                          </a:moveTo>
                          <a:cubicBezTo>
                            <a:pt x="-4732" y="61393"/>
                            <a:pt x="25318" y="30269"/>
                            <a:pt x="39270" y="20610"/>
                          </a:cubicBezTo>
                          <a:cubicBezTo>
                            <a:pt x="53222" y="10951"/>
                            <a:pt x="62882" y="10951"/>
                            <a:pt x="84347" y="7731"/>
                          </a:cubicBezTo>
                          <a:cubicBezTo>
                            <a:pt x="105812" y="4511"/>
                            <a:pt x="150887" y="-3001"/>
                            <a:pt x="168059" y="1292"/>
                          </a:cubicBezTo>
                          <a:cubicBezTo>
                            <a:pt x="185231" y="5585"/>
                            <a:pt x="183084" y="22757"/>
                            <a:pt x="187377" y="33489"/>
                          </a:cubicBezTo>
                          <a:cubicBezTo>
                            <a:pt x="191670" y="44221"/>
                            <a:pt x="190597" y="56027"/>
                            <a:pt x="193817" y="65686"/>
                          </a:cubicBezTo>
                          <a:cubicBezTo>
                            <a:pt x="197037" y="75345"/>
                            <a:pt x="206696" y="91444"/>
                            <a:pt x="206696" y="91444"/>
                          </a:cubicBezTo>
                          <a:cubicBezTo>
                            <a:pt x="204550" y="92517"/>
                            <a:pt x="180938" y="72126"/>
                            <a:pt x="180938" y="72126"/>
                          </a:cubicBezTo>
                          <a:cubicBezTo>
                            <a:pt x="172352" y="62467"/>
                            <a:pt x="155180" y="33489"/>
                            <a:pt x="155180" y="33489"/>
                          </a:cubicBezTo>
                          <a:cubicBezTo>
                            <a:pt x="150887" y="25976"/>
                            <a:pt x="155180" y="27050"/>
                            <a:pt x="155180" y="27050"/>
                          </a:cubicBezTo>
                          <a:cubicBezTo>
                            <a:pt x="150887" y="25977"/>
                            <a:pt x="140155" y="24904"/>
                            <a:pt x="129423" y="27050"/>
                          </a:cubicBezTo>
                          <a:cubicBezTo>
                            <a:pt x="118691" y="29196"/>
                            <a:pt x="90786" y="39929"/>
                            <a:pt x="90786" y="39929"/>
                          </a:cubicBezTo>
                          <a:lnTo>
                            <a:pt x="71468" y="46368"/>
                          </a:lnTo>
                          <a:cubicBezTo>
                            <a:pt x="55369" y="53881"/>
                            <a:pt x="6000" y="69979"/>
                            <a:pt x="634" y="65686"/>
                          </a:cubicBezTo>
                          <a:close/>
                        </a:path>
                      </a:pathLst>
                    </a:custGeom>
                    <a:solidFill>
                      <a:srgbClr val="672F09"/>
                    </a:soli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39" name="Freeform 538"/>
                    <p:cNvSpPr/>
                    <p:nvPr/>
                  </p:nvSpPr>
                  <p:spPr>
                    <a:xfrm>
                      <a:off x="328411" y="283335"/>
                      <a:ext cx="274081" cy="585989"/>
                    </a:xfrm>
                    <a:custGeom>
                      <a:avLst/>
                      <a:gdLst>
                        <a:gd name="connsiteX0" fmla="*/ 157947 w 274081"/>
                        <a:gd name="connsiteY0" fmla="*/ 0 h 585989"/>
                        <a:gd name="connsiteX1" fmla="*/ 164386 w 274081"/>
                        <a:gd name="connsiteY1" fmla="*/ 83713 h 585989"/>
                        <a:gd name="connsiteX2" fmla="*/ 151507 w 274081"/>
                        <a:gd name="connsiteY2" fmla="*/ 167425 h 585989"/>
                        <a:gd name="connsiteX3" fmla="*/ 119310 w 274081"/>
                        <a:gd name="connsiteY3" fmla="*/ 218941 h 585989"/>
                        <a:gd name="connsiteX4" fmla="*/ 80674 w 274081"/>
                        <a:gd name="connsiteY4" fmla="*/ 244699 h 585989"/>
                        <a:gd name="connsiteX5" fmla="*/ 42037 w 274081"/>
                        <a:gd name="connsiteY5" fmla="*/ 276896 h 585989"/>
                        <a:gd name="connsiteX6" fmla="*/ 3400 w 274081"/>
                        <a:gd name="connsiteY6" fmla="*/ 309093 h 585989"/>
                        <a:gd name="connsiteX7" fmla="*/ 3400 w 274081"/>
                        <a:gd name="connsiteY7" fmla="*/ 373487 h 585989"/>
                        <a:gd name="connsiteX8" fmla="*/ 16279 w 274081"/>
                        <a:gd name="connsiteY8" fmla="*/ 392806 h 585989"/>
                        <a:gd name="connsiteX9" fmla="*/ 48476 w 274081"/>
                        <a:gd name="connsiteY9" fmla="*/ 386366 h 585989"/>
                        <a:gd name="connsiteX10" fmla="*/ 119310 w 274081"/>
                        <a:gd name="connsiteY10" fmla="*/ 379927 h 585989"/>
                        <a:gd name="connsiteX11" fmla="*/ 164386 w 274081"/>
                        <a:gd name="connsiteY11" fmla="*/ 392806 h 585989"/>
                        <a:gd name="connsiteX12" fmla="*/ 170826 w 274081"/>
                        <a:gd name="connsiteY12" fmla="*/ 431442 h 585989"/>
                        <a:gd name="connsiteX13" fmla="*/ 164386 w 274081"/>
                        <a:gd name="connsiteY13" fmla="*/ 476518 h 585989"/>
                        <a:gd name="connsiteX14" fmla="*/ 151507 w 274081"/>
                        <a:gd name="connsiteY14" fmla="*/ 502276 h 585989"/>
                        <a:gd name="connsiteX15" fmla="*/ 106431 w 274081"/>
                        <a:gd name="connsiteY15" fmla="*/ 508716 h 585989"/>
                        <a:gd name="connsiteX16" fmla="*/ 54916 w 274081"/>
                        <a:gd name="connsiteY16" fmla="*/ 515155 h 585989"/>
                        <a:gd name="connsiteX17" fmla="*/ 61355 w 274081"/>
                        <a:gd name="connsiteY17" fmla="*/ 515155 h 585989"/>
                        <a:gd name="connsiteX18" fmla="*/ 42037 w 274081"/>
                        <a:gd name="connsiteY18" fmla="*/ 540913 h 585989"/>
                        <a:gd name="connsiteX19" fmla="*/ 54916 w 274081"/>
                        <a:gd name="connsiteY19" fmla="*/ 553792 h 585989"/>
                        <a:gd name="connsiteX20" fmla="*/ 74234 w 274081"/>
                        <a:gd name="connsiteY20" fmla="*/ 553792 h 585989"/>
                        <a:gd name="connsiteX21" fmla="*/ 106431 w 274081"/>
                        <a:gd name="connsiteY21" fmla="*/ 566671 h 585989"/>
                        <a:gd name="connsiteX22" fmla="*/ 170826 w 274081"/>
                        <a:gd name="connsiteY22" fmla="*/ 585989 h 585989"/>
                        <a:gd name="connsiteX23" fmla="*/ 209462 w 274081"/>
                        <a:gd name="connsiteY23" fmla="*/ 547352 h 585989"/>
                        <a:gd name="connsiteX24" fmla="*/ 273857 w 274081"/>
                        <a:gd name="connsiteY24" fmla="*/ 521594 h 585989"/>
                        <a:gd name="connsiteX25" fmla="*/ 228781 w 274081"/>
                        <a:gd name="connsiteY25" fmla="*/ 508716 h 585989"/>
                        <a:gd name="connsiteX26" fmla="*/ 177265 w 274081"/>
                        <a:gd name="connsiteY26" fmla="*/ 528034 h 585989"/>
                        <a:gd name="connsiteX27" fmla="*/ 164386 w 274081"/>
                        <a:gd name="connsiteY27" fmla="*/ 515155 h 585989"/>
                        <a:gd name="connsiteX28" fmla="*/ 151507 w 274081"/>
                        <a:gd name="connsiteY28" fmla="*/ 489397 h 585989"/>
                        <a:gd name="connsiteX29" fmla="*/ 106431 w 274081"/>
                        <a:gd name="connsiteY29" fmla="*/ 521594 h 585989"/>
                        <a:gd name="connsiteX30" fmla="*/ 80674 w 274081"/>
                        <a:gd name="connsiteY30" fmla="*/ 528034 h 5859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274081" h="585989">
                          <a:moveTo>
                            <a:pt x="157947" y="0"/>
                          </a:moveTo>
                          <a:cubicBezTo>
                            <a:pt x="161703" y="27904"/>
                            <a:pt x="165459" y="55809"/>
                            <a:pt x="164386" y="83713"/>
                          </a:cubicBezTo>
                          <a:cubicBezTo>
                            <a:pt x="163313" y="111617"/>
                            <a:pt x="159020" y="144887"/>
                            <a:pt x="151507" y="167425"/>
                          </a:cubicBezTo>
                          <a:cubicBezTo>
                            <a:pt x="143994" y="189963"/>
                            <a:pt x="131116" y="206062"/>
                            <a:pt x="119310" y="218941"/>
                          </a:cubicBezTo>
                          <a:cubicBezTo>
                            <a:pt x="107504" y="231820"/>
                            <a:pt x="93553" y="235040"/>
                            <a:pt x="80674" y="244699"/>
                          </a:cubicBezTo>
                          <a:cubicBezTo>
                            <a:pt x="67795" y="254358"/>
                            <a:pt x="42037" y="276896"/>
                            <a:pt x="42037" y="276896"/>
                          </a:cubicBezTo>
                          <a:cubicBezTo>
                            <a:pt x="29158" y="287628"/>
                            <a:pt x="9839" y="292995"/>
                            <a:pt x="3400" y="309093"/>
                          </a:cubicBezTo>
                          <a:cubicBezTo>
                            <a:pt x="-3039" y="325191"/>
                            <a:pt x="1253" y="359535"/>
                            <a:pt x="3400" y="373487"/>
                          </a:cubicBezTo>
                          <a:cubicBezTo>
                            <a:pt x="5547" y="387439"/>
                            <a:pt x="8766" y="390660"/>
                            <a:pt x="16279" y="392806"/>
                          </a:cubicBezTo>
                          <a:cubicBezTo>
                            <a:pt x="23792" y="394952"/>
                            <a:pt x="31304" y="388512"/>
                            <a:pt x="48476" y="386366"/>
                          </a:cubicBezTo>
                          <a:cubicBezTo>
                            <a:pt x="65648" y="384220"/>
                            <a:pt x="99992" y="378854"/>
                            <a:pt x="119310" y="379927"/>
                          </a:cubicBezTo>
                          <a:cubicBezTo>
                            <a:pt x="138628" y="381000"/>
                            <a:pt x="155800" y="384220"/>
                            <a:pt x="164386" y="392806"/>
                          </a:cubicBezTo>
                          <a:cubicBezTo>
                            <a:pt x="172972" y="401392"/>
                            <a:pt x="170826" y="417490"/>
                            <a:pt x="170826" y="431442"/>
                          </a:cubicBezTo>
                          <a:cubicBezTo>
                            <a:pt x="170826" y="445394"/>
                            <a:pt x="164386" y="476518"/>
                            <a:pt x="164386" y="476518"/>
                          </a:cubicBezTo>
                          <a:cubicBezTo>
                            <a:pt x="161166" y="488324"/>
                            <a:pt x="161166" y="496910"/>
                            <a:pt x="151507" y="502276"/>
                          </a:cubicBezTo>
                          <a:cubicBezTo>
                            <a:pt x="141848" y="507642"/>
                            <a:pt x="106431" y="508716"/>
                            <a:pt x="106431" y="508716"/>
                          </a:cubicBezTo>
                          <a:lnTo>
                            <a:pt x="54916" y="515155"/>
                          </a:lnTo>
                          <a:cubicBezTo>
                            <a:pt x="47403" y="516228"/>
                            <a:pt x="61355" y="515155"/>
                            <a:pt x="61355" y="515155"/>
                          </a:cubicBezTo>
                          <a:cubicBezTo>
                            <a:pt x="59208" y="519448"/>
                            <a:pt x="42037" y="540913"/>
                            <a:pt x="42037" y="540913"/>
                          </a:cubicBezTo>
                          <a:cubicBezTo>
                            <a:pt x="40964" y="547352"/>
                            <a:pt x="54916" y="553792"/>
                            <a:pt x="54916" y="553792"/>
                          </a:cubicBezTo>
                          <a:cubicBezTo>
                            <a:pt x="60282" y="555939"/>
                            <a:pt x="65648" y="551646"/>
                            <a:pt x="74234" y="553792"/>
                          </a:cubicBezTo>
                          <a:cubicBezTo>
                            <a:pt x="82820" y="555938"/>
                            <a:pt x="90332" y="561305"/>
                            <a:pt x="106431" y="566671"/>
                          </a:cubicBezTo>
                          <a:cubicBezTo>
                            <a:pt x="122530" y="572037"/>
                            <a:pt x="170826" y="585989"/>
                            <a:pt x="170826" y="585989"/>
                          </a:cubicBezTo>
                          <a:cubicBezTo>
                            <a:pt x="187998" y="582769"/>
                            <a:pt x="192290" y="558084"/>
                            <a:pt x="209462" y="547352"/>
                          </a:cubicBezTo>
                          <a:cubicBezTo>
                            <a:pt x="226634" y="536620"/>
                            <a:pt x="273857" y="521594"/>
                            <a:pt x="273857" y="521594"/>
                          </a:cubicBezTo>
                          <a:cubicBezTo>
                            <a:pt x="277077" y="515155"/>
                            <a:pt x="244880" y="507643"/>
                            <a:pt x="228781" y="508716"/>
                          </a:cubicBezTo>
                          <a:cubicBezTo>
                            <a:pt x="212682" y="509789"/>
                            <a:pt x="177265" y="528034"/>
                            <a:pt x="177265" y="528034"/>
                          </a:cubicBezTo>
                          <a:cubicBezTo>
                            <a:pt x="166532" y="529107"/>
                            <a:pt x="164386" y="515155"/>
                            <a:pt x="164386" y="515155"/>
                          </a:cubicBezTo>
                          <a:cubicBezTo>
                            <a:pt x="160093" y="508716"/>
                            <a:pt x="161166" y="488324"/>
                            <a:pt x="151507" y="489397"/>
                          </a:cubicBezTo>
                          <a:cubicBezTo>
                            <a:pt x="141848" y="490470"/>
                            <a:pt x="118236" y="515155"/>
                            <a:pt x="106431" y="521594"/>
                          </a:cubicBezTo>
                          <a:cubicBezTo>
                            <a:pt x="94626" y="528033"/>
                            <a:pt x="87650" y="528033"/>
                            <a:pt x="80674" y="528034"/>
                          </a:cubicBezTo>
                        </a:path>
                      </a:pathLst>
                    </a:custGeom>
                    <a:noFill/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40" name="Freeform 539"/>
                    <p:cNvSpPr/>
                    <p:nvPr/>
                  </p:nvSpPr>
                  <p:spPr>
                    <a:xfrm>
                      <a:off x="251138" y="721217"/>
                      <a:ext cx="259080" cy="111125"/>
                    </a:xfrm>
                    <a:custGeom>
                      <a:avLst/>
                      <a:gdLst>
                        <a:gd name="connsiteX0" fmla="*/ 214923 w 216709"/>
                        <a:gd name="connsiteY0" fmla="*/ 51877 h 86240"/>
                        <a:gd name="connsiteX1" fmla="*/ 182725 w 216709"/>
                        <a:gd name="connsiteY1" fmla="*/ 13241 h 86240"/>
                        <a:gd name="connsiteX2" fmla="*/ 156968 w 216709"/>
                        <a:gd name="connsiteY2" fmla="*/ 362 h 86240"/>
                        <a:gd name="connsiteX3" fmla="*/ 131210 w 216709"/>
                        <a:gd name="connsiteY3" fmla="*/ 6801 h 86240"/>
                        <a:gd name="connsiteX4" fmla="*/ 99013 w 216709"/>
                        <a:gd name="connsiteY4" fmla="*/ 38998 h 86240"/>
                        <a:gd name="connsiteX5" fmla="*/ 73255 w 216709"/>
                        <a:gd name="connsiteY5" fmla="*/ 71196 h 86240"/>
                        <a:gd name="connsiteX6" fmla="*/ 21740 w 216709"/>
                        <a:gd name="connsiteY6" fmla="*/ 58317 h 86240"/>
                        <a:gd name="connsiteX7" fmla="*/ 2421 w 216709"/>
                        <a:gd name="connsiteY7" fmla="*/ 38998 h 86240"/>
                        <a:gd name="connsiteX8" fmla="*/ 73255 w 216709"/>
                        <a:gd name="connsiteY8" fmla="*/ 84074 h 86240"/>
                        <a:gd name="connsiteX9" fmla="*/ 124771 w 216709"/>
                        <a:gd name="connsiteY9" fmla="*/ 77635 h 86240"/>
                        <a:gd name="connsiteX10" fmla="*/ 214923 w 216709"/>
                        <a:gd name="connsiteY10" fmla="*/ 51877 h 86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16709" h="86240">
                          <a:moveTo>
                            <a:pt x="214923" y="51877"/>
                          </a:moveTo>
                          <a:cubicBezTo>
                            <a:pt x="224582" y="41145"/>
                            <a:pt x="192384" y="21827"/>
                            <a:pt x="182725" y="13241"/>
                          </a:cubicBezTo>
                          <a:cubicBezTo>
                            <a:pt x="173066" y="4655"/>
                            <a:pt x="165554" y="1435"/>
                            <a:pt x="156968" y="362"/>
                          </a:cubicBezTo>
                          <a:cubicBezTo>
                            <a:pt x="148382" y="-711"/>
                            <a:pt x="140869" y="362"/>
                            <a:pt x="131210" y="6801"/>
                          </a:cubicBezTo>
                          <a:cubicBezTo>
                            <a:pt x="121551" y="13240"/>
                            <a:pt x="108672" y="28266"/>
                            <a:pt x="99013" y="38998"/>
                          </a:cubicBezTo>
                          <a:cubicBezTo>
                            <a:pt x="89354" y="49730"/>
                            <a:pt x="86134" y="67976"/>
                            <a:pt x="73255" y="71196"/>
                          </a:cubicBezTo>
                          <a:lnTo>
                            <a:pt x="21740" y="58317"/>
                          </a:lnTo>
                          <a:cubicBezTo>
                            <a:pt x="9934" y="52951"/>
                            <a:pt x="-6165" y="34705"/>
                            <a:pt x="2421" y="38998"/>
                          </a:cubicBezTo>
                          <a:cubicBezTo>
                            <a:pt x="11007" y="43291"/>
                            <a:pt x="52863" y="77634"/>
                            <a:pt x="73255" y="84074"/>
                          </a:cubicBezTo>
                          <a:cubicBezTo>
                            <a:pt x="93647" y="90514"/>
                            <a:pt x="107599" y="80855"/>
                            <a:pt x="124771" y="77635"/>
                          </a:cubicBezTo>
                          <a:cubicBezTo>
                            <a:pt x="141943" y="74415"/>
                            <a:pt x="205264" y="62609"/>
                            <a:pt x="214923" y="51877"/>
                          </a:cubicBezTo>
                          <a:close/>
                        </a:path>
                      </a:pathLst>
                    </a:custGeom>
                    <a:solidFill>
                      <a:srgbClr val="672F09"/>
                    </a:soli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41" name="Freeform 540"/>
                    <p:cNvSpPr/>
                    <p:nvPr/>
                  </p:nvSpPr>
                  <p:spPr>
                    <a:xfrm flipH="1">
                      <a:off x="489397" y="714777"/>
                      <a:ext cx="257577" cy="111483"/>
                    </a:xfrm>
                    <a:custGeom>
                      <a:avLst/>
                      <a:gdLst>
                        <a:gd name="connsiteX0" fmla="*/ 214923 w 216709"/>
                        <a:gd name="connsiteY0" fmla="*/ 51877 h 86240"/>
                        <a:gd name="connsiteX1" fmla="*/ 182725 w 216709"/>
                        <a:gd name="connsiteY1" fmla="*/ 13241 h 86240"/>
                        <a:gd name="connsiteX2" fmla="*/ 156968 w 216709"/>
                        <a:gd name="connsiteY2" fmla="*/ 362 h 86240"/>
                        <a:gd name="connsiteX3" fmla="*/ 131210 w 216709"/>
                        <a:gd name="connsiteY3" fmla="*/ 6801 h 86240"/>
                        <a:gd name="connsiteX4" fmla="*/ 99013 w 216709"/>
                        <a:gd name="connsiteY4" fmla="*/ 38998 h 86240"/>
                        <a:gd name="connsiteX5" fmla="*/ 73255 w 216709"/>
                        <a:gd name="connsiteY5" fmla="*/ 71196 h 86240"/>
                        <a:gd name="connsiteX6" fmla="*/ 21740 w 216709"/>
                        <a:gd name="connsiteY6" fmla="*/ 58317 h 86240"/>
                        <a:gd name="connsiteX7" fmla="*/ 2421 w 216709"/>
                        <a:gd name="connsiteY7" fmla="*/ 38998 h 86240"/>
                        <a:gd name="connsiteX8" fmla="*/ 73255 w 216709"/>
                        <a:gd name="connsiteY8" fmla="*/ 84074 h 86240"/>
                        <a:gd name="connsiteX9" fmla="*/ 124771 w 216709"/>
                        <a:gd name="connsiteY9" fmla="*/ 77635 h 86240"/>
                        <a:gd name="connsiteX10" fmla="*/ 214923 w 216709"/>
                        <a:gd name="connsiteY10" fmla="*/ 51877 h 86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16709" h="86240">
                          <a:moveTo>
                            <a:pt x="214923" y="51877"/>
                          </a:moveTo>
                          <a:cubicBezTo>
                            <a:pt x="224582" y="41145"/>
                            <a:pt x="192384" y="21827"/>
                            <a:pt x="182725" y="13241"/>
                          </a:cubicBezTo>
                          <a:cubicBezTo>
                            <a:pt x="173066" y="4655"/>
                            <a:pt x="165554" y="1435"/>
                            <a:pt x="156968" y="362"/>
                          </a:cubicBezTo>
                          <a:cubicBezTo>
                            <a:pt x="148382" y="-711"/>
                            <a:pt x="140869" y="362"/>
                            <a:pt x="131210" y="6801"/>
                          </a:cubicBezTo>
                          <a:cubicBezTo>
                            <a:pt x="121551" y="13240"/>
                            <a:pt x="108672" y="28266"/>
                            <a:pt x="99013" y="38998"/>
                          </a:cubicBezTo>
                          <a:cubicBezTo>
                            <a:pt x="89354" y="49730"/>
                            <a:pt x="86134" y="67976"/>
                            <a:pt x="73255" y="71196"/>
                          </a:cubicBezTo>
                          <a:lnTo>
                            <a:pt x="21740" y="58317"/>
                          </a:lnTo>
                          <a:cubicBezTo>
                            <a:pt x="9934" y="52951"/>
                            <a:pt x="-6165" y="34705"/>
                            <a:pt x="2421" y="38998"/>
                          </a:cubicBezTo>
                          <a:cubicBezTo>
                            <a:pt x="11007" y="43291"/>
                            <a:pt x="52863" y="77634"/>
                            <a:pt x="73255" y="84074"/>
                          </a:cubicBezTo>
                          <a:cubicBezTo>
                            <a:pt x="93647" y="90514"/>
                            <a:pt x="107599" y="80855"/>
                            <a:pt x="124771" y="77635"/>
                          </a:cubicBezTo>
                          <a:cubicBezTo>
                            <a:pt x="141943" y="74415"/>
                            <a:pt x="205264" y="62609"/>
                            <a:pt x="214923" y="51877"/>
                          </a:cubicBezTo>
                          <a:close/>
                        </a:path>
                      </a:pathLst>
                    </a:custGeom>
                    <a:solidFill>
                      <a:srgbClr val="672F09"/>
                    </a:soli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533" name="Freeform 532"/>
                  <p:cNvSpPr/>
                  <p:nvPr/>
                </p:nvSpPr>
                <p:spPr>
                  <a:xfrm>
                    <a:off x="0" y="0"/>
                    <a:ext cx="1390918" cy="991673"/>
                  </a:xfrm>
                  <a:custGeom>
                    <a:avLst/>
                    <a:gdLst>
                      <a:gd name="connsiteX0" fmla="*/ 724132 w 1506957"/>
                      <a:gd name="connsiteY0" fmla="*/ 167647 h 1145987"/>
                      <a:gd name="connsiteX1" fmla="*/ 659738 w 1506957"/>
                      <a:gd name="connsiteY1" fmla="*/ 161208 h 1145987"/>
                      <a:gd name="connsiteX2" fmla="*/ 588904 w 1506957"/>
                      <a:gd name="connsiteY2" fmla="*/ 193405 h 1145987"/>
                      <a:gd name="connsiteX3" fmla="*/ 524509 w 1506957"/>
                      <a:gd name="connsiteY3" fmla="*/ 238481 h 1145987"/>
                      <a:gd name="connsiteX4" fmla="*/ 479433 w 1506957"/>
                      <a:gd name="connsiteY4" fmla="*/ 277118 h 1145987"/>
                      <a:gd name="connsiteX5" fmla="*/ 427918 w 1506957"/>
                      <a:gd name="connsiteY5" fmla="*/ 315754 h 1145987"/>
                      <a:gd name="connsiteX6" fmla="*/ 402160 w 1506957"/>
                      <a:gd name="connsiteY6" fmla="*/ 393028 h 1145987"/>
                      <a:gd name="connsiteX7" fmla="*/ 382842 w 1506957"/>
                      <a:gd name="connsiteY7" fmla="*/ 463861 h 1145987"/>
                      <a:gd name="connsiteX8" fmla="*/ 312008 w 1506957"/>
                      <a:gd name="connsiteY8" fmla="*/ 476740 h 1145987"/>
                      <a:gd name="connsiteX9" fmla="*/ 324887 w 1506957"/>
                      <a:gd name="connsiteY9" fmla="*/ 541135 h 1145987"/>
                      <a:gd name="connsiteX10" fmla="*/ 292690 w 1506957"/>
                      <a:gd name="connsiteY10" fmla="*/ 592650 h 1145987"/>
                      <a:gd name="connsiteX11" fmla="*/ 254053 w 1506957"/>
                      <a:gd name="connsiteY11" fmla="*/ 566892 h 1145987"/>
                      <a:gd name="connsiteX12" fmla="*/ 228295 w 1506957"/>
                      <a:gd name="connsiteY12" fmla="*/ 618408 h 1145987"/>
                      <a:gd name="connsiteX13" fmla="*/ 254053 w 1506957"/>
                      <a:gd name="connsiteY13" fmla="*/ 669923 h 1145987"/>
                      <a:gd name="connsiteX14" fmla="*/ 202538 w 1506957"/>
                      <a:gd name="connsiteY14" fmla="*/ 695681 h 1145987"/>
                      <a:gd name="connsiteX15" fmla="*/ 163901 w 1506957"/>
                      <a:gd name="connsiteY15" fmla="*/ 721439 h 1145987"/>
                      <a:gd name="connsiteX16" fmla="*/ 151022 w 1506957"/>
                      <a:gd name="connsiteY16" fmla="*/ 792273 h 1145987"/>
                      <a:gd name="connsiteX17" fmla="*/ 163901 w 1506957"/>
                      <a:gd name="connsiteY17" fmla="*/ 843788 h 1145987"/>
                      <a:gd name="connsiteX18" fmla="*/ 183219 w 1506957"/>
                      <a:gd name="connsiteY18" fmla="*/ 914622 h 1145987"/>
                      <a:gd name="connsiteX19" fmla="*/ 260493 w 1506957"/>
                      <a:gd name="connsiteY19" fmla="*/ 959698 h 1145987"/>
                      <a:gd name="connsiteX20" fmla="*/ 279811 w 1506957"/>
                      <a:gd name="connsiteY20" fmla="*/ 1049850 h 1145987"/>
                      <a:gd name="connsiteX21" fmla="*/ 292690 w 1506957"/>
                      <a:gd name="connsiteY21" fmla="*/ 1140002 h 1145987"/>
                      <a:gd name="connsiteX22" fmla="*/ 241174 w 1506957"/>
                      <a:gd name="connsiteY22" fmla="*/ 1133563 h 1145987"/>
                      <a:gd name="connsiteX23" fmla="*/ 221856 w 1506957"/>
                      <a:gd name="connsiteY23" fmla="*/ 1101366 h 1145987"/>
                      <a:gd name="connsiteX24" fmla="*/ 93067 w 1506957"/>
                      <a:gd name="connsiteY24" fmla="*/ 966137 h 1145987"/>
                      <a:gd name="connsiteX25" fmla="*/ 22233 w 1506957"/>
                      <a:gd name="connsiteY25" fmla="*/ 837349 h 1145987"/>
                      <a:gd name="connsiteX26" fmla="*/ 35112 w 1506957"/>
                      <a:gd name="connsiteY26" fmla="*/ 792273 h 1145987"/>
                      <a:gd name="connsiteX27" fmla="*/ 73749 w 1506957"/>
                      <a:gd name="connsiteY27" fmla="*/ 708560 h 1145987"/>
                      <a:gd name="connsiteX28" fmla="*/ 35112 w 1506957"/>
                      <a:gd name="connsiteY28" fmla="*/ 579771 h 1145987"/>
                      <a:gd name="connsiteX29" fmla="*/ 2915 w 1506957"/>
                      <a:gd name="connsiteY29" fmla="*/ 502498 h 1145987"/>
                      <a:gd name="connsiteX30" fmla="*/ 112386 w 1506957"/>
                      <a:gd name="connsiteY30" fmla="*/ 476740 h 1145987"/>
                      <a:gd name="connsiteX31" fmla="*/ 144583 w 1506957"/>
                      <a:gd name="connsiteY31" fmla="*/ 399467 h 1145987"/>
                      <a:gd name="connsiteX32" fmla="*/ 266932 w 1506957"/>
                      <a:gd name="connsiteY32" fmla="*/ 251360 h 1145987"/>
                      <a:gd name="connsiteX33" fmla="*/ 331326 w 1506957"/>
                      <a:gd name="connsiteY33" fmla="*/ 219163 h 1145987"/>
                      <a:gd name="connsiteX34" fmla="*/ 440797 w 1506957"/>
                      <a:gd name="connsiteY34" fmla="*/ 135450 h 1145987"/>
                      <a:gd name="connsiteX35" fmla="*/ 550267 w 1506957"/>
                      <a:gd name="connsiteY35" fmla="*/ 58177 h 1145987"/>
                      <a:gd name="connsiteX36" fmla="*/ 730571 w 1506957"/>
                      <a:gd name="connsiteY36" fmla="*/ 64616 h 1145987"/>
                      <a:gd name="connsiteX37" fmla="*/ 878679 w 1506957"/>
                      <a:gd name="connsiteY37" fmla="*/ 222 h 1145987"/>
                      <a:gd name="connsiteX38" fmla="*/ 930194 w 1506957"/>
                      <a:gd name="connsiteY38" fmla="*/ 90374 h 1145987"/>
                      <a:gd name="connsiteX39" fmla="*/ 1058983 w 1506957"/>
                      <a:gd name="connsiteY39" fmla="*/ 141890 h 1145987"/>
                      <a:gd name="connsiteX40" fmla="*/ 1123377 w 1506957"/>
                      <a:gd name="connsiteY40" fmla="*/ 264239 h 1145987"/>
                      <a:gd name="connsiteX41" fmla="*/ 1187771 w 1506957"/>
                      <a:gd name="connsiteY41" fmla="*/ 360830 h 1145987"/>
                      <a:gd name="connsiteX42" fmla="*/ 1323000 w 1506957"/>
                      <a:gd name="connsiteY42" fmla="*/ 457422 h 1145987"/>
                      <a:gd name="connsiteX43" fmla="*/ 1316560 w 1506957"/>
                      <a:gd name="connsiteY43" fmla="*/ 586211 h 1145987"/>
                      <a:gd name="connsiteX44" fmla="*/ 1503304 w 1506957"/>
                      <a:gd name="connsiteY44" fmla="*/ 727878 h 1145987"/>
                      <a:gd name="connsiteX45" fmla="*/ 1432470 w 1506957"/>
                      <a:gd name="connsiteY45" fmla="*/ 863106 h 1145987"/>
                      <a:gd name="connsiteX46" fmla="*/ 1335879 w 1506957"/>
                      <a:gd name="connsiteY46" fmla="*/ 1043411 h 1145987"/>
                      <a:gd name="connsiteX47" fmla="*/ 1374515 w 1506957"/>
                      <a:gd name="connsiteY47" fmla="*/ 1101366 h 1145987"/>
                      <a:gd name="connsiteX48" fmla="*/ 1200650 w 1506957"/>
                      <a:gd name="connsiteY48" fmla="*/ 1088487 h 1145987"/>
                      <a:gd name="connsiteX49" fmla="*/ 1136256 w 1506957"/>
                      <a:gd name="connsiteY49" fmla="*/ 1120684 h 1145987"/>
                      <a:gd name="connsiteX50" fmla="*/ 1013907 w 1506957"/>
                      <a:gd name="connsiteY50" fmla="*/ 1101366 h 1145987"/>
                      <a:gd name="connsiteX51" fmla="*/ 1104059 w 1506957"/>
                      <a:gd name="connsiteY51" fmla="*/ 1024092 h 1145987"/>
                      <a:gd name="connsiteX52" fmla="*/ 1084740 w 1506957"/>
                      <a:gd name="connsiteY52" fmla="*/ 895304 h 1145987"/>
                      <a:gd name="connsiteX53" fmla="*/ 1155574 w 1506957"/>
                      <a:gd name="connsiteY53" fmla="*/ 798712 h 1145987"/>
                      <a:gd name="connsiteX54" fmla="*/ 1078301 w 1506957"/>
                      <a:gd name="connsiteY54" fmla="*/ 689242 h 1145987"/>
                      <a:gd name="connsiteX55" fmla="*/ 1187771 w 1506957"/>
                      <a:gd name="connsiteY55" fmla="*/ 650605 h 1145987"/>
                      <a:gd name="connsiteX56" fmla="*/ 1071862 w 1506957"/>
                      <a:gd name="connsiteY56" fmla="*/ 579771 h 1145987"/>
                      <a:gd name="connsiteX57" fmla="*/ 1058983 w 1506957"/>
                      <a:gd name="connsiteY57" fmla="*/ 463861 h 1145987"/>
                      <a:gd name="connsiteX58" fmla="*/ 1078301 w 1506957"/>
                      <a:gd name="connsiteY58" fmla="*/ 418785 h 1145987"/>
                      <a:gd name="connsiteX59" fmla="*/ 994588 w 1506957"/>
                      <a:gd name="connsiteY59" fmla="*/ 373709 h 1145987"/>
                      <a:gd name="connsiteX60" fmla="*/ 1007467 w 1506957"/>
                      <a:gd name="connsiteY60" fmla="*/ 289997 h 1145987"/>
                      <a:gd name="connsiteX61" fmla="*/ 943073 w 1506957"/>
                      <a:gd name="connsiteY61" fmla="*/ 219163 h 1145987"/>
                      <a:gd name="connsiteX62" fmla="*/ 840042 w 1506957"/>
                      <a:gd name="connsiteY62" fmla="*/ 141890 h 1145987"/>
                      <a:gd name="connsiteX63" fmla="*/ 724132 w 1506957"/>
                      <a:gd name="connsiteY63" fmla="*/ 167647 h 1145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</a:cxnLst>
                    <a:rect l="l" t="t" r="r" b="b"/>
                    <a:pathLst>
                      <a:path w="1506957" h="1145987">
                        <a:moveTo>
                          <a:pt x="724132" y="167647"/>
                        </a:moveTo>
                        <a:cubicBezTo>
                          <a:pt x="694081" y="170867"/>
                          <a:pt x="682276" y="156915"/>
                          <a:pt x="659738" y="161208"/>
                        </a:cubicBezTo>
                        <a:cubicBezTo>
                          <a:pt x="637200" y="165501"/>
                          <a:pt x="611442" y="180526"/>
                          <a:pt x="588904" y="193405"/>
                        </a:cubicBezTo>
                        <a:cubicBezTo>
                          <a:pt x="566366" y="206284"/>
                          <a:pt x="542754" y="224529"/>
                          <a:pt x="524509" y="238481"/>
                        </a:cubicBezTo>
                        <a:cubicBezTo>
                          <a:pt x="506264" y="252433"/>
                          <a:pt x="495531" y="264239"/>
                          <a:pt x="479433" y="277118"/>
                        </a:cubicBezTo>
                        <a:cubicBezTo>
                          <a:pt x="463335" y="289997"/>
                          <a:pt x="440797" y="296436"/>
                          <a:pt x="427918" y="315754"/>
                        </a:cubicBezTo>
                        <a:cubicBezTo>
                          <a:pt x="415039" y="335072"/>
                          <a:pt x="409673" y="368344"/>
                          <a:pt x="402160" y="393028"/>
                        </a:cubicBezTo>
                        <a:cubicBezTo>
                          <a:pt x="394647" y="417713"/>
                          <a:pt x="397867" y="449909"/>
                          <a:pt x="382842" y="463861"/>
                        </a:cubicBezTo>
                        <a:cubicBezTo>
                          <a:pt x="367817" y="477813"/>
                          <a:pt x="321667" y="463861"/>
                          <a:pt x="312008" y="476740"/>
                        </a:cubicBezTo>
                        <a:cubicBezTo>
                          <a:pt x="302349" y="489619"/>
                          <a:pt x="328107" y="521817"/>
                          <a:pt x="324887" y="541135"/>
                        </a:cubicBezTo>
                        <a:cubicBezTo>
                          <a:pt x="321667" y="560453"/>
                          <a:pt x="304495" y="588357"/>
                          <a:pt x="292690" y="592650"/>
                        </a:cubicBezTo>
                        <a:cubicBezTo>
                          <a:pt x="280885" y="596943"/>
                          <a:pt x="264785" y="562599"/>
                          <a:pt x="254053" y="566892"/>
                        </a:cubicBezTo>
                        <a:cubicBezTo>
                          <a:pt x="243321" y="571185"/>
                          <a:pt x="228295" y="601236"/>
                          <a:pt x="228295" y="618408"/>
                        </a:cubicBezTo>
                        <a:cubicBezTo>
                          <a:pt x="228295" y="635580"/>
                          <a:pt x="258346" y="657044"/>
                          <a:pt x="254053" y="669923"/>
                        </a:cubicBezTo>
                        <a:cubicBezTo>
                          <a:pt x="249760" y="682802"/>
                          <a:pt x="217563" y="687095"/>
                          <a:pt x="202538" y="695681"/>
                        </a:cubicBezTo>
                        <a:cubicBezTo>
                          <a:pt x="187513" y="704267"/>
                          <a:pt x="172487" y="705340"/>
                          <a:pt x="163901" y="721439"/>
                        </a:cubicBezTo>
                        <a:cubicBezTo>
                          <a:pt x="155315" y="737538"/>
                          <a:pt x="151022" y="771882"/>
                          <a:pt x="151022" y="792273"/>
                        </a:cubicBezTo>
                        <a:cubicBezTo>
                          <a:pt x="151022" y="812664"/>
                          <a:pt x="158535" y="823397"/>
                          <a:pt x="163901" y="843788"/>
                        </a:cubicBezTo>
                        <a:cubicBezTo>
                          <a:pt x="169267" y="864180"/>
                          <a:pt x="167120" y="895304"/>
                          <a:pt x="183219" y="914622"/>
                        </a:cubicBezTo>
                        <a:cubicBezTo>
                          <a:pt x="199318" y="933940"/>
                          <a:pt x="244394" y="937160"/>
                          <a:pt x="260493" y="959698"/>
                        </a:cubicBezTo>
                        <a:cubicBezTo>
                          <a:pt x="276592" y="982236"/>
                          <a:pt x="274445" y="1019799"/>
                          <a:pt x="279811" y="1049850"/>
                        </a:cubicBezTo>
                        <a:cubicBezTo>
                          <a:pt x="285177" y="1079901"/>
                          <a:pt x="299129" y="1126050"/>
                          <a:pt x="292690" y="1140002"/>
                        </a:cubicBezTo>
                        <a:cubicBezTo>
                          <a:pt x="286250" y="1153954"/>
                          <a:pt x="252979" y="1140002"/>
                          <a:pt x="241174" y="1133563"/>
                        </a:cubicBezTo>
                        <a:cubicBezTo>
                          <a:pt x="229369" y="1127124"/>
                          <a:pt x="246540" y="1129270"/>
                          <a:pt x="221856" y="1101366"/>
                        </a:cubicBezTo>
                        <a:cubicBezTo>
                          <a:pt x="197172" y="1073462"/>
                          <a:pt x="126337" y="1010140"/>
                          <a:pt x="93067" y="966137"/>
                        </a:cubicBezTo>
                        <a:cubicBezTo>
                          <a:pt x="59797" y="922134"/>
                          <a:pt x="31892" y="866326"/>
                          <a:pt x="22233" y="837349"/>
                        </a:cubicBezTo>
                        <a:cubicBezTo>
                          <a:pt x="12574" y="808372"/>
                          <a:pt x="26526" y="813738"/>
                          <a:pt x="35112" y="792273"/>
                        </a:cubicBezTo>
                        <a:cubicBezTo>
                          <a:pt x="43698" y="770808"/>
                          <a:pt x="73749" y="743977"/>
                          <a:pt x="73749" y="708560"/>
                        </a:cubicBezTo>
                        <a:cubicBezTo>
                          <a:pt x="73749" y="673143"/>
                          <a:pt x="46918" y="614115"/>
                          <a:pt x="35112" y="579771"/>
                        </a:cubicBezTo>
                        <a:cubicBezTo>
                          <a:pt x="23306" y="545427"/>
                          <a:pt x="-9964" y="519670"/>
                          <a:pt x="2915" y="502498"/>
                        </a:cubicBezTo>
                        <a:cubicBezTo>
                          <a:pt x="15794" y="485326"/>
                          <a:pt x="88775" y="493912"/>
                          <a:pt x="112386" y="476740"/>
                        </a:cubicBezTo>
                        <a:cubicBezTo>
                          <a:pt x="135997" y="459568"/>
                          <a:pt x="118825" y="437030"/>
                          <a:pt x="144583" y="399467"/>
                        </a:cubicBezTo>
                        <a:cubicBezTo>
                          <a:pt x="170341" y="361904"/>
                          <a:pt x="235808" y="281410"/>
                          <a:pt x="266932" y="251360"/>
                        </a:cubicBezTo>
                        <a:cubicBezTo>
                          <a:pt x="298056" y="221310"/>
                          <a:pt x="302348" y="238481"/>
                          <a:pt x="331326" y="219163"/>
                        </a:cubicBezTo>
                        <a:cubicBezTo>
                          <a:pt x="360304" y="199845"/>
                          <a:pt x="404307" y="162281"/>
                          <a:pt x="440797" y="135450"/>
                        </a:cubicBezTo>
                        <a:cubicBezTo>
                          <a:pt x="477287" y="108619"/>
                          <a:pt x="501971" y="69983"/>
                          <a:pt x="550267" y="58177"/>
                        </a:cubicBezTo>
                        <a:cubicBezTo>
                          <a:pt x="598563" y="46371"/>
                          <a:pt x="675836" y="74275"/>
                          <a:pt x="730571" y="64616"/>
                        </a:cubicBezTo>
                        <a:cubicBezTo>
                          <a:pt x="785306" y="54957"/>
                          <a:pt x="845408" y="-4071"/>
                          <a:pt x="878679" y="222"/>
                        </a:cubicBezTo>
                        <a:cubicBezTo>
                          <a:pt x="911950" y="4515"/>
                          <a:pt x="900143" y="66763"/>
                          <a:pt x="930194" y="90374"/>
                        </a:cubicBezTo>
                        <a:cubicBezTo>
                          <a:pt x="960245" y="113985"/>
                          <a:pt x="1026786" y="112913"/>
                          <a:pt x="1058983" y="141890"/>
                        </a:cubicBezTo>
                        <a:cubicBezTo>
                          <a:pt x="1091180" y="170867"/>
                          <a:pt x="1101912" y="227749"/>
                          <a:pt x="1123377" y="264239"/>
                        </a:cubicBezTo>
                        <a:cubicBezTo>
                          <a:pt x="1144842" y="300729"/>
                          <a:pt x="1154501" y="328633"/>
                          <a:pt x="1187771" y="360830"/>
                        </a:cubicBezTo>
                        <a:cubicBezTo>
                          <a:pt x="1221041" y="393027"/>
                          <a:pt x="1301535" y="419859"/>
                          <a:pt x="1323000" y="457422"/>
                        </a:cubicBezTo>
                        <a:cubicBezTo>
                          <a:pt x="1344465" y="494985"/>
                          <a:pt x="1286509" y="541135"/>
                          <a:pt x="1316560" y="586211"/>
                        </a:cubicBezTo>
                        <a:cubicBezTo>
                          <a:pt x="1346611" y="631287"/>
                          <a:pt x="1483986" y="681729"/>
                          <a:pt x="1503304" y="727878"/>
                        </a:cubicBezTo>
                        <a:cubicBezTo>
                          <a:pt x="1522622" y="774027"/>
                          <a:pt x="1460374" y="810517"/>
                          <a:pt x="1432470" y="863106"/>
                        </a:cubicBezTo>
                        <a:cubicBezTo>
                          <a:pt x="1404566" y="915695"/>
                          <a:pt x="1345538" y="1003701"/>
                          <a:pt x="1335879" y="1043411"/>
                        </a:cubicBezTo>
                        <a:cubicBezTo>
                          <a:pt x="1326220" y="1083121"/>
                          <a:pt x="1397053" y="1093853"/>
                          <a:pt x="1374515" y="1101366"/>
                        </a:cubicBezTo>
                        <a:cubicBezTo>
                          <a:pt x="1351977" y="1108879"/>
                          <a:pt x="1240360" y="1085267"/>
                          <a:pt x="1200650" y="1088487"/>
                        </a:cubicBezTo>
                        <a:cubicBezTo>
                          <a:pt x="1160940" y="1091707"/>
                          <a:pt x="1167380" y="1118538"/>
                          <a:pt x="1136256" y="1120684"/>
                        </a:cubicBezTo>
                        <a:cubicBezTo>
                          <a:pt x="1105132" y="1122830"/>
                          <a:pt x="1019273" y="1117465"/>
                          <a:pt x="1013907" y="1101366"/>
                        </a:cubicBezTo>
                        <a:cubicBezTo>
                          <a:pt x="1008541" y="1085267"/>
                          <a:pt x="1092254" y="1058436"/>
                          <a:pt x="1104059" y="1024092"/>
                        </a:cubicBezTo>
                        <a:cubicBezTo>
                          <a:pt x="1115864" y="989748"/>
                          <a:pt x="1076154" y="932867"/>
                          <a:pt x="1084740" y="895304"/>
                        </a:cubicBezTo>
                        <a:cubicBezTo>
                          <a:pt x="1093326" y="857741"/>
                          <a:pt x="1156647" y="833056"/>
                          <a:pt x="1155574" y="798712"/>
                        </a:cubicBezTo>
                        <a:cubicBezTo>
                          <a:pt x="1154501" y="764368"/>
                          <a:pt x="1072935" y="713927"/>
                          <a:pt x="1078301" y="689242"/>
                        </a:cubicBezTo>
                        <a:cubicBezTo>
                          <a:pt x="1083667" y="664557"/>
                          <a:pt x="1188844" y="668850"/>
                          <a:pt x="1187771" y="650605"/>
                        </a:cubicBezTo>
                        <a:cubicBezTo>
                          <a:pt x="1186698" y="632360"/>
                          <a:pt x="1093327" y="610895"/>
                          <a:pt x="1071862" y="579771"/>
                        </a:cubicBezTo>
                        <a:cubicBezTo>
                          <a:pt x="1050397" y="548647"/>
                          <a:pt x="1057910" y="490692"/>
                          <a:pt x="1058983" y="463861"/>
                        </a:cubicBezTo>
                        <a:cubicBezTo>
                          <a:pt x="1060056" y="437030"/>
                          <a:pt x="1089034" y="433810"/>
                          <a:pt x="1078301" y="418785"/>
                        </a:cubicBezTo>
                        <a:cubicBezTo>
                          <a:pt x="1067569" y="403760"/>
                          <a:pt x="1006394" y="395174"/>
                          <a:pt x="994588" y="373709"/>
                        </a:cubicBezTo>
                        <a:cubicBezTo>
                          <a:pt x="982782" y="352244"/>
                          <a:pt x="1016053" y="315755"/>
                          <a:pt x="1007467" y="289997"/>
                        </a:cubicBezTo>
                        <a:cubicBezTo>
                          <a:pt x="998881" y="264239"/>
                          <a:pt x="970977" y="243848"/>
                          <a:pt x="943073" y="219163"/>
                        </a:cubicBezTo>
                        <a:cubicBezTo>
                          <a:pt x="915169" y="194479"/>
                          <a:pt x="881898" y="149403"/>
                          <a:pt x="840042" y="141890"/>
                        </a:cubicBezTo>
                        <a:cubicBezTo>
                          <a:pt x="798186" y="134377"/>
                          <a:pt x="754183" y="164427"/>
                          <a:pt x="724132" y="167647"/>
                        </a:cubicBezTo>
                        <a:close/>
                      </a:path>
                    </a:pathLst>
                  </a:custGeom>
                  <a:solidFill>
                    <a:srgbClr val="672F0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529" name="Group 528"/>
                <p:cNvGrpSpPr/>
                <p:nvPr/>
              </p:nvGrpSpPr>
              <p:grpSpPr>
                <a:xfrm rot="903096">
                  <a:off x="650383" y="0"/>
                  <a:ext cx="508324" cy="322714"/>
                  <a:chOff x="0" y="0"/>
                  <a:chExt cx="470926" cy="361314"/>
                </a:xfrm>
              </p:grpSpPr>
              <p:sp>
                <p:nvSpPr>
                  <p:cNvPr id="530" name="Freeform 529"/>
                  <p:cNvSpPr/>
                  <p:nvPr/>
                </p:nvSpPr>
                <p:spPr>
                  <a:xfrm>
                    <a:off x="0" y="0"/>
                    <a:ext cx="468716" cy="361314"/>
                  </a:xfrm>
                  <a:custGeom>
                    <a:avLst/>
                    <a:gdLst>
                      <a:gd name="connsiteX0" fmla="*/ 123836 w 468716"/>
                      <a:gd name="connsiteY0" fmla="*/ 251278 h 361314"/>
                      <a:gd name="connsiteX1" fmla="*/ 123836 w 468716"/>
                      <a:gd name="connsiteY1" fmla="*/ 174005 h 361314"/>
                      <a:gd name="connsiteX2" fmla="*/ 123836 w 468716"/>
                      <a:gd name="connsiteY2" fmla="*/ 83852 h 361314"/>
                      <a:gd name="connsiteX3" fmla="*/ 123836 w 468716"/>
                      <a:gd name="connsiteY3" fmla="*/ 32337 h 361314"/>
                      <a:gd name="connsiteX4" fmla="*/ 123836 w 468716"/>
                      <a:gd name="connsiteY4" fmla="*/ 19458 h 361314"/>
                      <a:gd name="connsiteX5" fmla="*/ 143154 w 468716"/>
                      <a:gd name="connsiteY5" fmla="*/ 13019 h 361314"/>
                      <a:gd name="connsiteX6" fmla="*/ 278382 w 468716"/>
                      <a:gd name="connsiteY6" fmla="*/ 6579 h 361314"/>
                      <a:gd name="connsiteX7" fmla="*/ 355655 w 468716"/>
                      <a:gd name="connsiteY7" fmla="*/ 140 h 361314"/>
                      <a:gd name="connsiteX8" fmla="*/ 420050 w 468716"/>
                      <a:gd name="connsiteY8" fmla="*/ 13019 h 361314"/>
                      <a:gd name="connsiteX9" fmla="*/ 465126 w 468716"/>
                      <a:gd name="connsiteY9" fmla="*/ 51655 h 361314"/>
                      <a:gd name="connsiteX10" fmla="*/ 465126 w 468716"/>
                      <a:gd name="connsiteY10" fmla="*/ 141807 h 361314"/>
                      <a:gd name="connsiteX11" fmla="*/ 458686 w 468716"/>
                      <a:gd name="connsiteY11" fmla="*/ 206202 h 361314"/>
                      <a:gd name="connsiteX12" fmla="*/ 452247 w 468716"/>
                      <a:gd name="connsiteY12" fmla="*/ 315672 h 361314"/>
                      <a:gd name="connsiteX13" fmla="*/ 452247 w 468716"/>
                      <a:gd name="connsiteY13" fmla="*/ 360748 h 361314"/>
                      <a:gd name="connsiteX14" fmla="*/ 381413 w 468716"/>
                      <a:gd name="connsiteY14" fmla="*/ 341430 h 361314"/>
                      <a:gd name="connsiteX15" fmla="*/ 143154 w 468716"/>
                      <a:gd name="connsiteY15" fmla="*/ 347869 h 361314"/>
                      <a:gd name="connsiteX16" fmla="*/ 78760 w 468716"/>
                      <a:gd name="connsiteY16" fmla="*/ 347869 h 361314"/>
                      <a:gd name="connsiteX17" fmla="*/ 1486 w 468716"/>
                      <a:gd name="connsiteY17" fmla="*/ 341430 h 361314"/>
                      <a:gd name="connsiteX18" fmla="*/ 33683 w 468716"/>
                      <a:gd name="connsiteY18" fmla="*/ 302793 h 361314"/>
                      <a:gd name="connsiteX19" fmla="*/ 123836 w 468716"/>
                      <a:gd name="connsiteY19" fmla="*/ 251278 h 361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468716" h="361314">
                        <a:moveTo>
                          <a:pt x="123836" y="251278"/>
                        </a:moveTo>
                        <a:lnTo>
                          <a:pt x="123836" y="174005"/>
                        </a:lnTo>
                        <a:lnTo>
                          <a:pt x="123836" y="83852"/>
                        </a:lnTo>
                        <a:lnTo>
                          <a:pt x="123836" y="32337"/>
                        </a:lnTo>
                        <a:lnTo>
                          <a:pt x="123836" y="19458"/>
                        </a:lnTo>
                        <a:cubicBezTo>
                          <a:pt x="127056" y="16238"/>
                          <a:pt x="117396" y="15166"/>
                          <a:pt x="143154" y="13019"/>
                        </a:cubicBezTo>
                        <a:cubicBezTo>
                          <a:pt x="168912" y="10872"/>
                          <a:pt x="242965" y="8725"/>
                          <a:pt x="278382" y="6579"/>
                        </a:cubicBezTo>
                        <a:cubicBezTo>
                          <a:pt x="313799" y="4433"/>
                          <a:pt x="332044" y="-933"/>
                          <a:pt x="355655" y="140"/>
                        </a:cubicBezTo>
                        <a:cubicBezTo>
                          <a:pt x="379266" y="1213"/>
                          <a:pt x="401805" y="4433"/>
                          <a:pt x="420050" y="13019"/>
                        </a:cubicBezTo>
                        <a:cubicBezTo>
                          <a:pt x="438295" y="21605"/>
                          <a:pt x="457613" y="30190"/>
                          <a:pt x="465126" y="51655"/>
                        </a:cubicBezTo>
                        <a:cubicBezTo>
                          <a:pt x="472639" y="73120"/>
                          <a:pt x="466199" y="116049"/>
                          <a:pt x="465126" y="141807"/>
                        </a:cubicBezTo>
                        <a:cubicBezTo>
                          <a:pt x="464053" y="167565"/>
                          <a:pt x="460832" y="177225"/>
                          <a:pt x="458686" y="206202"/>
                        </a:cubicBezTo>
                        <a:cubicBezTo>
                          <a:pt x="456540" y="235179"/>
                          <a:pt x="453320" y="289914"/>
                          <a:pt x="452247" y="315672"/>
                        </a:cubicBezTo>
                        <a:cubicBezTo>
                          <a:pt x="451174" y="341430"/>
                          <a:pt x="464053" y="356455"/>
                          <a:pt x="452247" y="360748"/>
                        </a:cubicBezTo>
                        <a:cubicBezTo>
                          <a:pt x="440441" y="365041"/>
                          <a:pt x="432928" y="343576"/>
                          <a:pt x="381413" y="341430"/>
                        </a:cubicBezTo>
                        <a:cubicBezTo>
                          <a:pt x="329898" y="339284"/>
                          <a:pt x="193596" y="346796"/>
                          <a:pt x="143154" y="347869"/>
                        </a:cubicBezTo>
                        <a:cubicBezTo>
                          <a:pt x="92712" y="348942"/>
                          <a:pt x="102371" y="348942"/>
                          <a:pt x="78760" y="347869"/>
                        </a:cubicBezTo>
                        <a:cubicBezTo>
                          <a:pt x="55149" y="346796"/>
                          <a:pt x="8999" y="348943"/>
                          <a:pt x="1486" y="341430"/>
                        </a:cubicBezTo>
                        <a:cubicBezTo>
                          <a:pt x="-6027" y="333917"/>
                          <a:pt x="16511" y="312452"/>
                          <a:pt x="33683" y="302793"/>
                        </a:cubicBezTo>
                        <a:cubicBezTo>
                          <a:pt x="50855" y="293134"/>
                          <a:pt x="77686" y="288304"/>
                          <a:pt x="123836" y="251278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F0000">
                          <a:shade val="30000"/>
                          <a:satMod val="115000"/>
                        </a:srgbClr>
                      </a:gs>
                      <a:gs pos="50000">
                        <a:srgbClr val="FF0000">
                          <a:shade val="67500"/>
                          <a:satMod val="115000"/>
                        </a:srgbClr>
                      </a:gs>
                      <a:gs pos="100000">
                        <a:srgbClr val="FF0000">
                          <a:shade val="100000"/>
                          <a:satMod val="115000"/>
                        </a:srgbClr>
                      </a:gs>
                    </a:gsLst>
                    <a:lin ang="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31" name="Rectangle 530"/>
                  <p:cNvSpPr/>
                  <p:nvPr/>
                </p:nvSpPr>
                <p:spPr>
                  <a:xfrm>
                    <a:off x="115910" y="231819"/>
                    <a:ext cx="355016" cy="45719"/>
                  </a:xfrm>
                  <a:prstGeom prst="rect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521" name="Group 520"/>
            <p:cNvGrpSpPr/>
            <p:nvPr/>
          </p:nvGrpSpPr>
          <p:grpSpPr>
            <a:xfrm rot="20833124">
              <a:off x="9954604" y="1932011"/>
              <a:ext cx="3057525" cy="1433195"/>
              <a:chOff x="108281" y="-70166"/>
              <a:chExt cx="2602939" cy="1086045"/>
            </a:xfrm>
          </p:grpSpPr>
          <p:sp>
            <p:nvSpPr>
              <p:cNvPr id="522" name="Freeform: Shape 92"/>
              <p:cNvSpPr/>
              <p:nvPr/>
            </p:nvSpPr>
            <p:spPr>
              <a:xfrm rot="1037021">
                <a:off x="501861" y="517562"/>
                <a:ext cx="2209359" cy="498317"/>
              </a:xfrm>
              <a:custGeom>
                <a:avLst/>
                <a:gdLst>
                  <a:gd name="connsiteX0" fmla="*/ 10830 w 1786101"/>
                  <a:gd name="connsiteY0" fmla="*/ 563450 h 854203"/>
                  <a:gd name="connsiteX1" fmla="*/ 272087 w 1786101"/>
                  <a:gd name="connsiteY1" fmla="*/ 679564 h 854203"/>
                  <a:gd name="connsiteX2" fmla="*/ 417230 w 1786101"/>
                  <a:gd name="connsiteY2" fmla="*/ 708593 h 854203"/>
                  <a:gd name="connsiteX3" fmla="*/ 649459 w 1786101"/>
                  <a:gd name="connsiteY3" fmla="*/ 752135 h 854203"/>
                  <a:gd name="connsiteX4" fmla="*/ 896202 w 1786101"/>
                  <a:gd name="connsiteY4" fmla="*/ 781164 h 854203"/>
                  <a:gd name="connsiteX5" fmla="*/ 1186487 w 1786101"/>
                  <a:gd name="connsiteY5" fmla="*/ 766650 h 854203"/>
                  <a:gd name="connsiteX6" fmla="*/ 1389687 w 1786101"/>
                  <a:gd name="connsiteY6" fmla="*/ 723107 h 854203"/>
                  <a:gd name="connsiteX7" fmla="*/ 1520316 w 1786101"/>
                  <a:gd name="connsiteY7" fmla="*/ 708593 h 854203"/>
                  <a:gd name="connsiteX8" fmla="*/ 1650945 w 1786101"/>
                  <a:gd name="connsiteY8" fmla="*/ 665050 h 854203"/>
                  <a:gd name="connsiteX9" fmla="*/ 1679973 w 1786101"/>
                  <a:gd name="connsiteY9" fmla="*/ 621507 h 854203"/>
                  <a:gd name="connsiteX10" fmla="*/ 1665459 w 1786101"/>
                  <a:gd name="connsiteY10" fmla="*/ 548935 h 854203"/>
                  <a:gd name="connsiteX11" fmla="*/ 1549345 w 1786101"/>
                  <a:gd name="connsiteY11" fmla="*/ 345735 h 854203"/>
                  <a:gd name="connsiteX12" fmla="*/ 1360659 w 1786101"/>
                  <a:gd name="connsiteY12" fmla="*/ 142535 h 854203"/>
                  <a:gd name="connsiteX13" fmla="*/ 1273573 w 1786101"/>
                  <a:gd name="connsiteY13" fmla="*/ 69964 h 854203"/>
                  <a:gd name="connsiteX14" fmla="*/ 1259059 w 1786101"/>
                  <a:gd name="connsiteY14" fmla="*/ 26421 h 854203"/>
                  <a:gd name="connsiteX15" fmla="*/ 1331630 w 1786101"/>
                  <a:gd name="connsiteY15" fmla="*/ 26421 h 854203"/>
                  <a:gd name="connsiteX16" fmla="*/ 1592887 w 1786101"/>
                  <a:gd name="connsiteY16" fmla="*/ 360250 h 854203"/>
                  <a:gd name="connsiteX17" fmla="*/ 1781573 w 1786101"/>
                  <a:gd name="connsiteY17" fmla="*/ 621507 h 854203"/>
                  <a:gd name="connsiteX18" fmla="*/ 1723516 w 1786101"/>
                  <a:gd name="connsiteY18" fmla="*/ 679564 h 854203"/>
                  <a:gd name="connsiteX19" fmla="*/ 1679973 w 1786101"/>
                  <a:gd name="connsiteY19" fmla="*/ 737621 h 854203"/>
                  <a:gd name="connsiteX20" fmla="*/ 1592887 w 1786101"/>
                  <a:gd name="connsiteY20" fmla="*/ 781164 h 854203"/>
                  <a:gd name="connsiteX21" fmla="*/ 1534830 w 1786101"/>
                  <a:gd name="connsiteY21" fmla="*/ 795678 h 854203"/>
                  <a:gd name="connsiteX22" fmla="*/ 1375173 w 1786101"/>
                  <a:gd name="connsiteY22" fmla="*/ 839221 h 854203"/>
                  <a:gd name="connsiteX23" fmla="*/ 1244545 w 1786101"/>
                  <a:gd name="connsiteY23" fmla="*/ 853735 h 854203"/>
                  <a:gd name="connsiteX24" fmla="*/ 983287 w 1786101"/>
                  <a:gd name="connsiteY24" fmla="*/ 824707 h 854203"/>
                  <a:gd name="connsiteX25" fmla="*/ 765573 w 1786101"/>
                  <a:gd name="connsiteY25" fmla="*/ 795678 h 854203"/>
                  <a:gd name="connsiteX26" fmla="*/ 562373 w 1786101"/>
                  <a:gd name="connsiteY26" fmla="*/ 795678 h 854203"/>
                  <a:gd name="connsiteX27" fmla="*/ 460773 w 1786101"/>
                  <a:gd name="connsiteY27" fmla="*/ 766650 h 854203"/>
                  <a:gd name="connsiteX28" fmla="*/ 301116 w 1786101"/>
                  <a:gd name="connsiteY28" fmla="*/ 737621 h 854203"/>
                  <a:gd name="connsiteX29" fmla="*/ 112430 w 1786101"/>
                  <a:gd name="connsiteY29" fmla="*/ 665050 h 854203"/>
                  <a:gd name="connsiteX30" fmla="*/ 54373 w 1786101"/>
                  <a:gd name="connsiteY30" fmla="*/ 592478 h 854203"/>
                  <a:gd name="connsiteX31" fmla="*/ 10830 w 1786101"/>
                  <a:gd name="connsiteY31" fmla="*/ 563450 h 85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786101" h="854203">
                    <a:moveTo>
                      <a:pt x="10830" y="563450"/>
                    </a:moveTo>
                    <a:cubicBezTo>
                      <a:pt x="47116" y="577964"/>
                      <a:pt x="204354" y="655374"/>
                      <a:pt x="272087" y="679564"/>
                    </a:cubicBezTo>
                    <a:cubicBezTo>
                      <a:pt x="339820" y="703755"/>
                      <a:pt x="417230" y="708593"/>
                      <a:pt x="417230" y="708593"/>
                    </a:cubicBezTo>
                    <a:cubicBezTo>
                      <a:pt x="480125" y="720688"/>
                      <a:pt x="569630" y="740040"/>
                      <a:pt x="649459" y="752135"/>
                    </a:cubicBezTo>
                    <a:cubicBezTo>
                      <a:pt x="729288" y="764230"/>
                      <a:pt x="806697" y="778745"/>
                      <a:pt x="896202" y="781164"/>
                    </a:cubicBezTo>
                    <a:cubicBezTo>
                      <a:pt x="985707" y="783583"/>
                      <a:pt x="1104240" y="776326"/>
                      <a:pt x="1186487" y="766650"/>
                    </a:cubicBezTo>
                    <a:cubicBezTo>
                      <a:pt x="1268734" y="756974"/>
                      <a:pt x="1334049" y="732783"/>
                      <a:pt x="1389687" y="723107"/>
                    </a:cubicBezTo>
                    <a:cubicBezTo>
                      <a:pt x="1445325" y="713431"/>
                      <a:pt x="1476773" y="718269"/>
                      <a:pt x="1520316" y="708593"/>
                    </a:cubicBezTo>
                    <a:cubicBezTo>
                      <a:pt x="1563859" y="698917"/>
                      <a:pt x="1650945" y="665050"/>
                      <a:pt x="1650945" y="665050"/>
                    </a:cubicBezTo>
                    <a:cubicBezTo>
                      <a:pt x="1677554" y="650536"/>
                      <a:pt x="1677554" y="640859"/>
                      <a:pt x="1679973" y="621507"/>
                    </a:cubicBezTo>
                    <a:cubicBezTo>
                      <a:pt x="1682392" y="602155"/>
                      <a:pt x="1687230" y="594897"/>
                      <a:pt x="1665459" y="548935"/>
                    </a:cubicBezTo>
                    <a:cubicBezTo>
                      <a:pt x="1643688" y="502973"/>
                      <a:pt x="1600145" y="413468"/>
                      <a:pt x="1549345" y="345735"/>
                    </a:cubicBezTo>
                    <a:cubicBezTo>
                      <a:pt x="1498545" y="278002"/>
                      <a:pt x="1406621" y="188497"/>
                      <a:pt x="1360659" y="142535"/>
                    </a:cubicBezTo>
                    <a:cubicBezTo>
                      <a:pt x="1314697" y="96573"/>
                      <a:pt x="1273573" y="69964"/>
                      <a:pt x="1273573" y="69964"/>
                    </a:cubicBezTo>
                    <a:cubicBezTo>
                      <a:pt x="1256640" y="50612"/>
                      <a:pt x="1249383" y="33678"/>
                      <a:pt x="1259059" y="26421"/>
                    </a:cubicBezTo>
                    <a:cubicBezTo>
                      <a:pt x="1268735" y="19164"/>
                      <a:pt x="1275992" y="-29217"/>
                      <a:pt x="1331630" y="26421"/>
                    </a:cubicBezTo>
                    <a:cubicBezTo>
                      <a:pt x="1387268" y="82059"/>
                      <a:pt x="1517897" y="261069"/>
                      <a:pt x="1592887" y="360250"/>
                    </a:cubicBezTo>
                    <a:cubicBezTo>
                      <a:pt x="1667877" y="459431"/>
                      <a:pt x="1759802" y="568288"/>
                      <a:pt x="1781573" y="621507"/>
                    </a:cubicBezTo>
                    <a:cubicBezTo>
                      <a:pt x="1803344" y="674726"/>
                      <a:pt x="1740449" y="660212"/>
                      <a:pt x="1723516" y="679564"/>
                    </a:cubicBezTo>
                    <a:cubicBezTo>
                      <a:pt x="1706583" y="698916"/>
                      <a:pt x="1701744" y="720688"/>
                      <a:pt x="1679973" y="737621"/>
                    </a:cubicBezTo>
                    <a:cubicBezTo>
                      <a:pt x="1658202" y="754554"/>
                      <a:pt x="1617077" y="771488"/>
                      <a:pt x="1592887" y="781164"/>
                    </a:cubicBezTo>
                    <a:cubicBezTo>
                      <a:pt x="1568697" y="790840"/>
                      <a:pt x="1534830" y="795678"/>
                      <a:pt x="1534830" y="795678"/>
                    </a:cubicBezTo>
                    <a:cubicBezTo>
                      <a:pt x="1498544" y="805354"/>
                      <a:pt x="1423554" y="829545"/>
                      <a:pt x="1375173" y="839221"/>
                    </a:cubicBezTo>
                    <a:cubicBezTo>
                      <a:pt x="1326792" y="848897"/>
                      <a:pt x="1309859" y="856154"/>
                      <a:pt x="1244545" y="853735"/>
                    </a:cubicBezTo>
                    <a:cubicBezTo>
                      <a:pt x="1179231" y="851316"/>
                      <a:pt x="1063116" y="834383"/>
                      <a:pt x="983287" y="824707"/>
                    </a:cubicBezTo>
                    <a:cubicBezTo>
                      <a:pt x="903458" y="815031"/>
                      <a:pt x="835725" y="800516"/>
                      <a:pt x="765573" y="795678"/>
                    </a:cubicBezTo>
                    <a:cubicBezTo>
                      <a:pt x="695421" y="790840"/>
                      <a:pt x="613173" y="800516"/>
                      <a:pt x="562373" y="795678"/>
                    </a:cubicBezTo>
                    <a:cubicBezTo>
                      <a:pt x="511573" y="790840"/>
                      <a:pt x="504316" y="776326"/>
                      <a:pt x="460773" y="766650"/>
                    </a:cubicBezTo>
                    <a:cubicBezTo>
                      <a:pt x="417230" y="756974"/>
                      <a:pt x="359173" y="754554"/>
                      <a:pt x="301116" y="737621"/>
                    </a:cubicBezTo>
                    <a:cubicBezTo>
                      <a:pt x="243059" y="720688"/>
                      <a:pt x="153554" y="689240"/>
                      <a:pt x="112430" y="665050"/>
                    </a:cubicBezTo>
                    <a:cubicBezTo>
                      <a:pt x="71306" y="640860"/>
                      <a:pt x="54373" y="592478"/>
                      <a:pt x="54373" y="592478"/>
                    </a:cubicBezTo>
                    <a:cubicBezTo>
                      <a:pt x="39859" y="568288"/>
                      <a:pt x="-25456" y="548936"/>
                      <a:pt x="10830" y="56345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rgbClr val="E7E6E6">
                    <a:lumMod val="9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23" name="Freeform: Shape 92"/>
              <p:cNvSpPr/>
              <p:nvPr/>
            </p:nvSpPr>
            <p:spPr>
              <a:xfrm rot="2293413" flipH="1">
                <a:off x="108281" y="-70166"/>
                <a:ext cx="800097" cy="619688"/>
              </a:xfrm>
              <a:custGeom>
                <a:avLst/>
                <a:gdLst>
                  <a:gd name="connsiteX0" fmla="*/ 10830 w 1786101"/>
                  <a:gd name="connsiteY0" fmla="*/ 563450 h 854203"/>
                  <a:gd name="connsiteX1" fmla="*/ 272087 w 1786101"/>
                  <a:gd name="connsiteY1" fmla="*/ 679564 h 854203"/>
                  <a:gd name="connsiteX2" fmla="*/ 417230 w 1786101"/>
                  <a:gd name="connsiteY2" fmla="*/ 708593 h 854203"/>
                  <a:gd name="connsiteX3" fmla="*/ 649459 w 1786101"/>
                  <a:gd name="connsiteY3" fmla="*/ 752135 h 854203"/>
                  <a:gd name="connsiteX4" fmla="*/ 896202 w 1786101"/>
                  <a:gd name="connsiteY4" fmla="*/ 781164 h 854203"/>
                  <a:gd name="connsiteX5" fmla="*/ 1186487 w 1786101"/>
                  <a:gd name="connsiteY5" fmla="*/ 766650 h 854203"/>
                  <a:gd name="connsiteX6" fmla="*/ 1389687 w 1786101"/>
                  <a:gd name="connsiteY6" fmla="*/ 723107 h 854203"/>
                  <a:gd name="connsiteX7" fmla="*/ 1520316 w 1786101"/>
                  <a:gd name="connsiteY7" fmla="*/ 708593 h 854203"/>
                  <a:gd name="connsiteX8" fmla="*/ 1650945 w 1786101"/>
                  <a:gd name="connsiteY8" fmla="*/ 665050 h 854203"/>
                  <a:gd name="connsiteX9" fmla="*/ 1679973 w 1786101"/>
                  <a:gd name="connsiteY9" fmla="*/ 621507 h 854203"/>
                  <a:gd name="connsiteX10" fmla="*/ 1665459 w 1786101"/>
                  <a:gd name="connsiteY10" fmla="*/ 548935 h 854203"/>
                  <a:gd name="connsiteX11" fmla="*/ 1549345 w 1786101"/>
                  <a:gd name="connsiteY11" fmla="*/ 345735 h 854203"/>
                  <a:gd name="connsiteX12" fmla="*/ 1360659 w 1786101"/>
                  <a:gd name="connsiteY12" fmla="*/ 142535 h 854203"/>
                  <a:gd name="connsiteX13" fmla="*/ 1273573 w 1786101"/>
                  <a:gd name="connsiteY13" fmla="*/ 69964 h 854203"/>
                  <a:gd name="connsiteX14" fmla="*/ 1259059 w 1786101"/>
                  <a:gd name="connsiteY14" fmla="*/ 26421 h 854203"/>
                  <a:gd name="connsiteX15" fmla="*/ 1331630 w 1786101"/>
                  <a:gd name="connsiteY15" fmla="*/ 26421 h 854203"/>
                  <a:gd name="connsiteX16" fmla="*/ 1592887 w 1786101"/>
                  <a:gd name="connsiteY16" fmla="*/ 360250 h 854203"/>
                  <a:gd name="connsiteX17" fmla="*/ 1781573 w 1786101"/>
                  <a:gd name="connsiteY17" fmla="*/ 621507 h 854203"/>
                  <a:gd name="connsiteX18" fmla="*/ 1723516 w 1786101"/>
                  <a:gd name="connsiteY18" fmla="*/ 679564 h 854203"/>
                  <a:gd name="connsiteX19" fmla="*/ 1679973 w 1786101"/>
                  <a:gd name="connsiteY19" fmla="*/ 737621 h 854203"/>
                  <a:gd name="connsiteX20" fmla="*/ 1592887 w 1786101"/>
                  <a:gd name="connsiteY20" fmla="*/ 781164 h 854203"/>
                  <a:gd name="connsiteX21" fmla="*/ 1534830 w 1786101"/>
                  <a:gd name="connsiteY21" fmla="*/ 795678 h 854203"/>
                  <a:gd name="connsiteX22" fmla="*/ 1375173 w 1786101"/>
                  <a:gd name="connsiteY22" fmla="*/ 839221 h 854203"/>
                  <a:gd name="connsiteX23" fmla="*/ 1244545 w 1786101"/>
                  <a:gd name="connsiteY23" fmla="*/ 853735 h 854203"/>
                  <a:gd name="connsiteX24" fmla="*/ 983287 w 1786101"/>
                  <a:gd name="connsiteY24" fmla="*/ 824707 h 854203"/>
                  <a:gd name="connsiteX25" fmla="*/ 765573 w 1786101"/>
                  <a:gd name="connsiteY25" fmla="*/ 795678 h 854203"/>
                  <a:gd name="connsiteX26" fmla="*/ 562373 w 1786101"/>
                  <a:gd name="connsiteY26" fmla="*/ 795678 h 854203"/>
                  <a:gd name="connsiteX27" fmla="*/ 460773 w 1786101"/>
                  <a:gd name="connsiteY27" fmla="*/ 766650 h 854203"/>
                  <a:gd name="connsiteX28" fmla="*/ 301116 w 1786101"/>
                  <a:gd name="connsiteY28" fmla="*/ 737621 h 854203"/>
                  <a:gd name="connsiteX29" fmla="*/ 112430 w 1786101"/>
                  <a:gd name="connsiteY29" fmla="*/ 665050 h 854203"/>
                  <a:gd name="connsiteX30" fmla="*/ 54373 w 1786101"/>
                  <a:gd name="connsiteY30" fmla="*/ 592478 h 854203"/>
                  <a:gd name="connsiteX31" fmla="*/ 10830 w 1786101"/>
                  <a:gd name="connsiteY31" fmla="*/ 563450 h 85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786101" h="854203">
                    <a:moveTo>
                      <a:pt x="10830" y="563450"/>
                    </a:moveTo>
                    <a:cubicBezTo>
                      <a:pt x="47116" y="577964"/>
                      <a:pt x="204354" y="655374"/>
                      <a:pt x="272087" y="679564"/>
                    </a:cubicBezTo>
                    <a:cubicBezTo>
                      <a:pt x="339820" y="703755"/>
                      <a:pt x="417230" y="708593"/>
                      <a:pt x="417230" y="708593"/>
                    </a:cubicBezTo>
                    <a:cubicBezTo>
                      <a:pt x="480125" y="720688"/>
                      <a:pt x="569630" y="740040"/>
                      <a:pt x="649459" y="752135"/>
                    </a:cubicBezTo>
                    <a:cubicBezTo>
                      <a:pt x="729288" y="764230"/>
                      <a:pt x="806697" y="778745"/>
                      <a:pt x="896202" y="781164"/>
                    </a:cubicBezTo>
                    <a:cubicBezTo>
                      <a:pt x="985707" y="783583"/>
                      <a:pt x="1104240" y="776326"/>
                      <a:pt x="1186487" y="766650"/>
                    </a:cubicBezTo>
                    <a:cubicBezTo>
                      <a:pt x="1268734" y="756974"/>
                      <a:pt x="1334049" y="732783"/>
                      <a:pt x="1389687" y="723107"/>
                    </a:cubicBezTo>
                    <a:cubicBezTo>
                      <a:pt x="1445325" y="713431"/>
                      <a:pt x="1476773" y="718269"/>
                      <a:pt x="1520316" y="708593"/>
                    </a:cubicBezTo>
                    <a:cubicBezTo>
                      <a:pt x="1563859" y="698917"/>
                      <a:pt x="1650945" y="665050"/>
                      <a:pt x="1650945" y="665050"/>
                    </a:cubicBezTo>
                    <a:cubicBezTo>
                      <a:pt x="1677554" y="650536"/>
                      <a:pt x="1677554" y="640859"/>
                      <a:pt x="1679973" y="621507"/>
                    </a:cubicBezTo>
                    <a:cubicBezTo>
                      <a:pt x="1682392" y="602155"/>
                      <a:pt x="1687230" y="594897"/>
                      <a:pt x="1665459" y="548935"/>
                    </a:cubicBezTo>
                    <a:cubicBezTo>
                      <a:pt x="1643688" y="502973"/>
                      <a:pt x="1600145" y="413468"/>
                      <a:pt x="1549345" y="345735"/>
                    </a:cubicBezTo>
                    <a:cubicBezTo>
                      <a:pt x="1498545" y="278002"/>
                      <a:pt x="1406621" y="188497"/>
                      <a:pt x="1360659" y="142535"/>
                    </a:cubicBezTo>
                    <a:cubicBezTo>
                      <a:pt x="1314697" y="96573"/>
                      <a:pt x="1273573" y="69964"/>
                      <a:pt x="1273573" y="69964"/>
                    </a:cubicBezTo>
                    <a:cubicBezTo>
                      <a:pt x="1256640" y="50612"/>
                      <a:pt x="1249383" y="33678"/>
                      <a:pt x="1259059" y="26421"/>
                    </a:cubicBezTo>
                    <a:cubicBezTo>
                      <a:pt x="1268735" y="19164"/>
                      <a:pt x="1275992" y="-29217"/>
                      <a:pt x="1331630" y="26421"/>
                    </a:cubicBezTo>
                    <a:cubicBezTo>
                      <a:pt x="1387268" y="82059"/>
                      <a:pt x="1517897" y="261069"/>
                      <a:pt x="1592887" y="360250"/>
                    </a:cubicBezTo>
                    <a:cubicBezTo>
                      <a:pt x="1667877" y="459431"/>
                      <a:pt x="1759802" y="568288"/>
                      <a:pt x="1781573" y="621507"/>
                    </a:cubicBezTo>
                    <a:cubicBezTo>
                      <a:pt x="1803344" y="674726"/>
                      <a:pt x="1740449" y="660212"/>
                      <a:pt x="1723516" y="679564"/>
                    </a:cubicBezTo>
                    <a:cubicBezTo>
                      <a:pt x="1706583" y="698916"/>
                      <a:pt x="1701744" y="720688"/>
                      <a:pt x="1679973" y="737621"/>
                    </a:cubicBezTo>
                    <a:cubicBezTo>
                      <a:pt x="1658202" y="754554"/>
                      <a:pt x="1617077" y="771488"/>
                      <a:pt x="1592887" y="781164"/>
                    </a:cubicBezTo>
                    <a:cubicBezTo>
                      <a:pt x="1568697" y="790840"/>
                      <a:pt x="1534830" y="795678"/>
                      <a:pt x="1534830" y="795678"/>
                    </a:cubicBezTo>
                    <a:cubicBezTo>
                      <a:pt x="1498544" y="805354"/>
                      <a:pt x="1423554" y="829545"/>
                      <a:pt x="1375173" y="839221"/>
                    </a:cubicBezTo>
                    <a:cubicBezTo>
                      <a:pt x="1326792" y="848897"/>
                      <a:pt x="1309859" y="856154"/>
                      <a:pt x="1244545" y="853735"/>
                    </a:cubicBezTo>
                    <a:cubicBezTo>
                      <a:pt x="1179231" y="851316"/>
                      <a:pt x="1063116" y="834383"/>
                      <a:pt x="983287" y="824707"/>
                    </a:cubicBezTo>
                    <a:cubicBezTo>
                      <a:pt x="903458" y="815031"/>
                      <a:pt x="835725" y="800516"/>
                      <a:pt x="765573" y="795678"/>
                    </a:cubicBezTo>
                    <a:cubicBezTo>
                      <a:pt x="695421" y="790840"/>
                      <a:pt x="613173" y="800516"/>
                      <a:pt x="562373" y="795678"/>
                    </a:cubicBezTo>
                    <a:cubicBezTo>
                      <a:pt x="511573" y="790840"/>
                      <a:pt x="504316" y="776326"/>
                      <a:pt x="460773" y="766650"/>
                    </a:cubicBezTo>
                    <a:cubicBezTo>
                      <a:pt x="417230" y="756974"/>
                      <a:pt x="359173" y="754554"/>
                      <a:pt x="301116" y="737621"/>
                    </a:cubicBezTo>
                    <a:cubicBezTo>
                      <a:pt x="243059" y="720688"/>
                      <a:pt x="153554" y="689240"/>
                      <a:pt x="112430" y="665050"/>
                    </a:cubicBezTo>
                    <a:cubicBezTo>
                      <a:pt x="71306" y="640860"/>
                      <a:pt x="54373" y="592478"/>
                      <a:pt x="54373" y="592478"/>
                    </a:cubicBezTo>
                    <a:cubicBezTo>
                      <a:pt x="39859" y="568288"/>
                      <a:pt x="-25456" y="548936"/>
                      <a:pt x="10830" y="56345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rgbClr val="E7E6E6">
                    <a:lumMod val="9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24" name="Freeform: Shape 92"/>
              <p:cNvSpPr/>
              <p:nvPr/>
            </p:nvSpPr>
            <p:spPr>
              <a:xfrm rot="7753644" flipH="1">
                <a:off x="1735443" y="231606"/>
                <a:ext cx="362947" cy="720117"/>
              </a:xfrm>
              <a:custGeom>
                <a:avLst/>
                <a:gdLst>
                  <a:gd name="connsiteX0" fmla="*/ 10830 w 1786101"/>
                  <a:gd name="connsiteY0" fmla="*/ 563450 h 854203"/>
                  <a:gd name="connsiteX1" fmla="*/ 272087 w 1786101"/>
                  <a:gd name="connsiteY1" fmla="*/ 679564 h 854203"/>
                  <a:gd name="connsiteX2" fmla="*/ 417230 w 1786101"/>
                  <a:gd name="connsiteY2" fmla="*/ 708593 h 854203"/>
                  <a:gd name="connsiteX3" fmla="*/ 649459 w 1786101"/>
                  <a:gd name="connsiteY3" fmla="*/ 752135 h 854203"/>
                  <a:gd name="connsiteX4" fmla="*/ 896202 w 1786101"/>
                  <a:gd name="connsiteY4" fmla="*/ 781164 h 854203"/>
                  <a:gd name="connsiteX5" fmla="*/ 1186487 w 1786101"/>
                  <a:gd name="connsiteY5" fmla="*/ 766650 h 854203"/>
                  <a:gd name="connsiteX6" fmla="*/ 1389687 w 1786101"/>
                  <a:gd name="connsiteY6" fmla="*/ 723107 h 854203"/>
                  <a:gd name="connsiteX7" fmla="*/ 1520316 w 1786101"/>
                  <a:gd name="connsiteY7" fmla="*/ 708593 h 854203"/>
                  <a:gd name="connsiteX8" fmla="*/ 1650945 w 1786101"/>
                  <a:gd name="connsiteY8" fmla="*/ 665050 h 854203"/>
                  <a:gd name="connsiteX9" fmla="*/ 1679973 w 1786101"/>
                  <a:gd name="connsiteY9" fmla="*/ 621507 h 854203"/>
                  <a:gd name="connsiteX10" fmla="*/ 1665459 w 1786101"/>
                  <a:gd name="connsiteY10" fmla="*/ 548935 h 854203"/>
                  <a:gd name="connsiteX11" fmla="*/ 1549345 w 1786101"/>
                  <a:gd name="connsiteY11" fmla="*/ 345735 h 854203"/>
                  <a:gd name="connsiteX12" fmla="*/ 1360659 w 1786101"/>
                  <a:gd name="connsiteY12" fmla="*/ 142535 h 854203"/>
                  <a:gd name="connsiteX13" fmla="*/ 1273573 w 1786101"/>
                  <a:gd name="connsiteY13" fmla="*/ 69964 h 854203"/>
                  <a:gd name="connsiteX14" fmla="*/ 1259059 w 1786101"/>
                  <a:gd name="connsiteY14" fmla="*/ 26421 h 854203"/>
                  <a:gd name="connsiteX15" fmla="*/ 1331630 w 1786101"/>
                  <a:gd name="connsiteY15" fmla="*/ 26421 h 854203"/>
                  <a:gd name="connsiteX16" fmla="*/ 1592887 w 1786101"/>
                  <a:gd name="connsiteY16" fmla="*/ 360250 h 854203"/>
                  <a:gd name="connsiteX17" fmla="*/ 1781573 w 1786101"/>
                  <a:gd name="connsiteY17" fmla="*/ 621507 h 854203"/>
                  <a:gd name="connsiteX18" fmla="*/ 1723516 w 1786101"/>
                  <a:gd name="connsiteY18" fmla="*/ 679564 h 854203"/>
                  <a:gd name="connsiteX19" fmla="*/ 1679973 w 1786101"/>
                  <a:gd name="connsiteY19" fmla="*/ 737621 h 854203"/>
                  <a:gd name="connsiteX20" fmla="*/ 1592887 w 1786101"/>
                  <a:gd name="connsiteY20" fmla="*/ 781164 h 854203"/>
                  <a:gd name="connsiteX21" fmla="*/ 1534830 w 1786101"/>
                  <a:gd name="connsiteY21" fmla="*/ 795678 h 854203"/>
                  <a:gd name="connsiteX22" fmla="*/ 1375173 w 1786101"/>
                  <a:gd name="connsiteY22" fmla="*/ 839221 h 854203"/>
                  <a:gd name="connsiteX23" fmla="*/ 1244545 w 1786101"/>
                  <a:gd name="connsiteY23" fmla="*/ 853735 h 854203"/>
                  <a:gd name="connsiteX24" fmla="*/ 983287 w 1786101"/>
                  <a:gd name="connsiteY24" fmla="*/ 824707 h 854203"/>
                  <a:gd name="connsiteX25" fmla="*/ 765573 w 1786101"/>
                  <a:gd name="connsiteY25" fmla="*/ 795678 h 854203"/>
                  <a:gd name="connsiteX26" fmla="*/ 562373 w 1786101"/>
                  <a:gd name="connsiteY26" fmla="*/ 795678 h 854203"/>
                  <a:gd name="connsiteX27" fmla="*/ 460773 w 1786101"/>
                  <a:gd name="connsiteY27" fmla="*/ 766650 h 854203"/>
                  <a:gd name="connsiteX28" fmla="*/ 301116 w 1786101"/>
                  <a:gd name="connsiteY28" fmla="*/ 737621 h 854203"/>
                  <a:gd name="connsiteX29" fmla="*/ 112430 w 1786101"/>
                  <a:gd name="connsiteY29" fmla="*/ 665050 h 854203"/>
                  <a:gd name="connsiteX30" fmla="*/ 54373 w 1786101"/>
                  <a:gd name="connsiteY30" fmla="*/ 592478 h 854203"/>
                  <a:gd name="connsiteX31" fmla="*/ 10830 w 1786101"/>
                  <a:gd name="connsiteY31" fmla="*/ 563450 h 85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786101" h="854203">
                    <a:moveTo>
                      <a:pt x="10830" y="563450"/>
                    </a:moveTo>
                    <a:cubicBezTo>
                      <a:pt x="47116" y="577964"/>
                      <a:pt x="204354" y="655374"/>
                      <a:pt x="272087" y="679564"/>
                    </a:cubicBezTo>
                    <a:cubicBezTo>
                      <a:pt x="339820" y="703755"/>
                      <a:pt x="417230" y="708593"/>
                      <a:pt x="417230" y="708593"/>
                    </a:cubicBezTo>
                    <a:cubicBezTo>
                      <a:pt x="480125" y="720688"/>
                      <a:pt x="569630" y="740040"/>
                      <a:pt x="649459" y="752135"/>
                    </a:cubicBezTo>
                    <a:cubicBezTo>
                      <a:pt x="729288" y="764230"/>
                      <a:pt x="806697" y="778745"/>
                      <a:pt x="896202" y="781164"/>
                    </a:cubicBezTo>
                    <a:cubicBezTo>
                      <a:pt x="985707" y="783583"/>
                      <a:pt x="1104240" y="776326"/>
                      <a:pt x="1186487" y="766650"/>
                    </a:cubicBezTo>
                    <a:cubicBezTo>
                      <a:pt x="1268734" y="756974"/>
                      <a:pt x="1334049" y="732783"/>
                      <a:pt x="1389687" y="723107"/>
                    </a:cubicBezTo>
                    <a:cubicBezTo>
                      <a:pt x="1445325" y="713431"/>
                      <a:pt x="1476773" y="718269"/>
                      <a:pt x="1520316" y="708593"/>
                    </a:cubicBezTo>
                    <a:cubicBezTo>
                      <a:pt x="1563859" y="698917"/>
                      <a:pt x="1650945" y="665050"/>
                      <a:pt x="1650945" y="665050"/>
                    </a:cubicBezTo>
                    <a:cubicBezTo>
                      <a:pt x="1677554" y="650536"/>
                      <a:pt x="1677554" y="640859"/>
                      <a:pt x="1679973" y="621507"/>
                    </a:cubicBezTo>
                    <a:cubicBezTo>
                      <a:pt x="1682392" y="602155"/>
                      <a:pt x="1687230" y="594897"/>
                      <a:pt x="1665459" y="548935"/>
                    </a:cubicBezTo>
                    <a:cubicBezTo>
                      <a:pt x="1643688" y="502973"/>
                      <a:pt x="1600145" y="413468"/>
                      <a:pt x="1549345" y="345735"/>
                    </a:cubicBezTo>
                    <a:cubicBezTo>
                      <a:pt x="1498545" y="278002"/>
                      <a:pt x="1406621" y="188497"/>
                      <a:pt x="1360659" y="142535"/>
                    </a:cubicBezTo>
                    <a:cubicBezTo>
                      <a:pt x="1314697" y="96573"/>
                      <a:pt x="1273573" y="69964"/>
                      <a:pt x="1273573" y="69964"/>
                    </a:cubicBezTo>
                    <a:cubicBezTo>
                      <a:pt x="1256640" y="50612"/>
                      <a:pt x="1249383" y="33678"/>
                      <a:pt x="1259059" y="26421"/>
                    </a:cubicBezTo>
                    <a:cubicBezTo>
                      <a:pt x="1268735" y="19164"/>
                      <a:pt x="1275992" y="-29217"/>
                      <a:pt x="1331630" y="26421"/>
                    </a:cubicBezTo>
                    <a:cubicBezTo>
                      <a:pt x="1387268" y="82059"/>
                      <a:pt x="1517897" y="261069"/>
                      <a:pt x="1592887" y="360250"/>
                    </a:cubicBezTo>
                    <a:cubicBezTo>
                      <a:pt x="1667877" y="459431"/>
                      <a:pt x="1759802" y="568288"/>
                      <a:pt x="1781573" y="621507"/>
                    </a:cubicBezTo>
                    <a:cubicBezTo>
                      <a:pt x="1803344" y="674726"/>
                      <a:pt x="1740449" y="660212"/>
                      <a:pt x="1723516" y="679564"/>
                    </a:cubicBezTo>
                    <a:cubicBezTo>
                      <a:pt x="1706583" y="698916"/>
                      <a:pt x="1701744" y="720688"/>
                      <a:pt x="1679973" y="737621"/>
                    </a:cubicBezTo>
                    <a:cubicBezTo>
                      <a:pt x="1658202" y="754554"/>
                      <a:pt x="1617077" y="771488"/>
                      <a:pt x="1592887" y="781164"/>
                    </a:cubicBezTo>
                    <a:cubicBezTo>
                      <a:pt x="1568697" y="790840"/>
                      <a:pt x="1534830" y="795678"/>
                      <a:pt x="1534830" y="795678"/>
                    </a:cubicBezTo>
                    <a:cubicBezTo>
                      <a:pt x="1498544" y="805354"/>
                      <a:pt x="1423554" y="829545"/>
                      <a:pt x="1375173" y="839221"/>
                    </a:cubicBezTo>
                    <a:cubicBezTo>
                      <a:pt x="1326792" y="848897"/>
                      <a:pt x="1309859" y="856154"/>
                      <a:pt x="1244545" y="853735"/>
                    </a:cubicBezTo>
                    <a:cubicBezTo>
                      <a:pt x="1179231" y="851316"/>
                      <a:pt x="1063116" y="834383"/>
                      <a:pt x="983287" y="824707"/>
                    </a:cubicBezTo>
                    <a:cubicBezTo>
                      <a:pt x="903458" y="815031"/>
                      <a:pt x="835725" y="800516"/>
                      <a:pt x="765573" y="795678"/>
                    </a:cubicBezTo>
                    <a:cubicBezTo>
                      <a:pt x="695421" y="790840"/>
                      <a:pt x="613173" y="800516"/>
                      <a:pt x="562373" y="795678"/>
                    </a:cubicBezTo>
                    <a:cubicBezTo>
                      <a:pt x="511573" y="790840"/>
                      <a:pt x="504316" y="776326"/>
                      <a:pt x="460773" y="766650"/>
                    </a:cubicBezTo>
                    <a:cubicBezTo>
                      <a:pt x="417230" y="756974"/>
                      <a:pt x="359173" y="754554"/>
                      <a:pt x="301116" y="737621"/>
                    </a:cubicBezTo>
                    <a:cubicBezTo>
                      <a:pt x="243059" y="720688"/>
                      <a:pt x="153554" y="689240"/>
                      <a:pt x="112430" y="665050"/>
                    </a:cubicBezTo>
                    <a:cubicBezTo>
                      <a:pt x="71306" y="640860"/>
                      <a:pt x="54373" y="592478"/>
                      <a:pt x="54373" y="592478"/>
                    </a:cubicBezTo>
                    <a:cubicBezTo>
                      <a:pt x="39859" y="568288"/>
                      <a:pt x="-25456" y="548936"/>
                      <a:pt x="10830" y="56345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rgbClr val="E7E6E6">
                    <a:lumMod val="9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sp>
        <p:nvSpPr>
          <p:cNvPr id="645" name="TextBox 644"/>
          <p:cNvSpPr txBox="1"/>
          <p:nvPr/>
        </p:nvSpPr>
        <p:spPr>
          <a:xfrm>
            <a:off x="9742147" y="565318"/>
            <a:ext cx="67481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latin typeface="Algerian" panose="04020705040A02060702" pitchFamily="82" charset="0"/>
              </a:rPr>
              <a:t>H</a:t>
            </a:r>
            <a:endParaRPr lang="en-AU" sz="4400" dirty="0">
              <a:latin typeface="Algerian" panose="04020705040A02060702" pitchFamily="82" charset="0"/>
            </a:endParaRPr>
          </a:p>
        </p:txBody>
      </p:sp>
      <p:sp>
        <p:nvSpPr>
          <p:cNvPr id="646" name="TextBox 645"/>
          <p:cNvSpPr txBox="1"/>
          <p:nvPr/>
        </p:nvSpPr>
        <p:spPr>
          <a:xfrm>
            <a:off x="9725729" y="563249"/>
            <a:ext cx="76797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latin typeface="Algerian" panose="04020705040A02060702" pitchFamily="82" charset="0"/>
              </a:rPr>
              <a:t>E</a:t>
            </a:r>
            <a:endParaRPr lang="en-AU" sz="4400" dirty="0">
              <a:latin typeface="Algerian" panose="04020705040A02060702" pitchFamily="82" charset="0"/>
            </a:endParaRPr>
          </a:p>
        </p:txBody>
      </p:sp>
      <p:sp>
        <p:nvSpPr>
          <p:cNvPr id="647" name="TextBox 646"/>
          <p:cNvSpPr txBox="1"/>
          <p:nvPr/>
        </p:nvSpPr>
        <p:spPr>
          <a:xfrm>
            <a:off x="9714665" y="538529"/>
            <a:ext cx="78593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latin typeface="Algerian" panose="04020705040A02060702" pitchFamily="82" charset="0"/>
              </a:rPr>
              <a:t>L</a:t>
            </a:r>
            <a:endParaRPr lang="en-AU" sz="4400" dirty="0">
              <a:latin typeface="Algerian" panose="04020705040A02060702" pitchFamily="82" charset="0"/>
            </a:endParaRPr>
          </a:p>
        </p:txBody>
      </p:sp>
      <p:sp>
        <p:nvSpPr>
          <p:cNvPr id="648" name="TextBox 647"/>
          <p:cNvSpPr txBox="1"/>
          <p:nvPr/>
        </p:nvSpPr>
        <p:spPr>
          <a:xfrm>
            <a:off x="9681246" y="545956"/>
            <a:ext cx="68452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latin typeface="Algerian" panose="04020705040A02060702" pitchFamily="82" charset="0"/>
              </a:rPr>
              <a:t>L</a:t>
            </a:r>
            <a:endParaRPr lang="en-AU" sz="4400" dirty="0">
              <a:latin typeface="Algerian" panose="04020705040A02060702" pitchFamily="82" charset="0"/>
            </a:endParaRPr>
          </a:p>
        </p:txBody>
      </p:sp>
      <p:sp>
        <p:nvSpPr>
          <p:cNvPr id="649" name="TextBox 648"/>
          <p:cNvSpPr txBox="1"/>
          <p:nvPr/>
        </p:nvSpPr>
        <p:spPr>
          <a:xfrm>
            <a:off x="9731659" y="546010"/>
            <a:ext cx="77434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latin typeface="Algerian" panose="04020705040A02060702" pitchFamily="82" charset="0"/>
              </a:rPr>
              <a:t>O</a:t>
            </a:r>
            <a:endParaRPr lang="en-AU" sz="4400" dirty="0">
              <a:latin typeface="Algerian" panose="04020705040A02060702" pitchFamily="8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8035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4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4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0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-6.2963E-6 L -4.16667E-7 -6.2963E-6 C -0.00286 0.00184 -0.00599 0.003 -0.00859 0.00555 C -0.01002 0.00694 -0.01054 0.00995 -0.01185 0.01133 C -0.0138 0.01319 -0.01614 0.01388 -0.01823 0.01504 L -0.02148 0.01712 C -0.02825 0.02499 -0.02057 0.01712 -0.03216 0.02268 C -0.03372 0.02337 -0.03502 0.02546 -0.03646 0.02661 C -0.03906 0.02846 -0.04127 0.02893 -0.04401 0.03032 C -0.05703 0.03703 -0.03437 0.02592 -0.05143 0.0361 C -0.05325 0.03703 -0.05507 0.03726 -0.0569 0.03796 C -0.05833 0.03842 -0.05976 0.03911 -0.06106 0.03981 C -0.07695 0.04837 -0.06471 0.04282 -0.07825 0.0493 C -0.07968 0.04999 -0.08112 0.05092 -0.08255 0.05138 C -0.0858 0.05208 -0.08893 0.05254 -0.09218 0.05323 C -0.09401 0.05439 -0.0957 0.05578 -0.09752 0.05694 C -0.09896 0.05786 -0.10039 0.05809 -0.10182 0.05879 C -0.10403 0.05995 -0.10612 0.06133 -0.1082 0.06272 C -0.10937 0.06342 -0.11041 0.06365 -0.11146 0.06458 C -0.12565 0.07731 -0.10794 0.0618 -0.11901 0.07036 C -0.12044 0.07152 -0.12174 0.07291 -0.1233 0.07407 C -0.12981 0.07916 -0.12291 0.07198 -0.13177 0.07985 C -0.13802 0.08541 -0.13177 0.0824 -0.13932 0.08749 C -0.14075 0.08842 -0.14218 0.08865 -0.14362 0.08934 C -0.14466 0.08981 -0.1457 0.09073 -0.14687 0.0912 C -0.1483 0.09189 -0.14974 0.09235 -0.15117 0.09305 C -0.15299 0.09421 -0.15468 0.09559 -0.15651 0.09698 C -0.16224 0.10717 -0.15664 0.09953 -0.16614 0.10462 C -0.16771 0.10532 -0.16888 0.1074 -0.17044 0.10833 C -0.17252 0.10995 -0.17461 0.1111 -0.17682 0.11226 C -0.17825 0.11272 -0.17968 0.11319 -0.18112 0.11411 C -0.18255 0.11504 -0.18385 0.11689 -0.18541 0.11782 C -0.18763 0.11944 -0.19297 0.12083 -0.19505 0.12175 C -0.19752 0.12291 -0.2 0.12407 -0.2026 0.12546 C -0.21002 0.12939 -0.20052 0.12499 -0.21106 0.13124 C -0.21432 0.13309 -0.21862 0.13402 -0.22187 0.13495 C -0.22291 0.13633 -0.22382 0.13796 -0.225 0.13888 C -0.22656 0.14004 -0.23346 0.14212 -0.23463 0.14258 C -0.23724 0.14374 -0.23971 0.14513 -0.24218 0.14652 C -0.24323 0.14698 -0.24427 0.14768 -0.24544 0.14837 C -0.24674 0.14907 -0.2483 0.14953 -0.24974 0.15022 C -0.25182 0.15138 -0.2539 0.15277 -0.25612 0.15393 L -0.26901 0.16157 L -0.27539 0.1655 C -0.27643 0.1662 -0.27747 0.16735 -0.27864 0.16735 L -0.28711 0.16735 L -0.28606 0.17129 " pathEditMode="relative" ptsTypes="AAAAAAAAAAAAAAAAAAAAAAAAAAAAAAAAAAAAAAAAAAAAAAA">
                                      <p:cBhvr>
                                        <p:cTn id="18" dur="1250" fill="hold"/>
                                        <p:tgtEl>
                                          <p:spTgt spid="6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 0 L 0 0 C -0.00364 0.00231 -0.00716 0.00532 -0.0108 0.0074 C -0.01979 0.01296 -0.01771 0.00995 -0.02578 0.01319 C -0.02682 0.01365 -0.02786 0.01481 -0.02903 0.01504 C -0.03255 0.0162 -0.03619 0.0162 -0.03971 0.01712 C -0.04218 0.01759 -0.04466 0.01828 -0.04713 0.01898 C -0.05078 0.02106 -0.05195 0.02152 -0.05573 0.02476 C -0.05716 0.02592 -0.05859 0.02754 -0.06002 0.02847 C -0.0625 0.03009 -0.0651 0.03101 -0.06757 0.0324 C -0.07148 0.03703 -0.07083 0.0368 -0.07617 0.03981 C -0.07747 0.04074 -0.07903 0.04097 -0.08047 0.04189 C -0.08229 0.04282 -0.08398 0.04421 -0.0858 0.0456 C -0.08685 0.04675 -0.08776 0.04861 -0.08893 0.04953 C -0.09036 0.05046 -0.09179 0.05069 -0.09323 0.05138 C -0.09505 0.05324 -0.09661 0.05601 -0.09856 0.05717 C -0.10104 0.05856 -0.10364 0.0581 -0.10612 0.05902 C -0.10716 0.05925 -0.11224 0.06157 -0.11367 0.06273 C -0.11471 0.06388 -0.11562 0.0655 -0.11679 0.06666 C -0.11849 0.06805 -0.12044 0.06898 -0.12213 0.07037 C -0.1233 0.07152 -0.12422 0.07337 -0.12539 0.0743 C -0.12916 0.07662 -0.13333 0.07777 -0.13724 0.07986 C -0.13906 0.08101 -0.14075 0.08263 -0.14257 0.08379 C -0.14661 0.08611 -0.14648 0.08495 -0.15 0.0875 C -0.15156 0.08865 -0.15273 0.0905 -0.15429 0.09143 C -0.15742 0.09305 -0.1608 0.09398 -0.16393 0.09513 C -0.16536 0.09583 -0.16679 0.09652 -0.16823 0.09722 C -0.17565 0.10092 -0.16653 0.09675 -0.17578 0.10277 C -0.17708 0.1037 -0.17864 0.10393 -0.18007 0.10486 C -0.18112 0.10532 -0.18216 0.10601 -0.1832 0.10671 C -0.19453 0.1125 -0.17864 0.10324 -0.19401 0.1125 L -0.20364 0.11805 C -0.20468 0.11875 -0.20586 0.11898 -0.20677 0.1199 C -0.21849 0.1324 -0.20729 0.12152 -0.21536 0.12754 C -0.22109 0.13194 -0.22304 0.13657 -0.23034 0.13912 L -0.23567 0.14097 C -0.23685 0.14236 -0.23776 0.14398 -0.23893 0.1449 C -0.24062 0.14583 -0.24257 0.14583 -0.24427 0.14675 C -0.24544 0.14722 -0.24648 0.14814 -0.24752 0.14861 C -0.24896 0.1493 -0.25052 0.14907 -0.25182 0.15046 C -0.25221 0.15092 -0.25104 0.15185 -0.25078 0.15254 L -0.25078 0.15254 " pathEditMode="relative" ptsTypes="AAAAAAAAAAAAAAAAAAAAAAAAAAAAAAAAAAAAAAAAAA">
                                      <p:cBhvr>
                                        <p:cTn id="20" dur="2250" fill="hold"/>
                                        <p:tgtEl>
                                          <p:spTgt spid="6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3.54167E-6 -7.40741E-7 L 3.54167E-6 0.00023 C -0.00339 0.00185 -0.0069 0.00324 -0.01016 0.00579 C -0.01133 0.00671 -0.01211 0.00903 -0.01328 0.00995 C -0.01485 0.01088 -0.01641 0.01088 -0.01771 0.01204 C -0.0194 0.01296 -0.02071 0.01482 -0.02214 0.01597 C -0.02565 0.01829 -0.03086 0.01898 -0.03438 0.02014 C -0.03581 0.0206 -0.03724 0.02176 -0.03868 0.02199 C -0.04388 0.02315 -0.04896 0.02338 -0.05417 0.02407 C -0.05821 0.02546 -0.0625 0.02685 -0.06628 0.03032 C -0.06993 0.03333 -0.07045 0.03449 -0.07409 0.03634 C -0.07696 0.0375 -0.08008 0.03796 -0.08282 0.04028 C -0.08438 0.04167 -0.08568 0.04329 -0.08724 0.04421 C -0.08946 0.04607 -0.09167 0.04653 -0.09388 0.04838 C -0.09532 0.04977 -0.09675 0.05116 -0.09831 0.05232 C -0.10118 0.05486 -0.10391 0.05532 -0.10716 0.05671 C -0.10821 0.05787 -0.10912 0.05949 -0.11029 0.06065 C -0.1155 0.06505 -0.1181 0.06505 -0.12357 0.06667 C -0.1293 0.07384 -0.12435 0.06875 -0.13243 0.07292 C -0.13477 0.07384 -0.13907 0.07685 -0.13907 0.07708 C -0.14024 0.07801 -0.14115 0.07986 -0.14232 0.08079 C -0.14427 0.08241 -0.14831 0.08403 -0.15013 0.08495 C -0.15222 0.08611 -0.15443 0.08796 -0.15664 0.08889 C -0.15964 0.09028 -0.16263 0.09144 -0.1655 0.09306 L -0.17539 0.09907 L -0.17878 0.10116 C -0.18815 0.11273 -0.17631 0.09884 -0.18542 0.10718 C -0.18659 0.10833 -0.1875 0.11019 -0.18868 0.11134 C -0.18972 0.11227 -0.19089 0.11227 -0.19193 0.11343 C -0.20052 0.1213 -0.19037 0.11435 -0.19857 0.11945 C -0.20795 0.13102 -0.1961 0.1169 -0.20521 0.12546 C -0.20638 0.12662 -0.2073 0.12824 -0.2086 0.12963 C -0.21315 0.1338 -0.21094 0.1287 -0.21302 0.13565 L -0.21511 0.13565 L -0.21511 0.13611 L -0.21719 0.13148 " pathEditMode="relative" rAng="0" ptsTypes="AAAAAAAAAAAAAAAAAAAAAAAAAAAAAAAAAAAA">
                                      <p:cBhvr>
                                        <p:cTn id="22" dur="3250" fill="hold"/>
                                        <p:tgtEl>
                                          <p:spTgt spid="6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859" y="6806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4.58333E-6 1.85185E-6 L 4.58333E-6 1.85185E-6 C -0.00365 0.00231 -0.00704 0.00463 -0.01016 0.00741 C -0.01146 0.00856 -0.01303 0.00949 -0.01381 0.01157 C -0.01511 0.01389 -0.01511 0.01736 -0.01641 0.01944 C -0.01732 0.02106 -0.01888 0.02083 -0.01993 0.02153 C -0.02136 0.02315 -0.02227 0.02454 -0.02383 0.02592 C -0.02839 0.02963 -0.0293 0.02916 -0.0336 0.03194 C -0.03568 0.03287 -0.0375 0.03495 -0.03972 0.03588 C -0.04089 0.03657 -0.04219 0.03727 -0.04349 0.03796 C -0.04454 0.03912 -0.04558 0.0412 -0.04701 0.0419 C -0.04883 0.04305 -0.05105 0.04305 -0.053 0.04421 C -0.06198 0.04745 -0.05066 0.04491 -0.0629 0.04815 C -0.06862 0.0493 -0.08021 0.05254 -0.08021 0.05278 C -0.08256 0.05347 -0.08529 0.05393 -0.0875 0.05602 C -0.08959 0.05833 -0.09128 0.06088 -0.09362 0.0625 C -0.09558 0.06366 -0.09766 0.06319 -0.09974 0.06435 C -0.10222 0.06551 -0.10469 0.06713 -0.1073 0.06875 L -0.11081 0.0706 L -0.11433 0.07222 C -0.11836 0.07685 -0.11758 0.07685 -0.12175 0.0787 C -0.12513 0.08009 -0.12852 0.08009 -0.13165 0.08264 C -0.13464 0.08541 -0.13672 0.0875 -0.14024 0.08866 C -0.14428 0.09028 -0.14857 0.09097 -0.15235 0.09259 L -0.1599 0.09699 C -0.16068 0.09884 -0.16107 0.10162 -0.16237 0.10301 C -0.16459 0.10532 -0.16719 0.10579 -0.16967 0.10717 C -0.17422 0.10949 -0.17214 0.1081 -0.1754 0.11111 L -0.1754 0.11204 " pathEditMode="relative" rAng="0" ptsTypes="AAAAAAAAAAAAAAAAAAAAAAAAAAAAA">
                                      <p:cBhvr>
                                        <p:cTn id="24" dur="4000" fill="hold"/>
                                        <p:tgtEl>
                                          <p:spTgt spid="6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76" y="5602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accel="50000" decel="5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08333E-6 1.85185E-6 L 2.08333E-6 1.85185E-6 C -0.00352 0.00301 -0.00651 0.00671 -0.0099 0.00972 C -0.01172 0.01111 -0.01406 0.01157 -0.01563 0.01366 C -0.01693 0.01504 -0.01706 0.01782 -0.01849 0.01944 C -0.02084 0.02268 -0.02383 0.02477 -0.02682 0.02731 L -0.03086 0.03125 C -0.03177 0.03333 -0.03242 0.03588 -0.03373 0.0375 C -0.03959 0.04444 -0.0405 0.04444 -0.0461 0.04722 C -0.04727 0.0493 -0.04753 0.05185 -0.04909 0.05301 C -0.05052 0.05463 -0.05274 0.0544 -0.05456 0.05509 C -0.05729 0.05625 -0.06029 0.05787 -0.06289 0.05903 C -0.06432 0.05972 -0.06576 0.05995 -0.06719 0.06111 C -0.07643 0.06782 -0.06888 0.06296 -0.07839 0.0669 C -0.08099 0.06829 -0.08373 0.0706 -0.08672 0.07083 C -0.11862 0.07592 -0.10339 0.0743 -0.13255 0.07685 C -0.13399 0.07754 -0.13542 0.07847 -0.13672 0.0787 C -0.13906 0.07986 -0.14167 0.07963 -0.14388 0.08102 C -0.15729 0.08935 -0.14753 0.08889 -0.15469 0.08889 L -0.15209 0.08889 " pathEditMode="relative" rAng="0" ptsTypes="AAAAAAAAAAAAAAAAAAAA">
                                      <p:cBhvr>
                                        <p:cTn id="26" dur="5000" fill="hold"/>
                                        <p:tgtEl>
                                          <p:spTgt spid="6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734" y="4444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2.08333E-6 -1.48148E-6 L -2.08333E-6 0.00023 C -0.0013 -0.00579 -0.00221 -0.01204 -0.00377 -0.01736 C -0.00508 -0.02222 -0.00989 -0.02893 -0.01159 -0.03241 C -0.01354 -0.03611 -0.01497 -0.04051 -0.01692 -0.04398 C -0.02161 -0.05139 -0.02656 -0.05787 -0.03125 -0.06481 C -0.0345 -0.06991 -0.0375 -0.07523 -0.04088 -0.08009 C -0.04349 -0.08403 -0.04635 -0.08727 -0.04896 -0.09143 C -0.05156 -0.09606 -0.05403 -0.10069 -0.05677 -0.10486 C -0.05885 -0.10764 -0.0612 -0.10926 -0.06302 -0.1125 C -0.06536 -0.11643 -0.06706 -0.12176 -0.06927 -0.12569 C -0.07083 -0.1287 -0.07291 -0.13055 -0.07461 -0.13333 C -0.0776 -0.13819 -0.08034 -0.14421 -0.08346 -0.14861 C -0.08424 -0.15 -0.08528 -0.15092 -0.0862 -0.15254 C -0.0944 -0.16782 -0.08515 -0.15393 -0.09323 -0.16389 C -0.09609 -0.16759 -0.0987 -0.17361 -0.10208 -0.17523 C -0.10325 -0.17592 -0.10442 -0.17662 -0.1056 -0.17731 C -0.10729 -0.17801 -0.10924 -0.17824 -0.11081 -0.17917 C -0.11562 -0.18148 -0.11927 -0.18518 -0.12422 -0.1868 C -0.12734 -0.18773 -0.13073 -0.18796 -0.13385 -0.18866 C -0.1375 -0.18796 -0.14114 -0.18866 -0.14453 -0.1868 C -0.14648 -0.18565 -0.15182 -0.17917 -0.15429 -0.17523 C -0.15573 -0.17292 -0.15716 -0.17037 -0.15859 -0.16759 C -0.1595 -0.16597 -0.16041 -0.16366 -0.16133 -0.16204 C -0.1625 -0.15995 -0.1638 -0.15856 -0.16484 -0.15625 C -0.16614 -0.15347 -0.16706 -0.14977 -0.16836 -0.14676 C -0.1707 -0.14143 -0.17317 -0.13657 -0.17552 -0.13148 L -0.18359 -0.11435 C -0.18476 -0.1118 -0.18554 -0.10833 -0.18711 -0.10671 L -0.19062 -0.10301 C -0.19153 -0.10116 -0.19219 -0.09884 -0.1931 -0.09722 C -0.19414 -0.09606 -0.19531 -0.09676 -0.19583 -0.09537 C -0.19739 -0.09213 -0.19935 -0.08379 -0.19935 -0.08356 C -0.19974 -0.08148 -0.20052 -0.07338 -0.20117 -0.0706 C -0.20169 -0.06852 -0.20338 -0.0669 -0.20299 -0.06481 C -0.2026 -0.06296 -0.20117 -0.0662 -0.20039 -0.06667 C -0.19974 -0.0706 -0.19831 -0.0743 -0.19857 -0.07824 C -0.19883 -0.08356 -0.19883 -0.09467 -0.20039 -0.10116 C -0.20078 -0.10301 -0.20143 -0.10509 -0.20208 -0.10671 C -0.20442 -0.11157 -0.20716 -0.1118 -0.21002 -0.11435 C -0.21146 -0.11574 -0.21302 -0.1169 -0.21458 -0.11829 C -0.21575 -0.11944 -0.21692 -0.1206 -0.2181 -0.12199 C -0.21888 -0.12315 -0.21979 -0.12477 -0.2207 -0.12569 C -0.22148 -0.12662 -0.22239 -0.12685 -0.22331 -0.12778 C -0.23411 -0.13773 -0.2207 -0.12569 -0.22956 -0.13542 C -0.22995 -0.13565 -0.23528 -0.14051 -0.23659 -0.14097 C -0.2388 -0.1419 -0.24075 -0.14236 -0.24284 -0.14282 C -0.2487 -0.14236 -0.25456 -0.14259 -0.26054 -0.14097 C -0.26159 -0.14074 -0.26224 -0.13842 -0.26315 -0.13727 C -0.26719 -0.13241 -0.2664 -0.13356 -0.27122 -0.13148 C -0.28659 -0.11504 -0.26549 -0.13727 -0.28268 -0.12014 C -0.28515 -0.11759 -0.28737 -0.11458 -0.28971 -0.1125 C -0.29674 -0.10625 -0.30403 -0.10139 -0.31107 -0.09537 C -0.31276 -0.09375 -0.31706 -0.08912 -0.31901 -0.08588 C -0.32005 -0.08403 -0.3207 -0.08194 -0.32161 -0.08009 C -0.32487 -0.0743 -0.32812 -0.07153 -0.33047 -0.06296 C -0.33802 -0.03657 -0.3289 -0.06991 -0.33489 -0.04398 C -0.33541 -0.0419 -0.3362 -0.04028 -0.33672 -0.03819 C -0.33737 -0.03565 -0.33789 -0.0331 -0.33841 -0.03055 C -0.33815 -0.04259 -0.33763 -0.05463 -0.33763 -0.06667 C -0.33763 -0.06805 -0.33906 -0.10162 -0.33932 -0.10486 C -0.33958 -0.1081 -0.34062 -0.11111 -0.34114 -0.11435 C -0.34192 -0.11805 -0.34219 -0.12199 -0.34297 -0.12569 C -0.34427 -0.13356 -0.34557 -0.1412 -0.34726 -0.14861 C -0.34791 -0.15116 -0.34857 -0.1537 -0.34909 -0.15625 C -0.34974 -0.15949 -0.35013 -0.16273 -0.35091 -0.16574 C -0.35143 -0.16782 -0.35208 -0.16967 -0.3526 -0.17153 C -0.35482 -0.17778 -0.35742 -0.1868 -0.36067 -0.19236 C -0.3625 -0.19583 -0.36471 -0.19768 -0.36679 -0.2 C -0.37213 -0.19954 -0.3776 -0.20023 -0.38268 -0.19815 C -0.38437 -0.19745 -0.38554 -0.19375 -0.38711 -0.19236 C -0.38997 -0.19004 -0.39323 -0.18889 -0.39596 -0.1868 C -0.39817 -0.18518 -0.40013 -0.18264 -0.40221 -0.18102 C -0.40482 -0.17893 -0.40755 -0.17731 -0.41015 -0.17523 C -0.41276 -0.17315 -0.41901 -0.16713 -0.42161 -0.16389 C -0.42344 -0.16157 -0.42526 -0.15856 -0.42695 -0.15625 C -0.43294 -0.14861 -0.42864 -0.15694 -0.43502 -0.14491 C -0.4362 -0.14236 -0.4375 -0.14004 -0.43854 -0.13727 C -0.43919 -0.13542 -0.43958 -0.1331 -0.44023 -0.13148 C -0.44336 -0.12546 -0.44713 -0.12083 -0.45 -0.11435 C -0.45117 -0.1118 -0.45234 -0.10903 -0.45364 -0.10671 C -0.45586 -0.10278 -0.45898 -0.10069 -0.46054 -0.09537 C -0.46133 -0.09352 -0.46172 -0.0912 -0.4625 -0.08958 C -0.4664 -0.08125 -0.46523 -0.08657 -0.46875 -0.08009 C -0.472 -0.07384 -0.47187 -0.07153 -0.47565 -0.06667 C -0.47656 -0.06574 -0.47747 -0.06551 -0.47838 -0.06481 C -0.47838 -0.06458 -0.48294 -0.0544 -0.48359 -0.05532 C -0.4845 -0.05625 -0.4832 -0.05926 -0.48281 -0.06111 C -0.4832 -0.09282 -0.4832 -0.12454 -0.48359 -0.15625 C -0.48372 -0.16065 -0.48424 -0.16528 -0.4845 -0.16967 C -0.48476 -0.17268 -0.4845 -0.17662 -0.48554 -0.17917 C -0.4862 -0.18102 -0.48789 -0.18032 -0.48906 -0.18102 C -0.49023 -0.17986 -0.49127 -0.17824 -0.49258 -0.17731 C -0.49349 -0.17639 -0.49427 -0.17592 -0.49518 -0.17523 C -0.49661 -0.17407 -0.49817 -0.17292 -0.49974 -0.17153 C -0.5013 -0.16967 -0.50312 -0.16736 -0.50508 -0.16574 C -0.50703 -0.16412 -0.50911 -0.16366 -0.5112 -0.16204 C -0.51875 -0.15602 -0.51067 -0.16065 -0.5181 -0.15254 C -0.51927 -0.15139 -0.52044 -0.15139 -0.52174 -0.15046 C -0.52357 -0.1493 -0.52539 -0.14792 -0.52708 -0.14676 L -0.53242 -0.14282 C -0.53333 -0.14236 -0.53411 -0.14143 -0.53502 -0.14097 C -0.5362 -0.14051 -0.53737 -0.13981 -0.53854 -0.13912 C -0.53958 -0.13866 -0.54036 -0.1375 -0.54114 -0.13727 C -0.54362 -0.13634 -0.54596 -0.13588 -0.54831 -0.13542 C -0.55156 -0.13449 -0.55573 -0.13333 -0.55898 -0.13148 C -0.56614 -0.12778 -0.56549 -0.12708 -0.57317 -0.12199 C -0.57721 -0.11921 -0.58177 -0.11852 -0.58554 -0.11435 C -0.58737 -0.1125 -0.58893 -0.11042 -0.59088 -0.10856 C -0.59375 -0.10602 -0.59687 -0.10417 -0.59974 -0.10116 C -0.60898 -0.0912 -0.59583 -0.10532 -0.60937 -0.08958 C -0.6112 -0.0875 -0.61302 -0.08634 -0.61471 -0.08379 C -0.61666 -0.08125 -0.61823 -0.07731 -0.62005 -0.0743 C -0.62083 -0.07292 -0.62187 -0.07176 -0.62265 -0.0706 C -0.62331 -0.06875 -0.6237 -0.06667 -0.62461 -0.06481 C -0.62643 -0.06018 -0.63073 -0.05162 -0.63073 -0.05139 C -0.63125 -0.08634 -0.63034 -0.12176 -0.63242 -0.15625 C -0.63281 -0.16088 -0.63607 -0.16134 -0.63776 -0.16389 C -0.6401 -0.16713 -0.64258 -0.17014 -0.64492 -0.17338 C -0.65026 -0.18079 -0.65416 -0.18634 -0.65989 -0.19236 C -0.66198 -0.19467 -0.66419 -0.19606 -0.66614 -0.19815 C -0.66732 -0.1993 -0.66836 -0.20069 -0.66953 -0.20185 C -0.67669 -0.20139 -0.68372 -0.20116 -0.69088 -0.2 C -0.69271 -0.19977 -0.6944 -0.1993 -0.69622 -0.19815 C -0.69752 -0.19745 -0.6987 -0.19583 -0.69974 -0.19444 C -0.70299 -0.19004 -0.70625 -0.18518 -0.7095 -0.18102 C -0.71067 -0.17963 -0.71198 -0.17893 -0.71315 -0.17731 C -0.71836 -0.16921 -0.72331 -0.15694 -0.72721 -0.14676 C -0.73034 -0.13866 -0.73281 -0.12986 -0.7362 -0.12199 C -0.7388 -0.11528 -0.74192 -0.10903 -0.74492 -0.10301 C -0.74687 -0.09884 -0.74935 -0.09583 -0.75117 -0.09143 C -0.75351 -0.08565 -0.75469 -0.07801 -0.75729 -0.07245 C -0.7582 -0.0706 -0.75924 -0.06898 -0.76002 -0.06667 C -0.76094 -0.06389 -0.76172 -0.06042 -0.76263 -0.05717 C -0.76328 -0.05532 -0.7638 -0.05347 -0.76445 -0.05162 C -0.76471 -0.05463 -0.76484 -0.05787 -0.76523 -0.06111 C -0.76575 -0.06435 -0.7664 -0.06736 -0.76719 -0.0706 C -0.76745 -0.07245 -0.76758 -0.0743 -0.76797 -0.07639 C -0.76849 -0.0794 -0.76914 -0.08264 -0.76979 -0.08588 C -0.77109 -0.10486 -0.7694 -0.09004 -0.77331 -0.10671 C -0.7737 -0.10856 -0.77383 -0.11065 -0.77409 -0.1125 C -0.77461 -0.11504 -0.77461 -0.11782 -0.775 -0.12014 C -0.77578 -0.12292 -0.77695 -0.125 -0.7776 -0.12778 C -0.77799 -0.1287 -0.78021 -0.13981 -0.78125 -0.14097 C -0.78255 -0.14259 -0.78424 -0.14236 -0.78554 -0.14282 C -0.78776 -0.14375 -0.78984 -0.14421 -0.79179 -0.14491 C -0.79804 -0.14352 -0.80429 -0.14282 -0.81054 -0.14097 C -0.81471 -0.13981 -0.82513 -0.13449 -0.82903 -0.13148 C -0.83099 -0.13009 -0.83255 -0.12708 -0.83437 -0.12569 C -0.83698 -0.12384 -0.83971 -0.12384 -0.84232 -0.12199 C -0.85013 -0.1169 -0.84674 -0.11805 -0.85208 -0.11065 C -0.85403 -0.10787 -0.85638 -0.10602 -0.85833 -0.10301 C -0.86471 -0.0919 -0.86758 -0.07963 -0.87252 -0.06481 C -0.87383 -0.06042 -0.87539 -0.05602 -0.87682 -0.05162 C -0.87773 -0.04907 -0.87956 -0.04398 -0.87956 -0.04375 C -0.88021 -0.03958 -0.8819 -0.03495 -0.88138 -0.03055 C -0.88099 -0.02801 -0.87864 -0.03055 -0.87773 -0.03241 C -0.87656 -0.03565 -0.87669 -0.04028 -0.87604 -0.04398 C -0.87122 -0.0669 -0.86041 -0.11967 -0.85039 -0.13333 C -0.847 -0.13796 -0.84427 -0.14375 -0.84062 -0.14676 C -0.82239 -0.16204 -0.82656 -0.15995 -0.80703 -0.16967 C -0.79466 -0.17546 -0.79062 -0.175 -0.78034 -0.18287 C -0.77903 -0.18379 -0.77799 -0.18542 -0.77682 -0.1868 C -0.77383 -0.18542 -0.77044 -0.18657 -0.76797 -0.18287 C -0.76562 -0.17963 -0.76497 -0.17292 -0.76354 -0.16759 C -0.75312 -0.12847 -0.77109 -0.19143 -0.75651 -0.14097 C -0.75573 -0.13588 -0.75547 -0.13079 -0.75456 -0.12569 C -0.7539 -0.1206 -0.75299 -0.11574 -0.75195 -0.11065 C -0.74713 -0.08171 -0.75456 -0.12245 -0.74583 -0.07639 C -0.74466 -0.06991 -0.74271 -0.05926 -0.7414 -0.05347 C -0.74049 -0.04954 -0.73958 -0.04583 -0.7388 -0.0419 C -0.73802 -0.03889 -0.73763 -0.03565 -0.73698 -0.03241 C -0.73633 -0.02986 -0.73567 -0.02754 -0.73515 -0.02477 C -0.73489 -0.02292 -0.73476 -0.02106 -0.73424 -0.01921 C -0.73385 -0.01713 -0.73307 -0.01528 -0.73255 -0.01342 C -0.73164 -0.01412 -0.73047 -0.01389 -0.72995 -0.01528 C -0.72916 -0.01667 -0.72942 -0.01921 -0.72903 -0.02106 C -0.72812 -0.02454 -0.72435 -0.03518 -0.72357 -0.03634 C -0.71836 -0.04676 -0.70833 -0.06273 -0.70247 -0.0706 C -0.69674 -0.07824 -0.68372 -0.0919 -0.6776 -0.09722 C -0.67357 -0.10092 -0.66953 -0.1044 -0.66523 -0.10671 C -0.64648 -0.1169 -0.64114 -0.11759 -0.62461 -0.12199 C -0.6194 -0.12014 -0.61432 -0.11898 -0.60937 -0.1162 C -0.60573 -0.11412 -0.60364 -0.10949 -0.60065 -0.10486 C -0.58515 -0.08148 -0.60416 -0.11065 -0.59088 -0.09143 C -0.58971 -0.08981 -0.58854 -0.08773 -0.58737 -0.08588 C -0.58698 -0.08379 -0.58659 -0.08194 -0.58646 -0.08009 C -0.58411 -0.06042 -0.58711 -0.08125 -0.58463 -0.05926 C -0.5832 -0.04537 -0.58307 -0.04676 -0.58021 -0.03449 C -0.57995 -0.03125 -0.58008 -0.02778 -0.57929 -0.02477 C -0.57877 -0.02292 -0.5776 -0.01991 -0.57669 -0.02106 C -0.57539 -0.02268 -0.57331 -0.03171 -0.57213 -0.03634 L -0.57409 -0.04583 " pathEditMode="relative" rAng="0" ptsTypes="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28" dur="5000" fill="hold"/>
                                        <p:tgtEl>
                                          <p:spTgt spid="6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076" y="-100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5" grpId="0"/>
      <p:bldP spid="646" grpId="0"/>
      <p:bldP spid="647" grpId="0"/>
      <p:bldP spid="648" grpId="0"/>
      <p:bldP spid="64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AU"/>
          </a:p>
        </p:txBody>
      </p:sp>
      <p:grpSp>
        <p:nvGrpSpPr>
          <p:cNvPr id="4" name="Group 3"/>
          <p:cNvGrpSpPr/>
          <p:nvPr/>
        </p:nvGrpSpPr>
        <p:grpSpPr>
          <a:xfrm>
            <a:off x="0" y="0"/>
            <a:ext cx="12192000" cy="6858000"/>
            <a:chOff x="0" y="-204971"/>
            <a:chExt cx="10733628" cy="7691315"/>
          </a:xfrm>
        </p:grpSpPr>
        <p:sp>
          <p:nvSpPr>
            <p:cNvPr id="5" name="Rectangle 4"/>
            <p:cNvSpPr/>
            <p:nvPr/>
          </p:nvSpPr>
          <p:spPr>
            <a:xfrm>
              <a:off x="0" y="-204971"/>
              <a:ext cx="10733627" cy="4147820"/>
            </a:xfrm>
            <a:prstGeom prst="rect">
              <a:avLst/>
            </a:prstGeom>
            <a:gradFill flip="none" rotWithShape="1">
              <a:gsLst>
                <a:gs pos="0">
                  <a:srgbClr val="3399FF">
                    <a:tint val="66000"/>
                    <a:satMod val="160000"/>
                  </a:srgbClr>
                </a:gs>
                <a:gs pos="50000">
                  <a:srgbClr val="3399FF">
                    <a:tint val="44500"/>
                    <a:satMod val="160000"/>
                  </a:srgbClr>
                </a:gs>
                <a:gs pos="100000">
                  <a:srgbClr val="3399FF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6" name="Rectangle 5"/>
            <p:cNvSpPr/>
            <p:nvPr/>
          </p:nvSpPr>
          <p:spPr>
            <a:xfrm>
              <a:off x="0" y="3886200"/>
              <a:ext cx="10733628" cy="3600144"/>
            </a:xfrm>
            <a:prstGeom prst="rect">
              <a:avLst/>
            </a:prstGeom>
            <a:gradFill flip="none" rotWithShape="1">
              <a:gsLst>
                <a:gs pos="0">
                  <a:srgbClr val="70AD47">
                    <a:lumMod val="60000"/>
                    <a:lumOff val="40000"/>
                    <a:shade val="30000"/>
                    <a:satMod val="115000"/>
                  </a:srgbClr>
                </a:gs>
                <a:gs pos="50000">
                  <a:srgbClr val="70AD47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70AD47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185" name="Group 184"/>
          <p:cNvGrpSpPr/>
          <p:nvPr/>
        </p:nvGrpSpPr>
        <p:grpSpPr>
          <a:xfrm>
            <a:off x="9549939" y="-209655"/>
            <a:ext cx="2983832" cy="4959455"/>
            <a:chOff x="0" y="0"/>
            <a:chExt cx="1646555" cy="2531109"/>
          </a:xfrm>
        </p:grpSpPr>
        <p:grpSp>
          <p:nvGrpSpPr>
            <p:cNvPr id="186" name="Group 185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188" name="Group 187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193" name="Cloud Callout 192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194" name="Group 193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196" name="Group 195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243" name="Cloud Callout 242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244" name="Cloud Callout 243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245" name="Group 244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246" name="Group 245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248" name="Cloud Callout 247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249" name="Cloud Callout 248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247" name="Cloud Callout 246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197" name="Group 196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198" name="Group 197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200" name="Group 199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202" name="Group 201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204" name="Group 203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206" name="Group 205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208" name="Group 207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210" name="Group 209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212" name="Group 211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214" name="Group 213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216" name="Group 215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218" name="Group 217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220" name="Group 219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222" name="Group 221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224" name="Group 223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226" name="Group 225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228" name="Group 227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230" name="Group 229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232" name="Group 231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234" name="Group 233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236" name="Freeform 235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37" name="Freeform 236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38" name="Freeform 237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39" name="Freeform 238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40" name="Freeform 239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41" name="Freeform 24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42" name="Freeform 24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235" name="Freeform 234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233" name="Freeform 232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231" name="Arc 230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229" name="Arc 228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227" name="Arc 226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225" name="Arc 224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223" name="Arc 222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221" name="Arc 220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219" name="Arc 218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217" name="Arc 216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215" name="Arc 214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213" name="Arc 212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211" name="Arc 210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209" name="Freeform 208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207" name="Freeform 206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205" name="Freeform 204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203" name="Freeform 202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201" name="Freeform 200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199" name="Freeform 198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195" name="Cloud Callout 194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189" name="Group 188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190" name="Cloud Callout 189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191" name="Cloud Callout 190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192" name="Cloud Callout 191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187" name="Cloud Callout 186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-546463" y="2300653"/>
            <a:ext cx="13284924" cy="2641600"/>
            <a:chOff x="0" y="0"/>
            <a:chExt cx="13259434" cy="3048000"/>
          </a:xfrm>
        </p:grpSpPr>
        <p:grpSp>
          <p:nvGrpSpPr>
            <p:cNvPr id="8" name="Group 7"/>
            <p:cNvGrpSpPr/>
            <p:nvPr/>
          </p:nvGrpSpPr>
          <p:grpSpPr>
            <a:xfrm>
              <a:off x="0" y="330200"/>
              <a:ext cx="13259434" cy="2717800"/>
              <a:chOff x="0" y="0"/>
              <a:chExt cx="13259434" cy="2717800"/>
            </a:xfrm>
          </p:grpSpPr>
          <p:grpSp>
            <p:nvGrpSpPr>
              <p:cNvPr id="28" name="Group 27"/>
              <p:cNvGrpSpPr/>
              <p:nvPr/>
            </p:nvGrpSpPr>
            <p:grpSpPr>
              <a:xfrm>
                <a:off x="0" y="330200"/>
                <a:ext cx="13259434" cy="2387600"/>
                <a:chOff x="0" y="0"/>
                <a:chExt cx="13259434" cy="2387600"/>
              </a:xfrm>
            </p:grpSpPr>
            <p:grpSp>
              <p:nvGrpSpPr>
                <p:cNvPr id="48" name="Group 47"/>
                <p:cNvGrpSpPr/>
                <p:nvPr/>
              </p:nvGrpSpPr>
              <p:grpSpPr>
                <a:xfrm>
                  <a:off x="0" y="330200"/>
                  <a:ext cx="13259434" cy="2057400"/>
                  <a:chOff x="0" y="0"/>
                  <a:chExt cx="13259434" cy="2057400"/>
                </a:xfrm>
              </p:grpSpPr>
              <p:grpSp>
                <p:nvGrpSpPr>
                  <p:cNvPr id="68" name="Group 67"/>
                  <p:cNvGrpSpPr/>
                  <p:nvPr/>
                </p:nvGrpSpPr>
                <p:grpSpPr>
                  <a:xfrm>
                    <a:off x="0" y="165100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167" name="Group 166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174" name="Cube 173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5" name="Cube 174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6" name="Cube 175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7" name="Cube 176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8" name="Cube 177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9" name="Cube 178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0" name="Cube 179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1" name="Cube 180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2" name="Cube 181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3" name="Cube 182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4" name="Cube 183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168" name="Group 167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169" name="Cube 168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0" name="Cube 169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1" name="Cube 170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2" name="Cube 171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3" name="Cube 172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  <p:grpSp>
                <p:nvGrpSpPr>
                  <p:cNvPr id="69" name="Group 68"/>
                  <p:cNvGrpSpPr/>
                  <p:nvPr/>
                </p:nvGrpSpPr>
                <p:grpSpPr>
                  <a:xfrm>
                    <a:off x="25400" y="330200"/>
                    <a:ext cx="13148944" cy="1400175"/>
                    <a:chOff x="0" y="0"/>
                    <a:chExt cx="13149311" cy="1400175"/>
                  </a:xfrm>
                </p:grpSpPr>
                <p:grpSp>
                  <p:nvGrpSpPr>
                    <p:cNvPr id="89" name="Group 88"/>
                    <p:cNvGrpSpPr/>
                    <p:nvPr/>
                  </p:nvGrpSpPr>
                  <p:grpSpPr>
                    <a:xfrm>
                      <a:off x="0" y="66040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129" name="Group 128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49" name="Group 148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56" name="Cube 155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7" name="Cube 156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8" name="Cube 157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9" name="Cube 158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0" name="Cube 159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1" name="Cube 160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2" name="Cube 161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3" name="Cube 162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4" name="Cube 163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5" name="Cube 164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6" name="Cube 165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50" name="Group 149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51" name="Cube 150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2" name="Cube 151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3" name="Cube 152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4" name="Cube 153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5" name="Cube 154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130" name="Group 129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31" name="Group 130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38" name="Cube 137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9" name="Cube 138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0" name="Cube 139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1" name="Cube 140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2" name="Cube 141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3" name="Cube 142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4" name="Cube 143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5" name="Cube 144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6" name="Cube 145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7" name="Cube 146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8" name="Cube 147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32" name="Group 131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33" name="Cube 132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4" name="Cube 133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5" name="Cube 134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6" name="Cube 135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7" name="Cube 136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90" name="Group 89"/>
                    <p:cNvGrpSpPr/>
                    <p:nvPr/>
                  </p:nvGrpSpPr>
                  <p:grpSpPr>
                    <a:xfrm>
                      <a:off x="0" y="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91" name="Group 90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11" name="Group 110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18" name="Cube 117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9" name="Cube 118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0" name="Cube 119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1" name="Cube 120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2" name="Cube 121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3" name="Cube 122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4" name="Cube 123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5" name="Cube 124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6" name="Cube 125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7" name="Cube 126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8" name="Cube 127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12" name="Group 111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13" name="Cube 112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4" name="Cube 113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5" name="Cube 114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6" name="Cube 115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7" name="Cube 116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92" name="Group 91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93" name="Group 92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00" name="Cube 99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1" name="Cube 100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2" name="Cube 101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3" name="Cube 102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4" name="Cube 103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5" name="Cube 104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6" name="Cube 105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7" name="Cube 106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8" name="Cube 107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9" name="Cube 108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0" name="Cube 109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94" name="Group 93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95" name="Cube 94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96" name="Cube 95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97" name="Cube 96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98" name="Cube 97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99" name="Cube 98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70" name="Group 69"/>
                  <p:cNvGrpSpPr/>
                  <p:nvPr/>
                </p:nvGrpSpPr>
                <p:grpSpPr>
                  <a:xfrm>
                    <a:off x="406400" y="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71" name="Group 70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78" name="Cube 77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9" name="Cube 78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0" name="Cube 79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1" name="Cube 80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2" name="Cube 81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3" name="Cube 82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4" name="Cube 83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5" name="Cube 84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6" name="Cube 85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7" name="Cube 86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8" name="Cube 87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72" name="Group 71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73" name="Cube 72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4" name="Cube 73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5" name="Cube 74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6" name="Cube 75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7" name="Cube 76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</p:grpSp>
            <p:grpSp>
              <p:nvGrpSpPr>
                <p:cNvPr id="49" name="Group 48"/>
                <p:cNvGrpSpPr/>
                <p:nvPr/>
              </p:nvGrpSpPr>
              <p:grpSpPr>
                <a:xfrm>
                  <a:off x="0" y="0"/>
                  <a:ext cx="12853034" cy="406400"/>
                  <a:chOff x="0" y="0"/>
                  <a:chExt cx="11837668" cy="358775"/>
                </a:xfrm>
              </p:grpSpPr>
              <p:grpSp>
                <p:nvGrpSpPr>
                  <p:cNvPr id="50" name="Group 49"/>
                  <p:cNvGrpSpPr/>
                  <p:nvPr/>
                </p:nvGrpSpPr>
                <p:grpSpPr>
                  <a:xfrm>
                    <a:off x="0" y="0"/>
                    <a:ext cx="8162924" cy="358775"/>
                    <a:chOff x="25171" y="0"/>
                    <a:chExt cx="10512492" cy="563880"/>
                  </a:xfrm>
                </p:grpSpPr>
                <p:sp>
                  <p:nvSpPr>
                    <p:cNvPr id="57" name="Cube 56"/>
                    <p:cNvSpPr/>
                    <p:nvPr/>
                  </p:nvSpPr>
                  <p:spPr>
                    <a:xfrm>
                      <a:off x="2517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8" name="Cube 57"/>
                    <p:cNvSpPr/>
                    <p:nvPr/>
                  </p:nvSpPr>
                  <p:spPr>
                    <a:xfrm>
                      <a:off x="975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9" name="Cube 58"/>
                    <p:cNvSpPr/>
                    <p:nvPr/>
                  </p:nvSpPr>
                  <p:spPr>
                    <a:xfrm>
                      <a:off x="1907922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0" name="Cube 59"/>
                    <p:cNvSpPr/>
                    <p:nvPr/>
                  </p:nvSpPr>
                  <p:spPr>
                    <a:xfrm>
                      <a:off x="2833010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1" name="Cube 60"/>
                    <p:cNvSpPr/>
                    <p:nvPr/>
                  </p:nvSpPr>
                  <p:spPr>
                    <a:xfrm>
                      <a:off x="3798213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2" name="Cube 61"/>
                    <p:cNvSpPr/>
                    <p:nvPr/>
                  </p:nvSpPr>
                  <p:spPr>
                    <a:xfrm>
                      <a:off x="4748475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3" name="Cube 62"/>
                    <p:cNvSpPr/>
                    <p:nvPr/>
                  </p:nvSpPr>
                  <p:spPr>
                    <a:xfrm>
                      <a:off x="5673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4" name="Cube 63"/>
                    <p:cNvSpPr/>
                    <p:nvPr/>
                  </p:nvSpPr>
                  <p:spPr>
                    <a:xfrm>
                      <a:off x="662368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5" name="Cube 64"/>
                    <p:cNvSpPr/>
                    <p:nvPr/>
                  </p:nvSpPr>
                  <p:spPr>
                    <a:xfrm>
                      <a:off x="7581355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6" name="Cube 65"/>
                    <p:cNvSpPr/>
                    <p:nvPr/>
                  </p:nvSpPr>
                  <p:spPr>
                    <a:xfrm>
                      <a:off x="853161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7" name="Cube 66"/>
                    <p:cNvSpPr/>
                    <p:nvPr/>
                  </p:nvSpPr>
                  <p:spPr>
                    <a:xfrm>
                      <a:off x="9489278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51" name="Group 50"/>
                  <p:cNvGrpSpPr/>
                  <p:nvPr/>
                </p:nvGrpSpPr>
                <p:grpSpPr>
                  <a:xfrm>
                    <a:off x="8077200" y="0"/>
                    <a:ext cx="3760468" cy="358775"/>
                    <a:chOff x="0" y="0"/>
                    <a:chExt cx="3760468" cy="358775"/>
                  </a:xfrm>
                </p:grpSpPr>
                <p:sp>
                  <p:nvSpPr>
                    <p:cNvPr id="52" name="Cube 51"/>
                    <p:cNvSpPr/>
                    <p:nvPr/>
                  </p:nvSpPr>
                  <p:spPr>
                    <a:xfrm>
                      <a:off x="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3" name="Cube 52"/>
                    <p:cNvSpPr/>
                    <p:nvPr/>
                  </p:nvSpPr>
                  <p:spPr>
                    <a:xfrm>
                      <a:off x="7366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4" name="Cube 53"/>
                    <p:cNvSpPr/>
                    <p:nvPr/>
                  </p:nvSpPr>
                  <p:spPr>
                    <a:xfrm>
                      <a:off x="14732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5" name="Cube 54"/>
                    <p:cNvSpPr/>
                    <p:nvPr/>
                  </p:nvSpPr>
                  <p:spPr>
                    <a:xfrm>
                      <a:off x="22098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6" name="Cube 55"/>
                    <p:cNvSpPr/>
                    <p:nvPr/>
                  </p:nvSpPr>
                  <p:spPr>
                    <a:xfrm>
                      <a:off x="29464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</p:grpSp>
          <p:grpSp>
            <p:nvGrpSpPr>
              <p:cNvPr id="29" name="Group 28"/>
              <p:cNvGrpSpPr/>
              <p:nvPr/>
            </p:nvGrpSpPr>
            <p:grpSpPr>
              <a:xfrm>
                <a:off x="406400" y="0"/>
                <a:ext cx="12853034" cy="406400"/>
                <a:chOff x="0" y="0"/>
                <a:chExt cx="11837668" cy="358775"/>
              </a:xfrm>
            </p:grpSpPr>
            <p:grpSp>
              <p:nvGrpSpPr>
                <p:cNvPr id="30" name="Group 29"/>
                <p:cNvGrpSpPr/>
                <p:nvPr/>
              </p:nvGrpSpPr>
              <p:grpSpPr>
                <a:xfrm>
                  <a:off x="0" y="0"/>
                  <a:ext cx="8162924" cy="358775"/>
                  <a:chOff x="25171" y="0"/>
                  <a:chExt cx="10512492" cy="563880"/>
                </a:xfrm>
              </p:grpSpPr>
              <p:sp>
                <p:nvSpPr>
                  <p:cNvPr id="37" name="Cube 36"/>
                  <p:cNvSpPr/>
                  <p:nvPr/>
                </p:nvSpPr>
                <p:spPr>
                  <a:xfrm>
                    <a:off x="2517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8" name="Cube 37"/>
                  <p:cNvSpPr/>
                  <p:nvPr/>
                </p:nvSpPr>
                <p:spPr>
                  <a:xfrm>
                    <a:off x="975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9" name="Cube 38"/>
                  <p:cNvSpPr/>
                  <p:nvPr/>
                </p:nvSpPr>
                <p:spPr>
                  <a:xfrm>
                    <a:off x="1907922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0" name="Cube 39"/>
                  <p:cNvSpPr/>
                  <p:nvPr/>
                </p:nvSpPr>
                <p:spPr>
                  <a:xfrm>
                    <a:off x="2833010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1" name="Cube 40"/>
                  <p:cNvSpPr/>
                  <p:nvPr/>
                </p:nvSpPr>
                <p:spPr>
                  <a:xfrm>
                    <a:off x="3798213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2" name="Cube 41"/>
                  <p:cNvSpPr/>
                  <p:nvPr/>
                </p:nvSpPr>
                <p:spPr>
                  <a:xfrm>
                    <a:off x="4748475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3" name="Cube 42"/>
                  <p:cNvSpPr/>
                  <p:nvPr/>
                </p:nvSpPr>
                <p:spPr>
                  <a:xfrm>
                    <a:off x="5673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4" name="Cube 43"/>
                  <p:cNvSpPr/>
                  <p:nvPr/>
                </p:nvSpPr>
                <p:spPr>
                  <a:xfrm>
                    <a:off x="662368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5" name="Cube 44"/>
                  <p:cNvSpPr/>
                  <p:nvPr/>
                </p:nvSpPr>
                <p:spPr>
                  <a:xfrm>
                    <a:off x="7581355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6" name="Cube 45"/>
                  <p:cNvSpPr/>
                  <p:nvPr/>
                </p:nvSpPr>
                <p:spPr>
                  <a:xfrm>
                    <a:off x="853161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7" name="Cube 46"/>
                  <p:cNvSpPr/>
                  <p:nvPr/>
                </p:nvSpPr>
                <p:spPr>
                  <a:xfrm>
                    <a:off x="9489278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31" name="Group 30"/>
                <p:cNvGrpSpPr/>
                <p:nvPr/>
              </p:nvGrpSpPr>
              <p:grpSpPr>
                <a:xfrm>
                  <a:off x="8077200" y="0"/>
                  <a:ext cx="3760468" cy="358775"/>
                  <a:chOff x="0" y="0"/>
                  <a:chExt cx="3760468" cy="358775"/>
                </a:xfrm>
              </p:grpSpPr>
              <p:sp>
                <p:nvSpPr>
                  <p:cNvPr id="32" name="Cube 31"/>
                  <p:cNvSpPr/>
                  <p:nvPr/>
                </p:nvSpPr>
                <p:spPr>
                  <a:xfrm>
                    <a:off x="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3" name="Cube 32"/>
                  <p:cNvSpPr/>
                  <p:nvPr/>
                </p:nvSpPr>
                <p:spPr>
                  <a:xfrm>
                    <a:off x="7366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4" name="Cube 33"/>
                  <p:cNvSpPr/>
                  <p:nvPr/>
                </p:nvSpPr>
                <p:spPr>
                  <a:xfrm>
                    <a:off x="14732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5" name="Cube 34"/>
                  <p:cNvSpPr/>
                  <p:nvPr/>
                </p:nvSpPr>
                <p:spPr>
                  <a:xfrm>
                    <a:off x="22098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6" name="Cube 35"/>
                  <p:cNvSpPr/>
                  <p:nvPr/>
                </p:nvSpPr>
                <p:spPr>
                  <a:xfrm>
                    <a:off x="29464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9" name="Group 8"/>
            <p:cNvGrpSpPr/>
            <p:nvPr/>
          </p:nvGrpSpPr>
          <p:grpSpPr>
            <a:xfrm>
              <a:off x="25400" y="0"/>
              <a:ext cx="12853034" cy="406400"/>
              <a:chOff x="0" y="0"/>
              <a:chExt cx="11837668" cy="358775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0" y="0"/>
                <a:ext cx="8162924" cy="358775"/>
                <a:chOff x="25171" y="0"/>
                <a:chExt cx="10512492" cy="563880"/>
              </a:xfrm>
            </p:grpSpPr>
            <p:sp>
              <p:nvSpPr>
                <p:cNvPr id="17" name="Cube 16"/>
                <p:cNvSpPr/>
                <p:nvPr/>
              </p:nvSpPr>
              <p:spPr>
                <a:xfrm>
                  <a:off x="2517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8" name="Cube 17"/>
                <p:cNvSpPr/>
                <p:nvPr/>
              </p:nvSpPr>
              <p:spPr>
                <a:xfrm>
                  <a:off x="975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9" name="Cube 18"/>
                <p:cNvSpPr/>
                <p:nvPr/>
              </p:nvSpPr>
              <p:spPr>
                <a:xfrm>
                  <a:off x="1907922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0" name="Cube 19"/>
                <p:cNvSpPr/>
                <p:nvPr/>
              </p:nvSpPr>
              <p:spPr>
                <a:xfrm>
                  <a:off x="2833010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1" name="Cube 20"/>
                <p:cNvSpPr/>
                <p:nvPr/>
              </p:nvSpPr>
              <p:spPr>
                <a:xfrm>
                  <a:off x="3798213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2" name="Cube 21"/>
                <p:cNvSpPr/>
                <p:nvPr/>
              </p:nvSpPr>
              <p:spPr>
                <a:xfrm>
                  <a:off x="4748475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3" name="Cube 22"/>
                <p:cNvSpPr/>
                <p:nvPr/>
              </p:nvSpPr>
              <p:spPr>
                <a:xfrm>
                  <a:off x="5673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4" name="Cube 23"/>
                <p:cNvSpPr/>
                <p:nvPr/>
              </p:nvSpPr>
              <p:spPr>
                <a:xfrm>
                  <a:off x="662368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5" name="Cube 24"/>
                <p:cNvSpPr/>
                <p:nvPr/>
              </p:nvSpPr>
              <p:spPr>
                <a:xfrm>
                  <a:off x="7581355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6" name="Cube 25"/>
                <p:cNvSpPr/>
                <p:nvPr/>
              </p:nvSpPr>
              <p:spPr>
                <a:xfrm>
                  <a:off x="853161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7" name="Cube 26"/>
                <p:cNvSpPr/>
                <p:nvPr/>
              </p:nvSpPr>
              <p:spPr>
                <a:xfrm>
                  <a:off x="9489278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11" name="Group 10"/>
              <p:cNvGrpSpPr/>
              <p:nvPr/>
            </p:nvGrpSpPr>
            <p:grpSpPr>
              <a:xfrm>
                <a:off x="8077200" y="0"/>
                <a:ext cx="3760468" cy="358775"/>
                <a:chOff x="0" y="0"/>
                <a:chExt cx="3760468" cy="358775"/>
              </a:xfrm>
            </p:grpSpPr>
            <p:sp>
              <p:nvSpPr>
                <p:cNvPr id="12" name="Cube 11"/>
                <p:cNvSpPr/>
                <p:nvPr/>
              </p:nvSpPr>
              <p:spPr>
                <a:xfrm>
                  <a:off x="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3" name="Cube 12"/>
                <p:cNvSpPr/>
                <p:nvPr/>
              </p:nvSpPr>
              <p:spPr>
                <a:xfrm>
                  <a:off x="7366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4" name="Cube 13"/>
                <p:cNvSpPr/>
                <p:nvPr/>
              </p:nvSpPr>
              <p:spPr>
                <a:xfrm>
                  <a:off x="14732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5" name="Cube 14"/>
                <p:cNvSpPr/>
                <p:nvPr/>
              </p:nvSpPr>
              <p:spPr>
                <a:xfrm>
                  <a:off x="22098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6" name="Cube 15"/>
                <p:cNvSpPr/>
                <p:nvPr/>
              </p:nvSpPr>
              <p:spPr>
                <a:xfrm>
                  <a:off x="29464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grpSp>
        <p:nvGrpSpPr>
          <p:cNvPr id="428" name="Group 427"/>
          <p:cNvGrpSpPr/>
          <p:nvPr/>
        </p:nvGrpSpPr>
        <p:grpSpPr>
          <a:xfrm>
            <a:off x="-355822" y="-356896"/>
            <a:ext cx="4586874" cy="6418451"/>
            <a:chOff x="0" y="0"/>
            <a:chExt cx="1646555" cy="2531109"/>
          </a:xfrm>
        </p:grpSpPr>
        <p:grpSp>
          <p:nvGrpSpPr>
            <p:cNvPr id="429" name="Group 428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431" name="Group 430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436" name="Cloud Callout 435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437" name="Group 436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439" name="Group 438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486" name="Cloud Callout 485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487" name="Cloud Callout 486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488" name="Group 487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489" name="Group 488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491" name="Cloud Callout 490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492" name="Cloud Callout 491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490" name="Cloud Callout 489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440" name="Group 439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441" name="Group 440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443" name="Group 442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445" name="Group 444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447" name="Group 446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449" name="Group 448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451" name="Group 450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453" name="Group 452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455" name="Group 454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457" name="Group 456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459" name="Group 458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461" name="Group 460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463" name="Group 462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465" name="Group 464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467" name="Group 466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469" name="Group 468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471" name="Group 470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473" name="Group 472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475" name="Group 474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477" name="Group 476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479" name="Freeform 478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80" name="Freeform 479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81" name="Freeform 48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82" name="Freeform 48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83" name="Freeform 482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84" name="Freeform 483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85" name="Freeform 484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478" name="Freeform 477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476" name="Freeform 475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474" name="Arc 473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472" name="Arc 471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470" name="Arc 469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468" name="Arc 467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466" name="Arc 465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464" name="Arc 463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62" name="Arc 461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60" name="Arc 459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58" name="Arc 457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456" name="Arc 455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454" name="Arc 453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452" name="Freeform 451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450" name="Freeform 449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448" name="Freeform 447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446" name="Freeform 445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444" name="Freeform 443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442" name="Freeform 441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438" name="Cloud Callout 437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432" name="Group 431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433" name="Cloud Callout 432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434" name="Cloud Callout 433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435" name="Cloud Callout 434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430" name="Cloud Callout 429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493" name="Group 492"/>
          <p:cNvGrpSpPr/>
          <p:nvPr/>
        </p:nvGrpSpPr>
        <p:grpSpPr>
          <a:xfrm>
            <a:off x="9257859" y="10642"/>
            <a:ext cx="1875386" cy="2429712"/>
            <a:chOff x="25" y="585"/>
            <a:chExt cx="2271174" cy="3272239"/>
          </a:xfrm>
        </p:grpSpPr>
        <p:grpSp>
          <p:nvGrpSpPr>
            <p:cNvPr id="494" name="Group 493"/>
            <p:cNvGrpSpPr/>
            <p:nvPr/>
          </p:nvGrpSpPr>
          <p:grpSpPr>
            <a:xfrm rot="515542">
              <a:off x="69507" y="1983774"/>
              <a:ext cx="979783" cy="1289050"/>
              <a:chOff x="0" y="-12348"/>
              <a:chExt cx="1824505" cy="3018155"/>
            </a:xfrm>
          </p:grpSpPr>
          <p:sp>
            <p:nvSpPr>
              <p:cNvPr id="570" name="Freeform 569"/>
              <p:cNvSpPr/>
              <p:nvPr/>
            </p:nvSpPr>
            <p:spPr>
              <a:xfrm rot="21119774">
                <a:off x="115794" y="-12348"/>
                <a:ext cx="1708711" cy="3018155"/>
              </a:xfrm>
              <a:custGeom>
                <a:avLst/>
                <a:gdLst>
                  <a:gd name="connsiteX0" fmla="*/ 911913 w 1027419"/>
                  <a:gd name="connsiteY0" fmla="*/ 790 h 1806740"/>
                  <a:gd name="connsiteX1" fmla="*/ 454713 w 1027419"/>
                  <a:gd name="connsiteY1" fmla="*/ 53544 h 1806740"/>
                  <a:gd name="connsiteX2" fmla="*/ 314036 w 1027419"/>
                  <a:gd name="connsiteY2" fmla="*/ 132674 h 1806740"/>
                  <a:gd name="connsiteX3" fmla="*/ 208528 w 1027419"/>
                  <a:gd name="connsiteY3" fmla="*/ 176636 h 1806740"/>
                  <a:gd name="connsiteX4" fmla="*/ 120605 w 1027419"/>
                  <a:gd name="connsiteY4" fmla="*/ 238182 h 1806740"/>
                  <a:gd name="connsiteX5" fmla="*/ 85436 w 1027419"/>
                  <a:gd name="connsiteY5" fmla="*/ 326105 h 1806740"/>
                  <a:gd name="connsiteX6" fmla="*/ 94228 w 1027419"/>
                  <a:gd name="connsiteY6" fmla="*/ 396444 h 1806740"/>
                  <a:gd name="connsiteX7" fmla="*/ 129398 w 1027419"/>
                  <a:gd name="connsiteY7" fmla="*/ 449197 h 1806740"/>
                  <a:gd name="connsiteX8" fmla="*/ 164567 w 1027419"/>
                  <a:gd name="connsiteY8" fmla="*/ 484367 h 1806740"/>
                  <a:gd name="connsiteX9" fmla="*/ 190944 w 1027419"/>
                  <a:gd name="connsiteY9" fmla="*/ 677797 h 1806740"/>
                  <a:gd name="connsiteX10" fmla="*/ 287659 w 1027419"/>
                  <a:gd name="connsiteY10" fmla="*/ 1214128 h 1806740"/>
                  <a:gd name="connsiteX11" fmla="*/ 322828 w 1027419"/>
                  <a:gd name="connsiteY11" fmla="*/ 1433936 h 1806740"/>
                  <a:gd name="connsiteX12" fmla="*/ 287659 w 1027419"/>
                  <a:gd name="connsiteY12" fmla="*/ 1469105 h 1806740"/>
                  <a:gd name="connsiteX13" fmla="*/ 199736 w 1027419"/>
                  <a:gd name="connsiteY13" fmla="*/ 1521859 h 1806740"/>
                  <a:gd name="connsiteX14" fmla="*/ 23890 w 1027419"/>
                  <a:gd name="connsiteY14" fmla="*/ 1627367 h 1806740"/>
                  <a:gd name="connsiteX15" fmla="*/ 6305 w 1027419"/>
                  <a:gd name="connsiteY15" fmla="*/ 1715290 h 1806740"/>
                  <a:gd name="connsiteX16" fmla="*/ 67852 w 1027419"/>
                  <a:gd name="connsiteY16" fmla="*/ 1803213 h 1806740"/>
                  <a:gd name="connsiteX17" fmla="*/ 111813 w 1027419"/>
                  <a:gd name="connsiteY17" fmla="*/ 1785628 h 1806740"/>
                  <a:gd name="connsiteX18" fmla="*/ 226113 w 1027419"/>
                  <a:gd name="connsiteY18" fmla="*/ 1750459 h 1806740"/>
                  <a:gd name="connsiteX19" fmla="*/ 489882 w 1027419"/>
                  <a:gd name="connsiteY19" fmla="*/ 1592197 h 1806740"/>
                  <a:gd name="connsiteX20" fmla="*/ 560221 w 1027419"/>
                  <a:gd name="connsiteY20" fmla="*/ 1557028 h 1806740"/>
                  <a:gd name="connsiteX21" fmla="*/ 577805 w 1027419"/>
                  <a:gd name="connsiteY21" fmla="*/ 1451521 h 1806740"/>
                  <a:gd name="connsiteX22" fmla="*/ 507467 w 1027419"/>
                  <a:gd name="connsiteY22" fmla="*/ 1398767 h 1806740"/>
                  <a:gd name="connsiteX23" fmla="*/ 481090 w 1027419"/>
                  <a:gd name="connsiteY23" fmla="*/ 1381182 h 1806740"/>
                  <a:gd name="connsiteX24" fmla="*/ 472298 w 1027419"/>
                  <a:gd name="connsiteY24" fmla="*/ 1310844 h 1806740"/>
                  <a:gd name="connsiteX25" fmla="*/ 516259 w 1027419"/>
                  <a:gd name="connsiteY25" fmla="*/ 1099828 h 1806740"/>
                  <a:gd name="connsiteX26" fmla="*/ 507467 w 1027419"/>
                  <a:gd name="connsiteY26" fmla="*/ 959151 h 1806740"/>
                  <a:gd name="connsiteX27" fmla="*/ 498675 w 1027419"/>
                  <a:gd name="connsiteY27" fmla="*/ 818474 h 1806740"/>
                  <a:gd name="connsiteX28" fmla="*/ 472298 w 1027419"/>
                  <a:gd name="connsiteY28" fmla="*/ 651421 h 1806740"/>
                  <a:gd name="connsiteX29" fmla="*/ 375582 w 1027419"/>
                  <a:gd name="connsiteY29" fmla="*/ 484367 h 1806740"/>
                  <a:gd name="connsiteX30" fmla="*/ 340413 w 1027419"/>
                  <a:gd name="connsiteY30" fmla="*/ 422821 h 1806740"/>
                  <a:gd name="connsiteX31" fmla="*/ 445921 w 1027419"/>
                  <a:gd name="connsiteY31" fmla="*/ 387651 h 1806740"/>
                  <a:gd name="connsiteX32" fmla="*/ 595390 w 1027419"/>
                  <a:gd name="connsiteY32" fmla="*/ 334897 h 1806740"/>
                  <a:gd name="connsiteX33" fmla="*/ 876744 w 1027419"/>
                  <a:gd name="connsiteY33" fmla="*/ 238182 h 1806740"/>
                  <a:gd name="connsiteX34" fmla="*/ 947082 w 1027419"/>
                  <a:gd name="connsiteY34" fmla="*/ 176636 h 1806740"/>
                  <a:gd name="connsiteX35" fmla="*/ 1026213 w 1027419"/>
                  <a:gd name="connsiteY35" fmla="*/ 88713 h 1806740"/>
                  <a:gd name="connsiteX36" fmla="*/ 991044 w 1027419"/>
                  <a:gd name="connsiteY36" fmla="*/ 27167 h 1806740"/>
                  <a:gd name="connsiteX37" fmla="*/ 911913 w 1027419"/>
                  <a:gd name="connsiteY37" fmla="*/ 790 h 1806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27419" h="1806740">
                    <a:moveTo>
                      <a:pt x="911913" y="790"/>
                    </a:moveTo>
                    <a:cubicBezTo>
                      <a:pt x="822524" y="5186"/>
                      <a:pt x="554359" y="31563"/>
                      <a:pt x="454713" y="53544"/>
                    </a:cubicBezTo>
                    <a:cubicBezTo>
                      <a:pt x="355067" y="75525"/>
                      <a:pt x="355067" y="112159"/>
                      <a:pt x="314036" y="132674"/>
                    </a:cubicBezTo>
                    <a:cubicBezTo>
                      <a:pt x="273005" y="153189"/>
                      <a:pt x="240766" y="159051"/>
                      <a:pt x="208528" y="176636"/>
                    </a:cubicBezTo>
                    <a:cubicBezTo>
                      <a:pt x="176290" y="194221"/>
                      <a:pt x="141120" y="213271"/>
                      <a:pt x="120605" y="238182"/>
                    </a:cubicBezTo>
                    <a:cubicBezTo>
                      <a:pt x="100090" y="263093"/>
                      <a:pt x="89832" y="299728"/>
                      <a:pt x="85436" y="326105"/>
                    </a:cubicBezTo>
                    <a:cubicBezTo>
                      <a:pt x="81040" y="352482"/>
                      <a:pt x="86901" y="375929"/>
                      <a:pt x="94228" y="396444"/>
                    </a:cubicBezTo>
                    <a:cubicBezTo>
                      <a:pt x="101555" y="416959"/>
                      <a:pt x="117675" y="434543"/>
                      <a:pt x="129398" y="449197"/>
                    </a:cubicBezTo>
                    <a:cubicBezTo>
                      <a:pt x="141121" y="463851"/>
                      <a:pt x="154309" y="446267"/>
                      <a:pt x="164567" y="484367"/>
                    </a:cubicBezTo>
                    <a:cubicBezTo>
                      <a:pt x="174825" y="522467"/>
                      <a:pt x="170429" y="556170"/>
                      <a:pt x="190944" y="677797"/>
                    </a:cubicBezTo>
                    <a:cubicBezTo>
                      <a:pt x="211459" y="799424"/>
                      <a:pt x="265678" y="1088105"/>
                      <a:pt x="287659" y="1214128"/>
                    </a:cubicBezTo>
                    <a:cubicBezTo>
                      <a:pt x="309640" y="1340151"/>
                      <a:pt x="322828" y="1391440"/>
                      <a:pt x="322828" y="1433936"/>
                    </a:cubicBezTo>
                    <a:cubicBezTo>
                      <a:pt x="322828" y="1476432"/>
                      <a:pt x="308174" y="1454451"/>
                      <a:pt x="287659" y="1469105"/>
                    </a:cubicBezTo>
                    <a:cubicBezTo>
                      <a:pt x="267144" y="1483759"/>
                      <a:pt x="199736" y="1521859"/>
                      <a:pt x="199736" y="1521859"/>
                    </a:cubicBezTo>
                    <a:cubicBezTo>
                      <a:pt x="155775" y="1548236"/>
                      <a:pt x="56128" y="1595129"/>
                      <a:pt x="23890" y="1627367"/>
                    </a:cubicBezTo>
                    <a:cubicBezTo>
                      <a:pt x="-8348" y="1659605"/>
                      <a:pt x="-1022" y="1685982"/>
                      <a:pt x="6305" y="1715290"/>
                    </a:cubicBezTo>
                    <a:cubicBezTo>
                      <a:pt x="13632" y="1744598"/>
                      <a:pt x="67852" y="1803213"/>
                      <a:pt x="67852" y="1803213"/>
                    </a:cubicBezTo>
                    <a:cubicBezTo>
                      <a:pt x="85437" y="1814936"/>
                      <a:pt x="85436" y="1794420"/>
                      <a:pt x="111813" y="1785628"/>
                    </a:cubicBezTo>
                    <a:cubicBezTo>
                      <a:pt x="138190" y="1776836"/>
                      <a:pt x="163101" y="1782698"/>
                      <a:pt x="226113" y="1750459"/>
                    </a:cubicBezTo>
                    <a:cubicBezTo>
                      <a:pt x="289125" y="1718220"/>
                      <a:pt x="434197" y="1624435"/>
                      <a:pt x="489882" y="1592197"/>
                    </a:cubicBezTo>
                    <a:cubicBezTo>
                      <a:pt x="545567" y="1559959"/>
                      <a:pt x="545567" y="1580474"/>
                      <a:pt x="560221" y="1557028"/>
                    </a:cubicBezTo>
                    <a:cubicBezTo>
                      <a:pt x="574875" y="1533582"/>
                      <a:pt x="586597" y="1477898"/>
                      <a:pt x="577805" y="1451521"/>
                    </a:cubicBezTo>
                    <a:cubicBezTo>
                      <a:pt x="569013" y="1425144"/>
                      <a:pt x="523586" y="1410490"/>
                      <a:pt x="507467" y="1398767"/>
                    </a:cubicBezTo>
                    <a:cubicBezTo>
                      <a:pt x="491348" y="1387044"/>
                      <a:pt x="486952" y="1395836"/>
                      <a:pt x="481090" y="1381182"/>
                    </a:cubicBezTo>
                    <a:cubicBezTo>
                      <a:pt x="475228" y="1366528"/>
                      <a:pt x="466437" y="1357736"/>
                      <a:pt x="472298" y="1310844"/>
                    </a:cubicBezTo>
                    <a:cubicBezTo>
                      <a:pt x="478159" y="1263952"/>
                      <a:pt x="510398" y="1158443"/>
                      <a:pt x="516259" y="1099828"/>
                    </a:cubicBezTo>
                    <a:cubicBezTo>
                      <a:pt x="522120" y="1041213"/>
                      <a:pt x="507467" y="959151"/>
                      <a:pt x="507467" y="959151"/>
                    </a:cubicBezTo>
                    <a:cubicBezTo>
                      <a:pt x="504536" y="912259"/>
                      <a:pt x="504536" y="869762"/>
                      <a:pt x="498675" y="818474"/>
                    </a:cubicBezTo>
                    <a:cubicBezTo>
                      <a:pt x="492814" y="767186"/>
                      <a:pt x="492813" y="707105"/>
                      <a:pt x="472298" y="651421"/>
                    </a:cubicBezTo>
                    <a:cubicBezTo>
                      <a:pt x="451783" y="595737"/>
                      <a:pt x="397563" y="522467"/>
                      <a:pt x="375582" y="484367"/>
                    </a:cubicBezTo>
                    <a:cubicBezTo>
                      <a:pt x="353601" y="446267"/>
                      <a:pt x="328690" y="438940"/>
                      <a:pt x="340413" y="422821"/>
                    </a:cubicBezTo>
                    <a:cubicBezTo>
                      <a:pt x="352136" y="406702"/>
                      <a:pt x="445921" y="387651"/>
                      <a:pt x="445921" y="387651"/>
                    </a:cubicBezTo>
                    <a:lnTo>
                      <a:pt x="595390" y="334897"/>
                    </a:lnTo>
                    <a:cubicBezTo>
                      <a:pt x="667194" y="309986"/>
                      <a:pt x="818129" y="264559"/>
                      <a:pt x="876744" y="238182"/>
                    </a:cubicBezTo>
                    <a:cubicBezTo>
                      <a:pt x="935359" y="211805"/>
                      <a:pt x="922171" y="201547"/>
                      <a:pt x="947082" y="176636"/>
                    </a:cubicBezTo>
                    <a:cubicBezTo>
                      <a:pt x="971993" y="151725"/>
                      <a:pt x="1018886" y="113624"/>
                      <a:pt x="1026213" y="88713"/>
                    </a:cubicBezTo>
                    <a:cubicBezTo>
                      <a:pt x="1033540" y="63802"/>
                      <a:pt x="1005698" y="43286"/>
                      <a:pt x="991044" y="27167"/>
                    </a:cubicBezTo>
                    <a:cubicBezTo>
                      <a:pt x="976390" y="11048"/>
                      <a:pt x="1001302" y="-3606"/>
                      <a:pt x="911913" y="790"/>
                    </a:cubicBezTo>
                    <a:close/>
                  </a:path>
                </a:pathLst>
              </a:custGeom>
              <a:solidFill>
                <a:srgbClr val="DECFBC"/>
              </a:solidFill>
              <a:ln w="12700" cap="flat" cmpd="sng" algn="ctr">
                <a:solidFill>
                  <a:srgbClr val="44546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grpSp>
            <p:nvGrpSpPr>
              <p:cNvPr id="571" name="Group 570"/>
              <p:cNvGrpSpPr/>
              <p:nvPr/>
            </p:nvGrpSpPr>
            <p:grpSpPr>
              <a:xfrm rot="21229000" flipH="1">
                <a:off x="0" y="2330450"/>
                <a:ext cx="1407160" cy="651502"/>
                <a:chOff x="0" y="0"/>
                <a:chExt cx="1407160" cy="651502"/>
              </a:xfrm>
            </p:grpSpPr>
            <p:grpSp>
              <p:nvGrpSpPr>
                <p:cNvPr id="572" name="Group 571"/>
                <p:cNvGrpSpPr/>
                <p:nvPr/>
              </p:nvGrpSpPr>
              <p:grpSpPr>
                <a:xfrm>
                  <a:off x="0" y="0"/>
                  <a:ext cx="499746" cy="519431"/>
                  <a:chOff x="-26722" y="0"/>
                  <a:chExt cx="500094" cy="520434"/>
                </a:xfrm>
              </p:grpSpPr>
              <p:sp>
                <p:nvSpPr>
                  <p:cNvPr id="578" name="Trapezoid 577"/>
                  <p:cNvSpPr/>
                  <p:nvPr/>
                </p:nvSpPr>
                <p:spPr>
                  <a:xfrm rot="13102361" flipH="1">
                    <a:off x="-26722" y="313442"/>
                    <a:ext cx="426193" cy="206992"/>
                  </a:xfrm>
                  <a:prstGeom prst="trapezoi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79" name="Chord 578"/>
                  <p:cNvSpPr/>
                  <p:nvPr/>
                </p:nvSpPr>
                <p:spPr>
                  <a:xfrm rot="10456534" flipH="1">
                    <a:off x="76200" y="0"/>
                    <a:ext cx="397172" cy="341296"/>
                  </a:xfrm>
                  <a:prstGeom prst="chor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573" name="Group 572"/>
                <p:cNvGrpSpPr/>
                <p:nvPr/>
              </p:nvGrpSpPr>
              <p:grpSpPr>
                <a:xfrm>
                  <a:off x="177800" y="196850"/>
                  <a:ext cx="1229360" cy="454652"/>
                  <a:chOff x="0" y="0"/>
                  <a:chExt cx="1229360" cy="454652"/>
                </a:xfrm>
              </p:grpSpPr>
              <p:grpSp>
                <p:nvGrpSpPr>
                  <p:cNvPr id="574" name="Group 573"/>
                  <p:cNvGrpSpPr/>
                  <p:nvPr/>
                </p:nvGrpSpPr>
                <p:grpSpPr>
                  <a:xfrm>
                    <a:off x="101600" y="0"/>
                    <a:ext cx="1127760" cy="454652"/>
                    <a:chOff x="0" y="0"/>
                    <a:chExt cx="1127760" cy="441960"/>
                  </a:xfrm>
                </p:grpSpPr>
                <p:sp>
                  <p:nvSpPr>
                    <p:cNvPr id="576" name="Chord 575"/>
                    <p:cNvSpPr/>
                    <p:nvPr/>
                  </p:nvSpPr>
                  <p:spPr>
                    <a:xfrm rot="12814914">
                      <a:off x="0" y="0"/>
                      <a:ext cx="1127760" cy="441960"/>
                    </a:xfrm>
                    <a:prstGeom prst="chord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77" name="Bevel 576"/>
                    <p:cNvSpPr/>
                    <p:nvPr/>
                  </p:nvSpPr>
                  <p:spPr>
                    <a:xfrm rot="2034871" flipH="1">
                      <a:off x="330200" y="6350"/>
                      <a:ext cx="447387" cy="276576"/>
                    </a:xfrm>
                    <a:prstGeom prst="bevel">
                      <a:avLst/>
                    </a:prstGeom>
                    <a:gradFill rotWithShape="1">
                      <a:gsLst>
                        <a:gs pos="0">
                          <a:sysClr val="windowText" lastClr="000000">
                            <a:lumMod val="110000"/>
                            <a:satMod val="105000"/>
                            <a:tint val="67000"/>
                          </a:sysClr>
                        </a:gs>
                        <a:gs pos="50000">
                          <a:sysClr val="windowText" lastClr="000000">
                            <a:lumMod val="105000"/>
                            <a:satMod val="103000"/>
                            <a:tint val="73000"/>
                          </a:sysClr>
                        </a:gs>
                        <a:gs pos="100000">
                          <a:sysClr val="windowText" lastClr="000000">
                            <a:lumMod val="105000"/>
                            <a:satMod val="109000"/>
                            <a:tint val="81000"/>
                          </a:sysClr>
                        </a:gs>
                      </a:gsLst>
                      <a:lin ang="5400000" scaled="0"/>
                    </a:gradFill>
                    <a:ln w="6350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575" name="Flowchart: Terminator 574"/>
                  <p:cNvSpPr/>
                  <p:nvPr/>
                </p:nvSpPr>
                <p:spPr>
                  <a:xfrm rot="1829441" flipH="1">
                    <a:off x="0" y="114300"/>
                    <a:ext cx="779145" cy="268719"/>
                  </a:xfrm>
                  <a:prstGeom prst="flowChartTerminator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495" name="Group 494"/>
            <p:cNvGrpSpPr/>
            <p:nvPr/>
          </p:nvGrpSpPr>
          <p:grpSpPr>
            <a:xfrm rot="21021324" flipH="1">
              <a:off x="1038997" y="1977081"/>
              <a:ext cx="910834" cy="1242029"/>
              <a:chOff x="0" y="0"/>
              <a:chExt cx="1759511" cy="3018155"/>
            </a:xfrm>
          </p:grpSpPr>
          <p:sp>
            <p:nvSpPr>
              <p:cNvPr id="560" name="Freeform 559"/>
              <p:cNvSpPr/>
              <p:nvPr/>
            </p:nvSpPr>
            <p:spPr>
              <a:xfrm rot="21119774">
                <a:off x="50800" y="0"/>
                <a:ext cx="1708711" cy="3018155"/>
              </a:xfrm>
              <a:custGeom>
                <a:avLst/>
                <a:gdLst>
                  <a:gd name="connsiteX0" fmla="*/ 911913 w 1027419"/>
                  <a:gd name="connsiteY0" fmla="*/ 790 h 1806740"/>
                  <a:gd name="connsiteX1" fmla="*/ 454713 w 1027419"/>
                  <a:gd name="connsiteY1" fmla="*/ 53544 h 1806740"/>
                  <a:gd name="connsiteX2" fmla="*/ 314036 w 1027419"/>
                  <a:gd name="connsiteY2" fmla="*/ 132674 h 1806740"/>
                  <a:gd name="connsiteX3" fmla="*/ 208528 w 1027419"/>
                  <a:gd name="connsiteY3" fmla="*/ 176636 h 1806740"/>
                  <a:gd name="connsiteX4" fmla="*/ 120605 w 1027419"/>
                  <a:gd name="connsiteY4" fmla="*/ 238182 h 1806740"/>
                  <a:gd name="connsiteX5" fmla="*/ 85436 w 1027419"/>
                  <a:gd name="connsiteY5" fmla="*/ 326105 h 1806740"/>
                  <a:gd name="connsiteX6" fmla="*/ 94228 w 1027419"/>
                  <a:gd name="connsiteY6" fmla="*/ 396444 h 1806740"/>
                  <a:gd name="connsiteX7" fmla="*/ 129398 w 1027419"/>
                  <a:gd name="connsiteY7" fmla="*/ 449197 h 1806740"/>
                  <a:gd name="connsiteX8" fmla="*/ 164567 w 1027419"/>
                  <a:gd name="connsiteY8" fmla="*/ 484367 h 1806740"/>
                  <a:gd name="connsiteX9" fmla="*/ 190944 w 1027419"/>
                  <a:gd name="connsiteY9" fmla="*/ 677797 h 1806740"/>
                  <a:gd name="connsiteX10" fmla="*/ 287659 w 1027419"/>
                  <a:gd name="connsiteY10" fmla="*/ 1214128 h 1806740"/>
                  <a:gd name="connsiteX11" fmla="*/ 322828 w 1027419"/>
                  <a:gd name="connsiteY11" fmla="*/ 1433936 h 1806740"/>
                  <a:gd name="connsiteX12" fmla="*/ 287659 w 1027419"/>
                  <a:gd name="connsiteY12" fmla="*/ 1469105 h 1806740"/>
                  <a:gd name="connsiteX13" fmla="*/ 199736 w 1027419"/>
                  <a:gd name="connsiteY13" fmla="*/ 1521859 h 1806740"/>
                  <a:gd name="connsiteX14" fmla="*/ 23890 w 1027419"/>
                  <a:gd name="connsiteY14" fmla="*/ 1627367 h 1806740"/>
                  <a:gd name="connsiteX15" fmla="*/ 6305 w 1027419"/>
                  <a:gd name="connsiteY15" fmla="*/ 1715290 h 1806740"/>
                  <a:gd name="connsiteX16" fmla="*/ 67852 w 1027419"/>
                  <a:gd name="connsiteY16" fmla="*/ 1803213 h 1806740"/>
                  <a:gd name="connsiteX17" fmla="*/ 111813 w 1027419"/>
                  <a:gd name="connsiteY17" fmla="*/ 1785628 h 1806740"/>
                  <a:gd name="connsiteX18" fmla="*/ 226113 w 1027419"/>
                  <a:gd name="connsiteY18" fmla="*/ 1750459 h 1806740"/>
                  <a:gd name="connsiteX19" fmla="*/ 489882 w 1027419"/>
                  <a:gd name="connsiteY19" fmla="*/ 1592197 h 1806740"/>
                  <a:gd name="connsiteX20" fmla="*/ 560221 w 1027419"/>
                  <a:gd name="connsiteY20" fmla="*/ 1557028 h 1806740"/>
                  <a:gd name="connsiteX21" fmla="*/ 577805 w 1027419"/>
                  <a:gd name="connsiteY21" fmla="*/ 1451521 h 1806740"/>
                  <a:gd name="connsiteX22" fmla="*/ 507467 w 1027419"/>
                  <a:gd name="connsiteY22" fmla="*/ 1398767 h 1806740"/>
                  <a:gd name="connsiteX23" fmla="*/ 481090 w 1027419"/>
                  <a:gd name="connsiteY23" fmla="*/ 1381182 h 1806740"/>
                  <a:gd name="connsiteX24" fmla="*/ 472298 w 1027419"/>
                  <a:gd name="connsiteY24" fmla="*/ 1310844 h 1806740"/>
                  <a:gd name="connsiteX25" fmla="*/ 516259 w 1027419"/>
                  <a:gd name="connsiteY25" fmla="*/ 1099828 h 1806740"/>
                  <a:gd name="connsiteX26" fmla="*/ 507467 w 1027419"/>
                  <a:gd name="connsiteY26" fmla="*/ 959151 h 1806740"/>
                  <a:gd name="connsiteX27" fmla="*/ 498675 w 1027419"/>
                  <a:gd name="connsiteY27" fmla="*/ 818474 h 1806740"/>
                  <a:gd name="connsiteX28" fmla="*/ 472298 w 1027419"/>
                  <a:gd name="connsiteY28" fmla="*/ 651421 h 1806740"/>
                  <a:gd name="connsiteX29" fmla="*/ 375582 w 1027419"/>
                  <a:gd name="connsiteY29" fmla="*/ 484367 h 1806740"/>
                  <a:gd name="connsiteX30" fmla="*/ 340413 w 1027419"/>
                  <a:gd name="connsiteY30" fmla="*/ 422821 h 1806740"/>
                  <a:gd name="connsiteX31" fmla="*/ 445921 w 1027419"/>
                  <a:gd name="connsiteY31" fmla="*/ 387651 h 1806740"/>
                  <a:gd name="connsiteX32" fmla="*/ 595390 w 1027419"/>
                  <a:gd name="connsiteY32" fmla="*/ 334897 h 1806740"/>
                  <a:gd name="connsiteX33" fmla="*/ 876744 w 1027419"/>
                  <a:gd name="connsiteY33" fmla="*/ 238182 h 1806740"/>
                  <a:gd name="connsiteX34" fmla="*/ 947082 w 1027419"/>
                  <a:gd name="connsiteY34" fmla="*/ 176636 h 1806740"/>
                  <a:gd name="connsiteX35" fmla="*/ 1026213 w 1027419"/>
                  <a:gd name="connsiteY35" fmla="*/ 88713 h 1806740"/>
                  <a:gd name="connsiteX36" fmla="*/ 991044 w 1027419"/>
                  <a:gd name="connsiteY36" fmla="*/ 27167 h 1806740"/>
                  <a:gd name="connsiteX37" fmla="*/ 911913 w 1027419"/>
                  <a:gd name="connsiteY37" fmla="*/ 790 h 1806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27419" h="1806740">
                    <a:moveTo>
                      <a:pt x="911913" y="790"/>
                    </a:moveTo>
                    <a:cubicBezTo>
                      <a:pt x="822524" y="5186"/>
                      <a:pt x="554359" y="31563"/>
                      <a:pt x="454713" y="53544"/>
                    </a:cubicBezTo>
                    <a:cubicBezTo>
                      <a:pt x="355067" y="75525"/>
                      <a:pt x="355067" y="112159"/>
                      <a:pt x="314036" y="132674"/>
                    </a:cubicBezTo>
                    <a:cubicBezTo>
                      <a:pt x="273005" y="153189"/>
                      <a:pt x="240766" y="159051"/>
                      <a:pt x="208528" y="176636"/>
                    </a:cubicBezTo>
                    <a:cubicBezTo>
                      <a:pt x="176290" y="194221"/>
                      <a:pt x="141120" y="213271"/>
                      <a:pt x="120605" y="238182"/>
                    </a:cubicBezTo>
                    <a:cubicBezTo>
                      <a:pt x="100090" y="263093"/>
                      <a:pt x="89832" y="299728"/>
                      <a:pt x="85436" y="326105"/>
                    </a:cubicBezTo>
                    <a:cubicBezTo>
                      <a:pt x="81040" y="352482"/>
                      <a:pt x="86901" y="375929"/>
                      <a:pt x="94228" y="396444"/>
                    </a:cubicBezTo>
                    <a:cubicBezTo>
                      <a:pt x="101555" y="416959"/>
                      <a:pt x="117675" y="434543"/>
                      <a:pt x="129398" y="449197"/>
                    </a:cubicBezTo>
                    <a:cubicBezTo>
                      <a:pt x="141121" y="463851"/>
                      <a:pt x="154309" y="446267"/>
                      <a:pt x="164567" y="484367"/>
                    </a:cubicBezTo>
                    <a:cubicBezTo>
                      <a:pt x="174825" y="522467"/>
                      <a:pt x="170429" y="556170"/>
                      <a:pt x="190944" y="677797"/>
                    </a:cubicBezTo>
                    <a:cubicBezTo>
                      <a:pt x="211459" y="799424"/>
                      <a:pt x="265678" y="1088105"/>
                      <a:pt x="287659" y="1214128"/>
                    </a:cubicBezTo>
                    <a:cubicBezTo>
                      <a:pt x="309640" y="1340151"/>
                      <a:pt x="322828" y="1391440"/>
                      <a:pt x="322828" y="1433936"/>
                    </a:cubicBezTo>
                    <a:cubicBezTo>
                      <a:pt x="322828" y="1476432"/>
                      <a:pt x="308174" y="1454451"/>
                      <a:pt x="287659" y="1469105"/>
                    </a:cubicBezTo>
                    <a:cubicBezTo>
                      <a:pt x="267144" y="1483759"/>
                      <a:pt x="199736" y="1521859"/>
                      <a:pt x="199736" y="1521859"/>
                    </a:cubicBezTo>
                    <a:cubicBezTo>
                      <a:pt x="155775" y="1548236"/>
                      <a:pt x="56128" y="1595129"/>
                      <a:pt x="23890" y="1627367"/>
                    </a:cubicBezTo>
                    <a:cubicBezTo>
                      <a:pt x="-8348" y="1659605"/>
                      <a:pt x="-1022" y="1685982"/>
                      <a:pt x="6305" y="1715290"/>
                    </a:cubicBezTo>
                    <a:cubicBezTo>
                      <a:pt x="13632" y="1744598"/>
                      <a:pt x="67852" y="1803213"/>
                      <a:pt x="67852" y="1803213"/>
                    </a:cubicBezTo>
                    <a:cubicBezTo>
                      <a:pt x="85437" y="1814936"/>
                      <a:pt x="85436" y="1794420"/>
                      <a:pt x="111813" y="1785628"/>
                    </a:cubicBezTo>
                    <a:cubicBezTo>
                      <a:pt x="138190" y="1776836"/>
                      <a:pt x="163101" y="1782698"/>
                      <a:pt x="226113" y="1750459"/>
                    </a:cubicBezTo>
                    <a:cubicBezTo>
                      <a:pt x="289125" y="1718220"/>
                      <a:pt x="434197" y="1624435"/>
                      <a:pt x="489882" y="1592197"/>
                    </a:cubicBezTo>
                    <a:cubicBezTo>
                      <a:pt x="545567" y="1559959"/>
                      <a:pt x="545567" y="1580474"/>
                      <a:pt x="560221" y="1557028"/>
                    </a:cubicBezTo>
                    <a:cubicBezTo>
                      <a:pt x="574875" y="1533582"/>
                      <a:pt x="586597" y="1477898"/>
                      <a:pt x="577805" y="1451521"/>
                    </a:cubicBezTo>
                    <a:cubicBezTo>
                      <a:pt x="569013" y="1425144"/>
                      <a:pt x="523586" y="1410490"/>
                      <a:pt x="507467" y="1398767"/>
                    </a:cubicBezTo>
                    <a:cubicBezTo>
                      <a:pt x="491348" y="1387044"/>
                      <a:pt x="486952" y="1395836"/>
                      <a:pt x="481090" y="1381182"/>
                    </a:cubicBezTo>
                    <a:cubicBezTo>
                      <a:pt x="475228" y="1366528"/>
                      <a:pt x="466437" y="1357736"/>
                      <a:pt x="472298" y="1310844"/>
                    </a:cubicBezTo>
                    <a:cubicBezTo>
                      <a:pt x="478159" y="1263952"/>
                      <a:pt x="510398" y="1158443"/>
                      <a:pt x="516259" y="1099828"/>
                    </a:cubicBezTo>
                    <a:cubicBezTo>
                      <a:pt x="522120" y="1041213"/>
                      <a:pt x="507467" y="959151"/>
                      <a:pt x="507467" y="959151"/>
                    </a:cubicBezTo>
                    <a:cubicBezTo>
                      <a:pt x="504536" y="912259"/>
                      <a:pt x="504536" y="869762"/>
                      <a:pt x="498675" y="818474"/>
                    </a:cubicBezTo>
                    <a:cubicBezTo>
                      <a:pt x="492814" y="767186"/>
                      <a:pt x="492813" y="707105"/>
                      <a:pt x="472298" y="651421"/>
                    </a:cubicBezTo>
                    <a:cubicBezTo>
                      <a:pt x="451783" y="595737"/>
                      <a:pt x="397563" y="522467"/>
                      <a:pt x="375582" y="484367"/>
                    </a:cubicBezTo>
                    <a:cubicBezTo>
                      <a:pt x="353601" y="446267"/>
                      <a:pt x="328690" y="438940"/>
                      <a:pt x="340413" y="422821"/>
                    </a:cubicBezTo>
                    <a:cubicBezTo>
                      <a:pt x="352136" y="406702"/>
                      <a:pt x="445921" y="387651"/>
                      <a:pt x="445921" y="387651"/>
                    </a:cubicBezTo>
                    <a:lnTo>
                      <a:pt x="595390" y="334897"/>
                    </a:lnTo>
                    <a:cubicBezTo>
                      <a:pt x="667194" y="309986"/>
                      <a:pt x="818129" y="264559"/>
                      <a:pt x="876744" y="238182"/>
                    </a:cubicBezTo>
                    <a:cubicBezTo>
                      <a:pt x="935359" y="211805"/>
                      <a:pt x="922171" y="201547"/>
                      <a:pt x="947082" y="176636"/>
                    </a:cubicBezTo>
                    <a:cubicBezTo>
                      <a:pt x="971993" y="151725"/>
                      <a:pt x="1018886" y="113624"/>
                      <a:pt x="1026213" y="88713"/>
                    </a:cubicBezTo>
                    <a:cubicBezTo>
                      <a:pt x="1033540" y="63802"/>
                      <a:pt x="1005698" y="43286"/>
                      <a:pt x="991044" y="27167"/>
                    </a:cubicBezTo>
                    <a:cubicBezTo>
                      <a:pt x="976390" y="11048"/>
                      <a:pt x="1001302" y="-3606"/>
                      <a:pt x="911913" y="790"/>
                    </a:cubicBezTo>
                    <a:close/>
                  </a:path>
                </a:pathLst>
              </a:custGeom>
              <a:solidFill>
                <a:srgbClr val="DECFBC"/>
              </a:solidFill>
              <a:ln w="12700" cap="flat" cmpd="sng" algn="ctr">
                <a:solidFill>
                  <a:srgbClr val="44546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grpSp>
            <p:nvGrpSpPr>
              <p:cNvPr id="561" name="Group 560"/>
              <p:cNvGrpSpPr/>
              <p:nvPr/>
            </p:nvGrpSpPr>
            <p:grpSpPr>
              <a:xfrm rot="21229000" flipH="1">
                <a:off x="0" y="2330450"/>
                <a:ext cx="1407160" cy="651502"/>
                <a:chOff x="0" y="0"/>
                <a:chExt cx="1407160" cy="651502"/>
              </a:xfrm>
            </p:grpSpPr>
            <p:grpSp>
              <p:nvGrpSpPr>
                <p:cNvPr id="562" name="Group 561"/>
                <p:cNvGrpSpPr/>
                <p:nvPr/>
              </p:nvGrpSpPr>
              <p:grpSpPr>
                <a:xfrm>
                  <a:off x="0" y="0"/>
                  <a:ext cx="499746" cy="519431"/>
                  <a:chOff x="-26722" y="0"/>
                  <a:chExt cx="500094" cy="520434"/>
                </a:xfrm>
              </p:grpSpPr>
              <p:sp>
                <p:nvSpPr>
                  <p:cNvPr id="568" name="Trapezoid 567"/>
                  <p:cNvSpPr/>
                  <p:nvPr/>
                </p:nvSpPr>
                <p:spPr>
                  <a:xfrm rot="13102361" flipH="1">
                    <a:off x="-26722" y="313442"/>
                    <a:ext cx="426193" cy="206992"/>
                  </a:xfrm>
                  <a:prstGeom prst="trapezoi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69" name="Chord 568"/>
                  <p:cNvSpPr/>
                  <p:nvPr/>
                </p:nvSpPr>
                <p:spPr>
                  <a:xfrm rot="10456534" flipH="1">
                    <a:off x="76200" y="0"/>
                    <a:ext cx="397172" cy="341296"/>
                  </a:xfrm>
                  <a:prstGeom prst="chor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563" name="Group 562"/>
                <p:cNvGrpSpPr/>
                <p:nvPr/>
              </p:nvGrpSpPr>
              <p:grpSpPr>
                <a:xfrm>
                  <a:off x="177800" y="196850"/>
                  <a:ext cx="1229360" cy="454652"/>
                  <a:chOff x="0" y="0"/>
                  <a:chExt cx="1229360" cy="454652"/>
                </a:xfrm>
              </p:grpSpPr>
              <p:grpSp>
                <p:nvGrpSpPr>
                  <p:cNvPr id="564" name="Group 563"/>
                  <p:cNvGrpSpPr/>
                  <p:nvPr/>
                </p:nvGrpSpPr>
                <p:grpSpPr>
                  <a:xfrm>
                    <a:off x="101600" y="0"/>
                    <a:ext cx="1127760" cy="454652"/>
                    <a:chOff x="0" y="0"/>
                    <a:chExt cx="1127760" cy="441960"/>
                  </a:xfrm>
                </p:grpSpPr>
                <p:sp>
                  <p:nvSpPr>
                    <p:cNvPr id="566" name="Chord 565"/>
                    <p:cNvSpPr/>
                    <p:nvPr/>
                  </p:nvSpPr>
                  <p:spPr>
                    <a:xfrm rot="12814914">
                      <a:off x="0" y="0"/>
                      <a:ext cx="1127760" cy="441960"/>
                    </a:xfrm>
                    <a:prstGeom prst="chord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67" name="Bevel 566"/>
                    <p:cNvSpPr/>
                    <p:nvPr/>
                  </p:nvSpPr>
                  <p:spPr>
                    <a:xfrm rot="2034871" flipH="1">
                      <a:off x="330200" y="6350"/>
                      <a:ext cx="447387" cy="276576"/>
                    </a:xfrm>
                    <a:prstGeom prst="bevel">
                      <a:avLst/>
                    </a:prstGeom>
                    <a:gradFill rotWithShape="1">
                      <a:gsLst>
                        <a:gs pos="0">
                          <a:sysClr val="windowText" lastClr="000000">
                            <a:lumMod val="110000"/>
                            <a:satMod val="105000"/>
                            <a:tint val="67000"/>
                          </a:sysClr>
                        </a:gs>
                        <a:gs pos="50000">
                          <a:sysClr val="windowText" lastClr="000000">
                            <a:lumMod val="105000"/>
                            <a:satMod val="103000"/>
                            <a:tint val="73000"/>
                          </a:sysClr>
                        </a:gs>
                        <a:gs pos="100000">
                          <a:sysClr val="windowText" lastClr="000000">
                            <a:lumMod val="105000"/>
                            <a:satMod val="109000"/>
                            <a:tint val="81000"/>
                          </a:sysClr>
                        </a:gs>
                      </a:gsLst>
                      <a:lin ang="5400000" scaled="0"/>
                    </a:gradFill>
                    <a:ln w="6350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565" name="Flowchart: Terminator 564"/>
                  <p:cNvSpPr/>
                  <p:nvPr/>
                </p:nvSpPr>
                <p:spPr>
                  <a:xfrm rot="1829441" flipH="1">
                    <a:off x="0" y="114300"/>
                    <a:ext cx="779145" cy="268719"/>
                  </a:xfrm>
                  <a:prstGeom prst="flowChartTerminator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496" name="Group 495"/>
            <p:cNvGrpSpPr/>
            <p:nvPr/>
          </p:nvGrpSpPr>
          <p:grpSpPr>
            <a:xfrm rot="21313107">
              <a:off x="25" y="585"/>
              <a:ext cx="2271174" cy="2126523"/>
              <a:chOff x="1" y="1"/>
              <a:chExt cx="2271174" cy="2126523"/>
            </a:xfrm>
          </p:grpSpPr>
          <p:grpSp>
            <p:nvGrpSpPr>
              <p:cNvPr id="497" name="Group 496"/>
              <p:cNvGrpSpPr/>
              <p:nvPr/>
            </p:nvGrpSpPr>
            <p:grpSpPr>
              <a:xfrm>
                <a:off x="1" y="1"/>
                <a:ext cx="2271174" cy="2126523"/>
                <a:chOff x="-166609" y="2"/>
                <a:chExt cx="4119375" cy="3497406"/>
              </a:xfrm>
            </p:grpSpPr>
            <p:grpSp>
              <p:nvGrpSpPr>
                <p:cNvPr id="501" name="Group 500"/>
                <p:cNvGrpSpPr/>
                <p:nvPr/>
              </p:nvGrpSpPr>
              <p:grpSpPr>
                <a:xfrm>
                  <a:off x="-166609" y="2"/>
                  <a:ext cx="4119375" cy="3497406"/>
                  <a:chOff x="-184970" y="2"/>
                  <a:chExt cx="4120550" cy="3497406"/>
                </a:xfrm>
              </p:grpSpPr>
              <p:grpSp>
                <p:nvGrpSpPr>
                  <p:cNvPr id="504" name="Group 503"/>
                  <p:cNvGrpSpPr/>
                  <p:nvPr/>
                </p:nvGrpSpPr>
                <p:grpSpPr>
                  <a:xfrm>
                    <a:off x="-184970" y="2"/>
                    <a:ext cx="4120550" cy="3497406"/>
                    <a:chOff x="-185002" y="2"/>
                    <a:chExt cx="4121205" cy="3497736"/>
                  </a:xfrm>
                </p:grpSpPr>
                <p:sp>
                  <p:nvSpPr>
                    <p:cNvPr id="511" name="Rectangle 510"/>
                    <p:cNvSpPr/>
                    <p:nvPr/>
                  </p:nvSpPr>
                  <p:spPr>
                    <a:xfrm rot="1133762">
                      <a:off x="590931" y="2904560"/>
                      <a:ext cx="1052665" cy="581041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12" name="Rectangle 511"/>
                    <p:cNvSpPr/>
                    <p:nvPr/>
                  </p:nvSpPr>
                  <p:spPr>
                    <a:xfrm rot="20539513" flipH="1">
                      <a:off x="1568757" y="2948915"/>
                      <a:ext cx="917187" cy="548823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grpSp>
                  <p:nvGrpSpPr>
                    <p:cNvPr id="513" name="Group 512"/>
                    <p:cNvGrpSpPr/>
                    <p:nvPr/>
                  </p:nvGrpSpPr>
                  <p:grpSpPr>
                    <a:xfrm>
                      <a:off x="272559" y="2"/>
                      <a:ext cx="2480256" cy="3104513"/>
                      <a:chOff x="-2" y="2"/>
                      <a:chExt cx="2480256" cy="3104513"/>
                    </a:xfrm>
                  </p:grpSpPr>
                  <p:grpSp>
                    <p:nvGrpSpPr>
                      <p:cNvPr id="521" name="Group 520"/>
                      <p:cNvGrpSpPr/>
                      <p:nvPr/>
                    </p:nvGrpSpPr>
                    <p:grpSpPr>
                      <a:xfrm>
                        <a:off x="-2" y="2"/>
                        <a:ext cx="2466340" cy="3104513"/>
                        <a:chOff x="-2" y="2"/>
                        <a:chExt cx="2466340" cy="3104513"/>
                      </a:xfrm>
                    </p:grpSpPr>
                    <p:sp>
                      <p:nvSpPr>
                        <p:cNvPr id="553" name="Oval 552"/>
                        <p:cNvSpPr/>
                        <p:nvPr/>
                      </p:nvSpPr>
                      <p:spPr>
                        <a:xfrm>
                          <a:off x="-2" y="2"/>
                          <a:ext cx="2466340" cy="3104513"/>
                        </a:xfrm>
                        <a:prstGeom prst="ellipse">
                          <a:avLst/>
                        </a:prstGeom>
                        <a:solidFill>
                          <a:srgbClr val="DECFBC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grpSp>
                      <p:nvGrpSpPr>
                        <p:cNvPr id="554" name="Group 553"/>
                        <p:cNvGrpSpPr/>
                        <p:nvPr/>
                      </p:nvGrpSpPr>
                      <p:grpSpPr>
                        <a:xfrm>
                          <a:off x="668215" y="633046"/>
                          <a:ext cx="342890" cy="448393"/>
                          <a:chOff x="0" y="0"/>
                          <a:chExt cx="342890" cy="448393"/>
                        </a:xfrm>
                      </p:grpSpPr>
                      <p:sp>
                        <p:nvSpPr>
                          <p:cNvPr id="558" name="Oval 557"/>
                          <p:cNvSpPr/>
                          <p:nvPr/>
                        </p:nvSpPr>
                        <p:spPr>
                          <a:xfrm>
                            <a:off x="0" y="0"/>
                            <a:ext cx="342890" cy="447647"/>
                          </a:xfrm>
                          <a:prstGeom prst="ellipse">
                            <a:avLst/>
                          </a:prstGeom>
                          <a:solidFill>
                            <a:sysClr val="window" lastClr="FFFFFF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559" name="Oval 558"/>
                          <p:cNvSpPr/>
                          <p:nvPr/>
                        </p:nvSpPr>
                        <p:spPr>
                          <a:xfrm>
                            <a:off x="57176" y="219807"/>
                            <a:ext cx="257167" cy="228586"/>
                          </a:xfrm>
                          <a:prstGeom prst="ellipse">
                            <a:avLst/>
                          </a:pr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555" name="Group 554"/>
                        <p:cNvGrpSpPr/>
                        <p:nvPr/>
                      </p:nvGrpSpPr>
                      <p:grpSpPr>
                        <a:xfrm>
                          <a:off x="1389184" y="633046"/>
                          <a:ext cx="342890" cy="447647"/>
                          <a:chOff x="0" y="0"/>
                          <a:chExt cx="342890" cy="447647"/>
                        </a:xfrm>
                      </p:grpSpPr>
                      <p:sp>
                        <p:nvSpPr>
                          <p:cNvPr id="556" name="Oval 555"/>
                          <p:cNvSpPr/>
                          <p:nvPr/>
                        </p:nvSpPr>
                        <p:spPr>
                          <a:xfrm>
                            <a:off x="0" y="0"/>
                            <a:ext cx="342890" cy="447647"/>
                          </a:xfrm>
                          <a:prstGeom prst="ellipse">
                            <a:avLst/>
                          </a:prstGeom>
                          <a:solidFill>
                            <a:sysClr val="window" lastClr="FFFFFF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557" name="Oval 556"/>
                          <p:cNvSpPr/>
                          <p:nvPr/>
                        </p:nvSpPr>
                        <p:spPr>
                          <a:xfrm>
                            <a:off x="52761" y="219061"/>
                            <a:ext cx="257168" cy="228586"/>
                          </a:xfrm>
                          <a:prstGeom prst="ellipse">
                            <a:avLst/>
                          </a:pr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sp>
                    <p:nvSpPr>
                      <p:cNvPr id="522" name="Rectangle 521"/>
                      <p:cNvSpPr/>
                      <p:nvPr/>
                    </p:nvSpPr>
                    <p:spPr>
                      <a:xfrm>
                        <a:off x="413239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23" name="Rectangle 522"/>
                      <p:cNvSpPr/>
                      <p:nvPr/>
                    </p:nvSpPr>
                    <p:spPr>
                      <a:xfrm>
                        <a:off x="747347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24" name="Rectangle 523"/>
                      <p:cNvSpPr/>
                      <p:nvPr/>
                    </p:nvSpPr>
                    <p:spPr>
                      <a:xfrm>
                        <a:off x="1081454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25" name="Rectangle 524"/>
                      <p:cNvSpPr/>
                      <p:nvPr/>
                    </p:nvSpPr>
                    <p:spPr>
                      <a:xfrm>
                        <a:off x="1415562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26" name="Rectangle 525"/>
                      <p:cNvSpPr/>
                      <p:nvPr/>
                    </p:nvSpPr>
                    <p:spPr>
                      <a:xfrm>
                        <a:off x="1749670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27" name="Rectangle 526"/>
                      <p:cNvSpPr/>
                      <p:nvPr/>
                    </p:nvSpPr>
                    <p:spPr>
                      <a:xfrm>
                        <a:off x="1248508" y="2127739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28" name="Rectangle 527"/>
                      <p:cNvSpPr/>
                      <p:nvPr/>
                    </p:nvSpPr>
                    <p:spPr>
                      <a:xfrm>
                        <a:off x="580293" y="2127739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29" name="Rectangle 528"/>
                      <p:cNvSpPr/>
                      <p:nvPr/>
                    </p:nvSpPr>
                    <p:spPr>
                      <a:xfrm>
                        <a:off x="1591408" y="2127739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30" name="Rectangle 529"/>
                      <p:cNvSpPr/>
                      <p:nvPr/>
                    </p:nvSpPr>
                    <p:spPr>
                      <a:xfrm>
                        <a:off x="914400" y="2127739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31" name="Rectangle 530"/>
                      <p:cNvSpPr/>
                      <p:nvPr/>
                    </p:nvSpPr>
                    <p:spPr>
                      <a:xfrm>
                        <a:off x="1055077" y="2365131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32" name="Rectangle 531"/>
                      <p:cNvSpPr/>
                      <p:nvPr/>
                    </p:nvSpPr>
                    <p:spPr>
                      <a:xfrm>
                        <a:off x="1389185" y="2365131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33" name="Rectangle 532"/>
                      <p:cNvSpPr/>
                      <p:nvPr/>
                    </p:nvSpPr>
                    <p:spPr>
                      <a:xfrm>
                        <a:off x="747347" y="2365131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34" name="Rectangle 533"/>
                      <p:cNvSpPr/>
                      <p:nvPr/>
                    </p:nvSpPr>
                    <p:spPr>
                      <a:xfrm>
                        <a:off x="1248508" y="2602523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35" name="Rectangle 534"/>
                      <p:cNvSpPr/>
                      <p:nvPr/>
                    </p:nvSpPr>
                    <p:spPr>
                      <a:xfrm>
                        <a:off x="914400" y="2602523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36" name="Flowchart: Data 535"/>
                      <p:cNvSpPr/>
                      <p:nvPr/>
                    </p:nvSpPr>
                    <p:spPr>
                      <a:xfrm>
                        <a:off x="1749671" y="2612424"/>
                        <a:ext cx="457200" cy="22860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37" name="Rectangle 536"/>
                      <p:cNvSpPr/>
                      <p:nvPr/>
                    </p:nvSpPr>
                    <p:spPr>
                      <a:xfrm>
                        <a:off x="1565031" y="2602523"/>
                        <a:ext cx="334010" cy="22860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38" name="Flowchart: Data 537"/>
                      <p:cNvSpPr/>
                      <p:nvPr/>
                    </p:nvSpPr>
                    <p:spPr>
                      <a:xfrm>
                        <a:off x="1960685" y="2136531"/>
                        <a:ext cx="443230" cy="22860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39" name="Flowchart: Data 538"/>
                      <p:cNvSpPr/>
                      <p:nvPr/>
                    </p:nvSpPr>
                    <p:spPr>
                      <a:xfrm rot="151800">
                        <a:off x="1872762" y="2365131"/>
                        <a:ext cx="436245" cy="23749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40" name="Rectangle 539"/>
                      <p:cNvSpPr/>
                      <p:nvPr/>
                    </p:nvSpPr>
                    <p:spPr>
                      <a:xfrm>
                        <a:off x="1723293" y="2365131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41" name="Rectangle 540"/>
                      <p:cNvSpPr/>
                      <p:nvPr/>
                    </p:nvSpPr>
                    <p:spPr>
                      <a:xfrm>
                        <a:off x="1925516" y="2127739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42" name="Flowchart: Data 541"/>
                      <p:cNvSpPr/>
                      <p:nvPr/>
                    </p:nvSpPr>
                    <p:spPr>
                      <a:xfrm rot="21206143" flipH="1">
                        <a:off x="184639" y="2347546"/>
                        <a:ext cx="350520" cy="255905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43" name="Flowchart: Data 542"/>
                      <p:cNvSpPr/>
                      <p:nvPr/>
                    </p:nvSpPr>
                    <p:spPr>
                      <a:xfrm flipH="1">
                        <a:off x="281354" y="2602523"/>
                        <a:ext cx="525780" cy="22860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44" name="Flowchart: Data 543"/>
                      <p:cNvSpPr/>
                      <p:nvPr/>
                    </p:nvSpPr>
                    <p:spPr>
                      <a:xfrm flipH="1">
                        <a:off x="70339" y="2127739"/>
                        <a:ext cx="350520" cy="22860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45" name="Rectangle 544"/>
                      <p:cNvSpPr/>
                      <p:nvPr/>
                    </p:nvSpPr>
                    <p:spPr>
                      <a:xfrm>
                        <a:off x="580293" y="2602523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46" name="Rectangle 545"/>
                      <p:cNvSpPr/>
                      <p:nvPr/>
                    </p:nvSpPr>
                    <p:spPr>
                      <a:xfrm>
                        <a:off x="413239" y="2373923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47" name="Rectangle 546"/>
                      <p:cNvSpPr/>
                      <p:nvPr/>
                    </p:nvSpPr>
                    <p:spPr>
                      <a:xfrm>
                        <a:off x="245525" y="2127739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48" name="Rectangle 547"/>
                      <p:cNvSpPr/>
                      <p:nvPr/>
                    </p:nvSpPr>
                    <p:spPr>
                      <a:xfrm>
                        <a:off x="0" y="1729010"/>
                        <a:ext cx="2480254" cy="176447"/>
                      </a:xfrm>
                      <a:prstGeom prst="rect">
                        <a:avLst/>
                      </a:prstGeom>
                      <a:solidFill>
                        <a:srgbClr val="E7E6E6"/>
                      </a:solidFill>
                      <a:ln w="12700" cap="flat" cmpd="sng" algn="ctr">
                        <a:solidFill>
                          <a:srgbClr val="5B9BD5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49" name="Flowchart: Data 548"/>
                      <p:cNvSpPr/>
                      <p:nvPr/>
                    </p:nvSpPr>
                    <p:spPr>
                      <a:xfrm>
                        <a:off x="2240903" y="1899520"/>
                        <a:ext cx="223588" cy="241864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50" name="Rectangle 549"/>
                      <p:cNvSpPr/>
                      <p:nvPr/>
                    </p:nvSpPr>
                    <p:spPr>
                      <a:xfrm>
                        <a:off x="2057402" y="1905457"/>
                        <a:ext cx="316230" cy="217739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51" name="Flowchart: Data 550"/>
                      <p:cNvSpPr/>
                      <p:nvPr/>
                    </p:nvSpPr>
                    <p:spPr>
                      <a:xfrm flipH="1">
                        <a:off x="10215" y="1913452"/>
                        <a:ext cx="316230" cy="21971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52" name="Rectangle 551"/>
                      <p:cNvSpPr/>
                      <p:nvPr/>
                    </p:nvSpPr>
                    <p:spPr>
                      <a:xfrm>
                        <a:off x="146521" y="1916653"/>
                        <a:ext cx="289560" cy="211183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514" name="Rectangle 513"/>
                    <p:cNvSpPr/>
                    <p:nvPr/>
                  </p:nvSpPr>
                  <p:spPr>
                    <a:xfrm>
                      <a:off x="1378592" y="2841024"/>
                      <a:ext cx="334010" cy="256508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15" name="Rectangle 514"/>
                    <p:cNvSpPr/>
                    <p:nvPr/>
                  </p:nvSpPr>
                  <p:spPr>
                    <a:xfrm>
                      <a:off x="1714500" y="2848708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16" name="Rectangle 515"/>
                    <p:cNvSpPr/>
                    <p:nvPr/>
                  </p:nvSpPr>
                  <p:spPr>
                    <a:xfrm>
                      <a:off x="1037492" y="2848708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17" name="Rectangle 516"/>
                    <p:cNvSpPr/>
                    <p:nvPr/>
                  </p:nvSpPr>
                  <p:spPr>
                    <a:xfrm>
                      <a:off x="2022231" y="2848708"/>
                      <a:ext cx="377825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18" name="Rectangle 517"/>
                    <p:cNvSpPr/>
                    <p:nvPr/>
                  </p:nvSpPr>
                  <p:spPr>
                    <a:xfrm>
                      <a:off x="685800" y="2839916"/>
                      <a:ext cx="413385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19" name="Freeform 518"/>
                    <p:cNvSpPr/>
                    <p:nvPr/>
                  </p:nvSpPr>
                  <p:spPr>
                    <a:xfrm rot="17971067" flipH="1">
                      <a:off x="2824707" y="1722342"/>
                      <a:ext cx="790556" cy="1432437"/>
                    </a:xfrm>
                    <a:custGeom>
                      <a:avLst/>
                      <a:gdLst>
                        <a:gd name="connsiteX0" fmla="*/ 309984 w 823732"/>
                        <a:gd name="connsiteY0" fmla="*/ 27891 h 1374742"/>
                        <a:gd name="connsiteX1" fmla="*/ 222061 w 823732"/>
                        <a:gd name="connsiteY1" fmla="*/ 19099 h 1374742"/>
                        <a:gd name="connsiteX2" fmla="*/ 169307 w 823732"/>
                        <a:gd name="connsiteY2" fmla="*/ 10307 h 1374742"/>
                        <a:gd name="connsiteX3" fmla="*/ 116553 w 823732"/>
                        <a:gd name="connsiteY3" fmla="*/ 80645 h 1374742"/>
                        <a:gd name="connsiteX4" fmla="*/ 134138 w 823732"/>
                        <a:gd name="connsiteY4" fmla="*/ 142191 h 1374742"/>
                        <a:gd name="connsiteX5" fmla="*/ 125345 w 823732"/>
                        <a:gd name="connsiteY5" fmla="*/ 230114 h 1374742"/>
                        <a:gd name="connsiteX6" fmla="*/ 116553 w 823732"/>
                        <a:gd name="connsiteY6" fmla="*/ 309245 h 1374742"/>
                        <a:gd name="connsiteX7" fmla="*/ 72591 w 823732"/>
                        <a:gd name="connsiteY7" fmla="*/ 581807 h 1374742"/>
                        <a:gd name="connsiteX8" fmla="*/ 28630 w 823732"/>
                        <a:gd name="connsiteY8" fmla="*/ 722483 h 1374742"/>
                        <a:gd name="connsiteX9" fmla="*/ 547376 w 823732"/>
                        <a:gd name="connsiteY9" fmla="*/ 1126930 h 1374742"/>
                        <a:gd name="connsiteX10" fmla="*/ 573753 w 823732"/>
                        <a:gd name="connsiteY10" fmla="*/ 1223645 h 1374742"/>
                        <a:gd name="connsiteX11" fmla="*/ 591338 w 823732"/>
                        <a:gd name="connsiteY11" fmla="*/ 1276399 h 1374742"/>
                        <a:gd name="connsiteX12" fmla="*/ 608922 w 823732"/>
                        <a:gd name="connsiteY12" fmla="*/ 1302776 h 1374742"/>
                        <a:gd name="connsiteX13" fmla="*/ 652884 w 823732"/>
                        <a:gd name="connsiteY13" fmla="*/ 1364322 h 1374742"/>
                        <a:gd name="connsiteX14" fmla="*/ 705638 w 823732"/>
                        <a:gd name="connsiteY14" fmla="*/ 1373114 h 1374742"/>
                        <a:gd name="connsiteX15" fmla="*/ 749599 w 823732"/>
                        <a:gd name="connsiteY15" fmla="*/ 1346737 h 1374742"/>
                        <a:gd name="connsiteX16" fmla="*/ 811145 w 823732"/>
                        <a:gd name="connsiteY16" fmla="*/ 1293983 h 1374742"/>
                        <a:gd name="connsiteX17" fmla="*/ 811145 w 823732"/>
                        <a:gd name="connsiteY17" fmla="*/ 1241230 h 1374742"/>
                        <a:gd name="connsiteX18" fmla="*/ 819938 w 823732"/>
                        <a:gd name="connsiteY18" fmla="*/ 1170891 h 1374742"/>
                        <a:gd name="connsiteX19" fmla="*/ 740807 w 823732"/>
                        <a:gd name="connsiteY19" fmla="*/ 1118137 h 1374742"/>
                        <a:gd name="connsiteX20" fmla="*/ 670468 w 823732"/>
                        <a:gd name="connsiteY20" fmla="*/ 1100553 h 1374742"/>
                        <a:gd name="connsiteX21" fmla="*/ 626507 w 823732"/>
                        <a:gd name="connsiteY21" fmla="*/ 1082968 h 1374742"/>
                        <a:gd name="connsiteX22" fmla="*/ 573753 w 823732"/>
                        <a:gd name="connsiteY22" fmla="*/ 1003837 h 1374742"/>
                        <a:gd name="connsiteX23" fmla="*/ 318776 w 823732"/>
                        <a:gd name="connsiteY23" fmla="*/ 704899 h 1374742"/>
                        <a:gd name="connsiteX24" fmla="*/ 186891 w 823732"/>
                        <a:gd name="connsiteY24" fmla="*/ 616976 h 1374742"/>
                        <a:gd name="connsiteX25" fmla="*/ 283607 w 823732"/>
                        <a:gd name="connsiteY25" fmla="*/ 370791 h 1374742"/>
                        <a:gd name="connsiteX26" fmla="*/ 309984 w 823732"/>
                        <a:gd name="connsiteY26" fmla="*/ 282868 h 1374742"/>
                        <a:gd name="connsiteX27" fmla="*/ 371530 w 823732"/>
                        <a:gd name="connsiteY27" fmla="*/ 186153 h 1374742"/>
                        <a:gd name="connsiteX28" fmla="*/ 371530 w 823732"/>
                        <a:gd name="connsiteY28" fmla="*/ 63060 h 1374742"/>
                        <a:gd name="connsiteX29" fmla="*/ 353945 w 823732"/>
                        <a:gd name="connsiteY29" fmla="*/ 1514 h 1374742"/>
                        <a:gd name="connsiteX30" fmla="*/ 309984 w 823732"/>
                        <a:gd name="connsiteY30" fmla="*/ 27891 h 13747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823732" h="1374742">
                          <a:moveTo>
                            <a:pt x="309984" y="27891"/>
                          </a:moveTo>
                          <a:cubicBezTo>
                            <a:pt x="288003" y="30822"/>
                            <a:pt x="245507" y="22030"/>
                            <a:pt x="222061" y="19099"/>
                          </a:cubicBezTo>
                          <a:cubicBezTo>
                            <a:pt x="198615" y="16168"/>
                            <a:pt x="186892" y="49"/>
                            <a:pt x="169307" y="10307"/>
                          </a:cubicBezTo>
                          <a:cubicBezTo>
                            <a:pt x="151722" y="20565"/>
                            <a:pt x="122414" y="58664"/>
                            <a:pt x="116553" y="80645"/>
                          </a:cubicBezTo>
                          <a:cubicBezTo>
                            <a:pt x="110692" y="102626"/>
                            <a:pt x="132673" y="117280"/>
                            <a:pt x="134138" y="142191"/>
                          </a:cubicBezTo>
                          <a:cubicBezTo>
                            <a:pt x="135603" y="167102"/>
                            <a:pt x="128276" y="202272"/>
                            <a:pt x="125345" y="230114"/>
                          </a:cubicBezTo>
                          <a:cubicBezTo>
                            <a:pt x="122414" y="257956"/>
                            <a:pt x="125345" y="250630"/>
                            <a:pt x="116553" y="309245"/>
                          </a:cubicBezTo>
                          <a:cubicBezTo>
                            <a:pt x="107761" y="367861"/>
                            <a:pt x="87245" y="512934"/>
                            <a:pt x="72591" y="581807"/>
                          </a:cubicBezTo>
                          <a:cubicBezTo>
                            <a:pt x="57937" y="650680"/>
                            <a:pt x="-50501" y="631629"/>
                            <a:pt x="28630" y="722483"/>
                          </a:cubicBezTo>
                          <a:cubicBezTo>
                            <a:pt x="107761" y="813337"/>
                            <a:pt x="456522" y="1043403"/>
                            <a:pt x="547376" y="1126930"/>
                          </a:cubicBezTo>
                          <a:cubicBezTo>
                            <a:pt x="638230" y="1210457"/>
                            <a:pt x="566426" y="1198734"/>
                            <a:pt x="573753" y="1223645"/>
                          </a:cubicBezTo>
                          <a:cubicBezTo>
                            <a:pt x="581080" y="1248556"/>
                            <a:pt x="591338" y="1276399"/>
                            <a:pt x="591338" y="1276399"/>
                          </a:cubicBezTo>
                          <a:cubicBezTo>
                            <a:pt x="597199" y="1289587"/>
                            <a:pt x="598664" y="1288122"/>
                            <a:pt x="608922" y="1302776"/>
                          </a:cubicBezTo>
                          <a:cubicBezTo>
                            <a:pt x="619180" y="1317430"/>
                            <a:pt x="636765" y="1352599"/>
                            <a:pt x="652884" y="1364322"/>
                          </a:cubicBezTo>
                          <a:cubicBezTo>
                            <a:pt x="669003" y="1376045"/>
                            <a:pt x="689519" y="1376045"/>
                            <a:pt x="705638" y="1373114"/>
                          </a:cubicBezTo>
                          <a:cubicBezTo>
                            <a:pt x="721757" y="1370183"/>
                            <a:pt x="732015" y="1359925"/>
                            <a:pt x="749599" y="1346737"/>
                          </a:cubicBezTo>
                          <a:cubicBezTo>
                            <a:pt x="767183" y="1333549"/>
                            <a:pt x="800887" y="1311567"/>
                            <a:pt x="811145" y="1293983"/>
                          </a:cubicBezTo>
                          <a:cubicBezTo>
                            <a:pt x="821403" y="1276399"/>
                            <a:pt x="809680" y="1261745"/>
                            <a:pt x="811145" y="1241230"/>
                          </a:cubicBezTo>
                          <a:cubicBezTo>
                            <a:pt x="812610" y="1220715"/>
                            <a:pt x="831661" y="1191407"/>
                            <a:pt x="819938" y="1170891"/>
                          </a:cubicBezTo>
                          <a:cubicBezTo>
                            <a:pt x="808215" y="1150376"/>
                            <a:pt x="765719" y="1129860"/>
                            <a:pt x="740807" y="1118137"/>
                          </a:cubicBezTo>
                          <a:cubicBezTo>
                            <a:pt x="715895" y="1106414"/>
                            <a:pt x="689518" y="1106415"/>
                            <a:pt x="670468" y="1100553"/>
                          </a:cubicBezTo>
                          <a:cubicBezTo>
                            <a:pt x="651418" y="1094692"/>
                            <a:pt x="642626" y="1099087"/>
                            <a:pt x="626507" y="1082968"/>
                          </a:cubicBezTo>
                          <a:cubicBezTo>
                            <a:pt x="610388" y="1066849"/>
                            <a:pt x="625042" y="1066849"/>
                            <a:pt x="573753" y="1003837"/>
                          </a:cubicBezTo>
                          <a:cubicBezTo>
                            <a:pt x="522465" y="940826"/>
                            <a:pt x="383253" y="769376"/>
                            <a:pt x="318776" y="704899"/>
                          </a:cubicBezTo>
                          <a:cubicBezTo>
                            <a:pt x="254299" y="640422"/>
                            <a:pt x="192752" y="672661"/>
                            <a:pt x="186891" y="616976"/>
                          </a:cubicBezTo>
                          <a:cubicBezTo>
                            <a:pt x="181030" y="561291"/>
                            <a:pt x="263092" y="426476"/>
                            <a:pt x="283607" y="370791"/>
                          </a:cubicBezTo>
                          <a:cubicBezTo>
                            <a:pt x="304122" y="315106"/>
                            <a:pt x="295330" y="313641"/>
                            <a:pt x="309984" y="282868"/>
                          </a:cubicBezTo>
                          <a:cubicBezTo>
                            <a:pt x="324638" y="252095"/>
                            <a:pt x="361272" y="222788"/>
                            <a:pt x="371530" y="186153"/>
                          </a:cubicBezTo>
                          <a:cubicBezTo>
                            <a:pt x="381788" y="149518"/>
                            <a:pt x="374461" y="93833"/>
                            <a:pt x="371530" y="63060"/>
                          </a:cubicBezTo>
                          <a:cubicBezTo>
                            <a:pt x="368599" y="32287"/>
                            <a:pt x="371530" y="10306"/>
                            <a:pt x="353945" y="1514"/>
                          </a:cubicBezTo>
                          <a:cubicBezTo>
                            <a:pt x="336360" y="-7278"/>
                            <a:pt x="331965" y="24960"/>
                            <a:pt x="309984" y="27891"/>
                          </a:cubicBezTo>
                          <a:close/>
                        </a:path>
                      </a:pathLst>
                    </a:custGeom>
                    <a:solidFill>
                      <a:srgbClr val="DECFBC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20" name="Freeform 519"/>
                    <p:cNvSpPr/>
                    <p:nvPr/>
                  </p:nvSpPr>
                  <p:spPr>
                    <a:xfrm rot="1238962">
                      <a:off x="-185002" y="2002492"/>
                      <a:ext cx="823498" cy="1375133"/>
                    </a:xfrm>
                    <a:custGeom>
                      <a:avLst/>
                      <a:gdLst>
                        <a:gd name="connsiteX0" fmla="*/ 309984 w 823732"/>
                        <a:gd name="connsiteY0" fmla="*/ 27891 h 1374742"/>
                        <a:gd name="connsiteX1" fmla="*/ 222061 w 823732"/>
                        <a:gd name="connsiteY1" fmla="*/ 19099 h 1374742"/>
                        <a:gd name="connsiteX2" fmla="*/ 169307 w 823732"/>
                        <a:gd name="connsiteY2" fmla="*/ 10307 h 1374742"/>
                        <a:gd name="connsiteX3" fmla="*/ 116553 w 823732"/>
                        <a:gd name="connsiteY3" fmla="*/ 80645 h 1374742"/>
                        <a:gd name="connsiteX4" fmla="*/ 134138 w 823732"/>
                        <a:gd name="connsiteY4" fmla="*/ 142191 h 1374742"/>
                        <a:gd name="connsiteX5" fmla="*/ 125345 w 823732"/>
                        <a:gd name="connsiteY5" fmla="*/ 230114 h 1374742"/>
                        <a:gd name="connsiteX6" fmla="*/ 116553 w 823732"/>
                        <a:gd name="connsiteY6" fmla="*/ 309245 h 1374742"/>
                        <a:gd name="connsiteX7" fmla="*/ 72591 w 823732"/>
                        <a:gd name="connsiteY7" fmla="*/ 581807 h 1374742"/>
                        <a:gd name="connsiteX8" fmla="*/ 28630 w 823732"/>
                        <a:gd name="connsiteY8" fmla="*/ 722483 h 1374742"/>
                        <a:gd name="connsiteX9" fmla="*/ 547376 w 823732"/>
                        <a:gd name="connsiteY9" fmla="*/ 1126930 h 1374742"/>
                        <a:gd name="connsiteX10" fmla="*/ 573753 w 823732"/>
                        <a:gd name="connsiteY10" fmla="*/ 1223645 h 1374742"/>
                        <a:gd name="connsiteX11" fmla="*/ 591338 w 823732"/>
                        <a:gd name="connsiteY11" fmla="*/ 1276399 h 1374742"/>
                        <a:gd name="connsiteX12" fmla="*/ 608922 w 823732"/>
                        <a:gd name="connsiteY12" fmla="*/ 1302776 h 1374742"/>
                        <a:gd name="connsiteX13" fmla="*/ 652884 w 823732"/>
                        <a:gd name="connsiteY13" fmla="*/ 1364322 h 1374742"/>
                        <a:gd name="connsiteX14" fmla="*/ 705638 w 823732"/>
                        <a:gd name="connsiteY14" fmla="*/ 1373114 h 1374742"/>
                        <a:gd name="connsiteX15" fmla="*/ 749599 w 823732"/>
                        <a:gd name="connsiteY15" fmla="*/ 1346737 h 1374742"/>
                        <a:gd name="connsiteX16" fmla="*/ 811145 w 823732"/>
                        <a:gd name="connsiteY16" fmla="*/ 1293983 h 1374742"/>
                        <a:gd name="connsiteX17" fmla="*/ 811145 w 823732"/>
                        <a:gd name="connsiteY17" fmla="*/ 1241230 h 1374742"/>
                        <a:gd name="connsiteX18" fmla="*/ 819938 w 823732"/>
                        <a:gd name="connsiteY18" fmla="*/ 1170891 h 1374742"/>
                        <a:gd name="connsiteX19" fmla="*/ 740807 w 823732"/>
                        <a:gd name="connsiteY19" fmla="*/ 1118137 h 1374742"/>
                        <a:gd name="connsiteX20" fmla="*/ 670468 w 823732"/>
                        <a:gd name="connsiteY20" fmla="*/ 1100553 h 1374742"/>
                        <a:gd name="connsiteX21" fmla="*/ 626507 w 823732"/>
                        <a:gd name="connsiteY21" fmla="*/ 1082968 h 1374742"/>
                        <a:gd name="connsiteX22" fmla="*/ 573753 w 823732"/>
                        <a:gd name="connsiteY22" fmla="*/ 1003837 h 1374742"/>
                        <a:gd name="connsiteX23" fmla="*/ 318776 w 823732"/>
                        <a:gd name="connsiteY23" fmla="*/ 704899 h 1374742"/>
                        <a:gd name="connsiteX24" fmla="*/ 186891 w 823732"/>
                        <a:gd name="connsiteY24" fmla="*/ 616976 h 1374742"/>
                        <a:gd name="connsiteX25" fmla="*/ 283607 w 823732"/>
                        <a:gd name="connsiteY25" fmla="*/ 370791 h 1374742"/>
                        <a:gd name="connsiteX26" fmla="*/ 309984 w 823732"/>
                        <a:gd name="connsiteY26" fmla="*/ 282868 h 1374742"/>
                        <a:gd name="connsiteX27" fmla="*/ 371530 w 823732"/>
                        <a:gd name="connsiteY27" fmla="*/ 186153 h 1374742"/>
                        <a:gd name="connsiteX28" fmla="*/ 371530 w 823732"/>
                        <a:gd name="connsiteY28" fmla="*/ 63060 h 1374742"/>
                        <a:gd name="connsiteX29" fmla="*/ 353945 w 823732"/>
                        <a:gd name="connsiteY29" fmla="*/ 1514 h 1374742"/>
                        <a:gd name="connsiteX30" fmla="*/ 309984 w 823732"/>
                        <a:gd name="connsiteY30" fmla="*/ 27891 h 13747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823732" h="1374742">
                          <a:moveTo>
                            <a:pt x="309984" y="27891"/>
                          </a:moveTo>
                          <a:cubicBezTo>
                            <a:pt x="288003" y="30822"/>
                            <a:pt x="245507" y="22030"/>
                            <a:pt x="222061" y="19099"/>
                          </a:cubicBezTo>
                          <a:cubicBezTo>
                            <a:pt x="198615" y="16168"/>
                            <a:pt x="186892" y="49"/>
                            <a:pt x="169307" y="10307"/>
                          </a:cubicBezTo>
                          <a:cubicBezTo>
                            <a:pt x="151722" y="20565"/>
                            <a:pt x="122414" y="58664"/>
                            <a:pt x="116553" y="80645"/>
                          </a:cubicBezTo>
                          <a:cubicBezTo>
                            <a:pt x="110692" y="102626"/>
                            <a:pt x="132673" y="117280"/>
                            <a:pt x="134138" y="142191"/>
                          </a:cubicBezTo>
                          <a:cubicBezTo>
                            <a:pt x="135603" y="167102"/>
                            <a:pt x="128276" y="202272"/>
                            <a:pt x="125345" y="230114"/>
                          </a:cubicBezTo>
                          <a:cubicBezTo>
                            <a:pt x="122414" y="257956"/>
                            <a:pt x="125345" y="250630"/>
                            <a:pt x="116553" y="309245"/>
                          </a:cubicBezTo>
                          <a:cubicBezTo>
                            <a:pt x="107761" y="367861"/>
                            <a:pt x="87245" y="512934"/>
                            <a:pt x="72591" y="581807"/>
                          </a:cubicBezTo>
                          <a:cubicBezTo>
                            <a:pt x="57937" y="650680"/>
                            <a:pt x="-50501" y="631629"/>
                            <a:pt x="28630" y="722483"/>
                          </a:cubicBezTo>
                          <a:cubicBezTo>
                            <a:pt x="107761" y="813337"/>
                            <a:pt x="456522" y="1043403"/>
                            <a:pt x="547376" y="1126930"/>
                          </a:cubicBezTo>
                          <a:cubicBezTo>
                            <a:pt x="638230" y="1210457"/>
                            <a:pt x="566426" y="1198734"/>
                            <a:pt x="573753" y="1223645"/>
                          </a:cubicBezTo>
                          <a:cubicBezTo>
                            <a:pt x="581080" y="1248556"/>
                            <a:pt x="591338" y="1276399"/>
                            <a:pt x="591338" y="1276399"/>
                          </a:cubicBezTo>
                          <a:cubicBezTo>
                            <a:pt x="597199" y="1289587"/>
                            <a:pt x="598664" y="1288122"/>
                            <a:pt x="608922" y="1302776"/>
                          </a:cubicBezTo>
                          <a:cubicBezTo>
                            <a:pt x="619180" y="1317430"/>
                            <a:pt x="636765" y="1352599"/>
                            <a:pt x="652884" y="1364322"/>
                          </a:cubicBezTo>
                          <a:cubicBezTo>
                            <a:pt x="669003" y="1376045"/>
                            <a:pt x="689519" y="1376045"/>
                            <a:pt x="705638" y="1373114"/>
                          </a:cubicBezTo>
                          <a:cubicBezTo>
                            <a:pt x="721757" y="1370183"/>
                            <a:pt x="732015" y="1359925"/>
                            <a:pt x="749599" y="1346737"/>
                          </a:cubicBezTo>
                          <a:cubicBezTo>
                            <a:pt x="767183" y="1333549"/>
                            <a:pt x="800887" y="1311567"/>
                            <a:pt x="811145" y="1293983"/>
                          </a:cubicBezTo>
                          <a:cubicBezTo>
                            <a:pt x="821403" y="1276399"/>
                            <a:pt x="809680" y="1261745"/>
                            <a:pt x="811145" y="1241230"/>
                          </a:cubicBezTo>
                          <a:cubicBezTo>
                            <a:pt x="812610" y="1220715"/>
                            <a:pt x="831661" y="1191407"/>
                            <a:pt x="819938" y="1170891"/>
                          </a:cubicBezTo>
                          <a:cubicBezTo>
                            <a:pt x="808215" y="1150376"/>
                            <a:pt x="765719" y="1129860"/>
                            <a:pt x="740807" y="1118137"/>
                          </a:cubicBezTo>
                          <a:cubicBezTo>
                            <a:pt x="715895" y="1106414"/>
                            <a:pt x="689518" y="1106415"/>
                            <a:pt x="670468" y="1100553"/>
                          </a:cubicBezTo>
                          <a:cubicBezTo>
                            <a:pt x="651418" y="1094692"/>
                            <a:pt x="642626" y="1099087"/>
                            <a:pt x="626507" y="1082968"/>
                          </a:cubicBezTo>
                          <a:cubicBezTo>
                            <a:pt x="610388" y="1066849"/>
                            <a:pt x="625042" y="1066849"/>
                            <a:pt x="573753" y="1003837"/>
                          </a:cubicBezTo>
                          <a:cubicBezTo>
                            <a:pt x="522465" y="940826"/>
                            <a:pt x="383253" y="769376"/>
                            <a:pt x="318776" y="704899"/>
                          </a:cubicBezTo>
                          <a:cubicBezTo>
                            <a:pt x="254299" y="640422"/>
                            <a:pt x="192752" y="672661"/>
                            <a:pt x="186891" y="616976"/>
                          </a:cubicBezTo>
                          <a:cubicBezTo>
                            <a:pt x="181030" y="561291"/>
                            <a:pt x="263092" y="426476"/>
                            <a:pt x="283607" y="370791"/>
                          </a:cubicBezTo>
                          <a:cubicBezTo>
                            <a:pt x="304122" y="315106"/>
                            <a:pt x="295330" y="313641"/>
                            <a:pt x="309984" y="282868"/>
                          </a:cubicBezTo>
                          <a:cubicBezTo>
                            <a:pt x="324638" y="252095"/>
                            <a:pt x="361272" y="222788"/>
                            <a:pt x="371530" y="186153"/>
                          </a:cubicBezTo>
                          <a:cubicBezTo>
                            <a:pt x="381788" y="149518"/>
                            <a:pt x="374461" y="93833"/>
                            <a:pt x="371530" y="63060"/>
                          </a:cubicBezTo>
                          <a:cubicBezTo>
                            <a:pt x="368599" y="32287"/>
                            <a:pt x="371530" y="10306"/>
                            <a:pt x="353945" y="1514"/>
                          </a:cubicBezTo>
                          <a:cubicBezTo>
                            <a:pt x="336360" y="-7278"/>
                            <a:pt x="331965" y="24960"/>
                            <a:pt x="309984" y="27891"/>
                          </a:cubicBezTo>
                          <a:close/>
                        </a:path>
                      </a:pathLst>
                    </a:custGeom>
                    <a:solidFill>
                      <a:srgbClr val="DECFBC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505" name="Trapezoid 504"/>
                  <p:cNvSpPr/>
                  <p:nvPr/>
                </p:nvSpPr>
                <p:spPr>
                  <a:xfrm rot="10800000">
                    <a:off x="1362808" y="1688123"/>
                    <a:ext cx="307340" cy="210820"/>
                  </a:xfrm>
                  <a:prstGeom prst="trapezoid">
                    <a:avLst/>
                  </a:prstGeom>
                  <a:gradFill rotWithShape="1">
                    <a:gsLst>
                      <a:gs pos="0">
                        <a:srgbClr val="4472C4">
                          <a:satMod val="103000"/>
                          <a:lumMod val="102000"/>
                          <a:tint val="94000"/>
                        </a:srgbClr>
                      </a:gs>
                      <a:gs pos="50000">
                        <a:srgbClr val="4472C4">
                          <a:satMod val="110000"/>
                          <a:lumMod val="100000"/>
                          <a:shade val="100000"/>
                        </a:srgbClr>
                      </a:gs>
                      <a:gs pos="100000">
                        <a:srgbClr val="4472C4">
                          <a:lumMod val="99000"/>
                          <a:satMod val="120000"/>
                          <a:shade val="78000"/>
                        </a:srgbClr>
                      </a:gs>
                    </a:gsLst>
                    <a:lin ang="5400000" scaled="0"/>
                  </a:gradFill>
                  <a:ln>
                    <a:noFill/>
                  </a:ln>
                  <a:effectLst>
                    <a:outerShdw blurRad="57150" dist="19050" dir="5400000" algn="ctr" rotWithShape="0">
                      <a:srgbClr val="000000">
                        <a:alpha val="63000"/>
                      </a:srgbClr>
                    </a:outerShdw>
                  </a:effectLst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06" name="Regular Pentagon 505"/>
                  <p:cNvSpPr/>
                  <p:nvPr/>
                </p:nvSpPr>
                <p:spPr>
                  <a:xfrm rot="10800000">
                    <a:off x="1371600" y="1872761"/>
                    <a:ext cx="298674" cy="922922"/>
                  </a:xfrm>
                  <a:prstGeom prst="pentagon">
                    <a:avLst/>
                  </a:prstGeom>
                  <a:gradFill rotWithShape="1">
                    <a:gsLst>
                      <a:gs pos="0">
                        <a:srgbClr val="4472C4">
                          <a:satMod val="103000"/>
                          <a:lumMod val="102000"/>
                          <a:tint val="94000"/>
                        </a:srgbClr>
                      </a:gs>
                      <a:gs pos="50000">
                        <a:srgbClr val="4472C4">
                          <a:satMod val="110000"/>
                          <a:lumMod val="100000"/>
                          <a:shade val="100000"/>
                        </a:srgbClr>
                      </a:gs>
                      <a:gs pos="100000">
                        <a:srgbClr val="4472C4">
                          <a:lumMod val="99000"/>
                          <a:satMod val="120000"/>
                          <a:shade val="78000"/>
                        </a:srgbClr>
                      </a:gs>
                    </a:gsLst>
                    <a:lin ang="5400000" scaled="0"/>
                  </a:gradFill>
                  <a:ln>
                    <a:noFill/>
                  </a:ln>
                  <a:effectLst>
                    <a:outerShdw blurRad="57150" dist="19050" dir="5400000" algn="ctr" rotWithShape="0">
                      <a:srgbClr val="000000">
                        <a:alpha val="63000"/>
                      </a:srgbClr>
                    </a:outerShdw>
                  </a:effectLst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07" name="Minus 506"/>
                  <p:cNvSpPr/>
                  <p:nvPr/>
                </p:nvSpPr>
                <p:spPr>
                  <a:xfrm>
                    <a:off x="70338" y="1652954"/>
                    <a:ext cx="1512277" cy="113567"/>
                  </a:xfrm>
                  <a:prstGeom prst="mathMinus">
                    <a:avLst/>
                  </a:prstGeom>
                  <a:solidFill>
                    <a:srgbClr val="E7E6E6"/>
                  </a:solidFill>
                  <a:ln w="1905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08" name="Minus 507"/>
                  <p:cNvSpPr/>
                  <p:nvPr/>
                </p:nvSpPr>
                <p:spPr>
                  <a:xfrm>
                    <a:off x="1450731" y="1652954"/>
                    <a:ext cx="1503192" cy="113567"/>
                  </a:xfrm>
                  <a:prstGeom prst="mathMinus">
                    <a:avLst/>
                  </a:prstGeom>
                  <a:solidFill>
                    <a:srgbClr val="E7E6E6"/>
                  </a:solidFill>
                  <a:ln w="1905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09" name="Right Triangle 508"/>
                  <p:cNvSpPr/>
                  <p:nvPr/>
                </p:nvSpPr>
                <p:spPr>
                  <a:xfrm rot="9613516" flipH="1" flipV="1">
                    <a:off x="1591408" y="1547446"/>
                    <a:ext cx="708643" cy="279360"/>
                  </a:xfrm>
                  <a:prstGeom prst="rtTriangle">
                    <a:avLst/>
                  </a:prstGeom>
                  <a:solidFill>
                    <a:srgbClr val="E7E6E6"/>
                  </a:solidFill>
                  <a:ln w="1905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10" name="Right Triangle 509"/>
                  <p:cNvSpPr/>
                  <p:nvPr/>
                </p:nvSpPr>
                <p:spPr>
                  <a:xfrm rot="11986484" flipV="1">
                    <a:off x="720969" y="1547446"/>
                    <a:ext cx="708643" cy="279360"/>
                  </a:xfrm>
                  <a:prstGeom prst="rtTriangle">
                    <a:avLst/>
                  </a:prstGeom>
                  <a:solidFill>
                    <a:srgbClr val="E7E6E6"/>
                  </a:solidFill>
                  <a:ln w="19050" cap="flat" cmpd="sng" algn="ctr">
                    <a:solidFill>
                      <a:srgbClr val="5B9BD5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502" name="Right Triangle 501"/>
                <p:cNvSpPr/>
                <p:nvPr/>
              </p:nvSpPr>
              <p:spPr>
                <a:xfrm rot="10800000">
                  <a:off x="201168" y="1920240"/>
                  <a:ext cx="243205" cy="210820"/>
                </a:xfrm>
                <a:prstGeom prst="rtTriangle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503" name="Right Triangle 502"/>
                <p:cNvSpPr/>
                <p:nvPr/>
              </p:nvSpPr>
              <p:spPr>
                <a:xfrm rot="5400000">
                  <a:off x="2651760" y="1883664"/>
                  <a:ext cx="212725" cy="255270"/>
                </a:xfrm>
                <a:prstGeom prst="rtTriangle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498" name="Group 497"/>
              <p:cNvGrpSpPr/>
              <p:nvPr/>
            </p:nvGrpSpPr>
            <p:grpSpPr>
              <a:xfrm>
                <a:off x="735741" y="864973"/>
                <a:ext cx="399465" cy="133976"/>
                <a:chOff x="-3" y="0"/>
                <a:chExt cx="1195067" cy="194564"/>
              </a:xfrm>
            </p:grpSpPr>
            <p:sp>
              <p:nvSpPr>
                <p:cNvPr id="499" name="Heart 498"/>
                <p:cNvSpPr/>
                <p:nvPr/>
              </p:nvSpPr>
              <p:spPr>
                <a:xfrm>
                  <a:off x="0" y="0"/>
                  <a:ext cx="1195064" cy="194564"/>
                </a:xfrm>
                <a:prstGeom prst="heart">
                  <a:avLst/>
                </a:prstGeom>
                <a:solidFill>
                  <a:srgbClr val="B09180"/>
                </a:solidFill>
                <a:ln w="12700" cap="flat" cmpd="sng" algn="ctr">
                  <a:solidFill>
                    <a:srgbClr val="72645E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500" name="Heart 499"/>
                <p:cNvSpPr/>
                <p:nvPr/>
              </p:nvSpPr>
              <p:spPr>
                <a:xfrm>
                  <a:off x="-3" y="0"/>
                  <a:ext cx="1194436" cy="117917"/>
                </a:xfrm>
                <a:prstGeom prst="heart">
                  <a:avLst/>
                </a:prstGeom>
                <a:solidFill>
                  <a:srgbClr val="B09180"/>
                </a:solidFill>
                <a:ln w="12700" cap="flat" cmpd="sng" algn="ctr">
                  <a:solidFill>
                    <a:srgbClr val="72645E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grpSp>
        <p:nvGrpSpPr>
          <p:cNvPr id="580" name="Group 579"/>
          <p:cNvGrpSpPr/>
          <p:nvPr/>
        </p:nvGrpSpPr>
        <p:grpSpPr>
          <a:xfrm rot="1163856">
            <a:off x="3604136" y="1492963"/>
            <a:ext cx="5793741" cy="4708527"/>
            <a:chOff x="0" y="0"/>
            <a:chExt cx="5793741" cy="4708981"/>
          </a:xfrm>
        </p:grpSpPr>
        <p:grpSp>
          <p:nvGrpSpPr>
            <p:cNvPr id="581" name="Group 580"/>
            <p:cNvGrpSpPr/>
            <p:nvPr/>
          </p:nvGrpSpPr>
          <p:grpSpPr>
            <a:xfrm rot="1142918" flipH="1">
              <a:off x="841829" y="641350"/>
              <a:ext cx="2328840" cy="821553"/>
              <a:chOff x="0" y="0"/>
              <a:chExt cx="2806183" cy="910353"/>
            </a:xfrm>
          </p:grpSpPr>
          <p:sp>
            <p:nvSpPr>
              <p:cNvPr id="706" name="Freeform: Shape 92"/>
              <p:cNvSpPr/>
              <p:nvPr/>
            </p:nvSpPr>
            <p:spPr>
              <a:xfrm rot="11633087" flipH="1">
                <a:off x="426358" y="71664"/>
                <a:ext cx="2379825" cy="574148"/>
              </a:xfrm>
              <a:custGeom>
                <a:avLst/>
                <a:gdLst>
                  <a:gd name="connsiteX0" fmla="*/ 10830 w 1786101"/>
                  <a:gd name="connsiteY0" fmla="*/ 563450 h 854203"/>
                  <a:gd name="connsiteX1" fmla="*/ 272087 w 1786101"/>
                  <a:gd name="connsiteY1" fmla="*/ 679564 h 854203"/>
                  <a:gd name="connsiteX2" fmla="*/ 417230 w 1786101"/>
                  <a:gd name="connsiteY2" fmla="*/ 708593 h 854203"/>
                  <a:gd name="connsiteX3" fmla="*/ 649459 w 1786101"/>
                  <a:gd name="connsiteY3" fmla="*/ 752135 h 854203"/>
                  <a:gd name="connsiteX4" fmla="*/ 896202 w 1786101"/>
                  <a:gd name="connsiteY4" fmla="*/ 781164 h 854203"/>
                  <a:gd name="connsiteX5" fmla="*/ 1186487 w 1786101"/>
                  <a:gd name="connsiteY5" fmla="*/ 766650 h 854203"/>
                  <a:gd name="connsiteX6" fmla="*/ 1389687 w 1786101"/>
                  <a:gd name="connsiteY6" fmla="*/ 723107 h 854203"/>
                  <a:gd name="connsiteX7" fmla="*/ 1520316 w 1786101"/>
                  <a:gd name="connsiteY7" fmla="*/ 708593 h 854203"/>
                  <a:gd name="connsiteX8" fmla="*/ 1650945 w 1786101"/>
                  <a:gd name="connsiteY8" fmla="*/ 665050 h 854203"/>
                  <a:gd name="connsiteX9" fmla="*/ 1679973 w 1786101"/>
                  <a:gd name="connsiteY9" fmla="*/ 621507 h 854203"/>
                  <a:gd name="connsiteX10" fmla="*/ 1665459 w 1786101"/>
                  <a:gd name="connsiteY10" fmla="*/ 548935 h 854203"/>
                  <a:gd name="connsiteX11" fmla="*/ 1549345 w 1786101"/>
                  <a:gd name="connsiteY11" fmla="*/ 345735 h 854203"/>
                  <a:gd name="connsiteX12" fmla="*/ 1360659 w 1786101"/>
                  <a:gd name="connsiteY12" fmla="*/ 142535 h 854203"/>
                  <a:gd name="connsiteX13" fmla="*/ 1273573 w 1786101"/>
                  <a:gd name="connsiteY13" fmla="*/ 69964 h 854203"/>
                  <a:gd name="connsiteX14" fmla="*/ 1259059 w 1786101"/>
                  <a:gd name="connsiteY14" fmla="*/ 26421 h 854203"/>
                  <a:gd name="connsiteX15" fmla="*/ 1331630 w 1786101"/>
                  <a:gd name="connsiteY15" fmla="*/ 26421 h 854203"/>
                  <a:gd name="connsiteX16" fmla="*/ 1592887 w 1786101"/>
                  <a:gd name="connsiteY16" fmla="*/ 360250 h 854203"/>
                  <a:gd name="connsiteX17" fmla="*/ 1781573 w 1786101"/>
                  <a:gd name="connsiteY17" fmla="*/ 621507 h 854203"/>
                  <a:gd name="connsiteX18" fmla="*/ 1723516 w 1786101"/>
                  <a:gd name="connsiteY18" fmla="*/ 679564 h 854203"/>
                  <a:gd name="connsiteX19" fmla="*/ 1679973 w 1786101"/>
                  <a:gd name="connsiteY19" fmla="*/ 737621 h 854203"/>
                  <a:gd name="connsiteX20" fmla="*/ 1592887 w 1786101"/>
                  <a:gd name="connsiteY20" fmla="*/ 781164 h 854203"/>
                  <a:gd name="connsiteX21" fmla="*/ 1534830 w 1786101"/>
                  <a:gd name="connsiteY21" fmla="*/ 795678 h 854203"/>
                  <a:gd name="connsiteX22" fmla="*/ 1375173 w 1786101"/>
                  <a:gd name="connsiteY22" fmla="*/ 839221 h 854203"/>
                  <a:gd name="connsiteX23" fmla="*/ 1244545 w 1786101"/>
                  <a:gd name="connsiteY23" fmla="*/ 853735 h 854203"/>
                  <a:gd name="connsiteX24" fmla="*/ 983287 w 1786101"/>
                  <a:gd name="connsiteY24" fmla="*/ 824707 h 854203"/>
                  <a:gd name="connsiteX25" fmla="*/ 765573 w 1786101"/>
                  <a:gd name="connsiteY25" fmla="*/ 795678 h 854203"/>
                  <a:gd name="connsiteX26" fmla="*/ 562373 w 1786101"/>
                  <a:gd name="connsiteY26" fmla="*/ 795678 h 854203"/>
                  <a:gd name="connsiteX27" fmla="*/ 460773 w 1786101"/>
                  <a:gd name="connsiteY27" fmla="*/ 766650 h 854203"/>
                  <a:gd name="connsiteX28" fmla="*/ 301116 w 1786101"/>
                  <a:gd name="connsiteY28" fmla="*/ 737621 h 854203"/>
                  <a:gd name="connsiteX29" fmla="*/ 112430 w 1786101"/>
                  <a:gd name="connsiteY29" fmla="*/ 665050 h 854203"/>
                  <a:gd name="connsiteX30" fmla="*/ 54373 w 1786101"/>
                  <a:gd name="connsiteY30" fmla="*/ 592478 h 854203"/>
                  <a:gd name="connsiteX31" fmla="*/ 10830 w 1786101"/>
                  <a:gd name="connsiteY31" fmla="*/ 563450 h 85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786101" h="854203">
                    <a:moveTo>
                      <a:pt x="10830" y="563450"/>
                    </a:moveTo>
                    <a:cubicBezTo>
                      <a:pt x="47116" y="577964"/>
                      <a:pt x="204354" y="655374"/>
                      <a:pt x="272087" y="679564"/>
                    </a:cubicBezTo>
                    <a:cubicBezTo>
                      <a:pt x="339820" y="703755"/>
                      <a:pt x="417230" y="708593"/>
                      <a:pt x="417230" y="708593"/>
                    </a:cubicBezTo>
                    <a:cubicBezTo>
                      <a:pt x="480125" y="720688"/>
                      <a:pt x="569630" y="740040"/>
                      <a:pt x="649459" y="752135"/>
                    </a:cubicBezTo>
                    <a:cubicBezTo>
                      <a:pt x="729288" y="764230"/>
                      <a:pt x="806697" y="778745"/>
                      <a:pt x="896202" y="781164"/>
                    </a:cubicBezTo>
                    <a:cubicBezTo>
                      <a:pt x="985707" y="783583"/>
                      <a:pt x="1104240" y="776326"/>
                      <a:pt x="1186487" y="766650"/>
                    </a:cubicBezTo>
                    <a:cubicBezTo>
                      <a:pt x="1268734" y="756974"/>
                      <a:pt x="1334049" y="732783"/>
                      <a:pt x="1389687" y="723107"/>
                    </a:cubicBezTo>
                    <a:cubicBezTo>
                      <a:pt x="1445325" y="713431"/>
                      <a:pt x="1476773" y="718269"/>
                      <a:pt x="1520316" y="708593"/>
                    </a:cubicBezTo>
                    <a:cubicBezTo>
                      <a:pt x="1563859" y="698917"/>
                      <a:pt x="1650945" y="665050"/>
                      <a:pt x="1650945" y="665050"/>
                    </a:cubicBezTo>
                    <a:cubicBezTo>
                      <a:pt x="1677554" y="650536"/>
                      <a:pt x="1677554" y="640859"/>
                      <a:pt x="1679973" y="621507"/>
                    </a:cubicBezTo>
                    <a:cubicBezTo>
                      <a:pt x="1682392" y="602155"/>
                      <a:pt x="1687230" y="594897"/>
                      <a:pt x="1665459" y="548935"/>
                    </a:cubicBezTo>
                    <a:cubicBezTo>
                      <a:pt x="1643688" y="502973"/>
                      <a:pt x="1600145" y="413468"/>
                      <a:pt x="1549345" y="345735"/>
                    </a:cubicBezTo>
                    <a:cubicBezTo>
                      <a:pt x="1498545" y="278002"/>
                      <a:pt x="1406621" y="188497"/>
                      <a:pt x="1360659" y="142535"/>
                    </a:cubicBezTo>
                    <a:cubicBezTo>
                      <a:pt x="1314697" y="96573"/>
                      <a:pt x="1273573" y="69964"/>
                      <a:pt x="1273573" y="69964"/>
                    </a:cubicBezTo>
                    <a:cubicBezTo>
                      <a:pt x="1256640" y="50612"/>
                      <a:pt x="1249383" y="33678"/>
                      <a:pt x="1259059" y="26421"/>
                    </a:cubicBezTo>
                    <a:cubicBezTo>
                      <a:pt x="1268735" y="19164"/>
                      <a:pt x="1275992" y="-29217"/>
                      <a:pt x="1331630" y="26421"/>
                    </a:cubicBezTo>
                    <a:cubicBezTo>
                      <a:pt x="1387268" y="82059"/>
                      <a:pt x="1517897" y="261069"/>
                      <a:pt x="1592887" y="360250"/>
                    </a:cubicBezTo>
                    <a:cubicBezTo>
                      <a:pt x="1667877" y="459431"/>
                      <a:pt x="1759802" y="568288"/>
                      <a:pt x="1781573" y="621507"/>
                    </a:cubicBezTo>
                    <a:cubicBezTo>
                      <a:pt x="1803344" y="674726"/>
                      <a:pt x="1740449" y="660212"/>
                      <a:pt x="1723516" y="679564"/>
                    </a:cubicBezTo>
                    <a:cubicBezTo>
                      <a:pt x="1706583" y="698916"/>
                      <a:pt x="1701744" y="720688"/>
                      <a:pt x="1679973" y="737621"/>
                    </a:cubicBezTo>
                    <a:cubicBezTo>
                      <a:pt x="1658202" y="754554"/>
                      <a:pt x="1617077" y="771488"/>
                      <a:pt x="1592887" y="781164"/>
                    </a:cubicBezTo>
                    <a:cubicBezTo>
                      <a:pt x="1568697" y="790840"/>
                      <a:pt x="1534830" y="795678"/>
                      <a:pt x="1534830" y="795678"/>
                    </a:cubicBezTo>
                    <a:cubicBezTo>
                      <a:pt x="1498544" y="805354"/>
                      <a:pt x="1423554" y="829545"/>
                      <a:pt x="1375173" y="839221"/>
                    </a:cubicBezTo>
                    <a:cubicBezTo>
                      <a:pt x="1326792" y="848897"/>
                      <a:pt x="1309859" y="856154"/>
                      <a:pt x="1244545" y="853735"/>
                    </a:cubicBezTo>
                    <a:cubicBezTo>
                      <a:pt x="1179231" y="851316"/>
                      <a:pt x="1063116" y="834383"/>
                      <a:pt x="983287" y="824707"/>
                    </a:cubicBezTo>
                    <a:cubicBezTo>
                      <a:pt x="903458" y="815031"/>
                      <a:pt x="835725" y="800516"/>
                      <a:pt x="765573" y="795678"/>
                    </a:cubicBezTo>
                    <a:cubicBezTo>
                      <a:pt x="695421" y="790840"/>
                      <a:pt x="613173" y="800516"/>
                      <a:pt x="562373" y="795678"/>
                    </a:cubicBezTo>
                    <a:cubicBezTo>
                      <a:pt x="511573" y="790840"/>
                      <a:pt x="504316" y="776326"/>
                      <a:pt x="460773" y="766650"/>
                    </a:cubicBezTo>
                    <a:cubicBezTo>
                      <a:pt x="417230" y="756974"/>
                      <a:pt x="359173" y="754554"/>
                      <a:pt x="301116" y="737621"/>
                    </a:cubicBezTo>
                    <a:cubicBezTo>
                      <a:pt x="243059" y="720688"/>
                      <a:pt x="153554" y="689240"/>
                      <a:pt x="112430" y="665050"/>
                    </a:cubicBezTo>
                    <a:cubicBezTo>
                      <a:pt x="71306" y="640860"/>
                      <a:pt x="54373" y="592478"/>
                      <a:pt x="54373" y="592478"/>
                    </a:cubicBezTo>
                    <a:cubicBezTo>
                      <a:pt x="39859" y="568288"/>
                      <a:pt x="-25456" y="548936"/>
                      <a:pt x="10830" y="56345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rgbClr val="E7E6E6">
                    <a:lumMod val="9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707" name="Freeform: Shape 92"/>
              <p:cNvSpPr/>
              <p:nvPr/>
            </p:nvSpPr>
            <p:spPr>
              <a:xfrm rot="371080" flipH="1">
                <a:off x="0" y="0"/>
                <a:ext cx="2165703" cy="910353"/>
              </a:xfrm>
              <a:custGeom>
                <a:avLst/>
                <a:gdLst>
                  <a:gd name="connsiteX0" fmla="*/ 10830 w 1786101"/>
                  <a:gd name="connsiteY0" fmla="*/ 563450 h 854203"/>
                  <a:gd name="connsiteX1" fmla="*/ 272087 w 1786101"/>
                  <a:gd name="connsiteY1" fmla="*/ 679564 h 854203"/>
                  <a:gd name="connsiteX2" fmla="*/ 417230 w 1786101"/>
                  <a:gd name="connsiteY2" fmla="*/ 708593 h 854203"/>
                  <a:gd name="connsiteX3" fmla="*/ 649459 w 1786101"/>
                  <a:gd name="connsiteY3" fmla="*/ 752135 h 854203"/>
                  <a:gd name="connsiteX4" fmla="*/ 896202 w 1786101"/>
                  <a:gd name="connsiteY4" fmla="*/ 781164 h 854203"/>
                  <a:gd name="connsiteX5" fmla="*/ 1186487 w 1786101"/>
                  <a:gd name="connsiteY5" fmla="*/ 766650 h 854203"/>
                  <a:gd name="connsiteX6" fmla="*/ 1389687 w 1786101"/>
                  <a:gd name="connsiteY6" fmla="*/ 723107 h 854203"/>
                  <a:gd name="connsiteX7" fmla="*/ 1520316 w 1786101"/>
                  <a:gd name="connsiteY7" fmla="*/ 708593 h 854203"/>
                  <a:gd name="connsiteX8" fmla="*/ 1650945 w 1786101"/>
                  <a:gd name="connsiteY8" fmla="*/ 665050 h 854203"/>
                  <a:gd name="connsiteX9" fmla="*/ 1679973 w 1786101"/>
                  <a:gd name="connsiteY9" fmla="*/ 621507 h 854203"/>
                  <a:gd name="connsiteX10" fmla="*/ 1665459 w 1786101"/>
                  <a:gd name="connsiteY10" fmla="*/ 548935 h 854203"/>
                  <a:gd name="connsiteX11" fmla="*/ 1549345 w 1786101"/>
                  <a:gd name="connsiteY11" fmla="*/ 345735 h 854203"/>
                  <a:gd name="connsiteX12" fmla="*/ 1360659 w 1786101"/>
                  <a:gd name="connsiteY12" fmla="*/ 142535 h 854203"/>
                  <a:gd name="connsiteX13" fmla="*/ 1273573 w 1786101"/>
                  <a:gd name="connsiteY13" fmla="*/ 69964 h 854203"/>
                  <a:gd name="connsiteX14" fmla="*/ 1259059 w 1786101"/>
                  <a:gd name="connsiteY14" fmla="*/ 26421 h 854203"/>
                  <a:gd name="connsiteX15" fmla="*/ 1331630 w 1786101"/>
                  <a:gd name="connsiteY15" fmla="*/ 26421 h 854203"/>
                  <a:gd name="connsiteX16" fmla="*/ 1592887 w 1786101"/>
                  <a:gd name="connsiteY16" fmla="*/ 360250 h 854203"/>
                  <a:gd name="connsiteX17" fmla="*/ 1781573 w 1786101"/>
                  <a:gd name="connsiteY17" fmla="*/ 621507 h 854203"/>
                  <a:gd name="connsiteX18" fmla="*/ 1723516 w 1786101"/>
                  <a:gd name="connsiteY18" fmla="*/ 679564 h 854203"/>
                  <a:gd name="connsiteX19" fmla="*/ 1679973 w 1786101"/>
                  <a:gd name="connsiteY19" fmla="*/ 737621 h 854203"/>
                  <a:gd name="connsiteX20" fmla="*/ 1592887 w 1786101"/>
                  <a:gd name="connsiteY20" fmla="*/ 781164 h 854203"/>
                  <a:gd name="connsiteX21" fmla="*/ 1534830 w 1786101"/>
                  <a:gd name="connsiteY21" fmla="*/ 795678 h 854203"/>
                  <a:gd name="connsiteX22" fmla="*/ 1375173 w 1786101"/>
                  <a:gd name="connsiteY22" fmla="*/ 839221 h 854203"/>
                  <a:gd name="connsiteX23" fmla="*/ 1244545 w 1786101"/>
                  <a:gd name="connsiteY23" fmla="*/ 853735 h 854203"/>
                  <a:gd name="connsiteX24" fmla="*/ 983287 w 1786101"/>
                  <a:gd name="connsiteY24" fmla="*/ 824707 h 854203"/>
                  <a:gd name="connsiteX25" fmla="*/ 765573 w 1786101"/>
                  <a:gd name="connsiteY25" fmla="*/ 795678 h 854203"/>
                  <a:gd name="connsiteX26" fmla="*/ 562373 w 1786101"/>
                  <a:gd name="connsiteY26" fmla="*/ 795678 h 854203"/>
                  <a:gd name="connsiteX27" fmla="*/ 460773 w 1786101"/>
                  <a:gd name="connsiteY27" fmla="*/ 766650 h 854203"/>
                  <a:gd name="connsiteX28" fmla="*/ 301116 w 1786101"/>
                  <a:gd name="connsiteY28" fmla="*/ 737621 h 854203"/>
                  <a:gd name="connsiteX29" fmla="*/ 112430 w 1786101"/>
                  <a:gd name="connsiteY29" fmla="*/ 665050 h 854203"/>
                  <a:gd name="connsiteX30" fmla="*/ 54373 w 1786101"/>
                  <a:gd name="connsiteY30" fmla="*/ 592478 h 854203"/>
                  <a:gd name="connsiteX31" fmla="*/ 10830 w 1786101"/>
                  <a:gd name="connsiteY31" fmla="*/ 563450 h 85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786101" h="854203">
                    <a:moveTo>
                      <a:pt x="10830" y="563450"/>
                    </a:moveTo>
                    <a:cubicBezTo>
                      <a:pt x="47116" y="577964"/>
                      <a:pt x="204354" y="655374"/>
                      <a:pt x="272087" y="679564"/>
                    </a:cubicBezTo>
                    <a:cubicBezTo>
                      <a:pt x="339820" y="703755"/>
                      <a:pt x="417230" y="708593"/>
                      <a:pt x="417230" y="708593"/>
                    </a:cubicBezTo>
                    <a:cubicBezTo>
                      <a:pt x="480125" y="720688"/>
                      <a:pt x="569630" y="740040"/>
                      <a:pt x="649459" y="752135"/>
                    </a:cubicBezTo>
                    <a:cubicBezTo>
                      <a:pt x="729288" y="764230"/>
                      <a:pt x="806697" y="778745"/>
                      <a:pt x="896202" y="781164"/>
                    </a:cubicBezTo>
                    <a:cubicBezTo>
                      <a:pt x="985707" y="783583"/>
                      <a:pt x="1104240" y="776326"/>
                      <a:pt x="1186487" y="766650"/>
                    </a:cubicBezTo>
                    <a:cubicBezTo>
                      <a:pt x="1268734" y="756974"/>
                      <a:pt x="1334049" y="732783"/>
                      <a:pt x="1389687" y="723107"/>
                    </a:cubicBezTo>
                    <a:cubicBezTo>
                      <a:pt x="1445325" y="713431"/>
                      <a:pt x="1476773" y="718269"/>
                      <a:pt x="1520316" y="708593"/>
                    </a:cubicBezTo>
                    <a:cubicBezTo>
                      <a:pt x="1563859" y="698917"/>
                      <a:pt x="1650945" y="665050"/>
                      <a:pt x="1650945" y="665050"/>
                    </a:cubicBezTo>
                    <a:cubicBezTo>
                      <a:pt x="1677554" y="650536"/>
                      <a:pt x="1677554" y="640859"/>
                      <a:pt x="1679973" y="621507"/>
                    </a:cubicBezTo>
                    <a:cubicBezTo>
                      <a:pt x="1682392" y="602155"/>
                      <a:pt x="1687230" y="594897"/>
                      <a:pt x="1665459" y="548935"/>
                    </a:cubicBezTo>
                    <a:cubicBezTo>
                      <a:pt x="1643688" y="502973"/>
                      <a:pt x="1600145" y="413468"/>
                      <a:pt x="1549345" y="345735"/>
                    </a:cubicBezTo>
                    <a:cubicBezTo>
                      <a:pt x="1498545" y="278002"/>
                      <a:pt x="1406621" y="188497"/>
                      <a:pt x="1360659" y="142535"/>
                    </a:cubicBezTo>
                    <a:cubicBezTo>
                      <a:pt x="1314697" y="96573"/>
                      <a:pt x="1273573" y="69964"/>
                      <a:pt x="1273573" y="69964"/>
                    </a:cubicBezTo>
                    <a:cubicBezTo>
                      <a:pt x="1256640" y="50612"/>
                      <a:pt x="1249383" y="33678"/>
                      <a:pt x="1259059" y="26421"/>
                    </a:cubicBezTo>
                    <a:cubicBezTo>
                      <a:pt x="1268735" y="19164"/>
                      <a:pt x="1275992" y="-29217"/>
                      <a:pt x="1331630" y="26421"/>
                    </a:cubicBezTo>
                    <a:cubicBezTo>
                      <a:pt x="1387268" y="82059"/>
                      <a:pt x="1517897" y="261069"/>
                      <a:pt x="1592887" y="360250"/>
                    </a:cubicBezTo>
                    <a:cubicBezTo>
                      <a:pt x="1667877" y="459431"/>
                      <a:pt x="1759802" y="568288"/>
                      <a:pt x="1781573" y="621507"/>
                    </a:cubicBezTo>
                    <a:cubicBezTo>
                      <a:pt x="1803344" y="674726"/>
                      <a:pt x="1740449" y="660212"/>
                      <a:pt x="1723516" y="679564"/>
                    </a:cubicBezTo>
                    <a:cubicBezTo>
                      <a:pt x="1706583" y="698916"/>
                      <a:pt x="1701744" y="720688"/>
                      <a:pt x="1679973" y="737621"/>
                    </a:cubicBezTo>
                    <a:cubicBezTo>
                      <a:pt x="1658202" y="754554"/>
                      <a:pt x="1617077" y="771488"/>
                      <a:pt x="1592887" y="781164"/>
                    </a:cubicBezTo>
                    <a:cubicBezTo>
                      <a:pt x="1568697" y="790840"/>
                      <a:pt x="1534830" y="795678"/>
                      <a:pt x="1534830" y="795678"/>
                    </a:cubicBezTo>
                    <a:cubicBezTo>
                      <a:pt x="1498544" y="805354"/>
                      <a:pt x="1423554" y="829545"/>
                      <a:pt x="1375173" y="839221"/>
                    </a:cubicBezTo>
                    <a:cubicBezTo>
                      <a:pt x="1326792" y="848897"/>
                      <a:pt x="1309859" y="856154"/>
                      <a:pt x="1244545" y="853735"/>
                    </a:cubicBezTo>
                    <a:cubicBezTo>
                      <a:pt x="1179231" y="851316"/>
                      <a:pt x="1063116" y="834383"/>
                      <a:pt x="983287" y="824707"/>
                    </a:cubicBezTo>
                    <a:cubicBezTo>
                      <a:pt x="903458" y="815031"/>
                      <a:pt x="835725" y="800516"/>
                      <a:pt x="765573" y="795678"/>
                    </a:cubicBezTo>
                    <a:cubicBezTo>
                      <a:pt x="695421" y="790840"/>
                      <a:pt x="613173" y="800516"/>
                      <a:pt x="562373" y="795678"/>
                    </a:cubicBezTo>
                    <a:cubicBezTo>
                      <a:pt x="511573" y="790840"/>
                      <a:pt x="504316" y="776326"/>
                      <a:pt x="460773" y="766650"/>
                    </a:cubicBezTo>
                    <a:cubicBezTo>
                      <a:pt x="417230" y="756974"/>
                      <a:pt x="359173" y="754554"/>
                      <a:pt x="301116" y="737621"/>
                    </a:cubicBezTo>
                    <a:cubicBezTo>
                      <a:pt x="243059" y="720688"/>
                      <a:pt x="153554" y="689240"/>
                      <a:pt x="112430" y="665050"/>
                    </a:cubicBezTo>
                    <a:cubicBezTo>
                      <a:pt x="71306" y="640860"/>
                      <a:pt x="54373" y="592478"/>
                      <a:pt x="54373" y="592478"/>
                    </a:cubicBezTo>
                    <a:cubicBezTo>
                      <a:pt x="39859" y="568288"/>
                      <a:pt x="-25456" y="548936"/>
                      <a:pt x="10830" y="56345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rgbClr val="E7E6E6">
                    <a:lumMod val="9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582" name="Group 581"/>
            <p:cNvGrpSpPr/>
            <p:nvPr/>
          </p:nvGrpSpPr>
          <p:grpSpPr>
            <a:xfrm>
              <a:off x="0" y="0"/>
              <a:ext cx="5793741" cy="4708981"/>
              <a:chOff x="0" y="0"/>
              <a:chExt cx="5793741" cy="4708981"/>
            </a:xfrm>
          </p:grpSpPr>
          <p:grpSp>
            <p:nvGrpSpPr>
              <p:cNvPr id="585" name="Group 584"/>
              <p:cNvGrpSpPr/>
              <p:nvPr/>
            </p:nvGrpSpPr>
            <p:grpSpPr>
              <a:xfrm>
                <a:off x="1891393" y="1880507"/>
                <a:ext cx="1148091" cy="1099187"/>
                <a:chOff x="0" y="0"/>
                <a:chExt cx="1148091" cy="1099187"/>
              </a:xfrm>
            </p:grpSpPr>
            <p:sp>
              <p:nvSpPr>
                <p:cNvPr id="704" name="Freeform 703"/>
                <p:cNvSpPr/>
                <p:nvPr/>
              </p:nvSpPr>
              <p:spPr>
                <a:xfrm rot="1247552">
                  <a:off x="508000" y="0"/>
                  <a:ext cx="640091" cy="989201"/>
                </a:xfrm>
                <a:custGeom>
                  <a:avLst/>
                  <a:gdLst>
                    <a:gd name="connsiteX0" fmla="*/ 168930 w 369984"/>
                    <a:gd name="connsiteY0" fmla="*/ 8348 h 576847"/>
                    <a:gd name="connsiteX1" fmla="*/ 168930 w 369984"/>
                    <a:gd name="connsiteY1" fmla="*/ 59863 h 576847"/>
                    <a:gd name="connsiteX2" fmla="*/ 91657 w 369984"/>
                    <a:gd name="connsiteY2" fmla="*/ 111379 h 576847"/>
                    <a:gd name="connsiteX3" fmla="*/ 53020 w 369984"/>
                    <a:gd name="connsiteY3" fmla="*/ 124258 h 576847"/>
                    <a:gd name="connsiteX4" fmla="*/ 1505 w 369984"/>
                    <a:gd name="connsiteY4" fmla="*/ 162894 h 576847"/>
                    <a:gd name="connsiteX5" fmla="*/ 14384 w 369984"/>
                    <a:gd name="connsiteY5" fmla="*/ 227289 h 576847"/>
                    <a:gd name="connsiteX6" fmla="*/ 20823 w 369984"/>
                    <a:gd name="connsiteY6" fmla="*/ 375396 h 576847"/>
                    <a:gd name="connsiteX7" fmla="*/ 40141 w 369984"/>
                    <a:gd name="connsiteY7" fmla="*/ 523503 h 576847"/>
                    <a:gd name="connsiteX8" fmla="*/ 46581 w 369984"/>
                    <a:gd name="connsiteY8" fmla="*/ 575018 h 576847"/>
                    <a:gd name="connsiteX9" fmla="*/ 130294 w 369984"/>
                    <a:gd name="connsiteY9" fmla="*/ 555700 h 576847"/>
                    <a:gd name="connsiteX10" fmla="*/ 136733 w 369984"/>
                    <a:gd name="connsiteY10" fmla="*/ 465548 h 576847"/>
                    <a:gd name="connsiteX11" fmla="*/ 162491 w 369984"/>
                    <a:gd name="connsiteY11" fmla="*/ 356077 h 576847"/>
                    <a:gd name="connsiteX12" fmla="*/ 143172 w 369984"/>
                    <a:gd name="connsiteY12" fmla="*/ 253046 h 576847"/>
                    <a:gd name="connsiteX13" fmla="*/ 175370 w 369984"/>
                    <a:gd name="connsiteY13" fmla="*/ 227289 h 576847"/>
                    <a:gd name="connsiteX14" fmla="*/ 233325 w 369984"/>
                    <a:gd name="connsiteY14" fmla="*/ 214410 h 576847"/>
                    <a:gd name="connsiteX15" fmla="*/ 317037 w 369984"/>
                    <a:gd name="connsiteY15" fmla="*/ 182213 h 576847"/>
                    <a:gd name="connsiteX16" fmla="*/ 349234 w 369984"/>
                    <a:gd name="connsiteY16" fmla="*/ 130697 h 576847"/>
                    <a:gd name="connsiteX17" fmla="*/ 368553 w 369984"/>
                    <a:gd name="connsiteY17" fmla="*/ 92061 h 576847"/>
                    <a:gd name="connsiteX18" fmla="*/ 368553 w 369984"/>
                    <a:gd name="connsiteY18" fmla="*/ 27666 h 576847"/>
                    <a:gd name="connsiteX19" fmla="*/ 368553 w 369984"/>
                    <a:gd name="connsiteY19" fmla="*/ 1908 h 576847"/>
                    <a:gd name="connsiteX20" fmla="*/ 349234 w 369984"/>
                    <a:gd name="connsiteY20" fmla="*/ 1908 h 576847"/>
                    <a:gd name="connsiteX21" fmla="*/ 168930 w 369984"/>
                    <a:gd name="connsiteY21" fmla="*/ 8348 h 576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69984" h="576847">
                      <a:moveTo>
                        <a:pt x="168930" y="8348"/>
                      </a:moveTo>
                      <a:cubicBezTo>
                        <a:pt x="175369" y="25519"/>
                        <a:pt x="181809" y="42691"/>
                        <a:pt x="168930" y="59863"/>
                      </a:cubicBezTo>
                      <a:cubicBezTo>
                        <a:pt x="156051" y="77035"/>
                        <a:pt x="110975" y="100647"/>
                        <a:pt x="91657" y="111379"/>
                      </a:cubicBezTo>
                      <a:cubicBezTo>
                        <a:pt x="72339" y="122111"/>
                        <a:pt x="68045" y="115672"/>
                        <a:pt x="53020" y="124258"/>
                      </a:cubicBezTo>
                      <a:cubicBezTo>
                        <a:pt x="37995" y="132844"/>
                        <a:pt x="7944" y="145722"/>
                        <a:pt x="1505" y="162894"/>
                      </a:cubicBezTo>
                      <a:cubicBezTo>
                        <a:pt x="-4934" y="180066"/>
                        <a:pt x="11164" y="191872"/>
                        <a:pt x="14384" y="227289"/>
                      </a:cubicBezTo>
                      <a:cubicBezTo>
                        <a:pt x="17604" y="262706"/>
                        <a:pt x="16530" y="326027"/>
                        <a:pt x="20823" y="375396"/>
                      </a:cubicBezTo>
                      <a:cubicBezTo>
                        <a:pt x="25116" y="424765"/>
                        <a:pt x="35848" y="490233"/>
                        <a:pt x="40141" y="523503"/>
                      </a:cubicBezTo>
                      <a:cubicBezTo>
                        <a:pt x="44434" y="556773"/>
                        <a:pt x="31555" y="569652"/>
                        <a:pt x="46581" y="575018"/>
                      </a:cubicBezTo>
                      <a:cubicBezTo>
                        <a:pt x="61607" y="580384"/>
                        <a:pt x="115269" y="573945"/>
                        <a:pt x="130294" y="555700"/>
                      </a:cubicBezTo>
                      <a:cubicBezTo>
                        <a:pt x="145319" y="537455"/>
                        <a:pt x="131367" y="498818"/>
                        <a:pt x="136733" y="465548"/>
                      </a:cubicBezTo>
                      <a:cubicBezTo>
                        <a:pt x="142099" y="432278"/>
                        <a:pt x="161418" y="391494"/>
                        <a:pt x="162491" y="356077"/>
                      </a:cubicBezTo>
                      <a:cubicBezTo>
                        <a:pt x="163564" y="320660"/>
                        <a:pt x="143172" y="253046"/>
                        <a:pt x="143172" y="253046"/>
                      </a:cubicBezTo>
                      <a:cubicBezTo>
                        <a:pt x="145318" y="231581"/>
                        <a:pt x="160345" y="233728"/>
                        <a:pt x="175370" y="227289"/>
                      </a:cubicBezTo>
                      <a:cubicBezTo>
                        <a:pt x="190395" y="220850"/>
                        <a:pt x="209714" y="221923"/>
                        <a:pt x="233325" y="214410"/>
                      </a:cubicBezTo>
                      <a:cubicBezTo>
                        <a:pt x="256936" y="206897"/>
                        <a:pt x="297719" y="196165"/>
                        <a:pt x="317037" y="182213"/>
                      </a:cubicBezTo>
                      <a:cubicBezTo>
                        <a:pt x="336355" y="168261"/>
                        <a:pt x="340648" y="145722"/>
                        <a:pt x="349234" y="130697"/>
                      </a:cubicBezTo>
                      <a:cubicBezTo>
                        <a:pt x="357820" y="115672"/>
                        <a:pt x="365333" y="109233"/>
                        <a:pt x="368553" y="92061"/>
                      </a:cubicBezTo>
                      <a:cubicBezTo>
                        <a:pt x="371773" y="74889"/>
                        <a:pt x="368553" y="27666"/>
                        <a:pt x="368553" y="27666"/>
                      </a:cubicBezTo>
                      <a:lnTo>
                        <a:pt x="368553" y="1908"/>
                      </a:lnTo>
                      <a:cubicBezTo>
                        <a:pt x="365333" y="-2385"/>
                        <a:pt x="349234" y="1908"/>
                        <a:pt x="349234" y="1908"/>
                      </a:cubicBezTo>
                      <a:lnTo>
                        <a:pt x="168930" y="8348"/>
                      </a:lnTo>
                      <a:close/>
                    </a:path>
                  </a:pathLst>
                </a:custGeom>
                <a:solidFill>
                  <a:srgbClr val="E7E6E6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705" name="Freeform 704"/>
                <p:cNvSpPr/>
                <p:nvPr/>
              </p:nvSpPr>
              <p:spPr>
                <a:xfrm rot="652660">
                  <a:off x="0" y="812800"/>
                  <a:ext cx="597629" cy="286387"/>
                </a:xfrm>
                <a:custGeom>
                  <a:avLst/>
                  <a:gdLst>
                    <a:gd name="connsiteX0" fmla="*/ 187885 w 299576"/>
                    <a:gd name="connsiteY0" fmla="*/ 26710 h 129909"/>
                    <a:gd name="connsiteX1" fmla="*/ 84854 w 299576"/>
                    <a:gd name="connsiteY1" fmla="*/ 58907 h 129909"/>
                    <a:gd name="connsiteX2" fmla="*/ 39778 w 299576"/>
                    <a:gd name="connsiteY2" fmla="*/ 65347 h 129909"/>
                    <a:gd name="connsiteX3" fmla="*/ 1141 w 299576"/>
                    <a:gd name="connsiteY3" fmla="*/ 84665 h 129909"/>
                    <a:gd name="connsiteX4" fmla="*/ 14020 w 299576"/>
                    <a:gd name="connsiteY4" fmla="*/ 110423 h 129909"/>
                    <a:gd name="connsiteX5" fmla="*/ 52657 w 299576"/>
                    <a:gd name="connsiteY5" fmla="*/ 123302 h 129909"/>
                    <a:gd name="connsiteX6" fmla="*/ 91294 w 299576"/>
                    <a:gd name="connsiteY6" fmla="*/ 129741 h 129909"/>
                    <a:gd name="connsiteX7" fmla="*/ 194324 w 299576"/>
                    <a:gd name="connsiteY7" fmla="*/ 116862 h 129909"/>
                    <a:gd name="connsiteX8" fmla="*/ 245840 w 299576"/>
                    <a:gd name="connsiteY8" fmla="*/ 116862 h 129909"/>
                    <a:gd name="connsiteX9" fmla="*/ 297355 w 299576"/>
                    <a:gd name="connsiteY9" fmla="*/ 110423 h 129909"/>
                    <a:gd name="connsiteX10" fmla="*/ 290916 w 299576"/>
                    <a:gd name="connsiteY10" fmla="*/ 78226 h 129909"/>
                    <a:gd name="connsiteX11" fmla="*/ 284477 w 299576"/>
                    <a:gd name="connsiteY11" fmla="*/ 58907 h 129909"/>
                    <a:gd name="connsiteX12" fmla="*/ 284477 w 299576"/>
                    <a:gd name="connsiteY12" fmla="*/ 39589 h 129909"/>
                    <a:gd name="connsiteX13" fmla="*/ 290916 w 299576"/>
                    <a:gd name="connsiteY13" fmla="*/ 13831 h 129909"/>
                    <a:gd name="connsiteX14" fmla="*/ 297355 w 299576"/>
                    <a:gd name="connsiteY14" fmla="*/ 953 h 129909"/>
                    <a:gd name="connsiteX15" fmla="*/ 284477 w 299576"/>
                    <a:gd name="connsiteY15" fmla="*/ 953 h 129909"/>
                    <a:gd name="connsiteX16" fmla="*/ 245840 w 299576"/>
                    <a:gd name="connsiteY16" fmla="*/ 953 h 129909"/>
                    <a:gd name="connsiteX17" fmla="*/ 187885 w 299576"/>
                    <a:gd name="connsiteY17" fmla="*/ 26710 h 129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9576" h="129909">
                      <a:moveTo>
                        <a:pt x="187885" y="26710"/>
                      </a:moveTo>
                      <a:cubicBezTo>
                        <a:pt x="161054" y="36369"/>
                        <a:pt x="109538" y="52468"/>
                        <a:pt x="84854" y="58907"/>
                      </a:cubicBezTo>
                      <a:cubicBezTo>
                        <a:pt x="60169" y="65347"/>
                        <a:pt x="53730" y="61054"/>
                        <a:pt x="39778" y="65347"/>
                      </a:cubicBezTo>
                      <a:cubicBezTo>
                        <a:pt x="25826" y="69640"/>
                        <a:pt x="1141" y="84665"/>
                        <a:pt x="1141" y="84665"/>
                      </a:cubicBezTo>
                      <a:cubicBezTo>
                        <a:pt x="-3152" y="92178"/>
                        <a:pt x="5434" y="103984"/>
                        <a:pt x="14020" y="110423"/>
                      </a:cubicBezTo>
                      <a:cubicBezTo>
                        <a:pt x="22606" y="116863"/>
                        <a:pt x="39778" y="120082"/>
                        <a:pt x="52657" y="123302"/>
                      </a:cubicBezTo>
                      <a:cubicBezTo>
                        <a:pt x="65536" y="126522"/>
                        <a:pt x="67683" y="130814"/>
                        <a:pt x="91294" y="129741"/>
                      </a:cubicBezTo>
                      <a:cubicBezTo>
                        <a:pt x="114905" y="128668"/>
                        <a:pt x="168566" y="119009"/>
                        <a:pt x="194324" y="116862"/>
                      </a:cubicBezTo>
                      <a:cubicBezTo>
                        <a:pt x="220082" y="114715"/>
                        <a:pt x="228668" y="117935"/>
                        <a:pt x="245840" y="116862"/>
                      </a:cubicBezTo>
                      <a:cubicBezTo>
                        <a:pt x="263012" y="115789"/>
                        <a:pt x="297355" y="110423"/>
                        <a:pt x="297355" y="110423"/>
                      </a:cubicBezTo>
                      <a:cubicBezTo>
                        <a:pt x="304868" y="103984"/>
                        <a:pt x="290916" y="78226"/>
                        <a:pt x="290916" y="78226"/>
                      </a:cubicBezTo>
                      <a:cubicBezTo>
                        <a:pt x="288770" y="69640"/>
                        <a:pt x="284477" y="58907"/>
                        <a:pt x="284477" y="58907"/>
                      </a:cubicBezTo>
                      <a:cubicBezTo>
                        <a:pt x="283404" y="52468"/>
                        <a:pt x="284477" y="39589"/>
                        <a:pt x="284477" y="39589"/>
                      </a:cubicBezTo>
                      <a:cubicBezTo>
                        <a:pt x="285550" y="32076"/>
                        <a:pt x="290916" y="13831"/>
                        <a:pt x="290916" y="13831"/>
                      </a:cubicBezTo>
                      <a:cubicBezTo>
                        <a:pt x="293062" y="7392"/>
                        <a:pt x="297355" y="953"/>
                        <a:pt x="297355" y="953"/>
                      </a:cubicBezTo>
                      <a:cubicBezTo>
                        <a:pt x="296282" y="-1193"/>
                        <a:pt x="284477" y="953"/>
                        <a:pt x="284477" y="953"/>
                      </a:cubicBezTo>
                      <a:cubicBezTo>
                        <a:pt x="275891" y="953"/>
                        <a:pt x="259792" y="-1193"/>
                        <a:pt x="245840" y="953"/>
                      </a:cubicBezTo>
                      <a:cubicBezTo>
                        <a:pt x="231888" y="3099"/>
                        <a:pt x="214716" y="17051"/>
                        <a:pt x="187885" y="2671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586" name="Group 585"/>
              <p:cNvGrpSpPr/>
              <p:nvPr/>
            </p:nvGrpSpPr>
            <p:grpSpPr>
              <a:xfrm>
                <a:off x="0" y="0"/>
                <a:ext cx="5793741" cy="4708981"/>
                <a:chOff x="0" y="0"/>
                <a:chExt cx="5793741" cy="4708981"/>
              </a:xfrm>
            </p:grpSpPr>
            <p:grpSp>
              <p:nvGrpSpPr>
                <p:cNvPr id="587" name="Group 586"/>
                <p:cNvGrpSpPr/>
                <p:nvPr/>
              </p:nvGrpSpPr>
              <p:grpSpPr>
                <a:xfrm rot="2690130">
                  <a:off x="2090056" y="597807"/>
                  <a:ext cx="1100456" cy="719456"/>
                  <a:chOff x="0" y="0"/>
                  <a:chExt cx="1100726" cy="719481"/>
                </a:xfrm>
              </p:grpSpPr>
              <p:sp>
                <p:nvSpPr>
                  <p:cNvPr id="702" name="Freeform 701"/>
                  <p:cNvSpPr/>
                  <p:nvPr/>
                </p:nvSpPr>
                <p:spPr>
                  <a:xfrm rot="470167">
                    <a:off x="0" y="159657"/>
                    <a:ext cx="408132" cy="259730"/>
                  </a:xfrm>
                  <a:custGeom>
                    <a:avLst/>
                    <a:gdLst>
                      <a:gd name="connsiteX0" fmla="*/ 1702204 w 1780281"/>
                      <a:gd name="connsiteY0" fmla="*/ 624843 h 1062815"/>
                      <a:gd name="connsiteX1" fmla="*/ 1554097 w 1780281"/>
                      <a:gd name="connsiteY1" fmla="*/ 624843 h 1062815"/>
                      <a:gd name="connsiteX2" fmla="*/ 1496142 w 1780281"/>
                      <a:gd name="connsiteY2" fmla="*/ 618403 h 1062815"/>
                      <a:gd name="connsiteX3" fmla="*/ 1463945 w 1780281"/>
                      <a:gd name="connsiteY3" fmla="*/ 592645 h 1062815"/>
                      <a:gd name="connsiteX4" fmla="*/ 1425308 w 1780281"/>
                      <a:gd name="connsiteY4" fmla="*/ 541130 h 1062815"/>
                      <a:gd name="connsiteX5" fmla="*/ 1380232 w 1780281"/>
                      <a:gd name="connsiteY5" fmla="*/ 476736 h 1062815"/>
                      <a:gd name="connsiteX6" fmla="*/ 1348035 w 1780281"/>
                      <a:gd name="connsiteY6" fmla="*/ 405902 h 1062815"/>
                      <a:gd name="connsiteX7" fmla="*/ 1309399 w 1780281"/>
                      <a:gd name="connsiteY7" fmla="*/ 341507 h 1062815"/>
                      <a:gd name="connsiteX8" fmla="*/ 1232125 w 1780281"/>
                      <a:gd name="connsiteY8" fmla="*/ 296431 h 1062815"/>
                      <a:gd name="connsiteX9" fmla="*/ 1129094 w 1780281"/>
                      <a:gd name="connsiteY9" fmla="*/ 244916 h 1062815"/>
                      <a:gd name="connsiteX10" fmla="*/ 1032503 w 1780281"/>
                      <a:gd name="connsiteY10" fmla="*/ 199840 h 1062815"/>
                      <a:gd name="connsiteX11" fmla="*/ 993866 w 1780281"/>
                      <a:gd name="connsiteY11" fmla="*/ 180521 h 1062815"/>
                      <a:gd name="connsiteX12" fmla="*/ 890835 w 1780281"/>
                      <a:gd name="connsiteY12" fmla="*/ 129006 h 1062815"/>
                      <a:gd name="connsiteX13" fmla="*/ 820001 w 1780281"/>
                      <a:gd name="connsiteY13" fmla="*/ 51733 h 1062815"/>
                      <a:gd name="connsiteX14" fmla="*/ 710531 w 1780281"/>
                      <a:gd name="connsiteY14" fmla="*/ 217 h 1062815"/>
                      <a:gd name="connsiteX15" fmla="*/ 613939 w 1780281"/>
                      <a:gd name="connsiteY15" fmla="*/ 71051 h 1062815"/>
                      <a:gd name="connsiteX16" fmla="*/ 659016 w 1780281"/>
                      <a:gd name="connsiteY16" fmla="*/ 141885 h 1062815"/>
                      <a:gd name="connsiteX17" fmla="*/ 762047 w 1780281"/>
                      <a:gd name="connsiteY17" fmla="*/ 199840 h 1062815"/>
                      <a:gd name="connsiteX18" fmla="*/ 877956 w 1780281"/>
                      <a:gd name="connsiteY18" fmla="*/ 283552 h 1062815"/>
                      <a:gd name="connsiteX19" fmla="*/ 955230 w 1780281"/>
                      <a:gd name="connsiteY19" fmla="*/ 386583 h 1062815"/>
                      <a:gd name="connsiteX20" fmla="*/ 980987 w 1780281"/>
                      <a:gd name="connsiteY20" fmla="*/ 450978 h 1062815"/>
                      <a:gd name="connsiteX21" fmla="*/ 961669 w 1780281"/>
                      <a:gd name="connsiteY21" fmla="*/ 438099 h 1062815"/>
                      <a:gd name="connsiteX22" fmla="*/ 826441 w 1780281"/>
                      <a:gd name="connsiteY22" fmla="*/ 354386 h 1062815"/>
                      <a:gd name="connsiteX23" fmla="*/ 755607 w 1780281"/>
                      <a:gd name="connsiteY23" fmla="*/ 309310 h 1062815"/>
                      <a:gd name="connsiteX24" fmla="*/ 671894 w 1780281"/>
                      <a:gd name="connsiteY24" fmla="*/ 238476 h 1062815"/>
                      <a:gd name="connsiteX25" fmla="*/ 568863 w 1780281"/>
                      <a:gd name="connsiteY25" fmla="*/ 180521 h 1062815"/>
                      <a:gd name="connsiteX26" fmla="*/ 414317 w 1780281"/>
                      <a:gd name="connsiteY26" fmla="*/ 83930 h 1062815"/>
                      <a:gd name="connsiteX27" fmla="*/ 291968 w 1780281"/>
                      <a:gd name="connsiteY27" fmla="*/ 25975 h 1062815"/>
                      <a:gd name="connsiteX28" fmla="*/ 163179 w 1780281"/>
                      <a:gd name="connsiteY28" fmla="*/ 38854 h 1062815"/>
                      <a:gd name="connsiteX29" fmla="*/ 163179 w 1780281"/>
                      <a:gd name="connsiteY29" fmla="*/ 90369 h 1062815"/>
                      <a:gd name="connsiteX30" fmla="*/ 234013 w 1780281"/>
                      <a:gd name="connsiteY30" fmla="*/ 135445 h 1062815"/>
                      <a:gd name="connsiteX31" fmla="*/ 298407 w 1780281"/>
                      <a:gd name="connsiteY31" fmla="*/ 161203 h 1062815"/>
                      <a:gd name="connsiteX32" fmla="*/ 394999 w 1780281"/>
                      <a:gd name="connsiteY32" fmla="*/ 206279 h 1062815"/>
                      <a:gd name="connsiteX33" fmla="*/ 555985 w 1780281"/>
                      <a:gd name="connsiteY33" fmla="*/ 283552 h 1062815"/>
                      <a:gd name="connsiteX34" fmla="*/ 684773 w 1780281"/>
                      <a:gd name="connsiteY34" fmla="*/ 405902 h 1062815"/>
                      <a:gd name="connsiteX35" fmla="*/ 774925 w 1780281"/>
                      <a:gd name="connsiteY35" fmla="*/ 470296 h 1062815"/>
                      <a:gd name="connsiteX36" fmla="*/ 865077 w 1780281"/>
                      <a:gd name="connsiteY36" fmla="*/ 521812 h 1062815"/>
                      <a:gd name="connsiteX37" fmla="*/ 845759 w 1780281"/>
                      <a:gd name="connsiteY37" fmla="*/ 528251 h 1062815"/>
                      <a:gd name="connsiteX38" fmla="*/ 781365 w 1780281"/>
                      <a:gd name="connsiteY38" fmla="*/ 489614 h 1062815"/>
                      <a:gd name="connsiteX39" fmla="*/ 613939 w 1780281"/>
                      <a:gd name="connsiteY39" fmla="*/ 399462 h 1062815"/>
                      <a:gd name="connsiteX40" fmla="*/ 536666 w 1780281"/>
                      <a:gd name="connsiteY40" fmla="*/ 322189 h 1062815"/>
                      <a:gd name="connsiteX41" fmla="*/ 343483 w 1780281"/>
                      <a:gd name="connsiteY41" fmla="*/ 232037 h 1062815"/>
                      <a:gd name="connsiteX42" fmla="*/ 253331 w 1780281"/>
                      <a:gd name="connsiteY42" fmla="*/ 186961 h 1062815"/>
                      <a:gd name="connsiteX43" fmla="*/ 156739 w 1780281"/>
                      <a:gd name="connsiteY43" fmla="*/ 167643 h 1062815"/>
                      <a:gd name="connsiteX44" fmla="*/ 15072 w 1780281"/>
                      <a:gd name="connsiteY44" fmla="*/ 135445 h 1062815"/>
                      <a:gd name="connsiteX45" fmla="*/ 21511 w 1780281"/>
                      <a:gd name="connsiteY45" fmla="*/ 232037 h 1062815"/>
                      <a:gd name="connsiteX46" fmla="*/ 169618 w 1780281"/>
                      <a:gd name="connsiteY46" fmla="*/ 277113 h 1062815"/>
                      <a:gd name="connsiteX47" fmla="*/ 330604 w 1780281"/>
                      <a:gd name="connsiteY47" fmla="*/ 347947 h 1062815"/>
                      <a:gd name="connsiteX48" fmla="*/ 452954 w 1780281"/>
                      <a:gd name="connsiteY48" fmla="*/ 399462 h 1062815"/>
                      <a:gd name="connsiteX49" fmla="*/ 543106 w 1780281"/>
                      <a:gd name="connsiteY49" fmla="*/ 450978 h 1062815"/>
                      <a:gd name="connsiteX50" fmla="*/ 659016 w 1780281"/>
                      <a:gd name="connsiteY50" fmla="*/ 528251 h 1062815"/>
                      <a:gd name="connsiteX51" fmla="*/ 710531 w 1780281"/>
                      <a:gd name="connsiteY51" fmla="*/ 586206 h 1062815"/>
                      <a:gd name="connsiteX52" fmla="*/ 762047 w 1780281"/>
                      <a:gd name="connsiteY52" fmla="*/ 657040 h 1062815"/>
                      <a:gd name="connsiteX53" fmla="*/ 684773 w 1780281"/>
                      <a:gd name="connsiteY53" fmla="*/ 573327 h 1062815"/>
                      <a:gd name="connsiteX54" fmla="*/ 575303 w 1780281"/>
                      <a:gd name="connsiteY54" fmla="*/ 508933 h 1062815"/>
                      <a:gd name="connsiteX55" fmla="*/ 465832 w 1780281"/>
                      <a:gd name="connsiteY55" fmla="*/ 450978 h 1062815"/>
                      <a:gd name="connsiteX56" fmla="*/ 246892 w 1780281"/>
                      <a:gd name="connsiteY56" fmla="*/ 354386 h 1062815"/>
                      <a:gd name="connsiteX57" fmla="*/ 137421 w 1780281"/>
                      <a:gd name="connsiteY57" fmla="*/ 315750 h 1062815"/>
                      <a:gd name="connsiteX58" fmla="*/ 47269 w 1780281"/>
                      <a:gd name="connsiteY58" fmla="*/ 354386 h 1062815"/>
                      <a:gd name="connsiteX59" fmla="*/ 66587 w 1780281"/>
                      <a:gd name="connsiteY59" fmla="*/ 412341 h 1062815"/>
                      <a:gd name="connsiteX60" fmla="*/ 105224 w 1780281"/>
                      <a:gd name="connsiteY60" fmla="*/ 438099 h 1062815"/>
                      <a:gd name="connsiteX61" fmla="*/ 195376 w 1780281"/>
                      <a:gd name="connsiteY61" fmla="*/ 457417 h 1062815"/>
                      <a:gd name="connsiteX62" fmla="*/ 272649 w 1780281"/>
                      <a:gd name="connsiteY62" fmla="*/ 476736 h 1062815"/>
                      <a:gd name="connsiteX63" fmla="*/ 382120 w 1780281"/>
                      <a:gd name="connsiteY63" fmla="*/ 541130 h 1062815"/>
                      <a:gd name="connsiteX64" fmla="*/ 478711 w 1780281"/>
                      <a:gd name="connsiteY64" fmla="*/ 592645 h 1062815"/>
                      <a:gd name="connsiteX65" fmla="*/ 575303 w 1780281"/>
                      <a:gd name="connsiteY65" fmla="*/ 631282 h 1062815"/>
                      <a:gd name="connsiteX66" fmla="*/ 652576 w 1780281"/>
                      <a:gd name="connsiteY66" fmla="*/ 676358 h 1062815"/>
                      <a:gd name="connsiteX67" fmla="*/ 684773 w 1780281"/>
                      <a:gd name="connsiteY67" fmla="*/ 702116 h 1062815"/>
                      <a:gd name="connsiteX68" fmla="*/ 697652 w 1780281"/>
                      <a:gd name="connsiteY68" fmla="*/ 747192 h 1062815"/>
                      <a:gd name="connsiteX69" fmla="*/ 639697 w 1780281"/>
                      <a:gd name="connsiteY69" fmla="*/ 702116 h 1062815"/>
                      <a:gd name="connsiteX70" fmla="*/ 562424 w 1780281"/>
                      <a:gd name="connsiteY70" fmla="*/ 650600 h 1062815"/>
                      <a:gd name="connsiteX71" fmla="*/ 452954 w 1780281"/>
                      <a:gd name="connsiteY71" fmla="*/ 605524 h 1062815"/>
                      <a:gd name="connsiteX72" fmla="*/ 375680 w 1780281"/>
                      <a:gd name="connsiteY72" fmla="*/ 579767 h 1062815"/>
                      <a:gd name="connsiteX73" fmla="*/ 259770 w 1780281"/>
                      <a:gd name="connsiteY73" fmla="*/ 560448 h 1062815"/>
                      <a:gd name="connsiteX74" fmla="*/ 266210 w 1780281"/>
                      <a:gd name="connsiteY74" fmla="*/ 599085 h 1062815"/>
                      <a:gd name="connsiteX75" fmla="*/ 304847 w 1780281"/>
                      <a:gd name="connsiteY75" fmla="*/ 637721 h 1062815"/>
                      <a:gd name="connsiteX76" fmla="*/ 394999 w 1780281"/>
                      <a:gd name="connsiteY76" fmla="*/ 676358 h 1062815"/>
                      <a:gd name="connsiteX77" fmla="*/ 452954 w 1780281"/>
                      <a:gd name="connsiteY77" fmla="*/ 708555 h 1062815"/>
                      <a:gd name="connsiteX78" fmla="*/ 536666 w 1780281"/>
                      <a:gd name="connsiteY78" fmla="*/ 740752 h 1062815"/>
                      <a:gd name="connsiteX79" fmla="*/ 697652 w 1780281"/>
                      <a:gd name="connsiteY79" fmla="*/ 824465 h 1062815"/>
                      <a:gd name="connsiteX80" fmla="*/ 716970 w 1780281"/>
                      <a:gd name="connsiteY80" fmla="*/ 856662 h 1062815"/>
                      <a:gd name="connsiteX81" fmla="*/ 774925 w 1780281"/>
                      <a:gd name="connsiteY81" fmla="*/ 908178 h 1062815"/>
                      <a:gd name="connsiteX82" fmla="*/ 865077 w 1780281"/>
                      <a:gd name="connsiteY82" fmla="*/ 959693 h 1062815"/>
                      <a:gd name="connsiteX83" fmla="*/ 935911 w 1780281"/>
                      <a:gd name="connsiteY83" fmla="*/ 985451 h 1062815"/>
                      <a:gd name="connsiteX84" fmla="*/ 974548 w 1780281"/>
                      <a:gd name="connsiteY84" fmla="*/ 998330 h 1062815"/>
                      <a:gd name="connsiteX85" fmla="*/ 1019624 w 1780281"/>
                      <a:gd name="connsiteY85" fmla="*/ 1024088 h 1062815"/>
                      <a:gd name="connsiteX86" fmla="*/ 1051821 w 1780281"/>
                      <a:gd name="connsiteY86" fmla="*/ 1043406 h 1062815"/>
                      <a:gd name="connsiteX87" fmla="*/ 1180610 w 1780281"/>
                      <a:gd name="connsiteY87" fmla="*/ 1062724 h 1062815"/>
                      <a:gd name="connsiteX88" fmla="*/ 1257883 w 1780281"/>
                      <a:gd name="connsiteY88" fmla="*/ 1049845 h 1062815"/>
                      <a:gd name="connsiteX89" fmla="*/ 1354475 w 1780281"/>
                      <a:gd name="connsiteY89" fmla="*/ 1030527 h 1062815"/>
                      <a:gd name="connsiteX90" fmla="*/ 1554097 w 1780281"/>
                      <a:gd name="connsiteY90" fmla="*/ 985451 h 1062815"/>
                      <a:gd name="connsiteX91" fmla="*/ 1579855 w 1780281"/>
                      <a:gd name="connsiteY91" fmla="*/ 979012 h 1062815"/>
                      <a:gd name="connsiteX92" fmla="*/ 1682886 w 1780281"/>
                      <a:gd name="connsiteY92" fmla="*/ 966133 h 1062815"/>
                      <a:gd name="connsiteX93" fmla="*/ 1734401 w 1780281"/>
                      <a:gd name="connsiteY93" fmla="*/ 972572 h 1062815"/>
                      <a:gd name="connsiteX94" fmla="*/ 1773038 w 1780281"/>
                      <a:gd name="connsiteY94" fmla="*/ 959693 h 1062815"/>
                      <a:gd name="connsiteX95" fmla="*/ 1779477 w 1780281"/>
                      <a:gd name="connsiteY95" fmla="*/ 940375 h 1062815"/>
                      <a:gd name="connsiteX96" fmla="*/ 1779477 w 1780281"/>
                      <a:gd name="connsiteY96" fmla="*/ 863102 h 1062815"/>
                      <a:gd name="connsiteX97" fmla="*/ 1773038 w 1780281"/>
                      <a:gd name="connsiteY97" fmla="*/ 779389 h 1062815"/>
                      <a:gd name="connsiteX98" fmla="*/ 1766599 w 1780281"/>
                      <a:gd name="connsiteY98" fmla="*/ 708555 h 1062815"/>
                      <a:gd name="connsiteX99" fmla="*/ 1702204 w 1780281"/>
                      <a:gd name="connsiteY99" fmla="*/ 624843 h 1062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</a:cxnLst>
                    <a:rect l="l" t="t" r="r" b="b"/>
                    <a:pathLst>
                      <a:path w="1780281" h="1062815">
                        <a:moveTo>
                          <a:pt x="1702204" y="624843"/>
                        </a:moveTo>
                        <a:cubicBezTo>
                          <a:pt x="1666787" y="610891"/>
                          <a:pt x="1588441" y="625916"/>
                          <a:pt x="1554097" y="624843"/>
                        </a:cubicBezTo>
                        <a:cubicBezTo>
                          <a:pt x="1519753" y="623770"/>
                          <a:pt x="1511167" y="623769"/>
                          <a:pt x="1496142" y="618403"/>
                        </a:cubicBezTo>
                        <a:cubicBezTo>
                          <a:pt x="1481117" y="613037"/>
                          <a:pt x="1475751" y="605524"/>
                          <a:pt x="1463945" y="592645"/>
                        </a:cubicBezTo>
                        <a:cubicBezTo>
                          <a:pt x="1452139" y="579766"/>
                          <a:pt x="1439260" y="560448"/>
                          <a:pt x="1425308" y="541130"/>
                        </a:cubicBezTo>
                        <a:cubicBezTo>
                          <a:pt x="1411356" y="521812"/>
                          <a:pt x="1393111" y="499274"/>
                          <a:pt x="1380232" y="476736"/>
                        </a:cubicBezTo>
                        <a:cubicBezTo>
                          <a:pt x="1367353" y="454198"/>
                          <a:pt x="1359840" y="428440"/>
                          <a:pt x="1348035" y="405902"/>
                        </a:cubicBezTo>
                        <a:cubicBezTo>
                          <a:pt x="1336230" y="383364"/>
                          <a:pt x="1328717" y="359752"/>
                          <a:pt x="1309399" y="341507"/>
                        </a:cubicBezTo>
                        <a:cubicBezTo>
                          <a:pt x="1290081" y="323262"/>
                          <a:pt x="1262176" y="312530"/>
                          <a:pt x="1232125" y="296431"/>
                        </a:cubicBezTo>
                        <a:cubicBezTo>
                          <a:pt x="1202074" y="280332"/>
                          <a:pt x="1162364" y="261015"/>
                          <a:pt x="1129094" y="244916"/>
                        </a:cubicBezTo>
                        <a:cubicBezTo>
                          <a:pt x="1095824" y="228817"/>
                          <a:pt x="1055041" y="210572"/>
                          <a:pt x="1032503" y="199840"/>
                        </a:cubicBezTo>
                        <a:cubicBezTo>
                          <a:pt x="1009965" y="189108"/>
                          <a:pt x="993866" y="180521"/>
                          <a:pt x="993866" y="180521"/>
                        </a:cubicBezTo>
                        <a:cubicBezTo>
                          <a:pt x="970255" y="168715"/>
                          <a:pt x="919812" y="150471"/>
                          <a:pt x="890835" y="129006"/>
                        </a:cubicBezTo>
                        <a:cubicBezTo>
                          <a:pt x="861858" y="107541"/>
                          <a:pt x="850052" y="73198"/>
                          <a:pt x="820001" y="51733"/>
                        </a:cubicBezTo>
                        <a:cubicBezTo>
                          <a:pt x="789950" y="30268"/>
                          <a:pt x="744875" y="-3003"/>
                          <a:pt x="710531" y="217"/>
                        </a:cubicBezTo>
                        <a:cubicBezTo>
                          <a:pt x="676187" y="3437"/>
                          <a:pt x="622525" y="47440"/>
                          <a:pt x="613939" y="71051"/>
                        </a:cubicBezTo>
                        <a:cubicBezTo>
                          <a:pt x="605353" y="94662"/>
                          <a:pt x="634331" y="120420"/>
                          <a:pt x="659016" y="141885"/>
                        </a:cubicBezTo>
                        <a:cubicBezTo>
                          <a:pt x="683701" y="163350"/>
                          <a:pt x="725557" y="176229"/>
                          <a:pt x="762047" y="199840"/>
                        </a:cubicBezTo>
                        <a:cubicBezTo>
                          <a:pt x="798537" y="223451"/>
                          <a:pt x="845759" y="252428"/>
                          <a:pt x="877956" y="283552"/>
                        </a:cubicBezTo>
                        <a:cubicBezTo>
                          <a:pt x="910153" y="314676"/>
                          <a:pt x="938058" y="358679"/>
                          <a:pt x="955230" y="386583"/>
                        </a:cubicBezTo>
                        <a:cubicBezTo>
                          <a:pt x="972402" y="414487"/>
                          <a:pt x="980987" y="450978"/>
                          <a:pt x="980987" y="450978"/>
                        </a:cubicBezTo>
                        <a:cubicBezTo>
                          <a:pt x="982060" y="459564"/>
                          <a:pt x="961669" y="438099"/>
                          <a:pt x="961669" y="438099"/>
                        </a:cubicBezTo>
                        <a:lnTo>
                          <a:pt x="826441" y="354386"/>
                        </a:lnTo>
                        <a:cubicBezTo>
                          <a:pt x="792097" y="332921"/>
                          <a:pt x="781365" y="328628"/>
                          <a:pt x="755607" y="309310"/>
                        </a:cubicBezTo>
                        <a:cubicBezTo>
                          <a:pt x="729849" y="289992"/>
                          <a:pt x="703018" y="259941"/>
                          <a:pt x="671894" y="238476"/>
                        </a:cubicBezTo>
                        <a:cubicBezTo>
                          <a:pt x="640770" y="217011"/>
                          <a:pt x="611792" y="206279"/>
                          <a:pt x="568863" y="180521"/>
                        </a:cubicBezTo>
                        <a:cubicBezTo>
                          <a:pt x="525934" y="154763"/>
                          <a:pt x="460466" y="109688"/>
                          <a:pt x="414317" y="83930"/>
                        </a:cubicBezTo>
                        <a:cubicBezTo>
                          <a:pt x="368168" y="58172"/>
                          <a:pt x="333824" y="33488"/>
                          <a:pt x="291968" y="25975"/>
                        </a:cubicBezTo>
                        <a:cubicBezTo>
                          <a:pt x="250112" y="18462"/>
                          <a:pt x="184644" y="28122"/>
                          <a:pt x="163179" y="38854"/>
                        </a:cubicBezTo>
                        <a:cubicBezTo>
                          <a:pt x="141714" y="49586"/>
                          <a:pt x="151373" y="74270"/>
                          <a:pt x="163179" y="90369"/>
                        </a:cubicBezTo>
                        <a:cubicBezTo>
                          <a:pt x="174985" y="106467"/>
                          <a:pt x="211475" y="123639"/>
                          <a:pt x="234013" y="135445"/>
                        </a:cubicBezTo>
                        <a:cubicBezTo>
                          <a:pt x="256551" y="147251"/>
                          <a:pt x="271576" y="149397"/>
                          <a:pt x="298407" y="161203"/>
                        </a:cubicBezTo>
                        <a:cubicBezTo>
                          <a:pt x="325238" y="173009"/>
                          <a:pt x="394999" y="206279"/>
                          <a:pt x="394999" y="206279"/>
                        </a:cubicBezTo>
                        <a:cubicBezTo>
                          <a:pt x="437929" y="226671"/>
                          <a:pt x="507689" y="250281"/>
                          <a:pt x="555985" y="283552"/>
                        </a:cubicBezTo>
                        <a:cubicBezTo>
                          <a:pt x="604281" y="316823"/>
                          <a:pt x="648283" y="374778"/>
                          <a:pt x="684773" y="405902"/>
                        </a:cubicBezTo>
                        <a:cubicBezTo>
                          <a:pt x="721263" y="437026"/>
                          <a:pt x="744875" y="450978"/>
                          <a:pt x="774925" y="470296"/>
                        </a:cubicBezTo>
                        <a:cubicBezTo>
                          <a:pt x="804975" y="489614"/>
                          <a:pt x="865077" y="521812"/>
                          <a:pt x="865077" y="521812"/>
                        </a:cubicBezTo>
                        <a:cubicBezTo>
                          <a:pt x="876883" y="531471"/>
                          <a:pt x="859711" y="533617"/>
                          <a:pt x="845759" y="528251"/>
                        </a:cubicBezTo>
                        <a:cubicBezTo>
                          <a:pt x="831807" y="522885"/>
                          <a:pt x="820002" y="511079"/>
                          <a:pt x="781365" y="489614"/>
                        </a:cubicBezTo>
                        <a:cubicBezTo>
                          <a:pt x="742728" y="468149"/>
                          <a:pt x="654722" y="427366"/>
                          <a:pt x="613939" y="399462"/>
                        </a:cubicBezTo>
                        <a:cubicBezTo>
                          <a:pt x="573156" y="371558"/>
                          <a:pt x="581742" y="350093"/>
                          <a:pt x="536666" y="322189"/>
                        </a:cubicBezTo>
                        <a:cubicBezTo>
                          <a:pt x="491590" y="294285"/>
                          <a:pt x="390705" y="254575"/>
                          <a:pt x="343483" y="232037"/>
                        </a:cubicBezTo>
                        <a:cubicBezTo>
                          <a:pt x="296260" y="209499"/>
                          <a:pt x="284455" y="197693"/>
                          <a:pt x="253331" y="186961"/>
                        </a:cubicBezTo>
                        <a:cubicBezTo>
                          <a:pt x="222207" y="176229"/>
                          <a:pt x="196449" y="176229"/>
                          <a:pt x="156739" y="167643"/>
                        </a:cubicBezTo>
                        <a:cubicBezTo>
                          <a:pt x="117029" y="159057"/>
                          <a:pt x="37610" y="124713"/>
                          <a:pt x="15072" y="135445"/>
                        </a:cubicBezTo>
                        <a:cubicBezTo>
                          <a:pt x="-7466" y="146177"/>
                          <a:pt x="-4247" y="208426"/>
                          <a:pt x="21511" y="232037"/>
                        </a:cubicBezTo>
                        <a:cubicBezTo>
                          <a:pt x="47269" y="255648"/>
                          <a:pt x="118103" y="257795"/>
                          <a:pt x="169618" y="277113"/>
                        </a:cubicBezTo>
                        <a:cubicBezTo>
                          <a:pt x="221133" y="296431"/>
                          <a:pt x="283381" y="327556"/>
                          <a:pt x="330604" y="347947"/>
                        </a:cubicBezTo>
                        <a:cubicBezTo>
                          <a:pt x="377827" y="368338"/>
                          <a:pt x="417537" y="382290"/>
                          <a:pt x="452954" y="399462"/>
                        </a:cubicBezTo>
                        <a:cubicBezTo>
                          <a:pt x="488371" y="416634"/>
                          <a:pt x="508762" y="429513"/>
                          <a:pt x="543106" y="450978"/>
                        </a:cubicBezTo>
                        <a:cubicBezTo>
                          <a:pt x="577450" y="472443"/>
                          <a:pt x="631112" y="505713"/>
                          <a:pt x="659016" y="528251"/>
                        </a:cubicBezTo>
                        <a:cubicBezTo>
                          <a:pt x="686920" y="550789"/>
                          <a:pt x="693359" y="564741"/>
                          <a:pt x="710531" y="586206"/>
                        </a:cubicBezTo>
                        <a:cubicBezTo>
                          <a:pt x="727703" y="607671"/>
                          <a:pt x="766340" y="659187"/>
                          <a:pt x="762047" y="657040"/>
                        </a:cubicBezTo>
                        <a:cubicBezTo>
                          <a:pt x="757754" y="654893"/>
                          <a:pt x="715897" y="598011"/>
                          <a:pt x="684773" y="573327"/>
                        </a:cubicBezTo>
                        <a:cubicBezTo>
                          <a:pt x="653649" y="548642"/>
                          <a:pt x="611793" y="529324"/>
                          <a:pt x="575303" y="508933"/>
                        </a:cubicBezTo>
                        <a:cubicBezTo>
                          <a:pt x="538813" y="488542"/>
                          <a:pt x="520567" y="476736"/>
                          <a:pt x="465832" y="450978"/>
                        </a:cubicBezTo>
                        <a:cubicBezTo>
                          <a:pt x="411097" y="425220"/>
                          <a:pt x="301627" y="376924"/>
                          <a:pt x="246892" y="354386"/>
                        </a:cubicBezTo>
                        <a:cubicBezTo>
                          <a:pt x="192157" y="331848"/>
                          <a:pt x="170691" y="315750"/>
                          <a:pt x="137421" y="315750"/>
                        </a:cubicBezTo>
                        <a:cubicBezTo>
                          <a:pt x="104151" y="315750"/>
                          <a:pt x="59075" y="338287"/>
                          <a:pt x="47269" y="354386"/>
                        </a:cubicBezTo>
                        <a:cubicBezTo>
                          <a:pt x="35463" y="370484"/>
                          <a:pt x="56928" y="398389"/>
                          <a:pt x="66587" y="412341"/>
                        </a:cubicBezTo>
                        <a:cubicBezTo>
                          <a:pt x="76246" y="426293"/>
                          <a:pt x="83759" y="430586"/>
                          <a:pt x="105224" y="438099"/>
                        </a:cubicBezTo>
                        <a:cubicBezTo>
                          <a:pt x="126689" y="445612"/>
                          <a:pt x="167472" y="450977"/>
                          <a:pt x="195376" y="457417"/>
                        </a:cubicBezTo>
                        <a:cubicBezTo>
                          <a:pt x="223280" y="463856"/>
                          <a:pt x="241525" y="462784"/>
                          <a:pt x="272649" y="476736"/>
                        </a:cubicBezTo>
                        <a:cubicBezTo>
                          <a:pt x="303773" y="490688"/>
                          <a:pt x="347776" y="521812"/>
                          <a:pt x="382120" y="541130"/>
                        </a:cubicBezTo>
                        <a:cubicBezTo>
                          <a:pt x="416464" y="560448"/>
                          <a:pt x="446514" y="577620"/>
                          <a:pt x="478711" y="592645"/>
                        </a:cubicBezTo>
                        <a:cubicBezTo>
                          <a:pt x="510908" y="607670"/>
                          <a:pt x="546325" y="617330"/>
                          <a:pt x="575303" y="631282"/>
                        </a:cubicBezTo>
                        <a:cubicBezTo>
                          <a:pt x="604280" y="645234"/>
                          <a:pt x="634331" y="664552"/>
                          <a:pt x="652576" y="676358"/>
                        </a:cubicBezTo>
                        <a:cubicBezTo>
                          <a:pt x="670821" y="688164"/>
                          <a:pt x="677260" y="690310"/>
                          <a:pt x="684773" y="702116"/>
                        </a:cubicBezTo>
                        <a:cubicBezTo>
                          <a:pt x="692286" y="713922"/>
                          <a:pt x="705165" y="747192"/>
                          <a:pt x="697652" y="747192"/>
                        </a:cubicBezTo>
                        <a:cubicBezTo>
                          <a:pt x="690139" y="747192"/>
                          <a:pt x="662235" y="718215"/>
                          <a:pt x="639697" y="702116"/>
                        </a:cubicBezTo>
                        <a:cubicBezTo>
                          <a:pt x="617159" y="686017"/>
                          <a:pt x="593548" y="666699"/>
                          <a:pt x="562424" y="650600"/>
                        </a:cubicBezTo>
                        <a:cubicBezTo>
                          <a:pt x="531300" y="634501"/>
                          <a:pt x="484078" y="617329"/>
                          <a:pt x="452954" y="605524"/>
                        </a:cubicBezTo>
                        <a:cubicBezTo>
                          <a:pt x="421830" y="593719"/>
                          <a:pt x="407877" y="587280"/>
                          <a:pt x="375680" y="579767"/>
                        </a:cubicBezTo>
                        <a:cubicBezTo>
                          <a:pt x="343483" y="572254"/>
                          <a:pt x="278015" y="557228"/>
                          <a:pt x="259770" y="560448"/>
                        </a:cubicBezTo>
                        <a:cubicBezTo>
                          <a:pt x="241525" y="563668"/>
                          <a:pt x="258697" y="586206"/>
                          <a:pt x="266210" y="599085"/>
                        </a:cubicBezTo>
                        <a:cubicBezTo>
                          <a:pt x="273723" y="611964"/>
                          <a:pt x="283382" y="624842"/>
                          <a:pt x="304847" y="637721"/>
                        </a:cubicBezTo>
                        <a:cubicBezTo>
                          <a:pt x="326312" y="650600"/>
                          <a:pt x="370314" y="664552"/>
                          <a:pt x="394999" y="676358"/>
                        </a:cubicBezTo>
                        <a:cubicBezTo>
                          <a:pt x="419683" y="688164"/>
                          <a:pt x="429343" y="697823"/>
                          <a:pt x="452954" y="708555"/>
                        </a:cubicBezTo>
                        <a:cubicBezTo>
                          <a:pt x="476565" y="719287"/>
                          <a:pt x="495883" y="721434"/>
                          <a:pt x="536666" y="740752"/>
                        </a:cubicBezTo>
                        <a:cubicBezTo>
                          <a:pt x="577449" y="760070"/>
                          <a:pt x="667602" y="805147"/>
                          <a:pt x="697652" y="824465"/>
                        </a:cubicBezTo>
                        <a:cubicBezTo>
                          <a:pt x="727702" y="843783"/>
                          <a:pt x="704091" y="842710"/>
                          <a:pt x="716970" y="856662"/>
                        </a:cubicBezTo>
                        <a:cubicBezTo>
                          <a:pt x="729849" y="870614"/>
                          <a:pt x="750241" y="891006"/>
                          <a:pt x="774925" y="908178"/>
                        </a:cubicBezTo>
                        <a:cubicBezTo>
                          <a:pt x="799609" y="925350"/>
                          <a:pt x="838246" y="946814"/>
                          <a:pt x="865077" y="959693"/>
                        </a:cubicBezTo>
                        <a:cubicBezTo>
                          <a:pt x="891908" y="972572"/>
                          <a:pt x="917666" y="979012"/>
                          <a:pt x="935911" y="985451"/>
                        </a:cubicBezTo>
                        <a:cubicBezTo>
                          <a:pt x="954156" y="991891"/>
                          <a:pt x="960596" y="991891"/>
                          <a:pt x="974548" y="998330"/>
                        </a:cubicBezTo>
                        <a:cubicBezTo>
                          <a:pt x="988500" y="1004770"/>
                          <a:pt x="1019624" y="1024088"/>
                          <a:pt x="1019624" y="1024088"/>
                        </a:cubicBezTo>
                        <a:cubicBezTo>
                          <a:pt x="1032503" y="1031601"/>
                          <a:pt x="1024990" y="1036967"/>
                          <a:pt x="1051821" y="1043406"/>
                        </a:cubicBezTo>
                        <a:cubicBezTo>
                          <a:pt x="1078652" y="1049845"/>
                          <a:pt x="1146266" y="1061651"/>
                          <a:pt x="1180610" y="1062724"/>
                        </a:cubicBezTo>
                        <a:cubicBezTo>
                          <a:pt x="1214954" y="1063797"/>
                          <a:pt x="1228906" y="1055211"/>
                          <a:pt x="1257883" y="1049845"/>
                        </a:cubicBezTo>
                        <a:cubicBezTo>
                          <a:pt x="1286860" y="1044479"/>
                          <a:pt x="1354475" y="1030527"/>
                          <a:pt x="1354475" y="1030527"/>
                        </a:cubicBezTo>
                        <a:lnTo>
                          <a:pt x="1554097" y="985451"/>
                        </a:lnTo>
                        <a:cubicBezTo>
                          <a:pt x="1591660" y="976865"/>
                          <a:pt x="1558390" y="982232"/>
                          <a:pt x="1579855" y="979012"/>
                        </a:cubicBezTo>
                        <a:cubicBezTo>
                          <a:pt x="1601320" y="975792"/>
                          <a:pt x="1657128" y="967206"/>
                          <a:pt x="1682886" y="966133"/>
                        </a:cubicBezTo>
                        <a:cubicBezTo>
                          <a:pt x="1708644" y="965060"/>
                          <a:pt x="1719376" y="973645"/>
                          <a:pt x="1734401" y="972572"/>
                        </a:cubicBezTo>
                        <a:cubicBezTo>
                          <a:pt x="1749426" y="971499"/>
                          <a:pt x="1773038" y="959693"/>
                          <a:pt x="1773038" y="959693"/>
                        </a:cubicBezTo>
                        <a:cubicBezTo>
                          <a:pt x="1780551" y="954327"/>
                          <a:pt x="1778404" y="956473"/>
                          <a:pt x="1779477" y="940375"/>
                        </a:cubicBezTo>
                        <a:cubicBezTo>
                          <a:pt x="1780550" y="924277"/>
                          <a:pt x="1780550" y="889933"/>
                          <a:pt x="1779477" y="863102"/>
                        </a:cubicBezTo>
                        <a:cubicBezTo>
                          <a:pt x="1778404" y="836271"/>
                          <a:pt x="1775184" y="805147"/>
                          <a:pt x="1773038" y="779389"/>
                        </a:cubicBezTo>
                        <a:cubicBezTo>
                          <a:pt x="1770892" y="753631"/>
                          <a:pt x="1770892" y="732166"/>
                          <a:pt x="1766599" y="708555"/>
                        </a:cubicBezTo>
                        <a:cubicBezTo>
                          <a:pt x="1762306" y="684944"/>
                          <a:pt x="1737621" y="638795"/>
                          <a:pt x="1702204" y="624843"/>
                        </a:cubicBezTo>
                        <a:close/>
                      </a:path>
                    </a:pathLst>
                  </a:custGeom>
                  <a:solidFill>
                    <a:srgbClr val="E2C4A6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703" name="Freeform 702"/>
                  <p:cNvSpPr/>
                  <p:nvPr/>
                </p:nvSpPr>
                <p:spPr>
                  <a:xfrm rot="2435396">
                    <a:off x="435429" y="0"/>
                    <a:ext cx="665297" cy="719481"/>
                  </a:xfrm>
                  <a:custGeom>
                    <a:avLst/>
                    <a:gdLst>
                      <a:gd name="connsiteX0" fmla="*/ 335276 w 406249"/>
                      <a:gd name="connsiteY0" fmla="*/ 1550 h 459422"/>
                      <a:gd name="connsiteX1" fmla="*/ 283760 w 406249"/>
                      <a:gd name="connsiteY1" fmla="*/ 20868 h 459422"/>
                      <a:gd name="connsiteX2" fmla="*/ 264442 w 406249"/>
                      <a:gd name="connsiteY2" fmla="*/ 65944 h 459422"/>
                      <a:gd name="connsiteX3" fmla="*/ 258002 w 406249"/>
                      <a:gd name="connsiteY3" fmla="*/ 130339 h 459422"/>
                      <a:gd name="connsiteX4" fmla="*/ 264442 w 406249"/>
                      <a:gd name="connsiteY4" fmla="*/ 207612 h 459422"/>
                      <a:gd name="connsiteX5" fmla="*/ 270881 w 406249"/>
                      <a:gd name="connsiteY5" fmla="*/ 278446 h 459422"/>
                      <a:gd name="connsiteX6" fmla="*/ 283760 w 406249"/>
                      <a:gd name="connsiteY6" fmla="*/ 291325 h 459422"/>
                      <a:gd name="connsiteX7" fmla="*/ 283760 w 406249"/>
                      <a:gd name="connsiteY7" fmla="*/ 297764 h 459422"/>
                      <a:gd name="connsiteX8" fmla="*/ 232245 w 406249"/>
                      <a:gd name="connsiteY8" fmla="*/ 304204 h 459422"/>
                      <a:gd name="connsiteX9" fmla="*/ 180729 w 406249"/>
                      <a:gd name="connsiteY9" fmla="*/ 310643 h 459422"/>
                      <a:gd name="connsiteX10" fmla="*/ 109895 w 406249"/>
                      <a:gd name="connsiteY10" fmla="*/ 329961 h 459422"/>
                      <a:gd name="connsiteX11" fmla="*/ 71259 w 406249"/>
                      <a:gd name="connsiteY11" fmla="*/ 349280 h 459422"/>
                      <a:gd name="connsiteX12" fmla="*/ 32622 w 406249"/>
                      <a:gd name="connsiteY12" fmla="*/ 381477 h 459422"/>
                      <a:gd name="connsiteX13" fmla="*/ 425 w 406249"/>
                      <a:gd name="connsiteY13" fmla="*/ 407235 h 459422"/>
                      <a:gd name="connsiteX14" fmla="*/ 13304 w 406249"/>
                      <a:gd name="connsiteY14" fmla="*/ 439432 h 459422"/>
                      <a:gd name="connsiteX15" fmla="*/ 13304 w 406249"/>
                      <a:gd name="connsiteY15" fmla="*/ 458750 h 459422"/>
                      <a:gd name="connsiteX16" fmla="*/ 39062 w 406249"/>
                      <a:gd name="connsiteY16" fmla="*/ 452311 h 459422"/>
                      <a:gd name="connsiteX17" fmla="*/ 122774 w 406249"/>
                      <a:gd name="connsiteY17" fmla="*/ 426553 h 459422"/>
                      <a:gd name="connsiteX18" fmla="*/ 225805 w 406249"/>
                      <a:gd name="connsiteY18" fmla="*/ 407235 h 459422"/>
                      <a:gd name="connsiteX19" fmla="*/ 328836 w 406249"/>
                      <a:gd name="connsiteY19" fmla="*/ 387916 h 459422"/>
                      <a:gd name="connsiteX20" fmla="*/ 386791 w 406249"/>
                      <a:gd name="connsiteY20" fmla="*/ 368598 h 459422"/>
                      <a:gd name="connsiteX21" fmla="*/ 406109 w 406249"/>
                      <a:gd name="connsiteY21" fmla="*/ 317082 h 459422"/>
                      <a:gd name="connsiteX22" fmla="*/ 393231 w 406249"/>
                      <a:gd name="connsiteY22" fmla="*/ 310643 h 459422"/>
                      <a:gd name="connsiteX23" fmla="*/ 406109 w 406249"/>
                      <a:gd name="connsiteY23" fmla="*/ 207612 h 459422"/>
                      <a:gd name="connsiteX24" fmla="*/ 399670 w 406249"/>
                      <a:gd name="connsiteY24" fmla="*/ 123899 h 459422"/>
                      <a:gd name="connsiteX25" fmla="*/ 393231 w 406249"/>
                      <a:gd name="connsiteY25" fmla="*/ 59505 h 459422"/>
                      <a:gd name="connsiteX26" fmla="*/ 335276 w 406249"/>
                      <a:gd name="connsiteY26" fmla="*/ 1550 h 45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406249" h="459422">
                        <a:moveTo>
                          <a:pt x="335276" y="1550"/>
                        </a:moveTo>
                        <a:cubicBezTo>
                          <a:pt x="317031" y="-4890"/>
                          <a:pt x="295566" y="10136"/>
                          <a:pt x="283760" y="20868"/>
                        </a:cubicBezTo>
                        <a:cubicBezTo>
                          <a:pt x="271954" y="31600"/>
                          <a:pt x="268735" y="47699"/>
                          <a:pt x="264442" y="65944"/>
                        </a:cubicBezTo>
                        <a:cubicBezTo>
                          <a:pt x="260149" y="84189"/>
                          <a:pt x="258002" y="106728"/>
                          <a:pt x="258002" y="130339"/>
                        </a:cubicBezTo>
                        <a:cubicBezTo>
                          <a:pt x="258002" y="153950"/>
                          <a:pt x="262295" y="182927"/>
                          <a:pt x="264442" y="207612"/>
                        </a:cubicBezTo>
                        <a:cubicBezTo>
                          <a:pt x="266589" y="232297"/>
                          <a:pt x="267661" y="264494"/>
                          <a:pt x="270881" y="278446"/>
                        </a:cubicBezTo>
                        <a:cubicBezTo>
                          <a:pt x="274101" y="292398"/>
                          <a:pt x="283760" y="291325"/>
                          <a:pt x="283760" y="291325"/>
                        </a:cubicBezTo>
                        <a:cubicBezTo>
                          <a:pt x="285906" y="294545"/>
                          <a:pt x="292346" y="295618"/>
                          <a:pt x="283760" y="297764"/>
                        </a:cubicBezTo>
                        <a:cubicBezTo>
                          <a:pt x="275174" y="299910"/>
                          <a:pt x="232245" y="304204"/>
                          <a:pt x="232245" y="304204"/>
                        </a:cubicBezTo>
                        <a:cubicBezTo>
                          <a:pt x="215073" y="306350"/>
                          <a:pt x="201121" y="306350"/>
                          <a:pt x="180729" y="310643"/>
                        </a:cubicBezTo>
                        <a:cubicBezTo>
                          <a:pt x="160337" y="314936"/>
                          <a:pt x="128140" y="323522"/>
                          <a:pt x="109895" y="329961"/>
                        </a:cubicBezTo>
                        <a:cubicBezTo>
                          <a:pt x="91650" y="336401"/>
                          <a:pt x="84138" y="340694"/>
                          <a:pt x="71259" y="349280"/>
                        </a:cubicBezTo>
                        <a:cubicBezTo>
                          <a:pt x="58380" y="357866"/>
                          <a:pt x="44428" y="371818"/>
                          <a:pt x="32622" y="381477"/>
                        </a:cubicBezTo>
                        <a:cubicBezTo>
                          <a:pt x="20816" y="391136"/>
                          <a:pt x="3645" y="397576"/>
                          <a:pt x="425" y="407235"/>
                        </a:cubicBezTo>
                        <a:cubicBezTo>
                          <a:pt x="-2795" y="416894"/>
                          <a:pt x="13304" y="439432"/>
                          <a:pt x="13304" y="439432"/>
                        </a:cubicBezTo>
                        <a:cubicBezTo>
                          <a:pt x="15450" y="448018"/>
                          <a:pt x="13304" y="458750"/>
                          <a:pt x="13304" y="458750"/>
                        </a:cubicBezTo>
                        <a:cubicBezTo>
                          <a:pt x="17597" y="460897"/>
                          <a:pt x="20817" y="457677"/>
                          <a:pt x="39062" y="452311"/>
                        </a:cubicBezTo>
                        <a:cubicBezTo>
                          <a:pt x="57307" y="446945"/>
                          <a:pt x="91650" y="434066"/>
                          <a:pt x="122774" y="426553"/>
                        </a:cubicBezTo>
                        <a:cubicBezTo>
                          <a:pt x="153898" y="419040"/>
                          <a:pt x="225805" y="407235"/>
                          <a:pt x="225805" y="407235"/>
                        </a:cubicBezTo>
                        <a:cubicBezTo>
                          <a:pt x="260149" y="400796"/>
                          <a:pt x="302005" y="394356"/>
                          <a:pt x="328836" y="387916"/>
                        </a:cubicBezTo>
                        <a:cubicBezTo>
                          <a:pt x="355667" y="381477"/>
                          <a:pt x="373912" y="380404"/>
                          <a:pt x="386791" y="368598"/>
                        </a:cubicBezTo>
                        <a:cubicBezTo>
                          <a:pt x="399670" y="356792"/>
                          <a:pt x="405036" y="326741"/>
                          <a:pt x="406109" y="317082"/>
                        </a:cubicBezTo>
                        <a:cubicBezTo>
                          <a:pt x="407182" y="307423"/>
                          <a:pt x="393231" y="328888"/>
                          <a:pt x="393231" y="310643"/>
                        </a:cubicBezTo>
                        <a:cubicBezTo>
                          <a:pt x="393231" y="292398"/>
                          <a:pt x="405036" y="238736"/>
                          <a:pt x="406109" y="207612"/>
                        </a:cubicBezTo>
                        <a:cubicBezTo>
                          <a:pt x="407182" y="176488"/>
                          <a:pt x="401816" y="148584"/>
                          <a:pt x="399670" y="123899"/>
                        </a:cubicBezTo>
                        <a:cubicBezTo>
                          <a:pt x="397524" y="99214"/>
                          <a:pt x="396451" y="78823"/>
                          <a:pt x="393231" y="59505"/>
                        </a:cubicBezTo>
                        <a:cubicBezTo>
                          <a:pt x="390011" y="40187"/>
                          <a:pt x="353521" y="7990"/>
                          <a:pt x="335276" y="155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588" name="Group 587"/>
                <p:cNvGrpSpPr/>
                <p:nvPr/>
              </p:nvGrpSpPr>
              <p:grpSpPr>
                <a:xfrm>
                  <a:off x="0" y="92529"/>
                  <a:ext cx="5793741" cy="4616452"/>
                  <a:chOff x="0" y="0"/>
                  <a:chExt cx="5794330" cy="4616452"/>
                </a:xfrm>
              </p:grpSpPr>
              <p:grpSp>
                <p:nvGrpSpPr>
                  <p:cNvPr id="619" name="Group 618"/>
                  <p:cNvGrpSpPr/>
                  <p:nvPr/>
                </p:nvGrpSpPr>
                <p:grpSpPr>
                  <a:xfrm rot="1811281">
                    <a:off x="0" y="0"/>
                    <a:ext cx="5794330" cy="4616452"/>
                    <a:chOff x="0" y="0"/>
                    <a:chExt cx="5794330" cy="4616452"/>
                  </a:xfrm>
                </p:grpSpPr>
                <p:sp>
                  <p:nvSpPr>
                    <p:cNvPr id="623" name="Freeform 622"/>
                    <p:cNvSpPr>
                      <a:spLocks/>
                    </p:cNvSpPr>
                    <p:nvPr/>
                  </p:nvSpPr>
                  <p:spPr bwMode="auto">
                    <a:xfrm rot="1233580">
                      <a:off x="0" y="2627290"/>
                      <a:ext cx="447689" cy="372632"/>
                    </a:xfrm>
                    <a:custGeom>
                      <a:avLst/>
                      <a:gdLst>
                        <a:gd name="T0" fmla="*/ 83880 w 186911"/>
                        <a:gd name="T1" fmla="*/ 4636 h 159303"/>
                        <a:gd name="T2" fmla="*/ 19486 w 186911"/>
                        <a:gd name="T3" fmla="*/ 56152 h 159303"/>
                        <a:gd name="T4" fmla="*/ 6607 w 186911"/>
                        <a:gd name="T5" fmla="*/ 75470 h 159303"/>
                        <a:gd name="T6" fmla="*/ 168 w 186911"/>
                        <a:gd name="T7" fmla="*/ 114107 h 159303"/>
                        <a:gd name="T8" fmla="*/ 13046 w 186911"/>
                        <a:gd name="T9" fmla="*/ 139865 h 159303"/>
                        <a:gd name="T10" fmla="*/ 32365 w 186911"/>
                        <a:gd name="T11" fmla="*/ 146304 h 159303"/>
                        <a:gd name="T12" fmla="*/ 64562 w 186911"/>
                        <a:gd name="T13" fmla="*/ 152743 h 159303"/>
                        <a:gd name="T14" fmla="*/ 83880 w 186911"/>
                        <a:gd name="T15" fmla="*/ 152743 h 159303"/>
                        <a:gd name="T16" fmla="*/ 109638 w 186911"/>
                        <a:gd name="T17" fmla="*/ 159183 h 159303"/>
                        <a:gd name="T18" fmla="*/ 154714 w 186911"/>
                        <a:gd name="T19" fmla="*/ 146304 h 159303"/>
                        <a:gd name="T20" fmla="*/ 180472 w 186911"/>
                        <a:gd name="T21" fmla="*/ 139865 h 159303"/>
                        <a:gd name="T22" fmla="*/ 186911 w 186911"/>
                        <a:gd name="T23" fmla="*/ 114107 h 159303"/>
                        <a:gd name="T24" fmla="*/ 180472 w 186911"/>
                        <a:gd name="T25" fmla="*/ 81910 h 159303"/>
                        <a:gd name="T26" fmla="*/ 174032 w 186911"/>
                        <a:gd name="T27" fmla="*/ 69031 h 159303"/>
                        <a:gd name="T28" fmla="*/ 167593 w 186911"/>
                        <a:gd name="T29" fmla="*/ 43273 h 159303"/>
                        <a:gd name="T30" fmla="*/ 154714 w 186911"/>
                        <a:gd name="T31" fmla="*/ 17515 h 159303"/>
                        <a:gd name="T32" fmla="*/ 141835 w 186911"/>
                        <a:gd name="T33" fmla="*/ 4636 h 159303"/>
                        <a:gd name="T34" fmla="*/ 83880 w 186911"/>
                        <a:gd name="T35" fmla="*/ 4636 h 159303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0" t="0" r="r" b="b"/>
                      <a:pathLst>
                        <a:path w="186911" h="159303">
                          <a:moveTo>
                            <a:pt x="83880" y="4636"/>
                          </a:moveTo>
                          <a:cubicBezTo>
                            <a:pt x="63489" y="13222"/>
                            <a:pt x="19486" y="56152"/>
                            <a:pt x="19486" y="56152"/>
                          </a:cubicBezTo>
                          <a:cubicBezTo>
                            <a:pt x="6607" y="67958"/>
                            <a:pt x="9827" y="65811"/>
                            <a:pt x="6607" y="75470"/>
                          </a:cubicBezTo>
                          <a:cubicBezTo>
                            <a:pt x="3387" y="85129"/>
                            <a:pt x="-905" y="103374"/>
                            <a:pt x="168" y="114107"/>
                          </a:cubicBezTo>
                          <a:cubicBezTo>
                            <a:pt x="1241" y="124840"/>
                            <a:pt x="13046" y="139865"/>
                            <a:pt x="13046" y="139865"/>
                          </a:cubicBezTo>
                          <a:cubicBezTo>
                            <a:pt x="18412" y="145231"/>
                            <a:pt x="23779" y="144158"/>
                            <a:pt x="32365" y="146304"/>
                          </a:cubicBezTo>
                          <a:cubicBezTo>
                            <a:pt x="40951" y="148450"/>
                            <a:pt x="64562" y="152743"/>
                            <a:pt x="64562" y="152743"/>
                          </a:cubicBezTo>
                          <a:cubicBezTo>
                            <a:pt x="73148" y="153816"/>
                            <a:pt x="76367" y="151670"/>
                            <a:pt x="83880" y="152743"/>
                          </a:cubicBezTo>
                          <a:cubicBezTo>
                            <a:pt x="91393" y="153816"/>
                            <a:pt x="97832" y="160256"/>
                            <a:pt x="109638" y="159183"/>
                          </a:cubicBezTo>
                          <a:cubicBezTo>
                            <a:pt x="121444" y="158110"/>
                            <a:pt x="154714" y="146304"/>
                            <a:pt x="154714" y="146304"/>
                          </a:cubicBezTo>
                          <a:cubicBezTo>
                            <a:pt x="166520" y="143084"/>
                            <a:pt x="180472" y="139865"/>
                            <a:pt x="180472" y="139865"/>
                          </a:cubicBezTo>
                          <a:cubicBezTo>
                            <a:pt x="185838" y="134499"/>
                            <a:pt x="186911" y="123766"/>
                            <a:pt x="186911" y="114107"/>
                          </a:cubicBezTo>
                          <a:cubicBezTo>
                            <a:pt x="186911" y="104448"/>
                            <a:pt x="180472" y="81910"/>
                            <a:pt x="180472" y="81910"/>
                          </a:cubicBezTo>
                          <a:cubicBezTo>
                            <a:pt x="178326" y="74397"/>
                            <a:pt x="174032" y="69031"/>
                            <a:pt x="174032" y="69031"/>
                          </a:cubicBezTo>
                          <a:cubicBezTo>
                            <a:pt x="171886" y="62592"/>
                            <a:pt x="167593" y="43273"/>
                            <a:pt x="167593" y="43273"/>
                          </a:cubicBezTo>
                          <a:cubicBezTo>
                            <a:pt x="164373" y="34687"/>
                            <a:pt x="154714" y="17515"/>
                            <a:pt x="154714" y="17515"/>
                          </a:cubicBezTo>
                          <a:cubicBezTo>
                            <a:pt x="150421" y="11076"/>
                            <a:pt x="141835" y="4636"/>
                            <a:pt x="141835" y="4636"/>
                          </a:cubicBezTo>
                          <a:cubicBezTo>
                            <a:pt x="136469" y="1416"/>
                            <a:pt x="104271" y="-3950"/>
                            <a:pt x="83880" y="4636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flat" cmpd="sng" algn="ctr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rot="0" vert="horz" wrap="square" lIns="91440" tIns="45720" rIns="91440" bIns="45720" anchor="ctr" anchorCtr="0" upright="1"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24" name="Freeform 623"/>
                    <p:cNvSpPr>
                      <a:spLocks/>
                    </p:cNvSpPr>
                    <p:nvPr/>
                  </p:nvSpPr>
                  <p:spPr bwMode="auto">
                    <a:xfrm rot="16588759" flipV="1">
                      <a:off x="573378" y="1712890"/>
                      <a:ext cx="1120866" cy="1854714"/>
                    </a:xfrm>
                    <a:custGeom>
                      <a:avLst/>
                      <a:gdLst>
                        <a:gd name="T0" fmla="*/ 143576 w 479256"/>
                        <a:gd name="T1" fmla="*/ 90999 h 773676"/>
                        <a:gd name="T2" fmla="*/ 27666 w 479256"/>
                        <a:gd name="T3" fmla="*/ 264864 h 773676"/>
                        <a:gd name="T4" fmla="*/ 1908 w 479256"/>
                        <a:gd name="T5" fmla="*/ 316380 h 773676"/>
                        <a:gd name="T6" fmla="*/ 1908 w 479256"/>
                        <a:gd name="T7" fmla="*/ 348577 h 773676"/>
                        <a:gd name="T8" fmla="*/ 14787 w 479256"/>
                        <a:gd name="T9" fmla="*/ 367895 h 773676"/>
                        <a:gd name="T10" fmla="*/ 34106 w 479256"/>
                        <a:gd name="T11" fmla="*/ 406532 h 773676"/>
                        <a:gd name="T12" fmla="*/ 53424 w 479256"/>
                        <a:gd name="T13" fmla="*/ 412971 h 773676"/>
                        <a:gd name="T14" fmla="*/ 92060 w 479256"/>
                        <a:gd name="T15" fmla="*/ 432290 h 773676"/>
                        <a:gd name="T16" fmla="*/ 143576 w 479256"/>
                        <a:gd name="T17" fmla="*/ 458047 h 773676"/>
                        <a:gd name="T18" fmla="*/ 182213 w 479256"/>
                        <a:gd name="T19" fmla="*/ 470926 h 773676"/>
                        <a:gd name="T20" fmla="*/ 246607 w 479256"/>
                        <a:gd name="T21" fmla="*/ 490245 h 773676"/>
                        <a:gd name="T22" fmla="*/ 253046 w 479256"/>
                        <a:gd name="T23" fmla="*/ 503123 h 773676"/>
                        <a:gd name="T24" fmla="*/ 220849 w 479256"/>
                        <a:gd name="T25" fmla="*/ 541760 h 773676"/>
                        <a:gd name="T26" fmla="*/ 188652 w 479256"/>
                        <a:gd name="T27" fmla="*/ 593276 h 773676"/>
                        <a:gd name="T28" fmla="*/ 150015 w 479256"/>
                        <a:gd name="T29" fmla="*/ 638352 h 773676"/>
                        <a:gd name="T30" fmla="*/ 130697 w 479256"/>
                        <a:gd name="T31" fmla="*/ 676988 h 773676"/>
                        <a:gd name="T32" fmla="*/ 92060 w 479256"/>
                        <a:gd name="T33" fmla="*/ 734943 h 773676"/>
                        <a:gd name="T34" fmla="*/ 150015 w 479256"/>
                        <a:gd name="T35" fmla="*/ 696307 h 773676"/>
                        <a:gd name="T36" fmla="*/ 124258 w 479256"/>
                        <a:gd name="T37" fmla="*/ 747822 h 773676"/>
                        <a:gd name="T38" fmla="*/ 169334 w 479256"/>
                        <a:gd name="T39" fmla="*/ 728504 h 773676"/>
                        <a:gd name="T40" fmla="*/ 156455 w 479256"/>
                        <a:gd name="T41" fmla="*/ 773580 h 773676"/>
                        <a:gd name="T42" fmla="*/ 188652 w 479256"/>
                        <a:gd name="T43" fmla="*/ 741383 h 773676"/>
                        <a:gd name="T44" fmla="*/ 214410 w 479256"/>
                        <a:gd name="T45" fmla="*/ 715625 h 773676"/>
                        <a:gd name="T46" fmla="*/ 253046 w 479256"/>
                        <a:gd name="T47" fmla="*/ 651230 h 773676"/>
                        <a:gd name="T48" fmla="*/ 291683 w 479256"/>
                        <a:gd name="T49" fmla="*/ 593276 h 773676"/>
                        <a:gd name="T50" fmla="*/ 317441 w 479256"/>
                        <a:gd name="T51" fmla="*/ 567518 h 773676"/>
                        <a:gd name="T52" fmla="*/ 323880 w 479256"/>
                        <a:gd name="T53" fmla="*/ 554639 h 773676"/>
                        <a:gd name="T54" fmla="*/ 368956 w 479256"/>
                        <a:gd name="T55" fmla="*/ 503123 h 773676"/>
                        <a:gd name="T56" fmla="*/ 401153 w 479256"/>
                        <a:gd name="T57" fmla="*/ 458047 h 773676"/>
                        <a:gd name="T58" fmla="*/ 368956 w 479256"/>
                        <a:gd name="T59" fmla="*/ 432290 h 773676"/>
                        <a:gd name="T60" fmla="*/ 311001 w 479256"/>
                        <a:gd name="T61" fmla="*/ 406532 h 773676"/>
                        <a:gd name="T62" fmla="*/ 285244 w 479256"/>
                        <a:gd name="T63" fmla="*/ 380774 h 773676"/>
                        <a:gd name="T64" fmla="*/ 278804 w 479256"/>
                        <a:gd name="T65" fmla="*/ 361456 h 773676"/>
                        <a:gd name="T66" fmla="*/ 291683 w 479256"/>
                        <a:gd name="T67" fmla="*/ 303501 h 773676"/>
                        <a:gd name="T68" fmla="*/ 298122 w 479256"/>
                        <a:gd name="T69" fmla="*/ 284183 h 773676"/>
                        <a:gd name="T70" fmla="*/ 323880 w 479256"/>
                        <a:gd name="T71" fmla="*/ 277743 h 773676"/>
                        <a:gd name="T72" fmla="*/ 343198 w 479256"/>
                        <a:gd name="T73" fmla="*/ 251985 h 773676"/>
                        <a:gd name="T74" fmla="*/ 394714 w 479256"/>
                        <a:gd name="T75" fmla="*/ 206909 h 773676"/>
                        <a:gd name="T76" fmla="*/ 426911 w 479256"/>
                        <a:gd name="T77" fmla="*/ 161833 h 773676"/>
                        <a:gd name="T78" fmla="*/ 446229 w 479256"/>
                        <a:gd name="T79" fmla="*/ 123197 h 773676"/>
                        <a:gd name="T80" fmla="*/ 471987 w 479256"/>
                        <a:gd name="T81" fmla="*/ 45923 h 773676"/>
                        <a:gd name="T82" fmla="*/ 471987 w 479256"/>
                        <a:gd name="T83" fmla="*/ 847 h 773676"/>
                        <a:gd name="T84" fmla="*/ 388275 w 479256"/>
                        <a:gd name="T85" fmla="*/ 20166 h 773676"/>
                        <a:gd name="T86" fmla="*/ 330320 w 479256"/>
                        <a:gd name="T87" fmla="*/ 65242 h 773676"/>
                        <a:gd name="T88" fmla="*/ 233728 w 479256"/>
                        <a:gd name="T89" fmla="*/ 71681 h 773676"/>
                        <a:gd name="T90" fmla="*/ 143576 w 479256"/>
                        <a:gd name="T91" fmla="*/ 90999 h 77367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0" t="0" r="r" b="b"/>
                      <a:pathLst>
                        <a:path w="479256" h="773676">
                          <a:moveTo>
                            <a:pt x="143576" y="90999"/>
                          </a:moveTo>
                          <a:cubicBezTo>
                            <a:pt x="109232" y="123196"/>
                            <a:pt x="51277" y="227301"/>
                            <a:pt x="27666" y="264864"/>
                          </a:cubicBezTo>
                          <a:cubicBezTo>
                            <a:pt x="4055" y="302427"/>
                            <a:pt x="1908" y="316380"/>
                            <a:pt x="1908" y="316380"/>
                          </a:cubicBezTo>
                          <a:cubicBezTo>
                            <a:pt x="-2385" y="330332"/>
                            <a:pt x="1908" y="348577"/>
                            <a:pt x="1908" y="348577"/>
                          </a:cubicBezTo>
                          <a:cubicBezTo>
                            <a:pt x="4054" y="357163"/>
                            <a:pt x="9421" y="358236"/>
                            <a:pt x="14787" y="367895"/>
                          </a:cubicBezTo>
                          <a:cubicBezTo>
                            <a:pt x="20153" y="377554"/>
                            <a:pt x="34106" y="406532"/>
                            <a:pt x="34106" y="406532"/>
                          </a:cubicBezTo>
                          <a:cubicBezTo>
                            <a:pt x="40545" y="414045"/>
                            <a:pt x="43765" y="408678"/>
                            <a:pt x="53424" y="412971"/>
                          </a:cubicBezTo>
                          <a:cubicBezTo>
                            <a:pt x="63083" y="417264"/>
                            <a:pt x="92060" y="432290"/>
                            <a:pt x="92060" y="432290"/>
                          </a:cubicBezTo>
                          <a:cubicBezTo>
                            <a:pt x="107085" y="439803"/>
                            <a:pt x="128551" y="451608"/>
                            <a:pt x="143576" y="458047"/>
                          </a:cubicBezTo>
                          <a:cubicBezTo>
                            <a:pt x="158601" y="464486"/>
                            <a:pt x="165041" y="465560"/>
                            <a:pt x="182213" y="470926"/>
                          </a:cubicBezTo>
                          <a:cubicBezTo>
                            <a:pt x="199385" y="476292"/>
                            <a:pt x="246607" y="490245"/>
                            <a:pt x="246607" y="490245"/>
                          </a:cubicBezTo>
                          <a:cubicBezTo>
                            <a:pt x="258413" y="495611"/>
                            <a:pt x="257339" y="494537"/>
                            <a:pt x="253046" y="503123"/>
                          </a:cubicBezTo>
                          <a:cubicBezTo>
                            <a:pt x="248753" y="511709"/>
                            <a:pt x="231581" y="526735"/>
                            <a:pt x="220849" y="541760"/>
                          </a:cubicBezTo>
                          <a:cubicBezTo>
                            <a:pt x="210117" y="556785"/>
                            <a:pt x="200458" y="577177"/>
                            <a:pt x="188652" y="593276"/>
                          </a:cubicBezTo>
                          <a:cubicBezTo>
                            <a:pt x="176846" y="609375"/>
                            <a:pt x="159674" y="624400"/>
                            <a:pt x="150015" y="638352"/>
                          </a:cubicBezTo>
                          <a:cubicBezTo>
                            <a:pt x="140356" y="652304"/>
                            <a:pt x="140356" y="660890"/>
                            <a:pt x="130697" y="676988"/>
                          </a:cubicBezTo>
                          <a:cubicBezTo>
                            <a:pt x="121038" y="693087"/>
                            <a:pt x="88840" y="731723"/>
                            <a:pt x="92060" y="734943"/>
                          </a:cubicBezTo>
                          <a:cubicBezTo>
                            <a:pt x="95280" y="738163"/>
                            <a:pt x="144649" y="694161"/>
                            <a:pt x="150015" y="696307"/>
                          </a:cubicBezTo>
                          <a:cubicBezTo>
                            <a:pt x="155381" y="698454"/>
                            <a:pt x="121038" y="742456"/>
                            <a:pt x="124258" y="747822"/>
                          </a:cubicBezTo>
                          <a:cubicBezTo>
                            <a:pt x="127478" y="753188"/>
                            <a:pt x="163968" y="724211"/>
                            <a:pt x="169334" y="728504"/>
                          </a:cubicBezTo>
                          <a:cubicBezTo>
                            <a:pt x="174700" y="732797"/>
                            <a:pt x="153235" y="771434"/>
                            <a:pt x="156455" y="773580"/>
                          </a:cubicBezTo>
                          <a:cubicBezTo>
                            <a:pt x="159675" y="775726"/>
                            <a:pt x="188652" y="741383"/>
                            <a:pt x="188652" y="741383"/>
                          </a:cubicBezTo>
                          <a:cubicBezTo>
                            <a:pt x="198311" y="731724"/>
                            <a:pt x="203678" y="730650"/>
                            <a:pt x="214410" y="715625"/>
                          </a:cubicBezTo>
                          <a:cubicBezTo>
                            <a:pt x="225142" y="700600"/>
                            <a:pt x="240167" y="671621"/>
                            <a:pt x="253046" y="651230"/>
                          </a:cubicBezTo>
                          <a:cubicBezTo>
                            <a:pt x="265925" y="630839"/>
                            <a:pt x="291683" y="593276"/>
                            <a:pt x="291683" y="593276"/>
                          </a:cubicBezTo>
                          <a:cubicBezTo>
                            <a:pt x="302416" y="579324"/>
                            <a:pt x="317441" y="567518"/>
                            <a:pt x="317441" y="567518"/>
                          </a:cubicBezTo>
                          <a:cubicBezTo>
                            <a:pt x="322807" y="561079"/>
                            <a:pt x="315294" y="565371"/>
                            <a:pt x="323880" y="554639"/>
                          </a:cubicBezTo>
                          <a:cubicBezTo>
                            <a:pt x="332466" y="543907"/>
                            <a:pt x="356077" y="519222"/>
                            <a:pt x="368956" y="503123"/>
                          </a:cubicBezTo>
                          <a:cubicBezTo>
                            <a:pt x="381835" y="487024"/>
                            <a:pt x="401153" y="458047"/>
                            <a:pt x="401153" y="458047"/>
                          </a:cubicBezTo>
                          <a:cubicBezTo>
                            <a:pt x="401153" y="446242"/>
                            <a:pt x="383981" y="440876"/>
                            <a:pt x="368956" y="432290"/>
                          </a:cubicBezTo>
                          <a:cubicBezTo>
                            <a:pt x="353931" y="423704"/>
                            <a:pt x="311001" y="406532"/>
                            <a:pt x="311001" y="406532"/>
                          </a:cubicBezTo>
                          <a:cubicBezTo>
                            <a:pt x="297049" y="397946"/>
                            <a:pt x="285244" y="380774"/>
                            <a:pt x="285244" y="380774"/>
                          </a:cubicBezTo>
                          <a:cubicBezTo>
                            <a:pt x="279878" y="373261"/>
                            <a:pt x="277731" y="374335"/>
                            <a:pt x="278804" y="361456"/>
                          </a:cubicBezTo>
                          <a:cubicBezTo>
                            <a:pt x="279877" y="348577"/>
                            <a:pt x="288463" y="316380"/>
                            <a:pt x="291683" y="303501"/>
                          </a:cubicBezTo>
                          <a:cubicBezTo>
                            <a:pt x="294903" y="290622"/>
                            <a:pt x="298122" y="284183"/>
                            <a:pt x="298122" y="284183"/>
                          </a:cubicBezTo>
                          <a:cubicBezTo>
                            <a:pt x="303488" y="279890"/>
                            <a:pt x="323880" y="277743"/>
                            <a:pt x="323880" y="277743"/>
                          </a:cubicBezTo>
                          <a:cubicBezTo>
                            <a:pt x="331393" y="272377"/>
                            <a:pt x="331392" y="263791"/>
                            <a:pt x="343198" y="251985"/>
                          </a:cubicBezTo>
                          <a:cubicBezTo>
                            <a:pt x="355004" y="240179"/>
                            <a:pt x="380762" y="221934"/>
                            <a:pt x="394714" y="206909"/>
                          </a:cubicBezTo>
                          <a:cubicBezTo>
                            <a:pt x="408666" y="191884"/>
                            <a:pt x="418325" y="175785"/>
                            <a:pt x="426911" y="161833"/>
                          </a:cubicBezTo>
                          <a:cubicBezTo>
                            <a:pt x="435497" y="147881"/>
                            <a:pt x="438716" y="142515"/>
                            <a:pt x="446229" y="123197"/>
                          </a:cubicBezTo>
                          <a:cubicBezTo>
                            <a:pt x="453742" y="103879"/>
                            <a:pt x="467694" y="66315"/>
                            <a:pt x="471987" y="45923"/>
                          </a:cubicBezTo>
                          <a:cubicBezTo>
                            <a:pt x="476280" y="25531"/>
                            <a:pt x="485939" y="5140"/>
                            <a:pt x="471987" y="847"/>
                          </a:cubicBezTo>
                          <a:cubicBezTo>
                            <a:pt x="458035" y="-3446"/>
                            <a:pt x="411886" y="9434"/>
                            <a:pt x="388275" y="20166"/>
                          </a:cubicBezTo>
                          <a:cubicBezTo>
                            <a:pt x="364664" y="30898"/>
                            <a:pt x="356078" y="56656"/>
                            <a:pt x="330320" y="65242"/>
                          </a:cubicBezTo>
                          <a:cubicBezTo>
                            <a:pt x="304562" y="73828"/>
                            <a:pt x="268072" y="67388"/>
                            <a:pt x="233728" y="71681"/>
                          </a:cubicBezTo>
                          <a:cubicBezTo>
                            <a:pt x="199384" y="75974"/>
                            <a:pt x="177920" y="58802"/>
                            <a:pt x="143576" y="90999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rgbClr val="562100"/>
                        </a:gs>
                        <a:gs pos="50000">
                          <a:srgbClr val="7F3400"/>
                        </a:gs>
                        <a:gs pos="100000">
                          <a:srgbClr val="983F02"/>
                        </a:gs>
                      </a:gsLst>
                      <a:path path="circle">
                        <a:fillToRect t="100000" r="100000"/>
                      </a:path>
                      <a:tileRect l="-100000" b="-100000"/>
                    </a:gradFill>
                    <a:ln w="12700" cap="flat" cmpd="sng" algn="ctr">
                      <a:solidFill>
                        <a:srgbClr val="843C0C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ctr" anchorCtr="0" upright="1"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grpSp>
                  <p:nvGrpSpPr>
                    <p:cNvPr id="625" name="Group 624"/>
                    <p:cNvGrpSpPr/>
                    <p:nvPr/>
                  </p:nvGrpSpPr>
                  <p:grpSpPr>
                    <a:xfrm rot="18934130">
                      <a:off x="206331" y="0"/>
                      <a:ext cx="5587999" cy="4616452"/>
                      <a:chOff x="0" y="0"/>
                      <a:chExt cx="5587999" cy="4616452"/>
                    </a:xfrm>
                  </p:grpSpPr>
                  <p:grpSp>
                    <p:nvGrpSpPr>
                      <p:cNvPr id="626" name="Group 625"/>
                      <p:cNvGrpSpPr/>
                      <p:nvPr/>
                    </p:nvGrpSpPr>
                    <p:grpSpPr>
                      <a:xfrm>
                        <a:off x="0" y="0"/>
                        <a:ext cx="5587999" cy="4616452"/>
                        <a:chOff x="0" y="0"/>
                        <a:chExt cx="5587999" cy="4616781"/>
                      </a:xfrm>
                    </p:grpSpPr>
                    <p:grpSp>
                      <p:nvGrpSpPr>
                        <p:cNvPr id="628" name="Group 627"/>
                        <p:cNvGrpSpPr/>
                        <p:nvPr/>
                      </p:nvGrpSpPr>
                      <p:grpSpPr>
                        <a:xfrm>
                          <a:off x="0" y="48986"/>
                          <a:ext cx="5587999" cy="4567795"/>
                          <a:chOff x="0" y="0"/>
                          <a:chExt cx="5587999" cy="4567795"/>
                        </a:xfrm>
                      </p:grpSpPr>
                      <p:grpSp>
                        <p:nvGrpSpPr>
                          <p:cNvPr id="642" name="Group 641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rot="2185761">
                            <a:off x="0" y="261764"/>
                            <a:ext cx="5587999" cy="4306031"/>
                            <a:chOff x="0" y="0"/>
                            <a:chExt cx="23902" cy="17955"/>
                          </a:xfrm>
                        </p:grpSpPr>
                        <p:grpSp>
                          <p:nvGrpSpPr>
                            <p:cNvPr id="647" name="Group 646"/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0" y="0"/>
                              <a:ext cx="23902" cy="17955"/>
                              <a:chOff x="0" y="0"/>
                              <a:chExt cx="23902" cy="17955"/>
                            </a:xfrm>
                          </p:grpSpPr>
                          <p:grpSp>
                            <p:nvGrpSpPr>
                              <p:cNvPr id="649" name="Group 648"/>
                              <p:cNvGrpSpPr>
                                <a:grpSpLocks/>
                              </p:cNvGrpSpPr>
                              <p:nvPr/>
                            </p:nvGrpSpPr>
                            <p:grpSpPr bwMode="auto">
                              <a:xfrm>
                                <a:off x="0" y="0"/>
                                <a:ext cx="23840" cy="17955"/>
                                <a:chOff x="0" y="0"/>
                                <a:chExt cx="23840" cy="17955"/>
                              </a:xfrm>
                            </p:grpSpPr>
                            <p:sp>
                              <p:nvSpPr>
                                <p:cNvPr id="653" name="Freeform 652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 rot="-337175">
                                  <a:off x="16678" y="6310"/>
                                  <a:ext cx="7162" cy="7020"/>
                                </a:xfrm>
                                <a:custGeom>
                                  <a:avLst/>
                                  <a:gdLst>
                                    <a:gd name="T0" fmla="*/ 16 w 586118"/>
                                    <a:gd name="T1" fmla="*/ 6763 h 578829"/>
                                    <a:gd name="T2" fmla="*/ 102307 w 586118"/>
                                    <a:gd name="T3" fmla="*/ 14572 h 578829"/>
                                    <a:gd name="T4" fmla="*/ 149519 w 586118"/>
                                    <a:gd name="T5" fmla="*/ 38001 h 578829"/>
                                    <a:gd name="T6" fmla="*/ 243941 w 586118"/>
                                    <a:gd name="T7" fmla="*/ 92666 h 578829"/>
                                    <a:gd name="T8" fmla="*/ 267547 w 586118"/>
                                    <a:gd name="T9" fmla="*/ 123903 h 578829"/>
                                    <a:gd name="T10" fmla="*/ 299021 w 586118"/>
                                    <a:gd name="T11" fmla="*/ 170758 h 578829"/>
                                    <a:gd name="T12" fmla="*/ 322627 w 586118"/>
                                    <a:gd name="T13" fmla="*/ 217614 h 578829"/>
                                    <a:gd name="T14" fmla="*/ 417051 w 586118"/>
                                    <a:gd name="T15" fmla="*/ 233233 h 578829"/>
                                    <a:gd name="T16" fmla="*/ 479999 w 586118"/>
                                    <a:gd name="T17" fmla="*/ 233233 h 578829"/>
                                    <a:gd name="T18" fmla="*/ 519341 w 586118"/>
                                    <a:gd name="T19" fmla="*/ 264469 h 578829"/>
                                    <a:gd name="T20" fmla="*/ 574421 w 586118"/>
                                    <a:gd name="T21" fmla="*/ 350371 h 578829"/>
                                    <a:gd name="T22" fmla="*/ 653108 w 586118"/>
                                    <a:gd name="T23" fmla="*/ 428465 h 578829"/>
                                    <a:gd name="T24" fmla="*/ 716056 w 586118"/>
                                    <a:gd name="T25" fmla="*/ 436273 h 578829"/>
                                    <a:gd name="T26" fmla="*/ 668845 w 586118"/>
                                    <a:gd name="T27" fmla="*/ 459701 h 578829"/>
                                    <a:gd name="T28" fmla="*/ 621633 w 586118"/>
                                    <a:gd name="T29" fmla="*/ 459701 h 578829"/>
                                    <a:gd name="T30" fmla="*/ 558685 w 586118"/>
                                    <a:gd name="T31" fmla="*/ 420655 h 578829"/>
                                    <a:gd name="T32" fmla="*/ 550816 w 586118"/>
                                    <a:gd name="T33" fmla="*/ 412846 h 578829"/>
                                    <a:gd name="T34" fmla="*/ 574421 w 586118"/>
                                    <a:gd name="T35" fmla="*/ 444082 h 578829"/>
                                    <a:gd name="T36" fmla="*/ 613765 w 586118"/>
                                    <a:gd name="T37" fmla="*/ 475319 h 578829"/>
                                    <a:gd name="T38" fmla="*/ 668845 w 586118"/>
                                    <a:gd name="T39" fmla="*/ 514366 h 578829"/>
                                    <a:gd name="T40" fmla="*/ 692451 w 586118"/>
                                    <a:gd name="T41" fmla="*/ 600268 h 578829"/>
                                    <a:gd name="T42" fmla="*/ 684583 w 586118"/>
                                    <a:gd name="T43" fmla="*/ 647124 h 578829"/>
                                    <a:gd name="T44" fmla="*/ 653108 w 586118"/>
                                    <a:gd name="T45" fmla="*/ 701789 h 578829"/>
                                    <a:gd name="T46" fmla="*/ 660976 w 586118"/>
                                    <a:gd name="T47" fmla="*/ 662743 h 578829"/>
                                    <a:gd name="T48" fmla="*/ 637371 w 586118"/>
                                    <a:gd name="T49" fmla="*/ 615887 h 578829"/>
                                    <a:gd name="T50" fmla="*/ 605896 w 586118"/>
                                    <a:gd name="T51" fmla="*/ 569030 h 578829"/>
                                    <a:gd name="T52" fmla="*/ 574421 w 586118"/>
                                    <a:gd name="T53" fmla="*/ 537794 h 578829"/>
                                    <a:gd name="T54" fmla="*/ 519341 w 586118"/>
                                    <a:gd name="T55" fmla="*/ 537794 h 578829"/>
                                    <a:gd name="T56" fmla="*/ 456393 w 586118"/>
                                    <a:gd name="T57" fmla="*/ 522176 h 578829"/>
                                    <a:gd name="T58" fmla="*/ 440656 w 586118"/>
                                    <a:gd name="T59" fmla="*/ 514366 h 578829"/>
                                    <a:gd name="T60" fmla="*/ 377708 w 586118"/>
                                    <a:gd name="T61" fmla="*/ 459701 h 578829"/>
                                    <a:gd name="T62" fmla="*/ 361971 w 586118"/>
                                    <a:gd name="T63" fmla="*/ 381609 h 578829"/>
                                    <a:gd name="T64" fmla="*/ 361971 w 586118"/>
                                    <a:gd name="T65" fmla="*/ 428465 h 578829"/>
                                    <a:gd name="T66" fmla="*/ 369839 w 586118"/>
                                    <a:gd name="T67" fmla="*/ 475319 h 578829"/>
                                    <a:gd name="T68" fmla="*/ 409181 w 586118"/>
                                    <a:gd name="T69" fmla="*/ 545603 h 578829"/>
                                    <a:gd name="T70" fmla="*/ 417051 w 586118"/>
                                    <a:gd name="T71" fmla="*/ 553413 h 578829"/>
                                    <a:gd name="T72" fmla="*/ 377708 w 586118"/>
                                    <a:gd name="T73" fmla="*/ 514366 h 578829"/>
                                    <a:gd name="T74" fmla="*/ 299021 w 586118"/>
                                    <a:gd name="T75" fmla="*/ 412846 h 578829"/>
                                    <a:gd name="T76" fmla="*/ 267547 w 586118"/>
                                    <a:gd name="T77" fmla="*/ 342562 h 578829"/>
                                    <a:gd name="T78" fmla="*/ 204599 w 586118"/>
                                    <a:gd name="T79" fmla="*/ 209804 h 578829"/>
                                    <a:gd name="T80" fmla="*/ 149519 w 586118"/>
                                    <a:gd name="T81" fmla="*/ 155139 h 578829"/>
                                    <a:gd name="T82" fmla="*/ 110176 w 586118"/>
                                    <a:gd name="T83" fmla="*/ 116093 h 578829"/>
                                    <a:gd name="T84" fmla="*/ 16 w 586118"/>
                                    <a:gd name="T85" fmla="*/ 6763 h 578829"/>
                                    <a:gd name="T86" fmla="*/ 0 60000 65536"/>
                                    <a:gd name="T87" fmla="*/ 0 60000 65536"/>
                                    <a:gd name="T88" fmla="*/ 0 60000 65536"/>
                                    <a:gd name="T89" fmla="*/ 0 60000 65536"/>
                                    <a:gd name="T90" fmla="*/ 0 60000 65536"/>
                                    <a:gd name="T91" fmla="*/ 0 60000 65536"/>
                                    <a:gd name="T92" fmla="*/ 0 60000 65536"/>
                                    <a:gd name="T93" fmla="*/ 0 60000 65536"/>
                                    <a:gd name="T94" fmla="*/ 0 60000 65536"/>
                                    <a:gd name="T95" fmla="*/ 0 60000 65536"/>
                                    <a:gd name="T96" fmla="*/ 0 60000 65536"/>
                                    <a:gd name="T97" fmla="*/ 0 60000 65536"/>
                                    <a:gd name="T98" fmla="*/ 0 60000 65536"/>
                                    <a:gd name="T99" fmla="*/ 0 60000 65536"/>
                                    <a:gd name="T100" fmla="*/ 0 60000 65536"/>
                                    <a:gd name="T101" fmla="*/ 0 60000 65536"/>
                                    <a:gd name="T102" fmla="*/ 0 60000 65536"/>
                                    <a:gd name="T103" fmla="*/ 0 60000 65536"/>
                                    <a:gd name="T104" fmla="*/ 0 60000 65536"/>
                                    <a:gd name="T105" fmla="*/ 0 60000 65536"/>
                                    <a:gd name="T106" fmla="*/ 0 60000 65536"/>
                                    <a:gd name="T107" fmla="*/ 0 60000 65536"/>
                                    <a:gd name="T108" fmla="*/ 0 60000 65536"/>
                                    <a:gd name="T109" fmla="*/ 0 60000 65536"/>
                                    <a:gd name="T110" fmla="*/ 0 60000 65536"/>
                                    <a:gd name="T111" fmla="*/ 0 60000 65536"/>
                                    <a:gd name="T112" fmla="*/ 0 60000 65536"/>
                                    <a:gd name="T113" fmla="*/ 0 60000 65536"/>
                                    <a:gd name="T114" fmla="*/ 0 60000 65536"/>
                                    <a:gd name="T115" fmla="*/ 0 60000 65536"/>
                                    <a:gd name="T116" fmla="*/ 0 60000 65536"/>
                                    <a:gd name="T117" fmla="*/ 0 60000 65536"/>
                                    <a:gd name="T118" fmla="*/ 0 60000 65536"/>
                                    <a:gd name="T119" fmla="*/ 0 60000 65536"/>
                                    <a:gd name="T120" fmla="*/ 0 60000 65536"/>
                                    <a:gd name="T121" fmla="*/ 0 60000 65536"/>
                                    <a:gd name="T122" fmla="*/ 0 60000 65536"/>
                                    <a:gd name="T123" fmla="*/ 0 60000 65536"/>
                                    <a:gd name="T124" fmla="*/ 0 60000 65536"/>
                                    <a:gd name="T125" fmla="*/ 0 60000 65536"/>
                                    <a:gd name="T126" fmla="*/ 0 60000 65536"/>
                                    <a:gd name="T127" fmla="*/ 0 60000 65536"/>
                                    <a:gd name="T128" fmla="*/ 0 60000 65536"/>
                                  </a:gdLst>
                                  <a:ahLst/>
                                  <a:cxnLst>
                                    <a:cxn ang="T86">
                                      <a:pos x="T0" y="T1"/>
                                    </a:cxn>
                                    <a:cxn ang="T87">
                                      <a:pos x="T2" y="T3"/>
                                    </a:cxn>
                                    <a:cxn ang="T88">
                                      <a:pos x="T4" y="T5"/>
                                    </a:cxn>
                                    <a:cxn ang="T89">
                                      <a:pos x="T6" y="T7"/>
                                    </a:cxn>
                                    <a:cxn ang="T90">
                                      <a:pos x="T8" y="T9"/>
                                    </a:cxn>
                                    <a:cxn ang="T91">
                                      <a:pos x="T10" y="T11"/>
                                    </a:cxn>
                                    <a:cxn ang="T92">
                                      <a:pos x="T12" y="T13"/>
                                    </a:cxn>
                                    <a:cxn ang="T93">
                                      <a:pos x="T14" y="T15"/>
                                    </a:cxn>
                                    <a:cxn ang="T94">
                                      <a:pos x="T16" y="T17"/>
                                    </a:cxn>
                                    <a:cxn ang="T95">
                                      <a:pos x="T18" y="T19"/>
                                    </a:cxn>
                                    <a:cxn ang="T96">
                                      <a:pos x="T20" y="T21"/>
                                    </a:cxn>
                                    <a:cxn ang="T97">
                                      <a:pos x="T22" y="T23"/>
                                    </a:cxn>
                                    <a:cxn ang="T98">
                                      <a:pos x="T24" y="T25"/>
                                    </a:cxn>
                                    <a:cxn ang="T99">
                                      <a:pos x="T26" y="T27"/>
                                    </a:cxn>
                                    <a:cxn ang="T100">
                                      <a:pos x="T28" y="T29"/>
                                    </a:cxn>
                                    <a:cxn ang="T101">
                                      <a:pos x="T30" y="T31"/>
                                    </a:cxn>
                                    <a:cxn ang="T102">
                                      <a:pos x="T32" y="T33"/>
                                    </a:cxn>
                                    <a:cxn ang="T103">
                                      <a:pos x="T34" y="T35"/>
                                    </a:cxn>
                                    <a:cxn ang="T104">
                                      <a:pos x="T36" y="T37"/>
                                    </a:cxn>
                                    <a:cxn ang="T105">
                                      <a:pos x="T38" y="T39"/>
                                    </a:cxn>
                                    <a:cxn ang="T106">
                                      <a:pos x="T40" y="T41"/>
                                    </a:cxn>
                                    <a:cxn ang="T107">
                                      <a:pos x="T42" y="T43"/>
                                    </a:cxn>
                                    <a:cxn ang="T108">
                                      <a:pos x="T44" y="T45"/>
                                    </a:cxn>
                                    <a:cxn ang="T109">
                                      <a:pos x="T46" y="T47"/>
                                    </a:cxn>
                                    <a:cxn ang="T110">
                                      <a:pos x="T48" y="T49"/>
                                    </a:cxn>
                                    <a:cxn ang="T111">
                                      <a:pos x="T50" y="T51"/>
                                    </a:cxn>
                                    <a:cxn ang="T112">
                                      <a:pos x="T52" y="T53"/>
                                    </a:cxn>
                                    <a:cxn ang="T113">
                                      <a:pos x="T54" y="T55"/>
                                    </a:cxn>
                                    <a:cxn ang="T114">
                                      <a:pos x="T56" y="T57"/>
                                    </a:cxn>
                                    <a:cxn ang="T115">
                                      <a:pos x="T58" y="T59"/>
                                    </a:cxn>
                                    <a:cxn ang="T116">
                                      <a:pos x="T60" y="T61"/>
                                    </a:cxn>
                                    <a:cxn ang="T117">
                                      <a:pos x="T62" y="T63"/>
                                    </a:cxn>
                                    <a:cxn ang="T118">
                                      <a:pos x="T64" y="T65"/>
                                    </a:cxn>
                                    <a:cxn ang="T119">
                                      <a:pos x="T66" y="T67"/>
                                    </a:cxn>
                                    <a:cxn ang="T120">
                                      <a:pos x="T68" y="T69"/>
                                    </a:cxn>
                                    <a:cxn ang="T121">
                                      <a:pos x="T70" y="T71"/>
                                    </a:cxn>
                                    <a:cxn ang="T122">
                                      <a:pos x="T72" y="T73"/>
                                    </a:cxn>
                                    <a:cxn ang="T123">
                                      <a:pos x="T74" y="T75"/>
                                    </a:cxn>
                                    <a:cxn ang="T124">
                                      <a:pos x="T76" y="T77"/>
                                    </a:cxn>
                                    <a:cxn ang="T125">
                                      <a:pos x="T78" y="T79"/>
                                    </a:cxn>
                                    <a:cxn ang="T126">
                                      <a:pos x="T80" y="T81"/>
                                    </a:cxn>
                                    <a:cxn ang="T127">
                                      <a:pos x="T82" y="T83"/>
                                    </a:cxn>
                                    <a:cxn ang="T128">
                                      <a:pos x="T84" y="T85"/>
                                    </a:cxn>
                                  </a:cxnLst>
                                  <a:rect l="0" t="0" r="r" b="b"/>
                                  <a:pathLst>
                                    <a:path w="586118" h="578829">
                                      <a:moveTo>
                                        <a:pt x="13" y="5577"/>
                                      </a:moveTo>
                                      <a:cubicBezTo>
                                        <a:pt x="-1060" y="-8375"/>
                                        <a:pt x="63334" y="7723"/>
                                        <a:pt x="83725" y="12016"/>
                                      </a:cubicBezTo>
                                      <a:cubicBezTo>
                                        <a:pt x="104116" y="16309"/>
                                        <a:pt x="103044" y="20603"/>
                                        <a:pt x="122362" y="31335"/>
                                      </a:cubicBezTo>
                                      <a:cubicBezTo>
                                        <a:pt x="141680" y="42067"/>
                                        <a:pt x="199635" y="76411"/>
                                        <a:pt x="199635" y="76411"/>
                                      </a:cubicBezTo>
                                      <a:cubicBezTo>
                                        <a:pt x="215734" y="88217"/>
                                        <a:pt x="211440" y="91437"/>
                                        <a:pt x="218953" y="102169"/>
                                      </a:cubicBezTo>
                                      <a:cubicBezTo>
                                        <a:pt x="226466" y="112901"/>
                                        <a:pt x="244711" y="140805"/>
                                        <a:pt x="244711" y="140805"/>
                                      </a:cubicBezTo>
                                      <a:cubicBezTo>
                                        <a:pt x="252224" y="153684"/>
                                        <a:pt x="247930" y="170856"/>
                                        <a:pt x="264029" y="179442"/>
                                      </a:cubicBezTo>
                                      <a:cubicBezTo>
                                        <a:pt x="280128" y="188028"/>
                                        <a:pt x="319838" y="190175"/>
                                        <a:pt x="341303" y="192321"/>
                                      </a:cubicBezTo>
                                      <a:cubicBezTo>
                                        <a:pt x="362768" y="194468"/>
                                        <a:pt x="378866" y="188028"/>
                                        <a:pt x="392818" y="192321"/>
                                      </a:cubicBezTo>
                                      <a:cubicBezTo>
                                        <a:pt x="406770" y="196614"/>
                                        <a:pt x="412136" y="201980"/>
                                        <a:pt x="425015" y="218078"/>
                                      </a:cubicBezTo>
                                      <a:cubicBezTo>
                                        <a:pt x="437894" y="234176"/>
                                        <a:pt x="451846" y="266374"/>
                                        <a:pt x="470091" y="288912"/>
                                      </a:cubicBezTo>
                                      <a:cubicBezTo>
                                        <a:pt x="488336" y="311450"/>
                                        <a:pt x="515168" y="341501"/>
                                        <a:pt x="534486" y="353307"/>
                                      </a:cubicBezTo>
                                      <a:cubicBezTo>
                                        <a:pt x="553804" y="365113"/>
                                        <a:pt x="586001" y="359746"/>
                                        <a:pt x="586001" y="359746"/>
                                      </a:cubicBezTo>
                                      <a:cubicBezTo>
                                        <a:pt x="588148" y="364039"/>
                                        <a:pt x="560244" y="375844"/>
                                        <a:pt x="547365" y="379064"/>
                                      </a:cubicBezTo>
                                      <a:cubicBezTo>
                                        <a:pt x="534486" y="382284"/>
                                        <a:pt x="523753" y="384430"/>
                                        <a:pt x="508728" y="379064"/>
                                      </a:cubicBezTo>
                                      <a:cubicBezTo>
                                        <a:pt x="493703" y="373698"/>
                                        <a:pt x="457213" y="346867"/>
                                        <a:pt x="457213" y="346867"/>
                                      </a:cubicBezTo>
                                      <a:cubicBezTo>
                                        <a:pt x="447554" y="340428"/>
                                        <a:pt x="450773" y="340428"/>
                                        <a:pt x="450773" y="340428"/>
                                      </a:cubicBezTo>
                                      <a:cubicBezTo>
                                        <a:pt x="452919" y="343648"/>
                                        <a:pt x="470091" y="366185"/>
                                        <a:pt x="470091" y="366185"/>
                                      </a:cubicBezTo>
                                      <a:cubicBezTo>
                                        <a:pt x="478677" y="374771"/>
                                        <a:pt x="489410" y="382284"/>
                                        <a:pt x="502289" y="391943"/>
                                      </a:cubicBezTo>
                                      <a:cubicBezTo>
                                        <a:pt x="515168" y="401602"/>
                                        <a:pt x="536633" y="406968"/>
                                        <a:pt x="547365" y="424140"/>
                                      </a:cubicBezTo>
                                      <a:cubicBezTo>
                                        <a:pt x="558097" y="441312"/>
                                        <a:pt x="564537" y="476729"/>
                                        <a:pt x="566683" y="494974"/>
                                      </a:cubicBezTo>
                                      <a:cubicBezTo>
                                        <a:pt x="568829" y="513219"/>
                                        <a:pt x="565610" y="519659"/>
                                        <a:pt x="560244" y="533611"/>
                                      </a:cubicBezTo>
                                      <a:cubicBezTo>
                                        <a:pt x="554878" y="547563"/>
                                        <a:pt x="537706" y="576541"/>
                                        <a:pt x="534486" y="578687"/>
                                      </a:cubicBezTo>
                                      <a:cubicBezTo>
                                        <a:pt x="531266" y="580833"/>
                                        <a:pt x="543072" y="558296"/>
                                        <a:pt x="540925" y="546490"/>
                                      </a:cubicBezTo>
                                      <a:cubicBezTo>
                                        <a:pt x="538778" y="534684"/>
                                        <a:pt x="529120" y="520732"/>
                                        <a:pt x="521607" y="507853"/>
                                      </a:cubicBezTo>
                                      <a:cubicBezTo>
                                        <a:pt x="514094" y="494974"/>
                                        <a:pt x="504435" y="479948"/>
                                        <a:pt x="495849" y="469216"/>
                                      </a:cubicBezTo>
                                      <a:cubicBezTo>
                                        <a:pt x="487263" y="458484"/>
                                        <a:pt x="470091" y="443459"/>
                                        <a:pt x="470091" y="443459"/>
                                      </a:cubicBezTo>
                                      <a:cubicBezTo>
                                        <a:pt x="458286" y="439166"/>
                                        <a:pt x="441114" y="445606"/>
                                        <a:pt x="425015" y="443459"/>
                                      </a:cubicBezTo>
                                      <a:cubicBezTo>
                                        <a:pt x="408916" y="441312"/>
                                        <a:pt x="384232" y="433800"/>
                                        <a:pt x="373500" y="430580"/>
                                      </a:cubicBezTo>
                                      <a:cubicBezTo>
                                        <a:pt x="362768" y="427360"/>
                                        <a:pt x="371353" y="432726"/>
                                        <a:pt x="360621" y="424140"/>
                                      </a:cubicBezTo>
                                      <a:cubicBezTo>
                                        <a:pt x="349889" y="415554"/>
                                        <a:pt x="319838" y="397309"/>
                                        <a:pt x="309106" y="379064"/>
                                      </a:cubicBezTo>
                                      <a:cubicBezTo>
                                        <a:pt x="298374" y="360819"/>
                                        <a:pt x="296227" y="314670"/>
                                        <a:pt x="296227" y="314670"/>
                                      </a:cubicBezTo>
                                      <a:cubicBezTo>
                                        <a:pt x="294081" y="310377"/>
                                        <a:pt x="296227" y="353307"/>
                                        <a:pt x="296227" y="353307"/>
                                      </a:cubicBezTo>
                                      <a:cubicBezTo>
                                        <a:pt x="297300" y="366186"/>
                                        <a:pt x="296227" y="375845"/>
                                        <a:pt x="302666" y="391943"/>
                                      </a:cubicBezTo>
                                      <a:cubicBezTo>
                                        <a:pt x="309105" y="408041"/>
                                        <a:pt x="328424" y="439166"/>
                                        <a:pt x="334863" y="449898"/>
                                      </a:cubicBezTo>
                                      <a:cubicBezTo>
                                        <a:pt x="341302" y="460630"/>
                                        <a:pt x="341303" y="456338"/>
                                        <a:pt x="341303" y="456338"/>
                                      </a:cubicBezTo>
                                      <a:cubicBezTo>
                                        <a:pt x="337010" y="452045"/>
                                        <a:pt x="325205" y="443458"/>
                                        <a:pt x="309106" y="424140"/>
                                      </a:cubicBezTo>
                                      <a:cubicBezTo>
                                        <a:pt x="293007" y="404822"/>
                                        <a:pt x="259736" y="364039"/>
                                        <a:pt x="244711" y="340428"/>
                                      </a:cubicBezTo>
                                      <a:cubicBezTo>
                                        <a:pt x="229686" y="316817"/>
                                        <a:pt x="231832" y="310377"/>
                                        <a:pt x="218953" y="282473"/>
                                      </a:cubicBezTo>
                                      <a:cubicBezTo>
                                        <a:pt x="206074" y="254569"/>
                                        <a:pt x="183537" y="198760"/>
                                        <a:pt x="167438" y="173002"/>
                                      </a:cubicBezTo>
                                      <a:cubicBezTo>
                                        <a:pt x="151340" y="147244"/>
                                        <a:pt x="122362" y="127926"/>
                                        <a:pt x="122362" y="127926"/>
                                      </a:cubicBezTo>
                                      <a:cubicBezTo>
                                        <a:pt x="109483" y="115047"/>
                                        <a:pt x="109483" y="112901"/>
                                        <a:pt x="90165" y="95729"/>
                                      </a:cubicBezTo>
                                      <a:cubicBezTo>
                                        <a:pt x="70847" y="78557"/>
                                        <a:pt x="1086" y="19529"/>
                                        <a:pt x="13" y="5577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gradFill rotWithShape="1">
                                  <a:gsLst>
                                    <a:gs pos="0">
                                      <a:srgbClr val="562100"/>
                                    </a:gs>
                                    <a:gs pos="50000">
                                      <a:srgbClr val="7F3400"/>
                                    </a:gs>
                                    <a:gs pos="100000">
                                      <a:srgbClr val="983F02"/>
                                    </a:gs>
                                  </a:gsLst>
                                  <a:lin ang="2700000" scaled="1"/>
                                </a:gradFill>
                                <a:ln w="12700">
                                  <a:solidFill>
                                    <a:srgbClr val="672F09"/>
                                  </a:solidFill>
                                  <a:miter lim="800000"/>
                                  <a:headEnd/>
                                  <a:tailEnd/>
                                </a:ln>
                              </p:spPr>
                              <p:txBody>
                                <a:bodyPr rot="0" vert="horz" wrap="square" lIns="91440" tIns="45720" rIns="91440" bIns="45720" anchor="ctr" anchorCtr="0" upright="1"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grpSp>
                              <p:nvGrpSpPr>
                                <p:cNvPr id="654" name="Group 653"/>
                                <p:cNvGrpSpPr>
                                  <a:grpSpLocks/>
                                </p:cNvGrpSpPr>
                                <p:nvPr/>
                              </p:nvGrpSpPr>
                              <p:grpSpPr bwMode="auto">
                                <a:xfrm>
                                  <a:off x="0" y="0"/>
                                  <a:ext cx="20238" cy="17955"/>
                                  <a:chOff x="0" y="0"/>
                                  <a:chExt cx="20238" cy="17955"/>
                                </a:xfrm>
                              </p:grpSpPr>
                              <p:sp>
                                <p:nvSpPr>
                                  <p:cNvPr id="655" name="Freeform 654"/>
                                  <p:cNvSpPr>
                                    <a:spLocks/>
                                  </p:cNvSpPr>
                                  <p:nvPr/>
                                </p:nvSpPr>
                                <p:spPr bwMode="auto">
                                  <a:xfrm rot="-1752737">
                                    <a:off x="12750" y="16742"/>
                                    <a:ext cx="1657" cy="1213"/>
                                  </a:xfrm>
                                  <a:custGeom>
                                    <a:avLst/>
                                    <a:gdLst>
                                      <a:gd name="T0" fmla="*/ 74377 w 186911"/>
                                      <a:gd name="T1" fmla="*/ 3530 h 159303"/>
                                      <a:gd name="T2" fmla="*/ 17278 w 186911"/>
                                      <a:gd name="T3" fmla="*/ 42751 h 159303"/>
                                      <a:gd name="T4" fmla="*/ 5858 w 186911"/>
                                      <a:gd name="T5" fmla="*/ 57459 h 159303"/>
                                      <a:gd name="T6" fmla="*/ 149 w 186911"/>
                                      <a:gd name="T7" fmla="*/ 86875 h 159303"/>
                                      <a:gd name="T8" fmla="*/ 11568 w 186911"/>
                                      <a:gd name="T9" fmla="*/ 106486 h 159303"/>
                                      <a:gd name="T10" fmla="*/ 28698 w 186911"/>
                                      <a:gd name="T11" fmla="*/ 111388 h 159303"/>
                                      <a:gd name="T12" fmla="*/ 57247 w 186911"/>
                                      <a:gd name="T13" fmla="*/ 116291 h 159303"/>
                                      <a:gd name="T14" fmla="*/ 74377 w 186911"/>
                                      <a:gd name="T15" fmla="*/ 116291 h 159303"/>
                                      <a:gd name="T16" fmla="*/ 97217 w 186911"/>
                                      <a:gd name="T17" fmla="*/ 121194 h 159303"/>
                                      <a:gd name="T18" fmla="*/ 137186 w 186911"/>
                                      <a:gd name="T19" fmla="*/ 111388 h 159303"/>
                                      <a:gd name="T20" fmla="*/ 160026 w 186911"/>
                                      <a:gd name="T21" fmla="*/ 106486 h 159303"/>
                                      <a:gd name="T22" fmla="*/ 165735 w 186911"/>
                                      <a:gd name="T23" fmla="*/ 86875 h 159303"/>
                                      <a:gd name="T24" fmla="*/ 160026 w 186911"/>
                                      <a:gd name="T25" fmla="*/ 62362 h 159303"/>
                                      <a:gd name="T26" fmla="*/ 154315 w 186911"/>
                                      <a:gd name="T27" fmla="*/ 52557 h 159303"/>
                                      <a:gd name="T28" fmla="*/ 148606 w 186911"/>
                                      <a:gd name="T29" fmla="*/ 32946 h 159303"/>
                                      <a:gd name="T30" fmla="*/ 137186 w 186911"/>
                                      <a:gd name="T31" fmla="*/ 13335 h 159303"/>
                                      <a:gd name="T32" fmla="*/ 125766 w 186911"/>
                                      <a:gd name="T33" fmla="*/ 3530 h 159303"/>
                                      <a:gd name="T34" fmla="*/ 74377 w 186911"/>
                                      <a:gd name="T35" fmla="*/ 3530 h 159303"/>
                                      <a:gd name="T36" fmla="*/ 0 60000 65536"/>
                                      <a:gd name="T37" fmla="*/ 0 60000 65536"/>
                                      <a:gd name="T38" fmla="*/ 0 60000 65536"/>
                                      <a:gd name="T39" fmla="*/ 0 60000 65536"/>
                                      <a:gd name="T40" fmla="*/ 0 60000 65536"/>
                                      <a:gd name="T41" fmla="*/ 0 60000 65536"/>
                                      <a:gd name="T42" fmla="*/ 0 60000 65536"/>
                                      <a:gd name="T43" fmla="*/ 0 60000 65536"/>
                                      <a:gd name="T44" fmla="*/ 0 60000 65536"/>
                                      <a:gd name="T45" fmla="*/ 0 60000 65536"/>
                                      <a:gd name="T46" fmla="*/ 0 60000 65536"/>
                                      <a:gd name="T47" fmla="*/ 0 60000 65536"/>
                                      <a:gd name="T48" fmla="*/ 0 60000 65536"/>
                                      <a:gd name="T49" fmla="*/ 0 60000 65536"/>
                                      <a:gd name="T50" fmla="*/ 0 60000 65536"/>
                                      <a:gd name="T51" fmla="*/ 0 60000 65536"/>
                                      <a:gd name="T52" fmla="*/ 0 60000 65536"/>
                                      <a:gd name="T53" fmla="*/ 0 60000 65536"/>
                                    </a:gdLst>
                                    <a:ahLst/>
                                    <a:cxnLst>
                                      <a:cxn ang="T36">
                                        <a:pos x="T0" y="T1"/>
                                      </a:cxn>
                                      <a:cxn ang="T37">
                                        <a:pos x="T2" y="T3"/>
                                      </a:cxn>
                                      <a:cxn ang="T38">
                                        <a:pos x="T4" y="T5"/>
                                      </a:cxn>
                                      <a:cxn ang="T39">
                                        <a:pos x="T6" y="T7"/>
                                      </a:cxn>
                                      <a:cxn ang="T40">
                                        <a:pos x="T8" y="T9"/>
                                      </a:cxn>
                                      <a:cxn ang="T41">
                                        <a:pos x="T10" y="T11"/>
                                      </a:cxn>
                                      <a:cxn ang="T42">
                                        <a:pos x="T12" y="T13"/>
                                      </a:cxn>
                                      <a:cxn ang="T43">
                                        <a:pos x="T14" y="T15"/>
                                      </a:cxn>
                                      <a:cxn ang="T44">
                                        <a:pos x="T16" y="T17"/>
                                      </a:cxn>
                                      <a:cxn ang="T45">
                                        <a:pos x="T18" y="T19"/>
                                      </a:cxn>
                                      <a:cxn ang="T46">
                                        <a:pos x="T20" y="T21"/>
                                      </a:cxn>
                                      <a:cxn ang="T47">
                                        <a:pos x="T22" y="T23"/>
                                      </a:cxn>
                                      <a:cxn ang="T48">
                                        <a:pos x="T24" y="T25"/>
                                      </a:cxn>
                                      <a:cxn ang="T49">
                                        <a:pos x="T26" y="T27"/>
                                      </a:cxn>
                                      <a:cxn ang="T50">
                                        <a:pos x="T28" y="T29"/>
                                      </a:cxn>
                                      <a:cxn ang="T51">
                                        <a:pos x="T30" y="T31"/>
                                      </a:cxn>
                                      <a:cxn ang="T52">
                                        <a:pos x="T32" y="T33"/>
                                      </a:cxn>
                                      <a:cxn ang="T53">
                                        <a:pos x="T34" y="T35"/>
                                      </a:cxn>
                                    </a:cxnLst>
                                    <a:rect l="0" t="0" r="r" b="b"/>
                                    <a:pathLst>
                                      <a:path w="186911" h="159303">
                                        <a:moveTo>
                                          <a:pt x="83880" y="4636"/>
                                        </a:moveTo>
                                        <a:cubicBezTo>
                                          <a:pt x="63489" y="13222"/>
                                          <a:pt x="19486" y="56152"/>
                                          <a:pt x="19486" y="56152"/>
                                        </a:cubicBezTo>
                                        <a:cubicBezTo>
                                          <a:pt x="6607" y="67958"/>
                                          <a:pt x="9827" y="65811"/>
                                          <a:pt x="6607" y="75470"/>
                                        </a:cubicBezTo>
                                        <a:cubicBezTo>
                                          <a:pt x="3387" y="85129"/>
                                          <a:pt x="-905" y="103374"/>
                                          <a:pt x="168" y="114107"/>
                                        </a:cubicBezTo>
                                        <a:cubicBezTo>
                                          <a:pt x="1241" y="124840"/>
                                          <a:pt x="13046" y="139865"/>
                                          <a:pt x="13046" y="139865"/>
                                        </a:cubicBezTo>
                                        <a:cubicBezTo>
                                          <a:pt x="18412" y="145231"/>
                                          <a:pt x="23779" y="144158"/>
                                          <a:pt x="32365" y="146304"/>
                                        </a:cubicBezTo>
                                        <a:cubicBezTo>
                                          <a:pt x="40951" y="148450"/>
                                          <a:pt x="64562" y="152743"/>
                                          <a:pt x="64562" y="152743"/>
                                        </a:cubicBezTo>
                                        <a:cubicBezTo>
                                          <a:pt x="73148" y="153816"/>
                                          <a:pt x="76367" y="151670"/>
                                          <a:pt x="83880" y="152743"/>
                                        </a:cubicBezTo>
                                        <a:cubicBezTo>
                                          <a:pt x="91393" y="153816"/>
                                          <a:pt x="97832" y="160256"/>
                                          <a:pt x="109638" y="159183"/>
                                        </a:cubicBezTo>
                                        <a:cubicBezTo>
                                          <a:pt x="121444" y="158110"/>
                                          <a:pt x="154714" y="146304"/>
                                          <a:pt x="154714" y="146304"/>
                                        </a:cubicBezTo>
                                        <a:cubicBezTo>
                                          <a:pt x="166520" y="143084"/>
                                          <a:pt x="180472" y="139865"/>
                                          <a:pt x="180472" y="139865"/>
                                        </a:cubicBezTo>
                                        <a:cubicBezTo>
                                          <a:pt x="185838" y="134499"/>
                                          <a:pt x="186911" y="123766"/>
                                          <a:pt x="186911" y="114107"/>
                                        </a:cubicBezTo>
                                        <a:cubicBezTo>
                                          <a:pt x="186911" y="104448"/>
                                          <a:pt x="180472" y="81910"/>
                                          <a:pt x="180472" y="81910"/>
                                        </a:cubicBezTo>
                                        <a:cubicBezTo>
                                          <a:pt x="178326" y="74397"/>
                                          <a:pt x="174032" y="69031"/>
                                          <a:pt x="174032" y="69031"/>
                                        </a:cubicBezTo>
                                        <a:cubicBezTo>
                                          <a:pt x="171886" y="62592"/>
                                          <a:pt x="167593" y="43273"/>
                                          <a:pt x="167593" y="43273"/>
                                        </a:cubicBezTo>
                                        <a:cubicBezTo>
                                          <a:pt x="164373" y="34687"/>
                                          <a:pt x="154714" y="17515"/>
                                          <a:pt x="154714" y="17515"/>
                                        </a:cubicBezTo>
                                        <a:cubicBezTo>
                                          <a:pt x="150421" y="11076"/>
                                          <a:pt x="141835" y="4636"/>
                                          <a:pt x="141835" y="4636"/>
                                        </a:cubicBezTo>
                                        <a:cubicBezTo>
                                          <a:pt x="136469" y="1416"/>
                                          <a:pt x="104271" y="-3950"/>
                                          <a:pt x="83880" y="4636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000000"/>
                                  </a:solidFill>
                                  <a:ln w="12700">
                                    <a:solidFill>
                                      <a:srgbClr val="672F09"/>
                                    </a:solidFill>
                                    <a:miter lim="800000"/>
                                    <a:headEnd/>
                                    <a:tailEnd/>
                                  </a:ln>
                                </p:spPr>
                                <p:txBody>
                                  <a:bodyPr rot="0" vert="horz" wrap="square" lIns="91440" tIns="45720" rIns="91440" bIns="45720" anchor="ctr" anchorCtr="0" upright="1"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656" name="Freeform 655"/>
                                  <p:cNvSpPr>
                                    <a:spLocks/>
                                  </p:cNvSpPr>
                                  <p:nvPr/>
                                </p:nvSpPr>
                                <p:spPr bwMode="auto">
                                  <a:xfrm rot="-3602051">
                                    <a:off x="17129" y="16355"/>
                                    <a:ext cx="1714" cy="1315"/>
                                  </a:xfrm>
                                  <a:custGeom>
                                    <a:avLst/>
                                    <a:gdLst>
                                      <a:gd name="T0" fmla="*/ 76942 w 186911"/>
                                      <a:gd name="T1" fmla="*/ 3825 h 159303"/>
                                      <a:gd name="T2" fmla="*/ 17874 w 186911"/>
                                      <a:gd name="T3" fmla="*/ 46332 h 159303"/>
                                      <a:gd name="T4" fmla="*/ 6060 w 186911"/>
                                      <a:gd name="T5" fmla="*/ 62272 h 159303"/>
                                      <a:gd name="T6" fmla="*/ 154 w 186911"/>
                                      <a:gd name="T7" fmla="*/ 94153 h 159303"/>
                                      <a:gd name="T8" fmla="*/ 11967 w 186911"/>
                                      <a:gd name="T9" fmla="*/ 115406 h 159303"/>
                                      <a:gd name="T10" fmla="*/ 29688 w 186911"/>
                                      <a:gd name="T11" fmla="*/ 120719 h 159303"/>
                                      <a:gd name="T12" fmla="*/ 59222 w 186911"/>
                                      <a:gd name="T13" fmla="*/ 126032 h 159303"/>
                                      <a:gd name="T14" fmla="*/ 76942 w 186911"/>
                                      <a:gd name="T15" fmla="*/ 126032 h 159303"/>
                                      <a:gd name="T16" fmla="*/ 100569 w 186911"/>
                                      <a:gd name="T17" fmla="*/ 131346 h 159303"/>
                                      <a:gd name="T18" fmla="*/ 141916 w 186911"/>
                                      <a:gd name="T19" fmla="*/ 120719 h 159303"/>
                                      <a:gd name="T20" fmla="*/ 165544 w 186911"/>
                                      <a:gd name="T21" fmla="*/ 115406 h 159303"/>
                                      <a:gd name="T22" fmla="*/ 171450 w 186911"/>
                                      <a:gd name="T23" fmla="*/ 94153 h 159303"/>
                                      <a:gd name="T24" fmla="*/ 165544 w 186911"/>
                                      <a:gd name="T25" fmla="*/ 67586 h 159303"/>
                                      <a:gd name="T26" fmla="*/ 159636 w 186911"/>
                                      <a:gd name="T27" fmla="*/ 56959 h 159303"/>
                                      <a:gd name="T28" fmla="*/ 153730 w 186911"/>
                                      <a:gd name="T29" fmla="*/ 35706 h 159303"/>
                                      <a:gd name="T30" fmla="*/ 141916 w 186911"/>
                                      <a:gd name="T31" fmla="*/ 14452 h 159303"/>
                                      <a:gd name="T32" fmla="*/ 130103 w 186911"/>
                                      <a:gd name="T33" fmla="*/ 3825 h 159303"/>
                                      <a:gd name="T34" fmla="*/ 76942 w 186911"/>
                                      <a:gd name="T35" fmla="*/ 3825 h 159303"/>
                                      <a:gd name="T36" fmla="*/ 0 60000 65536"/>
                                      <a:gd name="T37" fmla="*/ 0 60000 65536"/>
                                      <a:gd name="T38" fmla="*/ 0 60000 65536"/>
                                      <a:gd name="T39" fmla="*/ 0 60000 65536"/>
                                      <a:gd name="T40" fmla="*/ 0 60000 65536"/>
                                      <a:gd name="T41" fmla="*/ 0 60000 65536"/>
                                      <a:gd name="T42" fmla="*/ 0 60000 65536"/>
                                      <a:gd name="T43" fmla="*/ 0 60000 65536"/>
                                      <a:gd name="T44" fmla="*/ 0 60000 65536"/>
                                      <a:gd name="T45" fmla="*/ 0 60000 65536"/>
                                      <a:gd name="T46" fmla="*/ 0 60000 65536"/>
                                      <a:gd name="T47" fmla="*/ 0 60000 65536"/>
                                      <a:gd name="T48" fmla="*/ 0 60000 65536"/>
                                      <a:gd name="T49" fmla="*/ 0 60000 65536"/>
                                      <a:gd name="T50" fmla="*/ 0 60000 65536"/>
                                      <a:gd name="T51" fmla="*/ 0 60000 65536"/>
                                      <a:gd name="T52" fmla="*/ 0 60000 65536"/>
                                      <a:gd name="T53" fmla="*/ 0 60000 65536"/>
                                    </a:gdLst>
                                    <a:ahLst/>
                                    <a:cxnLst>
                                      <a:cxn ang="T36">
                                        <a:pos x="T0" y="T1"/>
                                      </a:cxn>
                                      <a:cxn ang="T37">
                                        <a:pos x="T2" y="T3"/>
                                      </a:cxn>
                                      <a:cxn ang="T38">
                                        <a:pos x="T4" y="T5"/>
                                      </a:cxn>
                                      <a:cxn ang="T39">
                                        <a:pos x="T6" y="T7"/>
                                      </a:cxn>
                                      <a:cxn ang="T40">
                                        <a:pos x="T8" y="T9"/>
                                      </a:cxn>
                                      <a:cxn ang="T41">
                                        <a:pos x="T10" y="T11"/>
                                      </a:cxn>
                                      <a:cxn ang="T42">
                                        <a:pos x="T12" y="T13"/>
                                      </a:cxn>
                                      <a:cxn ang="T43">
                                        <a:pos x="T14" y="T15"/>
                                      </a:cxn>
                                      <a:cxn ang="T44">
                                        <a:pos x="T16" y="T17"/>
                                      </a:cxn>
                                      <a:cxn ang="T45">
                                        <a:pos x="T18" y="T19"/>
                                      </a:cxn>
                                      <a:cxn ang="T46">
                                        <a:pos x="T20" y="T21"/>
                                      </a:cxn>
                                      <a:cxn ang="T47">
                                        <a:pos x="T22" y="T23"/>
                                      </a:cxn>
                                      <a:cxn ang="T48">
                                        <a:pos x="T24" y="T25"/>
                                      </a:cxn>
                                      <a:cxn ang="T49">
                                        <a:pos x="T26" y="T27"/>
                                      </a:cxn>
                                      <a:cxn ang="T50">
                                        <a:pos x="T28" y="T29"/>
                                      </a:cxn>
                                      <a:cxn ang="T51">
                                        <a:pos x="T30" y="T31"/>
                                      </a:cxn>
                                      <a:cxn ang="T52">
                                        <a:pos x="T32" y="T33"/>
                                      </a:cxn>
                                      <a:cxn ang="T53">
                                        <a:pos x="T34" y="T35"/>
                                      </a:cxn>
                                    </a:cxnLst>
                                    <a:rect l="0" t="0" r="r" b="b"/>
                                    <a:pathLst>
                                      <a:path w="186911" h="159303">
                                        <a:moveTo>
                                          <a:pt x="83880" y="4636"/>
                                        </a:moveTo>
                                        <a:cubicBezTo>
                                          <a:pt x="63489" y="13222"/>
                                          <a:pt x="19486" y="56152"/>
                                          <a:pt x="19486" y="56152"/>
                                        </a:cubicBezTo>
                                        <a:cubicBezTo>
                                          <a:pt x="6607" y="67958"/>
                                          <a:pt x="9827" y="65811"/>
                                          <a:pt x="6607" y="75470"/>
                                        </a:cubicBezTo>
                                        <a:cubicBezTo>
                                          <a:pt x="3387" y="85129"/>
                                          <a:pt x="-905" y="103374"/>
                                          <a:pt x="168" y="114107"/>
                                        </a:cubicBezTo>
                                        <a:cubicBezTo>
                                          <a:pt x="1241" y="124840"/>
                                          <a:pt x="13046" y="139865"/>
                                          <a:pt x="13046" y="139865"/>
                                        </a:cubicBezTo>
                                        <a:cubicBezTo>
                                          <a:pt x="18412" y="145231"/>
                                          <a:pt x="23779" y="144158"/>
                                          <a:pt x="32365" y="146304"/>
                                        </a:cubicBezTo>
                                        <a:cubicBezTo>
                                          <a:pt x="40951" y="148450"/>
                                          <a:pt x="64562" y="152743"/>
                                          <a:pt x="64562" y="152743"/>
                                        </a:cubicBezTo>
                                        <a:cubicBezTo>
                                          <a:pt x="73148" y="153816"/>
                                          <a:pt x="76367" y="151670"/>
                                          <a:pt x="83880" y="152743"/>
                                        </a:cubicBezTo>
                                        <a:cubicBezTo>
                                          <a:pt x="91393" y="153816"/>
                                          <a:pt x="97832" y="160256"/>
                                          <a:pt x="109638" y="159183"/>
                                        </a:cubicBezTo>
                                        <a:cubicBezTo>
                                          <a:pt x="121444" y="158110"/>
                                          <a:pt x="154714" y="146304"/>
                                          <a:pt x="154714" y="146304"/>
                                        </a:cubicBezTo>
                                        <a:cubicBezTo>
                                          <a:pt x="166520" y="143084"/>
                                          <a:pt x="180472" y="139865"/>
                                          <a:pt x="180472" y="139865"/>
                                        </a:cubicBezTo>
                                        <a:cubicBezTo>
                                          <a:pt x="185838" y="134499"/>
                                          <a:pt x="186911" y="123766"/>
                                          <a:pt x="186911" y="114107"/>
                                        </a:cubicBezTo>
                                        <a:cubicBezTo>
                                          <a:pt x="186911" y="104448"/>
                                          <a:pt x="180472" y="81910"/>
                                          <a:pt x="180472" y="81910"/>
                                        </a:cubicBezTo>
                                        <a:cubicBezTo>
                                          <a:pt x="178326" y="74397"/>
                                          <a:pt x="174032" y="69031"/>
                                          <a:pt x="174032" y="69031"/>
                                        </a:cubicBezTo>
                                        <a:cubicBezTo>
                                          <a:pt x="171886" y="62592"/>
                                          <a:pt x="167593" y="43273"/>
                                          <a:pt x="167593" y="43273"/>
                                        </a:cubicBezTo>
                                        <a:cubicBezTo>
                                          <a:pt x="164373" y="34687"/>
                                          <a:pt x="154714" y="17515"/>
                                          <a:pt x="154714" y="17515"/>
                                        </a:cubicBezTo>
                                        <a:cubicBezTo>
                                          <a:pt x="150421" y="11076"/>
                                          <a:pt x="141835" y="4636"/>
                                          <a:pt x="141835" y="4636"/>
                                        </a:cubicBezTo>
                                        <a:cubicBezTo>
                                          <a:pt x="136469" y="1416"/>
                                          <a:pt x="104271" y="-3950"/>
                                          <a:pt x="83880" y="4636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000000"/>
                                  </a:solidFill>
                                  <a:ln w="12700">
                                    <a:solidFill>
                                      <a:srgbClr val="672F09"/>
                                    </a:solidFill>
                                    <a:miter lim="800000"/>
                                    <a:headEnd/>
                                    <a:tailEnd/>
                                  </a:ln>
                                </p:spPr>
                                <p:txBody>
                                  <a:bodyPr rot="0" vert="horz" wrap="square" lIns="91440" tIns="45720" rIns="91440" bIns="45720" anchor="ctr" anchorCtr="0" upright="1"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grpSp>
                                <p:nvGrpSpPr>
                                  <p:cNvPr id="657" name="Group 656"/>
                                  <p:cNvGrpSpPr>
                                    <a:grpSpLocks/>
                                  </p:cNvGrpSpPr>
                                  <p:nvPr/>
                                </p:nvGrpSpPr>
                                <p:grpSpPr bwMode="auto">
                                  <a:xfrm>
                                    <a:off x="0" y="0"/>
                                    <a:ext cx="20238" cy="17594"/>
                                    <a:chOff x="0" y="0"/>
                                    <a:chExt cx="20242" cy="17604"/>
                                  </a:xfrm>
                                </p:grpSpPr>
                                <p:sp>
                                  <p:nvSpPr>
                                    <p:cNvPr id="658" name="Freeform 657"/>
                                    <p:cNvSpPr>
                                      <a:spLocks/>
                                    </p:cNvSpPr>
                                    <p:nvPr/>
                                  </p:nvSpPr>
                                  <p:spPr bwMode="auto">
                                    <a:xfrm rot="-1654793">
                                      <a:off x="14680" y="9713"/>
                                      <a:ext cx="5562" cy="7177"/>
                                    </a:xfrm>
                                    <a:custGeom>
                                      <a:avLst/>
                                      <a:gdLst>
                                        <a:gd name="T0" fmla="*/ 166615 w 479256"/>
                                        <a:gd name="T1" fmla="*/ 84420 h 773676"/>
                                        <a:gd name="T2" fmla="*/ 32105 w 479256"/>
                                        <a:gd name="T3" fmla="*/ 245716 h 773676"/>
                                        <a:gd name="T4" fmla="*/ 2214 w 479256"/>
                                        <a:gd name="T5" fmla="*/ 293508 h 773676"/>
                                        <a:gd name="T6" fmla="*/ 2214 w 479256"/>
                                        <a:gd name="T7" fmla="*/ 323377 h 773676"/>
                                        <a:gd name="T8" fmla="*/ 17160 w 479256"/>
                                        <a:gd name="T9" fmla="*/ 341299 h 773676"/>
                                        <a:gd name="T10" fmla="*/ 39579 w 479256"/>
                                        <a:gd name="T11" fmla="*/ 377143 h 773676"/>
                                        <a:gd name="T12" fmla="*/ 61997 w 479256"/>
                                        <a:gd name="T13" fmla="*/ 383116 h 773676"/>
                                        <a:gd name="T14" fmla="*/ 106832 w 479256"/>
                                        <a:gd name="T15" fmla="*/ 401039 h 773676"/>
                                        <a:gd name="T16" fmla="*/ 166615 w 479256"/>
                                        <a:gd name="T17" fmla="*/ 424934 h 773676"/>
                                        <a:gd name="T18" fmla="*/ 211452 w 479256"/>
                                        <a:gd name="T19" fmla="*/ 436882 h 773676"/>
                                        <a:gd name="T20" fmla="*/ 286179 w 479256"/>
                                        <a:gd name="T21" fmla="*/ 454804 h 773676"/>
                                        <a:gd name="T22" fmla="*/ 293651 w 479256"/>
                                        <a:gd name="T23" fmla="*/ 466751 h 773676"/>
                                        <a:gd name="T24" fmla="*/ 256288 w 479256"/>
                                        <a:gd name="T25" fmla="*/ 502595 h 773676"/>
                                        <a:gd name="T26" fmla="*/ 218924 w 479256"/>
                                        <a:gd name="T27" fmla="*/ 550387 h 773676"/>
                                        <a:gd name="T28" fmla="*/ 174087 w 479256"/>
                                        <a:gd name="T29" fmla="*/ 592204 h 773676"/>
                                        <a:gd name="T30" fmla="*/ 151669 w 479256"/>
                                        <a:gd name="T31" fmla="*/ 628047 h 773676"/>
                                        <a:gd name="T32" fmla="*/ 106832 w 479256"/>
                                        <a:gd name="T33" fmla="*/ 681812 h 773676"/>
                                        <a:gd name="T34" fmla="*/ 174087 w 479256"/>
                                        <a:gd name="T35" fmla="*/ 645969 h 773676"/>
                                        <a:gd name="T36" fmla="*/ 144197 w 479256"/>
                                        <a:gd name="T37" fmla="*/ 693760 h 773676"/>
                                        <a:gd name="T38" fmla="*/ 196506 w 479256"/>
                                        <a:gd name="T39" fmla="*/ 675839 h 773676"/>
                                        <a:gd name="T40" fmla="*/ 181561 w 479256"/>
                                        <a:gd name="T41" fmla="*/ 717656 h 773676"/>
                                        <a:gd name="T42" fmla="*/ 218924 w 479256"/>
                                        <a:gd name="T43" fmla="*/ 687787 h 773676"/>
                                        <a:gd name="T44" fmla="*/ 248815 w 479256"/>
                                        <a:gd name="T45" fmla="*/ 663891 h 773676"/>
                                        <a:gd name="T46" fmla="*/ 293651 w 479256"/>
                                        <a:gd name="T47" fmla="*/ 604151 h 773676"/>
                                        <a:gd name="T48" fmla="*/ 338488 w 479256"/>
                                        <a:gd name="T49" fmla="*/ 550387 h 773676"/>
                                        <a:gd name="T50" fmla="*/ 368379 w 479256"/>
                                        <a:gd name="T51" fmla="*/ 526491 h 773676"/>
                                        <a:gd name="T52" fmla="*/ 375852 w 479256"/>
                                        <a:gd name="T53" fmla="*/ 514543 h 773676"/>
                                        <a:gd name="T54" fmla="*/ 428161 w 479256"/>
                                        <a:gd name="T55" fmla="*/ 466751 h 773676"/>
                                        <a:gd name="T56" fmla="*/ 465524 w 479256"/>
                                        <a:gd name="T57" fmla="*/ 424934 h 773676"/>
                                        <a:gd name="T58" fmla="*/ 428161 w 479256"/>
                                        <a:gd name="T59" fmla="*/ 401039 h 773676"/>
                                        <a:gd name="T60" fmla="*/ 360906 w 479256"/>
                                        <a:gd name="T61" fmla="*/ 377143 h 773676"/>
                                        <a:gd name="T62" fmla="*/ 331016 w 479256"/>
                                        <a:gd name="T63" fmla="*/ 353247 h 773676"/>
                                        <a:gd name="T64" fmla="*/ 323542 w 479256"/>
                                        <a:gd name="T65" fmla="*/ 335325 h 773676"/>
                                        <a:gd name="T66" fmla="*/ 338488 w 479256"/>
                                        <a:gd name="T67" fmla="*/ 281560 h 773676"/>
                                        <a:gd name="T68" fmla="*/ 345960 w 479256"/>
                                        <a:gd name="T69" fmla="*/ 263639 h 773676"/>
                                        <a:gd name="T70" fmla="*/ 375852 w 479256"/>
                                        <a:gd name="T71" fmla="*/ 257664 h 773676"/>
                                        <a:gd name="T72" fmla="*/ 398269 w 479256"/>
                                        <a:gd name="T73" fmla="*/ 233768 h 773676"/>
                                        <a:gd name="T74" fmla="*/ 458052 w 479256"/>
                                        <a:gd name="T75" fmla="*/ 191951 h 773676"/>
                                        <a:gd name="T76" fmla="*/ 495415 w 479256"/>
                                        <a:gd name="T77" fmla="*/ 150134 h 773676"/>
                                        <a:gd name="T78" fmla="*/ 517833 w 479256"/>
                                        <a:gd name="T79" fmla="*/ 114291 h 773676"/>
                                        <a:gd name="T80" fmla="*/ 547725 w 479256"/>
                                        <a:gd name="T81" fmla="*/ 42603 h 773676"/>
                                        <a:gd name="T82" fmla="*/ 547725 w 479256"/>
                                        <a:gd name="T83" fmla="*/ 786 h 773676"/>
                                        <a:gd name="T84" fmla="*/ 450580 w 479256"/>
                                        <a:gd name="T85" fmla="*/ 18708 h 773676"/>
                                        <a:gd name="T86" fmla="*/ 383325 w 479256"/>
                                        <a:gd name="T87" fmla="*/ 60525 h 773676"/>
                                        <a:gd name="T88" fmla="*/ 271233 w 479256"/>
                                        <a:gd name="T89" fmla="*/ 66499 h 773676"/>
                                        <a:gd name="T90" fmla="*/ 166615 w 479256"/>
                                        <a:gd name="T91" fmla="*/ 84420 h 773676"/>
                                        <a:gd name="T92" fmla="*/ 0 60000 65536"/>
                                        <a:gd name="T93" fmla="*/ 0 60000 65536"/>
                                        <a:gd name="T94" fmla="*/ 0 60000 65536"/>
                                        <a:gd name="T95" fmla="*/ 0 60000 65536"/>
                                        <a:gd name="T96" fmla="*/ 0 60000 65536"/>
                                        <a:gd name="T97" fmla="*/ 0 60000 65536"/>
                                        <a:gd name="T98" fmla="*/ 0 60000 65536"/>
                                        <a:gd name="T99" fmla="*/ 0 60000 65536"/>
                                        <a:gd name="T100" fmla="*/ 0 60000 65536"/>
                                        <a:gd name="T101" fmla="*/ 0 60000 65536"/>
                                        <a:gd name="T102" fmla="*/ 0 60000 65536"/>
                                        <a:gd name="T103" fmla="*/ 0 60000 65536"/>
                                        <a:gd name="T104" fmla="*/ 0 60000 65536"/>
                                        <a:gd name="T105" fmla="*/ 0 60000 65536"/>
                                        <a:gd name="T106" fmla="*/ 0 60000 65536"/>
                                        <a:gd name="T107" fmla="*/ 0 60000 65536"/>
                                        <a:gd name="T108" fmla="*/ 0 60000 65536"/>
                                        <a:gd name="T109" fmla="*/ 0 60000 65536"/>
                                        <a:gd name="T110" fmla="*/ 0 60000 65536"/>
                                        <a:gd name="T111" fmla="*/ 0 60000 65536"/>
                                        <a:gd name="T112" fmla="*/ 0 60000 65536"/>
                                        <a:gd name="T113" fmla="*/ 0 60000 65536"/>
                                        <a:gd name="T114" fmla="*/ 0 60000 65536"/>
                                        <a:gd name="T115" fmla="*/ 0 60000 65536"/>
                                        <a:gd name="T116" fmla="*/ 0 60000 65536"/>
                                        <a:gd name="T117" fmla="*/ 0 60000 65536"/>
                                        <a:gd name="T118" fmla="*/ 0 60000 65536"/>
                                        <a:gd name="T119" fmla="*/ 0 60000 65536"/>
                                        <a:gd name="T120" fmla="*/ 0 60000 65536"/>
                                        <a:gd name="T121" fmla="*/ 0 60000 65536"/>
                                        <a:gd name="T122" fmla="*/ 0 60000 65536"/>
                                        <a:gd name="T123" fmla="*/ 0 60000 65536"/>
                                        <a:gd name="T124" fmla="*/ 0 60000 65536"/>
                                        <a:gd name="T125" fmla="*/ 0 60000 65536"/>
                                        <a:gd name="T126" fmla="*/ 0 60000 65536"/>
                                        <a:gd name="T127" fmla="*/ 0 60000 65536"/>
                                        <a:gd name="T128" fmla="*/ 0 60000 65536"/>
                                        <a:gd name="T129" fmla="*/ 0 60000 65536"/>
                                        <a:gd name="T130" fmla="*/ 0 60000 65536"/>
                                        <a:gd name="T131" fmla="*/ 0 60000 65536"/>
                                        <a:gd name="T132" fmla="*/ 0 60000 65536"/>
                                        <a:gd name="T133" fmla="*/ 0 60000 65536"/>
                                        <a:gd name="T134" fmla="*/ 0 60000 65536"/>
                                        <a:gd name="T135" fmla="*/ 0 60000 65536"/>
                                        <a:gd name="T136" fmla="*/ 0 60000 65536"/>
                                        <a:gd name="T137" fmla="*/ 0 60000 65536"/>
                                      </a:gdLst>
                                      <a:ahLst/>
                                      <a:cxnLst>
                                        <a:cxn ang="T92">
                                          <a:pos x="T0" y="T1"/>
                                        </a:cxn>
                                        <a:cxn ang="T93">
                                          <a:pos x="T2" y="T3"/>
                                        </a:cxn>
                                        <a:cxn ang="T94">
                                          <a:pos x="T4" y="T5"/>
                                        </a:cxn>
                                        <a:cxn ang="T95">
                                          <a:pos x="T6" y="T7"/>
                                        </a:cxn>
                                        <a:cxn ang="T96">
                                          <a:pos x="T8" y="T9"/>
                                        </a:cxn>
                                        <a:cxn ang="T97">
                                          <a:pos x="T10" y="T11"/>
                                        </a:cxn>
                                        <a:cxn ang="T98">
                                          <a:pos x="T12" y="T13"/>
                                        </a:cxn>
                                        <a:cxn ang="T99">
                                          <a:pos x="T14" y="T15"/>
                                        </a:cxn>
                                        <a:cxn ang="T100">
                                          <a:pos x="T16" y="T17"/>
                                        </a:cxn>
                                        <a:cxn ang="T101">
                                          <a:pos x="T18" y="T19"/>
                                        </a:cxn>
                                        <a:cxn ang="T102">
                                          <a:pos x="T20" y="T21"/>
                                        </a:cxn>
                                        <a:cxn ang="T103">
                                          <a:pos x="T22" y="T23"/>
                                        </a:cxn>
                                        <a:cxn ang="T104">
                                          <a:pos x="T24" y="T25"/>
                                        </a:cxn>
                                        <a:cxn ang="T105">
                                          <a:pos x="T26" y="T27"/>
                                        </a:cxn>
                                        <a:cxn ang="T106">
                                          <a:pos x="T28" y="T29"/>
                                        </a:cxn>
                                        <a:cxn ang="T107">
                                          <a:pos x="T30" y="T31"/>
                                        </a:cxn>
                                        <a:cxn ang="T108">
                                          <a:pos x="T32" y="T33"/>
                                        </a:cxn>
                                        <a:cxn ang="T109">
                                          <a:pos x="T34" y="T35"/>
                                        </a:cxn>
                                        <a:cxn ang="T110">
                                          <a:pos x="T36" y="T37"/>
                                        </a:cxn>
                                        <a:cxn ang="T111">
                                          <a:pos x="T38" y="T39"/>
                                        </a:cxn>
                                        <a:cxn ang="T112">
                                          <a:pos x="T40" y="T41"/>
                                        </a:cxn>
                                        <a:cxn ang="T113">
                                          <a:pos x="T42" y="T43"/>
                                        </a:cxn>
                                        <a:cxn ang="T114">
                                          <a:pos x="T44" y="T45"/>
                                        </a:cxn>
                                        <a:cxn ang="T115">
                                          <a:pos x="T46" y="T47"/>
                                        </a:cxn>
                                        <a:cxn ang="T116">
                                          <a:pos x="T48" y="T49"/>
                                        </a:cxn>
                                        <a:cxn ang="T117">
                                          <a:pos x="T50" y="T51"/>
                                        </a:cxn>
                                        <a:cxn ang="T118">
                                          <a:pos x="T52" y="T53"/>
                                        </a:cxn>
                                        <a:cxn ang="T119">
                                          <a:pos x="T54" y="T55"/>
                                        </a:cxn>
                                        <a:cxn ang="T120">
                                          <a:pos x="T56" y="T57"/>
                                        </a:cxn>
                                        <a:cxn ang="T121">
                                          <a:pos x="T58" y="T59"/>
                                        </a:cxn>
                                        <a:cxn ang="T122">
                                          <a:pos x="T60" y="T61"/>
                                        </a:cxn>
                                        <a:cxn ang="T123">
                                          <a:pos x="T62" y="T63"/>
                                        </a:cxn>
                                        <a:cxn ang="T124">
                                          <a:pos x="T64" y="T65"/>
                                        </a:cxn>
                                        <a:cxn ang="T125">
                                          <a:pos x="T66" y="T67"/>
                                        </a:cxn>
                                        <a:cxn ang="T126">
                                          <a:pos x="T68" y="T69"/>
                                        </a:cxn>
                                        <a:cxn ang="T127">
                                          <a:pos x="T70" y="T71"/>
                                        </a:cxn>
                                        <a:cxn ang="T128">
                                          <a:pos x="T72" y="T73"/>
                                        </a:cxn>
                                        <a:cxn ang="T129">
                                          <a:pos x="T74" y="T75"/>
                                        </a:cxn>
                                        <a:cxn ang="T130">
                                          <a:pos x="T76" y="T77"/>
                                        </a:cxn>
                                        <a:cxn ang="T131">
                                          <a:pos x="T78" y="T79"/>
                                        </a:cxn>
                                        <a:cxn ang="T132">
                                          <a:pos x="T80" y="T81"/>
                                        </a:cxn>
                                        <a:cxn ang="T133">
                                          <a:pos x="T82" y="T83"/>
                                        </a:cxn>
                                        <a:cxn ang="T134">
                                          <a:pos x="T84" y="T85"/>
                                        </a:cxn>
                                        <a:cxn ang="T135">
                                          <a:pos x="T86" y="T87"/>
                                        </a:cxn>
                                        <a:cxn ang="T136">
                                          <a:pos x="T88" y="T89"/>
                                        </a:cxn>
                                        <a:cxn ang="T137">
                                          <a:pos x="T90" y="T91"/>
                                        </a:cxn>
                                      </a:cxnLst>
                                      <a:rect l="0" t="0" r="r" b="b"/>
                                      <a:pathLst>
                                        <a:path w="479256" h="773676">
                                          <a:moveTo>
                                            <a:pt x="143576" y="90999"/>
                                          </a:moveTo>
                                          <a:cubicBezTo>
                                            <a:pt x="109232" y="123196"/>
                                            <a:pt x="51277" y="227301"/>
                                            <a:pt x="27666" y="264864"/>
                                          </a:cubicBezTo>
                                          <a:cubicBezTo>
                                            <a:pt x="4055" y="302427"/>
                                            <a:pt x="1908" y="316380"/>
                                            <a:pt x="1908" y="316380"/>
                                          </a:cubicBezTo>
                                          <a:cubicBezTo>
                                            <a:pt x="-2385" y="330332"/>
                                            <a:pt x="1908" y="348577"/>
                                            <a:pt x="1908" y="348577"/>
                                          </a:cubicBezTo>
                                          <a:cubicBezTo>
                                            <a:pt x="4054" y="357163"/>
                                            <a:pt x="9421" y="358236"/>
                                            <a:pt x="14787" y="367895"/>
                                          </a:cubicBezTo>
                                          <a:cubicBezTo>
                                            <a:pt x="20153" y="377554"/>
                                            <a:pt x="34106" y="406532"/>
                                            <a:pt x="34106" y="406532"/>
                                          </a:cubicBezTo>
                                          <a:cubicBezTo>
                                            <a:pt x="40545" y="414045"/>
                                            <a:pt x="43765" y="408678"/>
                                            <a:pt x="53424" y="412971"/>
                                          </a:cubicBezTo>
                                          <a:cubicBezTo>
                                            <a:pt x="63083" y="417264"/>
                                            <a:pt x="92060" y="432290"/>
                                            <a:pt x="92060" y="432290"/>
                                          </a:cubicBezTo>
                                          <a:cubicBezTo>
                                            <a:pt x="107085" y="439803"/>
                                            <a:pt x="128551" y="451608"/>
                                            <a:pt x="143576" y="458047"/>
                                          </a:cubicBezTo>
                                          <a:cubicBezTo>
                                            <a:pt x="158601" y="464486"/>
                                            <a:pt x="165041" y="465560"/>
                                            <a:pt x="182213" y="470926"/>
                                          </a:cubicBezTo>
                                          <a:cubicBezTo>
                                            <a:pt x="199385" y="476292"/>
                                            <a:pt x="246607" y="490245"/>
                                            <a:pt x="246607" y="490245"/>
                                          </a:cubicBezTo>
                                          <a:cubicBezTo>
                                            <a:pt x="258413" y="495611"/>
                                            <a:pt x="257339" y="494537"/>
                                            <a:pt x="253046" y="503123"/>
                                          </a:cubicBezTo>
                                          <a:cubicBezTo>
                                            <a:pt x="248753" y="511709"/>
                                            <a:pt x="231581" y="526735"/>
                                            <a:pt x="220849" y="541760"/>
                                          </a:cubicBezTo>
                                          <a:cubicBezTo>
                                            <a:pt x="210117" y="556785"/>
                                            <a:pt x="200458" y="577177"/>
                                            <a:pt x="188652" y="593276"/>
                                          </a:cubicBezTo>
                                          <a:cubicBezTo>
                                            <a:pt x="176846" y="609375"/>
                                            <a:pt x="159674" y="624400"/>
                                            <a:pt x="150015" y="638352"/>
                                          </a:cubicBezTo>
                                          <a:cubicBezTo>
                                            <a:pt x="140356" y="652304"/>
                                            <a:pt x="140356" y="660890"/>
                                            <a:pt x="130697" y="676988"/>
                                          </a:cubicBezTo>
                                          <a:cubicBezTo>
                                            <a:pt x="121038" y="693087"/>
                                            <a:pt x="88840" y="731723"/>
                                            <a:pt x="92060" y="734943"/>
                                          </a:cubicBezTo>
                                          <a:cubicBezTo>
                                            <a:pt x="95280" y="738163"/>
                                            <a:pt x="144649" y="694161"/>
                                            <a:pt x="150015" y="696307"/>
                                          </a:cubicBezTo>
                                          <a:cubicBezTo>
                                            <a:pt x="155381" y="698454"/>
                                            <a:pt x="121038" y="742456"/>
                                            <a:pt x="124258" y="747822"/>
                                          </a:cubicBezTo>
                                          <a:cubicBezTo>
                                            <a:pt x="127478" y="753188"/>
                                            <a:pt x="163968" y="724211"/>
                                            <a:pt x="169334" y="728504"/>
                                          </a:cubicBezTo>
                                          <a:cubicBezTo>
                                            <a:pt x="174700" y="732797"/>
                                            <a:pt x="153235" y="771434"/>
                                            <a:pt x="156455" y="773580"/>
                                          </a:cubicBezTo>
                                          <a:cubicBezTo>
                                            <a:pt x="159675" y="775726"/>
                                            <a:pt x="188652" y="741383"/>
                                            <a:pt x="188652" y="741383"/>
                                          </a:cubicBezTo>
                                          <a:cubicBezTo>
                                            <a:pt x="198311" y="731724"/>
                                            <a:pt x="203678" y="730650"/>
                                            <a:pt x="214410" y="715625"/>
                                          </a:cubicBezTo>
                                          <a:cubicBezTo>
                                            <a:pt x="225142" y="700600"/>
                                            <a:pt x="240167" y="671621"/>
                                            <a:pt x="253046" y="651230"/>
                                          </a:cubicBezTo>
                                          <a:cubicBezTo>
                                            <a:pt x="265925" y="630839"/>
                                            <a:pt x="291683" y="593276"/>
                                            <a:pt x="291683" y="593276"/>
                                          </a:cubicBezTo>
                                          <a:cubicBezTo>
                                            <a:pt x="302416" y="579324"/>
                                            <a:pt x="317441" y="567518"/>
                                            <a:pt x="317441" y="567518"/>
                                          </a:cubicBezTo>
                                          <a:cubicBezTo>
                                            <a:pt x="322807" y="561079"/>
                                            <a:pt x="315294" y="565371"/>
                                            <a:pt x="323880" y="554639"/>
                                          </a:cubicBezTo>
                                          <a:cubicBezTo>
                                            <a:pt x="332466" y="543907"/>
                                            <a:pt x="356077" y="519222"/>
                                            <a:pt x="368956" y="503123"/>
                                          </a:cubicBezTo>
                                          <a:cubicBezTo>
                                            <a:pt x="381835" y="487024"/>
                                            <a:pt x="401153" y="458047"/>
                                            <a:pt x="401153" y="458047"/>
                                          </a:cubicBezTo>
                                          <a:cubicBezTo>
                                            <a:pt x="401153" y="446242"/>
                                            <a:pt x="383981" y="440876"/>
                                            <a:pt x="368956" y="432290"/>
                                          </a:cubicBezTo>
                                          <a:cubicBezTo>
                                            <a:pt x="353931" y="423704"/>
                                            <a:pt x="311001" y="406532"/>
                                            <a:pt x="311001" y="406532"/>
                                          </a:cubicBezTo>
                                          <a:cubicBezTo>
                                            <a:pt x="297049" y="397946"/>
                                            <a:pt x="285244" y="380774"/>
                                            <a:pt x="285244" y="380774"/>
                                          </a:cubicBezTo>
                                          <a:cubicBezTo>
                                            <a:pt x="279878" y="373261"/>
                                            <a:pt x="277731" y="374335"/>
                                            <a:pt x="278804" y="361456"/>
                                          </a:cubicBezTo>
                                          <a:cubicBezTo>
                                            <a:pt x="279877" y="348577"/>
                                            <a:pt x="288463" y="316380"/>
                                            <a:pt x="291683" y="303501"/>
                                          </a:cubicBezTo>
                                          <a:cubicBezTo>
                                            <a:pt x="294903" y="290622"/>
                                            <a:pt x="298122" y="284183"/>
                                            <a:pt x="298122" y="284183"/>
                                          </a:cubicBezTo>
                                          <a:cubicBezTo>
                                            <a:pt x="303488" y="279890"/>
                                            <a:pt x="323880" y="277743"/>
                                            <a:pt x="323880" y="277743"/>
                                          </a:cubicBezTo>
                                          <a:cubicBezTo>
                                            <a:pt x="331393" y="272377"/>
                                            <a:pt x="331392" y="263791"/>
                                            <a:pt x="343198" y="251985"/>
                                          </a:cubicBezTo>
                                          <a:cubicBezTo>
                                            <a:pt x="355004" y="240179"/>
                                            <a:pt x="380762" y="221934"/>
                                            <a:pt x="394714" y="206909"/>
                                          </a:cubicBezTo>
                                          <a:cubicBezTo>
                                            <a:pt x="408666" y="191884"/>
                                            <a:pt x="418325" y="175785"/>
                                            <a:pt x="426911" y="161833"/>
                                          </a:cubicBezTo>
                                          <a:cubicBezTo>
                                            <a:pt x="435497" y="147881"/>
                                            <a:pt x="438716" y="142515"/>
                                            <a:pt x="446229" y="123197"/>
                                          </a:cubicBezTo>
                                          <a:cubicBezTo>
                                            <a:pt x="453742" y="103879"/>
                                            <a:pt x="467694" y="66315"/>
                                            <a:pt x="471987" y="45923"/>
                                          </a:cubicBezTo>
                                          <a:cubicBezTo>
                                            <a:pt x="476280" y="25531"/>
                                            <a:pt x="485939" y="5140"/>
                                            <a:pt x="471987" y="847"/>
                                          </a:cubicBezTo>
                                          <a:cubicBezTo>
                                            <a:pt x="458035" y="-3446"/>
                                            <a:pt x="411886" y="9434"/>
                                            <a:pt x="388275" y="20166"/>
                                          </a:cubicBezTo>
                                          <a:cubicBezTo>
                                            <a:pt x="364664" y="30898"/>
                                            <a:pt x="356078" y="56656"/>
                                            <a:pt x="330320" y="65242"/>
                                          </a:cubicBezTo>
                                          <a:cubicBezTo>
                                            <a:pt x="304562" y="73828"/>
                                            <a:pt x="268072" y="67388"/>
                                            <a:pt x="233728" y="71681"/>
                                          </a:cubicBezTo>
                                          <a:cubicBezTo>
                                            <a:pt x="199384" y="75974"/>
                                            <a:pt x="177920" y="58802"/>
                                            <a:pt x="143576" y="90999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gradFill flip="none" rotWithShape="1">
                                      <a:gsLst>
                                        <a:gs pos="0">
                                          <a:srgbClr val="562100"/>
                                        </a:gs>
                                        <a:gs pos="50000">
                                          <a:srgbClr val="7F3400"/>
                                        </a:gs>
                                        <a:gs pos="100000">
                                          <a:srgbClr val="983F02"/>
                                        </a:gs>
                                      </a:gsLst>
                                      <a:lin ang="8100000" scaled="1"/>
                                      <a:tileRect/>
                                    </a:gradFill>
                                    <a:ln w="12700">
                                      <a:solidFill>
                                        <a:srgbClr val="672F09"/>
                                      </a:solidFill>
                                      <a:miter lim="800000"/>
                                      <a:headEnd/>
                                      <a:tailEnd/>
                                    </a:ln>
                                  </p:spPr>
                                  <p:txBody>
                                    <a:bodyPr rot="0" vert="horz" wrap="square" lIns="91440" tIns="45720" rIns="91440" bIns="45720" anchor="ctr" anchorCtr="0" upright="1"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  <p:grpSp>
                                  <p:nvGrpSpPr>
                                    <p:cNvPr id="659" name="Group 658"/>
                                    <p:cNvGrpSpPr>
                                      <a:grpSpLocks/>
                                    </p:cNvGrpSpPr>
                                    <p:nvPr/>
                                  </p:nvGrpSpPr>
                                  <p:grpSpPr bwMode="auto">
                                    <a:xfrm>
                                      <a:off x="0" y="0"/>
                                      <a:ext cx="18500" cy="17604"/>
                                      <a:chOff x="0" y="0"/>
                                      <a:chExt cx="18500" cy="17604"/>
                                    </a:xfrm>
                                  </p:grpSpPr>
                                  <p:grpSp>
                                    <p:nvGrpSpPr>
                                      <p:cNvPr id="660" name="Group 659"/>
                                      <p:cNvGrpSpPr>
                                        <a:grpSpLocks/>
                                      </p:cNvGrpSpPr>
                                      <p:nvPr/>
                                    </p:nvGrpSpPr>
                                    <p:grpSpPr bwMode="auto">
                                      <a:xfrm>
                                        <a:off x="0" y="0"/>
                                        <a:ext cx="18500" cy="12300"/>
                                        <a:chOff x="0" y="0"/>
                                        <a:chExt cx="18500" cy="12300"/>
                                      </a:xfrm>
                                    </p:grpSpPr>
                                    <p:grpSp>
                                      <p:nvGrpSpPr>
                                        <p:cNvPr id="662" name="Group 661"/>
                                        <p:cNvGrpSpPr>
                                          <a:grpSpLocks/>
                                        </p:cNvGrpSpPr>
                                        <p:nvPr/>
                                      </p:nvGrpSpPr>
                                      <p:grpSpPr bwMode="auto">
                                        <a:xfrm>
                                          <a:off x="2125" y="0"/>
                                          <a:ext cx="1225" cy="3384"/>
                                          <a:chOff x="0" y="0"/>
                                          <a:chExt cx="135228" cy="380079"/>
                                        </a:xfrm>
                                      </p:grpSpPr>
                                      <p:sp>
                                        <p:nvSpPr>
                                          <p:cNvPr id="699" name="Freeform 698"/>
                                          <p:cNvSpPr>
                                            <a:spLocks/>
                                          </p:cNvSpPr>
                                          <p:nvPr/>
                                        </p:nvSpPr>
                                        <p:spPr bwMode="auto">
                                          <a:xfrm>
                                            <a:off x="0" y="0"/>
                                            <a:ext cx="135228" cy="380079"/>
                                          </a:xfrm>
                                          <a:custGeom>
                                            <a:avLst/>
                                            <a:gdLst>
                                              <a:gd name="T0" fmla="*/ 45933 w 97772"/>
                                              <a:gd name="T1" fmla="*/ 324702 h 309624"/>
                                              <a:gd name="T2" fmla="*/ 1401 w 97772"/>
                                              <a:gd name="T3" fmla="*/ 206131 h 309624"/>
                                              <a:gd name="T4" fmla="*/ 10307 w 97772"/>
                                              <a:gd name="T5" fmla="*/ 182416 h 309624"/>
                                              <a:gd name="T6" fmla="*/ 45933 w 97772"/>
                                              <a:gd name="T7" fmla="*/ 87560 h 309624"/>
                                              <a:gd name="T8" fmla="*/ 63745 w 97772"/>
                                              <a:gd name="T9" fmla="*/ 40131 h 309624"/>
                                              <a:gd name="T10" fmla="*/ 81558 w 97772"/>
                                              <a:gd name="T11" fmla="*/ 608 h 309624"/>
                                              <a:gd name="T12" fmla="*/ 99371 w 97772"/>
                                              <a:gd name="T13" fmla="*/ 71750 h 309624"/>
                                              <a:gd name="T14" fmla="*/ 108277 w 97772"/>
                                              <a:gd name="T15" fmla="*/ 111274 h 309624"/>
                                              <a:gd name="T16" fmla="*/ 126090 w 97772"/>
                                              <a:gd name="T17" fmla="*/ 174512 h 309624"/>
                                              <a:gd name="T18" fmla="*/ 134996 w 97772"/>
                                              <a:gd name="T19" fmla="*/ 237749 h 309624"/>
                                              <a:gd name="T20" fmla="*/ 117184 w 97772"/>
                                              <a:gd name="T21" fmla="*/ 332607 h 309624"/>
                                              <a:gd name="T22" fmla="*/ 117184 w 97772"/>
                                              <a:gd name="T23" fmla="*/ 348416 h 309624"/>
                                              <a:gd name="T24" fmla="*/ 81558 w 97772"/>
                                              <a:gd name="T25" fmla="*/ 380035 h 309624"/>
                                              <a:gd name="T26" fmla="*/ 45933 w 97772"/>
                                              <a:gd name="T27" fmla="*/ 324702 h 309624"/>
                                              <a:gd name="T28" fmla="*/ 0 60000 65536"/>
                                              <a:gd name="T29" fmla="*/ 0 60000 65536"/>
                                              <a:gd name="T30" fmla="*/ 0 60000 65536"/>
                                              <a:gd name="T31" fmla="*/ 0 60000 65536"/>
                                              <a:gd name="T32" fmla="*/ 0 60000 65536"/>
                                              <a:gd name="T33" fmla="*/ 0 60000 65536"/>
                                              <a:gd name="T34" fmla="*/ 0 60000 65536"/>
                                              <a:gd name="T35" fmla="*/ 0 60000 65536"/>
                                              <a:gd name="T36" fmla="*/ 0 60000 65536"/>
                                              <a:gd name="T37" fmla="*/ 0 60000 65536"/>
                                              <a:gd name="T38" fmla="*/ 0 60000 65536"/>
                                              <a:gd name="T39" fmla="*/ 0 60000 65536"/>
                                              <a:gd name="T40" fmla="*/ 0 60000 65536"/>
                                              <a:gd name="T41" fmla="*/ 0 60000 65536"/>
                                            </a:gdLst>
                                            <a:ahLst/>
                                            <a:cxnLst>
                                              <a:cxn ang="T28">
                                                <a:pos x="T0" y="T1"/>
                                              </a:cxn>
                                              <a:cxn ang="T29">
                                                <a:pos x="T2" y="T3"/>
                                              </a:cxn>
                                              <a:cxn ang="T30">
                                                <a:pos x="T4" y="T5"/>
                                              </a:cxn>
                                              <a:cxn ang="T31">
                                                <a:pos x="T6" y="T7"/>
                                              </a:cxn>
                                              <a:cxn ang="T32">
                                                <a:pos x="T8" y="T9"/>
                                              </a:cxn>
                                              <a:cxn ang="T33">
                                                <a:pos x="T10" y="T11"/>
                                              </a:cxn>
                                              <a:cxn ang="T34">
                                                <a:pos x="T12" y="T13"/>
                                              </a:cxn>
                                              <a:cxn ang="T35">
                                                <a:pos x="T14" y="T15"/>
                                              </a:cxn>
                                              <a:cxn ang="T36">
                                                <a:pos x="T16" y="T17"/>
                                              </a:cxn>
                                              <a:cxn ang="T37">
                                                <a:pos x="T18" y="T19"/>
                                              </a:cxn>
                                              <a:cxn ang="T38">
                                                <a:pos x="T20" y="T21"/>
                                              </a:cxn>
                                              <a:cxn ang="T39">
                                                <a:pos x="T22" y="T23"/>
                                              </a:cxn>
                                              <a:cxn ang="T40">
                                                <a:pos x="T24" y="T25"/>
                                              </a:cxn>
                                              <a:cxn ang="T41">
                                                <a:pos x="T26" y="T27"/>
                                              </a:cxn>
                                            </a:cxnLst>
                                            <a:rect l="0" t="0" r="r" b="b"/>
                                            <a:pathLst>
                                              <a:path w="97772" h="309624">
                                                <a:moveTo>
                                                  <a:pt x="33210" y="264512"/>
                                                </a:moveTo>
                                                <a:cubicBezTo>
                                                  <a:pt x="23551" y="240901"/>
                                                  <a:pt x="5306" y="187239"/>
                                                  <a:pt x="1013" y="167921"/>
                                                </a:cubicBezTo>
                                                <a:cubicBezTo>
                                                  <a:pt x="-3280" y="148603"/>
                                                  <a:pt x="7452" y="148602"/>
                                                  <a:pt x="7452" y="148602"/>
                                                </a:cubicBezTo>
                                                <a:lnTo>
                                                  <a:pt x="33210" y="71329"/>
                                                </a:lnTo>
                                                <a:cubicBezTo>
                                                  <a:pt x="39649" y="52011"/>
                                                  <a:pt x="41796" y="44498"/>
                                                  <a:pt x="46089" y="32692"/>
                                                </a:cubicBezTo>
                                                <a:cubicBezTo>
                                                  <a:pt x="50382" y="20886"/>
                                                  <a:pt x="54675" y="-3798"/>
                                                  <a:pt x="58968" y="495"/>
                                                </a:cubicBezTo>
                                                <a:cubicBezTo>
                                                  <a:pt x="63261" y="4788"/>
                                                  <a:pt x="68627" y="43425"/>
                                                  <a:pt x="71847" y="58450"/>
                                                </a:cubicBezTo>
                                                <a:cubicBezTo>
                                                  <a:pt x="75067" y="73475"/>
                                                  <a:pt x="75066" y="76695"/>
                                                  <a:pt x="78286" y="90647"/>
                                                </a:cubicBezTo>
                                                <a:cubicBezTo>
                                                  <a:pt x="81506" y="104599"/>
                                                  <a:pt x="87945" y="124991"/>
                                                  <a:pt x="91165" y="142163"/>
                                                </a:cubicBezTo>
                                                <a:cubicBezTo>
                                                  <a:pt x="94385" y="159335"/>
                                                  <a:pt x="98677" y="172213"/>
                                                  <a:pt x="97604" y="193678"/>
                                                </a:cubicBezTo>
                                                <a:cubicBezTo>
                                                  <a:pt x="96531" y="215143"/>
                                                  <a:pt x="84726" y="270952"/>
                                                  <a:pt x="84726" y="270952"/>
                                                </a:cubicBezTo>
                                                <a:cubicBezTo>
                                                  <a:pt x="82580" y="285977"/>
                                                  <a:pt x="89019" y="277391"/>
                                                  <a:pt x="84726" y="283830"/>
                                                </a:cubicBezTo>
                                                <a:cubicBezTo>
                                                  <a:pt x="80433" y="290269"/>
                                                  <a:pt x="67554" y="308515"/>
                                                  <a:pt x="58968" y="309588"/>
                                                </a:cubicBezTo>
                                                <a:cubicBezTo>
                                                  <a:pt x="50382" y="310661"/>
                                                  <a:pt x="42869" y="288123"/>
                                                  <a:pt x="33210" y="264512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8E410C"/>
                                          </a:solidFill>
                                          <a:ln w="12700">
                                            <a:solidFill>
                                              <a:srgbClr val="672F09"/>
                                            </a:solidFill>
                                            <a:miter lim="800000"/>
                                            <a:headEnd/>
                                            <a:tailEnd/>
                                          </a:ln>
                                        </p:spPr>
                                        <p:txBody>
                                          <a:bodyPr rot="0" vert="horz" wrap="square" lIns="91440" tIns="45720" rIns="91440" bIns="45720" anchor="ctr" anchorCtr="0" upright="1"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700" name="Freeform 699"/>
                                          <p:cNvSpPr>
                                            <a:spLocks/>
                                          </p:cNvSpPr>
                                          <p:nvPr/>
                                        </p:nvSpPr>
                                        <p:spPr bwMode="auto">
                                          <a:xfrm>
                                            <a:off x="32197" y="90152"/>
                                            <a:ext cx="83185" cy="286385"/>
                                          </a:xfrm>
                                          <a:custGeom>
                                            <a:avLst/>
                                            <a:gdLst>
                                              <a:gd name="T0" fmla="*/ 28255 w 97772"/>
                                              <a:gd name="T1" fmla="*/ 244659 h 309624"/>
                                              <a:gd name="T2" fmla="*/ 862 w 97772"/>
                                              <a:gd name="T3" fmla="*/ 155318 h 309624"/>
                                              <a:gd name="T4" fmla="*/ 6340 w 97772"/>
                                              <a:gd name="T5" fmla="*/ 137449 h 309624"/>
                                              <a:gd name="T6" fmla="*/ 28255 w 97772"/>
                                              <a:gd name="T7" fmla="*/ 65975 h 309624"/>
                                              <a:gd name="T8" fmla="*/ 39213 w 97772"/>
                                              <a:gd name="T9" fmla="*/ 30238 h 309624"/>
                                              <a:gd name="T10" fmla="*/ 50170 w 97772"/>
                                              <a:gd name="T11" fmla="*/ 458 h 309624"/>
                                              <a:gd name="T12" fmla="*/ 61128 w 97772"/>
                                              <a:gd name="T13" fmla="*/ 54063 h 309624"/>
                                              <a:gd name="T14" fmla="*/ 66606 w 97772"/>
                                              <a:gd name="T15" fmla="*/ 83843 h 309624"/>
                                              <a:gd name="T16" fmla="*/ 77564 w 97772"/>
                                              <a:gd name="T17" fmla="*/ 131493 h 309624"/>
                                              <a:gd name="T18" fmla="*/ 83042 w 97772"/>
                                              <a:gd name="T19" fmla="*/ 179141 h 309624"/>
                                              <a:gd name="T20" fmla="*/ 72085 w 97772"/>
                                              <a:gd name="T21" fmla="*/ 250616 h 309624"/>
                                              <a:gd name="T22" fmla="*/ 72085 w 97772"/>
                                              <a:gd name="T23" fmla="*/ 262527 h 309624"/>
                                              <a:gd name="T24" fmla="*/ 50170 w 97772"/>
                                              <a:gd name="T25" fmla="*/ 286352 h 309624"/>
                                              <a:gd name="T26" fmla="*/ 28255 w 97772"/>
                                              <a:gd name="T27" fmla="*/ 244659 h 309624"/>
                                              <a:gd name="T28" fmla="*/ 0 60000 65536"/>
                                              <a:gd name="T29" fmla="*/ 0 60000 65536"/>
                                              <a:gd name="T30" fmla="*/ 0 60000 65536"/>
                                              <a:gd name="T31" fmla="*/ 0 60000 65536"/>
                                              <a:gd name="T32" fmla="*/ 0 60000 65536"/>
                                              <a:gd name="T33" fmla="*/ 0 60000 65536"/>
                                              <a:gd name="T34" fmla="*/ 0 60000 65536"/>
                                              <a:gd name="T35" fmla="*/ 0 60000 65536"/>
                                              <a:gd name="T36" fmla="*/ 0 60000 65536"/>
                                              <a:gd name="T37" fmla="*/ 0 60000 65536"/>
                                              <a:gd name="T38" fmla="*/ 0 60000 65536"/>
                                              <a:gd name="T39" fmla="*/ 0 60000 65536"/>
                                              <a:gd name="T40" fmla="*/ 0 60000 65536"/>
                                              <a:gd name="T41" fmla="*/ 0 60000 65536"/>
                                            </a:gdLst>
                                            <a:ahLst/>
                                            <a:cxnLst>
                                              <a:cxn ang="T28">
                                                <a:pos x="T0" y="T1"/>
                                              </a:cxn>
                                              <a:cxn ang="T29">
                                                <a:pos x="T2" y="T3"/>
                                              </a:cxn>
                                              <a:cxn ang="T30">
                                                <a:pos x="T4" y="T5"/>
                                              </a:cxn>
                                              <a:cxn ang="T31">
                                                <a:pos x="T6" y="T7"/>
                                              </a:cxn>
                                              <a:cxn ang="T32">
                                                <a:pos x="T8" y="T9"/>
                                              </a:cxn>
                                              <a:cxn ang="T33">
                                                <a:pos x="T10" y="T11"/>
                                              </a:cxn>
                                              <a:cxn ang="T34">
                                                <a:pos x="T12" y="T13"/>
                                              </a:cxn>
                                              <a:cxn ang="T35">
                                                <a:pos x="T14" y="T15"/>
                                              </a:cxn>
                                              <a:cxn ang="T36">
                                                <a:pos x="T16" y="T17"/>
                                              </a:cxn>
                                              <a:cxn ang="T37">
                                                <a:pos x="T18" y="T19"/>
                                              </a:cxn>
                                              <a:cxn ang="T38">
                                                <a:pos x="T20" y="T21"/>
                                              </a:cxn>
                                              <a:cxn ang="T39">
                                                <a:pos x="T22" y="T23"/>
                                              </a:cxn>
                                              <a:cxn ang="T40">
                                                <a:pos x="T24" y="T25"/>
                                              </a:cxn>
                                              <a:cxn ang="T41">
                                                <a:pos x="T26" y="T27"/>
                                              </a:cxn>
                                            </a:cxnLst>
                                            <a:rect l="0" t="0" r="r" b="b"/>
                                            <a:pathLst>
                                              <a:path w="97772" h="309624">
                                                <a:moveTo>
                                                  <a:pt x="33210" y="264512"/>
                                                </a:moveTo>
                                                <a:cubicBezTo>
                                                  <a:pt x="23551" y="240901"/>
                                                  <a:pt x="5306" y="187239"/>
                                                  <a:pt x="1013" y="167921"/>
                                                </a:cubicBezTo>
                                                <a:cubicBezTo>
                                                  <a:pt x="-3280" y="148603"/>
                                                  <a:pt x="7452" y="148602"/>
                                                  <a:pt x="7452" y="148602"/>
                                                </a:cubicBezTo>
                                                <a:lnTo>
                                                  <a:pt x="33210" y="71329"/>
                                                </a:lnTo>
                                                <a:cubicBezTo>
                                                  <a:pt x="39649" y="52011"/>
                                                  <a:pt x="41796" y="44498"/>
                                                  <a:pt x="46089" y="32692"/>
                                                </a:cubicBezTo>
                                                <a:cubicBezTo>
                                                  <a:pt x="50382" y="20886"/>
                                                  <a:pt x="54675" y="-3798"/>
                                                  <a:pt x="58968" y="495"/>
                                                </a:cubicBezTo>
                                                <a:cubicBezTo>
                                                  <a:pt x="63261" y="4788"/>
                                                  <a:pt x="68627" y="43425"/>
                                                  <a:pt x="71847" y="58450"/>
                                                </a:cubicBezTo>
                                                <a:cubicBezTo>
                                                  <a:pt x="75067" y="73475"/>
                                                  <a:pt x="75066" y="76695"/>
                                                  <a:pt x="78286" y="90647"/>
                                                </a:cubicBezTo>
                                                <a:cubicBezTo>
                                                  <a:pt x="81506" y="104599"/>
                                                  <a:pt x="87945" y="124991"/>
                                                  <a:pt x="91165" y="142163"/>
                                                </a:cubicBezTo>
                                                <a:cubicBezTo>
                                                  <a:pt x="94385" y="159335"/>
                                                  <a:pt x="98677" y="172213"/>
                                                  <a:pt x="97604" y="193678"/>
                                                </a:cubicBezTo>
                                                <a:cubicBezTo>
                                                  <a:pt x="96531" y="215143"/>
                                                  <a:pt x="84726" y="270952"/>
                                                  <a:pt x="84726" y="270952"/>
                                                </a:cubicBezTo>
                                                <a:cubicBezTo>
                                                  <a:pt x="82580" y="285977"/>
                                                  <a:pt x="89019" y="277391"/>
                                                  <a:pt x="84726" y="283830"/>
                                                </a:cubicBezTo>
                                                <a:cubicBezTo>
                                                  <a:pt x="80433" y="290269"/>
                                                  <a:pt x="67554" y="308515"/>
                                                  <a:pt x="58968" y="309588"/>
                                                </a:cubicBezTo>
                                                <a:cubicBezTo>
                                                  <a:pt x="50382" y="310661"/>
                                                  <a:pt x="42869" y="288123"/>
                                                  <a:pt x="33210" y="264512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>
                                            <a:solidFill>
                                              <a:srgbClr val="672F09"/>
                                            </a:solidFill>
                                            <a:miter lim="800000"/>
                                            <a:headEnd/>
                                            <a:tailEnd/>
                                          </a:ln>
                                        </p:spPr>
                                        <p:txBody>
                                          <a:bodyPr rot="0" vert="horz" wrap="square" lIns="91440" tIns="45720" rIns="91440" bIns="45720" anchor="ctr" anchorCtr="0" upright="1"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  <p:cxnSp>
                                        <p:nvCxnSpPr>
                                          <p:cNvPr id="701" name="Straight Connector 700"/>
                                          <p:cNvCxnSpPr>
                                            <a:cxnSpLocks noChangeShapeType="1"/>
                                          </p:cNvCxnSpPr>
                                          <p:nvPr/>
                                        </p:nvCxnSpPr>
                                        <p:spPr bwMode="auto">
                                          <a:xfrm flipV="1">
                                            <a:off x="70834" y="186744"/>
                                            <a:ext cx="0" cy="148590"/>
                                          </a:xfrm>
                                          <a:prstGeom prst="line">
                                            <a:avLst/>
                                          </a:prstGeom>
                                          <a:noFill/>
                                          <a:ln w="6350">
                                            <a:solidFill>
                                              <a:srgbClr val="672F09"/>
                                            </a:solidFill>
                                            <a:miter lim="800000"/>
                                            <a:headEnd/>
                                            <a:tailEnd/>
                                          </a:ln>
                                          <a:extLst>
                                            <a:ext uri="{909E8E84-426E-40DD-AFC4-6F175D3DCCD1}">
                                              <a14:hiddenFill xmlns:a14="http://schemas.microsoft.com/office/drawing/2010/main">
                                                <a:noFill/>
                                              </a14:hiddenFill>
                                            </a:ext>
                                          </a:extLst>
                                        </p:spPr>
                                      </p:cxnSp>
                                    </p:grpSp>
                                    <p:grpSp>
                                      <p:nvGrpSpPr>
                                        <p:cNvPr id="663" name="Group 662"/>
                                        <p:cNvGrpSpPr>
                                          <a:grpSpLocks/>
                                        </p:cNvGrpSpPr>
                                        <p:nvPr/>
                                      </p:nvGrpSpPr>
                                      <p:grpSpPr bwMode="auto">
                                        <a:xfrm>
                                          <a:off x="0" y="1159"/>
                                          <a:ext cx="18500" cy="11141"/>
                                          <a:chOff x="0" y="0"/>
                                          <a:chExt cx="18500" cy="11141"/>
                                        </a:xfrm>
                                      </p:grpSpPr>
                                      <p:grpSp>
                                        <p:nvGrpSpPr>
                                          <p:cNvPr id="670" name="Group 669"/>
                                          <p:cNvGrpSpPr>
                                            <a:grpSpLocks/>
                                          </p:cNvGrpSpPr>
                                          <p:nvPr/>
                                        </p:nvGrpSpPr>
                                        <p:grpSpPr bwMode="auto">
                                          <a:xfrm>
                                            <a:off x="0" y="0"/>
                                            <a:ext cx="18500" cy="11141"/>
                                            <a:chOff x="0" y="0"/>
                                            <a:chExt cx="18500" cy="11141"/>
                                          </a:xfrm>
                                        </p:grpSpPr>
                                        <p:grpSp>
                                          <p:nvGrpSpPr>
                                            <p:cNvPr id="672" name="Group 671"/>
                                            <p:cNvGrpSpPr>
                                              <a:grpSpLocks/>
                                            </p:cNvGrpSpPr>
                                            <p:nvPr/>
                                          </p:nvGrpSpPr>
                                          <p:grpSpPr bwMode="auto">
                                            <a:xfrm>
                                              <a:off x="0" y="0"/>
                                              <a:ext cx="18500" cy="11141"/>
                                              <a:chOff x="0" y="0"/>
                                              <a:chExt cx="18500" cy="11141"/>
                                            </a:xfrm>
                                          </p:grpSpPr>
                                          <p:sp>
                                            <p:nvSpPr>
                                              <p:cNvPr id="674" name="Freeform 673"/>
                                              <p:cNvSpPr>
                                                <a:spLocks/>
                                              </p:cNvSpPr>
                                              <p:nvPr/>
                                            </p:nvSpPr>
                                            <p:spPr bwMode="auto">
                                              <a:xfrm rot="-7323150" flipH="1" flipV="1">
                                                <a:off x="5827" y="3638"/>
                                                <a:ext cx="2299" cy="1219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T0" fmla="*/ 102861 w 230483"/>
                                                  <a:gd name="T1" fmla="*/ 6488 h 122425"/>
                                                  <a:gd name="T2" fmla="*/ 19370 w 230483"/>
                                                  <a:gd name="T3" fmla="*/ 38552 h 122425"/>
                                                  <a:gd name="T4" fmla="*/ 12948 w 230483"/>
                                                  <a:gd name="T5" fmla="*/ 57791 h 122425"/>
                                                  <a:gd name="T6" fmla="*/ 104 w 230483"/>
                                                  <a:gd name="T7" fmla="*/ 89856 h 122425"/>
                                                  <a:gd name="T8" fmla="*/ 6526 w 230483"/>
                                                  <a:gd name="T9" fmla="*/ 121920 h 122425"/>
                                                  <a:gd name="T10" fmla="*/ 6526 w 230483"/>
                                                  <a:gd name="T11" fmla="*/ 121920 h 122425"/>
                                                  <a:gd name="T12" fmla="*/ 70748 w 230483"/>
                                                  <a:gd name="T13" fmla="*/ 109094 h 122425"/>
                                                  <a:gd name="T14" fmla="*/ 96438 w 230483"/>
                                                  <a:gd name="T15" fmla="*/ 77030 h 122425"/>
                                                  <a:gd name="T16" fmla="*/ 224884 w 230483"/>
                                                  <a:gd name="T17" fmla="*/ 19314 h 122425"/>
                                                  <a:gd name="T18" fmla="*/ 205618 w 230483"/>
                                                  <a:gd name="T19" fmla="*/ 12901 h 122425"/>
                                                  <a:gd name="T20" fmla="*/ 167083 w 230483"/>
                                                  <a:gd name="T21" fmla="*/ 75 h 122425"/>
                                                  <a:gd name="T22" fmla="*/ 102861 w 230483"/>
                                                  <a:gd name="T23" fmla="*/ 6488 h 122425"/>
                                                  <a:gd name="T24" fmla="*/ 0 60000 65536"/>
                                                  <a:gd name="T25" fmla="*/ 0 60000 65536"/>
                                                  <a:gd name="T26" fmla="*/ 0 60000 65536"/>
                                                  <a:gd name="T27" fmla="*/ 0 60000 65536"/>
                                                  <a:gd name="T28" fmla="*/ 0 60000 65536"/>
                                                  <a:gd name="T29" fmla="*/ 0 60000 65536"/>
                                                  <a:gd name="T30" fmla="*/ 0 60000 65536"/>
                                                  <a:gd name="T31" fmla="*/ 0 60000 65536"/>
                                                  <a:gd name="T32" fmla="*/ 0 60000 65536"/>
                                                  <a:gd name="T33" fmla="*/ 0 60000 65536"/>
                                                  <a:gd name="T34" fmla="*/ 0 60000 65536"/>
                                                  <a:gd name="T35" fmla="*/ 0 60000 65536"/>
                                                </a:gdLst>
                                                <a:ahLst/>
                                                <a:cxnLst>
                                                  <a:cxn ang="T24">
                                                    <a:pos x="T0" y="T1"/>
                                                  </a:cxn>
                                                  <a:cxn ang="T25">
                                                    <a:pos x="T2" y="T3"/>
                                                  </a:cxn>
                                                  <a:cxn ang="T26">
                                                    <a:pos x="T4" y="T5"/>
                                                  </a:cxn>
                                                  <a:cxn ang="T27">
                                                    <a:pos x="T6" y="T7"/>
                                                  </a:cxn>
                                                  <a:cxn ang="T28">
                                                    <a:pos x="T8" y="T9"/>
                                                  </a:cxn>
                                                  <a:cxn ang="T29">
                                                    <a:pos x="T10" y="T11"/>
                                                  </a:cxn>
                                                  <a:cxn ang="T30">
                                                    <a:pos x="T12" y="T13"/>
                                                  </a:cxn>
                                                  <a:cxn ang="T31">
                                                    <a:pos x="T14" y="T15"/>
                                                  </a:cxn>
                                                  <a:cxn ang="T32">
                                                    <a:pos x="T16" y="T17"/>
                                                  </a:cxn>
                                                  <a:cxn ang="T33">
                                                    <a:pos x="T18" y="T19"/>
                                                  </a:cxn>
                                                  <a:cxn ang="T34">
                                                    <a:pos x="T20" y="T21"/>
                                                  </a:cxn>
                                                  <a:cxn ang="T35">
                                                    <a:pos x="T22" y="T23"/>
                                                  </a:cxn>
                                                </a:cxnLst>
                                                <a:rect l="0" t="0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>
                                                <a:solidFill>
                                                  <a:srgbClr val="672F09"/>
                                                </a:solidFill>
                                                <a:miter lim="800000"/>
                                                <a:headEnd/>
                                                <a:tailEnd/>
                                              </a:ln>
                                            </p:spPr>
                                            <p:txBody>
                                              <a:bodyPr rot="0" vert="horz" wrap="square" lIns="91440" tIns="45720" rIns="91440" bIns="45720" anchor="ctr" anchorCtr="0" upright="1"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  <p:grpSp>
                                            <p:nvGrpSpPr>
                                              <p:cNvPr id="675" name="Group 674"/>
                                              <p:cNvGrpSpPr>
                                                <a:grpSpLocks/>
                                              </p:cNvGrpSpPr>
                                              <p:nvPr/>
                                            </p:nvGrpSpPr>
                                            <p:grpSpPr bwMode="auto">
                                              <a:xfrm>
                                                <a:off x="0" y="0"/>
                                                <a:ext cx="18500" cy="11141"/>
                                                <a:chOff x="0" y="0"/>
                                                <a:chExt cx="18500" cy="11141"/>
                                              </a:xfrm>
                                            </p:grpSpPr>
                                            <p:sp>
                                              <p:nvSpPr>
                                                <p:cNvPr id="676" name="Freeform 675"/>
                                                <p:cNvSpPr>
                                                  <a:spLocks/>
                                                </p:cNvSpPr>
                                                <p:nvPr/>
                                              </p:nvSpPr>
                                              <p:spPr bwMode="auto">
                                                <a:xfrm rot="13673372" flipV="1">
                                                  <a:off x="4475" y="540"/>
                                                  <a:ext cx="2304" cy="1224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T0" fmla="*/ 103135 w 230483"/>
                                                    <a:gd name="T1" fmla="*/ 6515 h 122425"/>
                                                    <a:gd name="T2" fmla="*/ 19422 w 230483"/>
                                                    <a:gd name="T3" fmla="*/ 38712 h 122425"/>
                                                    <a:gd name="T4" fmla="*/ 12983 w 230483"/>
                                                    <a:gd name="T5" fmla="*/ 58030 h 122425"/>
                                                    <a:gd name="T6" fmla="*/ 104 w 230483"/>
                                                    <a:gd name="T7" fmla="*/ 90228 h 122425"/>
                                                    <a:gd name="T8" fmla="*/ 6543 w 230483"/>
                                                    <a:gd name="T9" fmla="*/ 122425 h 122425"/>
                                                    <a:gd name="T10" fmla="*/ 6543 w 230483"/>
                                                    <a:gd name="T11" fmla="*/ 122425 h 122425"/>
                                                    <a:gd name="T12" fmla="*/ 70937 w 230483"/>
                                                    <a:gd name="T13" fmla="*/ 109546 h 122425"/>
                                                    <a:gd name="T14" fmla="*/ 96695 w 230483"/>
                                                    <a:gd name="T15" fmla="*/ 77349 h 122425"/>
                                                    <a:gd name="T16" fmla="*/ 225484 w 230483"/>
                                                    <a:gd name="T17" fmla="*/ 19394 h 122425"/>
                                                    <a:gd name="T18" fmla="*/ 206166 w 230483"/>
                                                    <a:gd name="T19" fmla="*/ 12954 h 122425"/>
                                                    <a:gd name="T20" fmla="*/ 167529 w 230483"/>
                                                    <a:gd name="T21" fmla="*/ 75 h 122425"/>
                                                    <a:gd name="T22" fmla="*/ 103135 w 230483"/>
                                                    <a:gd name="T23" fmla="*/ 6515 h 122425"/>
                                                    <a:gd name="T24" fmla="*/ 0 60000 65536"/>
                                                    <a:gd name="T25" fmla="*/ 0 60000 65536"/>
                                                    <a:gd name="T26" fmla="*/ 0 60000 65536"/>
                                                    <a:gd name="T27" fmla="*/ 0 60000 65536"/>
                                                    <a:gd name="T28" fmla="*/ 0 60000 65536"/>
                                                    <a:gd name="T29" fmla="*/ 0 60000 65536"/>
                                                    <a:gd name="T30" fmla="*/ 0 60000 65536"/>
                                                    <a:gd name="T31" fmla="*/ 0 60000 65536"/>
                                                    <a:gd name="T32" fmla="*/ 0 60000 65536"/>
                                                    <a:gd name="T33" fmla="*/ 0 60000 65536"/>
                                                    <a:gd name="T34" fmla="*/ 0 60000 65536"/>
                                                    <a:gd name="T35" fmla="*/ 0 60000 65536"/>
                                                  </a:gdLst>
                                                  <a:ahLst/>
                                                  <a:cxnLst>
                                                    <a:cxn ang="T24">
                                                      <a:pos x="T0" y="T1"/>
                                                    </a:cxn>
                                                    <a:cxn ang="T25">
                                                      <a:pos x="T2" y="T3"/>
                                                    </a:cxn>
                                                    <a:cxn ang="T26">
                                                      <a:pos x="T4" y="T5"/>
                                                    </a:cxn>
                                                    <a:cxn ang="T27">
                                                      <a:pos x="T6" y="T7"/>
                                                    </a:cxn>
                                                    <a:cxn ang="T28">
                                                      <a:pos x="T8" y="T9"/>
                                                    </a:cxn>
                                                    <a:cxn ang="T29">
                                                      <a:pos x="T10" y="T11"/>
                                                    </a:cxn>
                                                    <a:cxn ang="T30">
                                                      <a:pos x="T12" y="T13"/>
                                                    </a:cxn>
                                                    <a:cxn ang="T31">
                                                      <a:pos x="T14" y="T15"/>
                                                    </a:cxn>
                                                    <a:cxn ang="T32">
                                                      <a:pos x="T16" y="T17"/>
                                                    </a:cxn>
                                                    <a:cxn ang="T33">
                                                      <a:pos x="T18" y="T19"/>
                                                    </a:cxn>
                                                    <a:cxn ang="T34">
                                                      <a:pos x="T20" y="T21"/>
                                                    </a:cxn>
                                                    <a:cxn ang="T35">
                                                      <a:pos x="T22" y="T23"/>
                                                    </a:cxn>
                                                  </a:cxnLst>
                                                  <a:rect l="0" t="0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>
                                                  <a:solidFill>
                                                    <a:srgbClr val="672F09"/>
                                                  </a:solidFill>
                                                  <a:miter lim="800000"/>
                                                  <a:headEnd/>
                                                  <a:tailEnd/>
                                                </a:ln>
                                              </p:spPr>
                                              <p:txBody>
                                                <a:bodyPr rot="0" vert="horz" wrap="square" lIns="91440" tIns="45720" rIns="91440" bIns="45720" anchor="ctr" anchorCtr="0" upright="1"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sp>
                                              <p:nvSpPr>
                                                <p:cNvPr id="677" name="Freeform 676"/>
                                                <p:cNvSpPr>
                                                  <a:spLocks/>
                                                </p:cNvSpPr>
                                                <p:nvPr/>
                                              </p:nvSpPr>
                                              <p:spPr bwMode="auto">
                                                <a:xfrm rot="-9417629" flipH="1" flipV="1">
                                                  <a:off x="5473" y="1216"/>
                                                  <a:ext cx="2299" cy="1219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T0" fmla="*/ 102861 w 230483"/>
                                                    <a:gd name="T1" fmla="*/ 6488 h 122425"/>
                                                    <a:gd name="T2" fmla="*/ 19370 w 230483"/>
                                                    <a:gd name="T3" fmla="*/ 38552 h 122425"/>
                                                    <a:gd name="T4" fmla="*/ 12948 w 230483"/>
                                                    <a:gd name="T5" fmla="*/ 57791 h 122425"/>
                                                    <a:gd name="T6" fmla="*/ 104 w 230483"/>
                                                    <a:gd name="T7" fmla="*/ 89856 h 122425"/>
                                                    <a:gd name="T8" fmla="*/ 6526 w 230483"/>
                                                    <a:gd name="T9" fmla="*/ 121920 h 122425"/>
                                                    <a:gd name="T10" fmla="*/ 6526 w 230483"/>
                                                    <a:gd name="T11" fmla="*/ 121920 h 122425"/>
                                                    <a:gd name="T12" fmla="*/ 70748 w 230483"/>
                                                    <a:gd name="T13" fmla="*/ 109094 h 122425"/>
                                                    <a:gd name="T14" fmla="*/ 96438 w 230483"/>
                                                    <a:gd name="T15" fmla="*/ 77030 h 122425"/>
                                                    <a:gd name="T16" fmla="*/ 224884 w 230483"/>
                                                    <a:gd name="T17" fmla="*/ 19314 h 122425"/>
                                                    <a:gd name="T18" fmla="*/ 205618 w 230483"/>
                                                    <a:gd name="T19" fmla="*/ 12901 h 122425"/>
                                                    <a:gd name="T20" fmla="*/ 167083 w 230483"/>
                                                    <a:gd name="T21" fmla="*/ 75 h 122425"/>
                                                    <a:gd name="T22" fmla="*/ 102861 w 230483"/>
                                                    <a:gd name="T23" fmla="*/ 6488 h 122425"/>
                                                    <a:gd name="T24" fmla="*/ 0 60000 65536"/>
                                                    <a:gd name="T25" fmla="*/ 0 60000 65536"/>
                                                    <a:gd name="T26" fmla="*/ 0 60000 65536"/>
                                                    <a:gd name="T27" fmla="*/ 0 60000 65536"/>
                                                    <a:gd name="T28" fmla="*/ 0 60000 65536"/>
                                                    <a:gd name="T29" fmla="*/ 0 60000 65536"/>
                                                    <a:gd name="T30" fmla="*/ 0 60000 65536"/>
                                                    <a:gd name="T31" fmla="*/ 0 60000 65536"/>
                                                    <a:gd name="T32" fmla="*/ 0 60000 65536"/>
                                                    <a:gd name="T33" fmla="*/ 0 60000 65536"/>
                                                    <a:gd name="T34" fmla="*/ 0 60000 65536"/>
                                                    <a:gd name="T35" fmla="*/ 0 60000 65536"/>
                                                  </a:gdLst>
                                                  <a:ahLst/>
                                                  <a:cxnLst>
                                                    <a:cxn ang="T24">
                                                      <a:pos x="T0" y="T1"/>
                                                    </a:cxn>
                                                    <a:cxn ang="T25">
                                                      <a:pos x="T2" y="T3"/>
                                                    </a:cxn>
                                                    <a:cxn ang="T26">
                                                      <a:pos x="T4" y="T5"/>
                                                    </a:cxn>
                                                    <a:cxn ang="T27">
                                                      <a:pos x="T6" y="T7"/>
                                                    </a:cxn>
                                                    <a:cxn ang="T28">
                                                      <a:pos x="T8" y="T9"/>
                                                    </a:cxn>
                                                    <a:cxn ang="T29">
                                                      <a:pos x="T10" y="T11"/>
                                                    </a:cxn>
                                                    <a:cxn ang="T30">
                                                      <a:pos x="T12" y="T13"/>
                                                    </a:cxn>
                                                    <a:cxn ang="T31">
                                                      <a:pos x="T14" y="T15"/>
                                                    </a:cxn>
                                                    <a:cxn ang="T32">
                                                      <a:pos x="T16" y="T17"/>
                                                    </a:cxn>
                                                    <a:cxn ang="T33">
                                                      <a:pos x="T18" y="T19"/>
                                                    </a:cxn>
                                                    <a:cxn ang="T34">
                                                      <a:pos x="T20" y="T21"/>
                                                    </a:cxn>
                                                    <a:cxn ang="T35">
                                                      <a:pos x="T22" y="T23"/>
                                                    </a:cxn>
                                                  </a:cxnLst>
                                                  <a:rect l="0" t="0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>
                                                  <a:solidFill>
                                                    <a:sysClr val="windowText" lastClr="000000">
                                                      <a:lumMod val="100000"/>
                                                      <a:lumOff val="0"/>
                                                    </a:sysClr>
                                                  </a:solidFill>
                                                  <a:miter lim="800000"/>
                                                  <a:headEnd/>
                                                  <a:tailEnd/>
                                                </a:ln>
                                              </p:spPr>
                                              <p:txBody>
                                                <a:bodyPr rot="0" vert="horz" wrap="square" lIns="91440" tIns="45720" rIns="91440" bIns="45720" anchor="ctr" anchorCtr="0" upright="1"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grpSp>
                                              <p:nvGrpSpPr>
                                                <p:cNvPr id="678" name="Group 677"/>
                                                <p:cNvGrpSpPr>
                                                  <a:grpSpLocks/>
                                                </p:cNvGrpSpPr>
                                                <p:nvPr/>
                                              </p:nvGrpSpPr>
                                              <p:grpSpPr bwMode="auto">
                                                <a:xfrm>
                                                  <a:off x="0" y="379"/>
                                                  <a:ext cx="18500" cy="10762"/>
                                                  <a:chOff x="0" y="0"/>
                                                  <a:chExt cx="18500" cy="10762"/>
                                                </a:xfrm>
                                              </p:grpSpPr>
                                              <p:sp>
                                                <p:nvSpPr>
                                                  <p:cNvPr id="685" name="Freeform 684"/>
                                                  <p:cNvSpPr>
                                                    <a:spLocks/>
                                                  </p:cNvSpPr>
                                                  <p:nvPr/>
                                                </p:nvSpPr>
                                                <p:spPr bwMode="auto">
                                                  <a:xfrm>
                                                    <a:off x="0" y="64"/>
                                                    <a:ext cx="18500" cy="10698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T0" fmla="*/ 420012 w 1850059"/>
                                                      <a:gd name="T1" fmla="*/ 13242 h 1069817"/>
                                                      <a:gd name="T2" fmla="*/ 355618 w 1850059"/>
                                                      <a:gd name="T3" fmla="*/ 51878 h 1069817"/>
                                                      <a:gd name="T4" fmla="*/ 278345 w 1850059"/>
                                                      <a:gd name="T5" fmla="*/ 109833 h 1069817"/>
                                                      <a:gd name="T6" fmla="*/ 233269 w 1850059"/>
                                                      <a:gd name="T7" fmla="*/ 135591 h 1069817"/>
                                                      <a:gd name="T8" fmla="*/ 130238 w 1850059"/>
                                                      <a:gd name="T9" fmla="*/ 238622 h 1069817"/>
                                                      <a:gd name="T10" fmla="*/ 78722 w 1850059"/>
                                                      <a:gd name="T11" fmla="*/ 315895 h 1069817"/>
                                                      <a:gd name="T12" fmla="*/ 46525 w 1850059"/>
                                                      <a:gd name="T13" fmla="*/ 386729 h 1069817"/>
                                                      <a:gd name="T14" fmla="*/ 7888 w 1850059"/>
                                                      <a:gd name="T15" fmla="*/ 438244 h 1069817"/>
                                                      <a:gd name="T16" fmla="*/ 1449 w 1850059"/>
                                                      <a:gd name="T17" fmla="*/ 489760 h 1069817"/>
                                                      <a:gd name="T18" fmla="*/ 27207 w 1850059"/>
                                                      <a:gd name="T19" fmla="*/ 541275 h 1069817"/>
                                                      <a:gd name="T20" fmla="*/ 65843 w 1850059"/>
                                                      <a:gd name="T21" fmla="*/ 586351 h 1069817"/>
                                                      <a:gd name="T22" fmla="*/ 98040 w 1850059"/>
                                                      <a:gd name="T23" fmla="*/ 605670 h 1069817"/>
                                                      <a:gd name="T24" fmla="*/ 136677 w 1850059"/>
                                                      <a:gd name="T25" fmla="*/ 592791 h 1069817"/>
                                                      <a:gd name="T26" fmla="*/ 246147 w 1850059"/>
                                                      <a:gd name="T27" fmla="*/ 560594 h 1069817"/>
                                                      <a:gd name="T28" fmla="*/ 349178 w 1850059"/>
                                                      <a:gd name="T29" fmla="*/ 528397 h 1069817"/>
                                                      <a:gd name="T30" fmla="*/ 426452 w 1850059"/>
                                                      <a:gd name="T31" fmla="*/ 489760 h 1069817"/>
                                                      <a:gd name="T32" fmla="*/ 465088 w 1850059"/>
                                                      <a:gd name="T33" fmla="*/ 431805 h 1069817"/>
                                                      <a:gd name="T34" fmla="*/ 490846 w 1850059"/>
                                                      <a:gd name="T35" fmla="*/ 354532 h 1069817"/>
                                                      <a:gd name="T36" fmla="*/ 497285 w 1850059"/>
                                                      <a:gd name="T37" fmla="*/ 431805 h 1069817"/>
                                                      <a:gd name="T38" fmla="*/ 516604 w 1850059"/>
                                                      <a:gd name="T39" fmla="*/ 476881 h 1069817"/>
                                                      <a:gd name="T40" fmla="*/ 542362 w 1850059"/>
                                                      <a:gd name="T41" fmla="*/ 592791 h 1069817"/>
                                                      <a:gd name="T42" fmla="*/ 535922 w 1850059"/>
                                                      <a:gd name="T43" fmla="*/ 689382 h 1069817"/>
                                                      <a:gd name="T44" fmla="*/ 535922 w 1850059"/>
                                                      <a:gd name="T45" fmla="*/ 747337 h 1069817"/>
                                                      <a:gd name="T46" fmla="*/ 529483 w 1850059"/>
                                                      <a:gd name="T47" fmla="*/ 798853 h 1069817"/>
                                                      <a:gd name="T48" fmla="*/ 548801 w 1850059"/>
                                                      <a:gd name="T49" fmla="*/ 856808 h 1069817"/>
                                                      <a:gd name="T50" fmla="*/ 580998 w 1850059"/>
                                                      <a:gd name="T51" fmla="*/ 934081 h 1069817"/>
                                                      <a:gd name="T52" fmla="*/ 626074 w 1850059"/>
                                                      <a:gd name="T53" fmla="*/ 985597 h 1069817"/>
                                                      <a:gd name="T54" fmla="*/ 684029 w 1850059"/>
                                                      <a:gd name="T55" fmla="*/ 1024233 h 1069817"/>
                                                      <a:gd name="T56" fmla="*/ 761302 w 1850059"/>
                                                      <a:gd name="T57" fmla="*/ 1062870 h 1069817"/>
                                                      <a:gd name="T58" fmla="*/ 838576 w 1850059"/>
                                                      <a:gd name="T59" fmla="*/ 1069309 h 1069817"/>
                                                      <a:gd name="T60" fmla="*/ 1006001 w 1850059"/>
                                                      <a:gd name="T61" fmla="*/ 1056430 h 1069817"/>
                                                      <a:gd name="T62" fmla="*/ 1115471 w 1850059"/>
                                                      <a:gd name="T63" fmla="*/ 1030673 h 1069817"/>
                                                      <a:gd name="T64" fmla="*/ 1250700 w 1850059"/>
                                                      <a:gd name="T65" fmla="*/ 1024233 h 1069817"/>
                                                      <a:gd name="T66" fmla="*/ 1327973 w 1850059"/>
                                                      <a:gd name="T67" fmla="*/ 1024233 h 1069817"/>
                                                      <a:gd name="T68" fmla="*/ 1437443 w 1850059"/>
                                                      <a:gd name="T69" fmla="*/ 1037112 h 1069817"/>
                                                      <a:gd name="T70" fmla="*/ 1495398 w 1850059"/>
                                                      <a:gd name="T71" fmla="*/ 1049991 h 1069817"/>
                                                      <a:gd name="T72" fmla="*/ 1598429 w 1850059"/>
                                                      <a:gd name="T73" fmla="*/ 1069309 h 1069817"/>
                                                      <a:gd name="T74" fmla="*/ 1695021 w 1850059"/>
                                                      <a:gd name="T75" fmla="*/ 1056430 h 1069817"/>
                                                      <a:gd name="T76" fmla="*/ 1785173 w 1850059"/>
                                                      <a:gd name="T77" fmla="*/ 1004915 h 1069817"/>
                                                      <a:gd name="T78" fmla="*/ 1804491 w 1850059"/>
                                                      <a:gd name="T79" fmla="*/ 934081 h 1069817"/>
                                                      <a:gd name="T80" fmla="*/ 1830249 w 1850059"/>
                                                      <a:gd name="T81" fmla="*/ 921202 h 1069817"/>
                                                      <a:gd name="T82" fmla="*/ 1849567 w 1850059"/>
                                                      <a:gd name="T83" fmla="*/ 850368 h 1069817"/>
                                                      <a:gd name="T84" fmla="*/ 1843128 w 1850059"/>
                                                      <a:gd name="T85" fmla="*/ 753777 h 1069817"/>
                                                      <a:gd name="T86" fmla="*/ 1830249 w 1850059"/>
                                                      <a:gd name="T87" fmla="*/ 702261 h 1069817"/>
                                                      <a:gd name="T88" fmla="*/ 1804491 w 1850059"/>
                                                      <a:gd name="T89" fmla="*/ 637867 h 1069817"/>
                                                      <a:gd name="T90" fmla="*/ 1778733 w 1850059"/>
                                                      <a:gd name="T91" fmla="*/ 586351 h 1069817"/>
                                                      <a:gd name="T92" fmla="*/ 1727218 w 1850059"/>
                                                      <a:gd name="T93" fmla="*/ 528397 h 1069817"/>
                                                      <a:gd name="T94" fmla="*/ 1643505 w 1850059"/>
                                                      <a:gd name="T95" fmla="*/ 489760 h 1069817"/>
                                                      <a:gd name="T96" fmla="*/ 1521156 w 1850059"/>
                                                      <a:gd name="T97" fmla="*/ 509078 h 1069817"/>
                                                      <a:gd name="T98" fmla="*/ 1431004 w 1850059"/>
                                                      <a:gd name="T99" fmla="*/ 534836 h 1069817"/>
                                                      <a:gd name="T100" fmla="*/ 1321533 w 1850059"/>
                                                      <a:gd name="T101" fmla="*/ 567033 h 1069817"/>
                                                      <a:gd name="T102" fmla="*/ 1141229 w 1850059"/>
                                                      <a:gd name="T103" fmla="*/ 554154 h 1069817"/>
                                                      <a:gd name="T104" fmla="*/ 1089714 w 1850059"/>
                                                      <a:gd name="T105" fmla="*/ 547715 h 1069817"/>
                                                      <a:gd name="T106" fmla="*/ 909409 w 1850059"/>
                                                      <a:gd name="T107" fmla="*/ 528397 h 1069817"/>
                                                      <a:gd name="T108" fmla="*/ 845015 w 1850059"/>
                                                      <a:gd name="T109" fmla="*/ 509078 h 1069817"/>
                                                      <a:gd name="T110" fmla="*/ 767742 w 1850059"/>
                                                      <a:gd name="T111" fmla="*/ 470442 h 1069817"/>
                                                      <a:gd name="T112" fmla="*/ 709787 w 1850059"/>
                                                      <a:gd name="T113" fmla="*/ 386729 h 1069817"/>
                                                      <a:gd name="T114" fmla="*/ 658271 w 1850059"/>
                                                      <a:gd name="T115" fmla="*/ 283698 h 1069817"/>
                                                      <a:gd name="T116" fmla="*/ 619635 w 1850059"/>
                                                      <a:gd name="T117" fmla="*/ 193546 h 1069817"/>
                                                      <a:gd name="T118" fmla="*/ 580998 w 1850059"/>
                                                      <a:gd name="T119" fmla="*/ 116273 h 1069817"/>
                                                      <a:gd name="T120" fmla="*/ 561680 w 1850059"/>
                                                      <a:gd name="T121" fmla="*/ 84075 h 1069817"/>
                                                      <a:gd name="T122" fmla="*/ 497285 w 1850059"/>
                                                      <a:gd name="T123" fmla="*/ 6802 h 1069817"/>
                                                      <a:gd name="T124" fmla="*/ 368497 w 1850059"/>
                                                      <a:gd name="T125" fmla="*/ 6802 h 1069817"/>
                                                      <a:gd name="T126" fmla="*/ 420012 w 1850059"/>
                                                      <a:gd name="T127" fmla="*/ 13242 h 1069817"/>
                                                      <a:gd name="T128" fmla="*/ 0 60000 65536"/>
                                                      <a:gd name="T129" fmla="*/ 0 60000 65536"/>
                                                      <a:gd name="T130" fmla="*/ 0 60000 65536"/>
                                                      <a:gd name="T131" fmla="*/ 0 60000 65536"/>
                                                      <a:gd name="T132" fmla="*/ 0 60000 65536"/>
                                                      <a:gd name="T133" fmla="*/ 0 60000 65536"/>
                                                      <a:gd name="T134" fmla="*/ 0 60000 65536"/>
                                                      <a:gd name="T135" fmla="*/ 0 60000 65536"/>
                                                      <a:gd name="T136" fmla="*/ 0 60000 65536"/>
                                                      <a:gd name="T137" fmla="*/ 0 60000 65536"/>
                                                      <a:gd name="T138" fmla="*/ 0 60000 65536"/>
                                                      <a:gd name="T139" fmla="*/ 0 60000 65536"/>
                                                      <a:gd name="T140" fmla="*/ 0 60000 65536"/>
                                                      <a:gd name="T141" fmla="*/ 0 60000 65536"/>
                                                      <a:gd name="T142" fmla="*/ 0 60000 65536"/>
                                                      <a:gd name="T143" fmla="*/ 0 60000 65536"/>
                                                      <a:gd name="T144" fmla="*/ 0 60000 65536"/>
                                                      <a:gd name="T145" fmla="*/ 0 60000 65536"/>
                                                      <a:gd name="T146" fmla="*/ 0 60000 65536"/>
                                                      <a:gd name="T147" fmla="*/ 0 60000 65536"/>
                                                      <a:gd name="T148" fmla="*/ 0 60000 65536"/>
                                                      <a:gd name="T149" fmla="*/ 0 60000 65536"/>
                                                      <a:gd name="T150" fmla="*/ 0 60000 65536"/>
                                                      <a:gd name="T151" fmla="*/ 0 60000 65536"/>
                                                      <a:gd name="T152" fmla="*/ 0 60000 65536"/>
                                                      <a:gd name="T153" fmla="*/ 0 60000 65536"/>
                                                      <a:gd name="T154" fmla="*/ 0 60000 65536"/>
                                                      <a:gd name="T155" fmla="*/ 0 60000 65536"/>
                                                      <a:gd name="T156" fmla="*/ 0 60000 65536"/>
                                                      <a:gd name="T157" fmla="*/ 0 60000 65536"/>
                                                      <a:gd name="T158" fmla="*/ 0 60000 65536"/>
                                                      <a:gd name="T159" fmla="*/ 0 60000 65536"/>
                                                      <a:gd name="T160" fmla="*/ 0 60000 65536"/>
                                                      <a:gd name="T161" fmla="*/ 0 60000 65536"/>
                                                      <a:gd name="T162" fmla="*/ 0 60000 65536"/>
                                                      <a:gd name="T163" fmla="*/ 0 60000 65536"/>
                                                      <a:gd name="T164" fmla="*/ 0 60000 65536"/>
                                                      <a:gd name="T165" fmla="*/ 0 60000 65536"/>
                                                      <a:gd name="T166" fmla="*/ 0 60000 65536"/>
                                                      <a:gd name="T167" fmla="*/ 0 60000 65536"/>
                                                      <a:gd name="T168" fmla="*/ 0 60000 65536"/>
                                                      <a:gd name="T169" fmla="*/ 0 60000 65536"/>
                                                      <a:gd name="T170" fmla="*/ 0 60000 65536"/>
                                                      <a:gd name="T171" fmla="*/ 0 60000 65536"/>
                                                      <a:gd name="T172" fmla="*/ 0 60000 65536"/>
                                                      <a:gd name="T173" fmla="*/ 0 60000 65536"/>
                                                      <a:gd name="T174" fmla="*/ 0 60000 65536"/>
                                                      <a:gd name="T175" fmla="*/ 0 60000 65536"/>
                                                      <a:gd name="T176" fmla="*/ 0 60000 65536"/>
                                                      <a:gd name="T177" fmla="*/ 0 60000 65536"/>
                                                      <a:gd name="T178" fmla="*/ 0 60000 65536"/>
                                                      <a:gd name="T179" fmla="*/ 0 60000 65536"/>
                                                      <a:gd name="T180" fmla="*/ 0 60000 65536"/>
                                                      <a:gd name="T181" fmla="*/ 0 60000 65536"/>
                                                      <a:gd name="T182" fmla="*/ 0 60000 65536"/>
                                                      <a:gd name="T183" fmla="*/ 0 60000 65536"/>
                                                      <a:gd name="T184" fmla="*/ 0 60000 65536"/>
                                                      <a:gd name="T185" fmla="*/ 0 60000 65536"/>
                                                      <a:gd name="T186" fmla="*/ 0 60000 65536"/>
                                                      <a:gd name="T187" fmla="*/ 0 60000 65536"/>
                                                      <a:gd name="T188" fmla="*/ 0 60000 65536"/>
                                                      <a:gd name="T189" fmla="*/ 0 60000 65536"/>
                                                      <a:gd name="T190" fmla="*/ 0 60000 65536"/>
                                                      <a:gd name="T191" fmla="*/ 0 60000 65536"/>
                                                    </a:gdLst>
                                                    <a:ahLst/>
                                                    <a:cxnLst>
                                                      <a:cxn ang="T128">
                                                        <a:pos x="T0" y="T1"/>
                                                      </a:cxn>
                                                      <a:cxn ang="T129">
                                                        <a:pos x="T2" y="T3"/>
                                                      </a:cxn>
                                                      <a:cxn ang="T130">
                                                        <a:pos x="T4" y="T5"/>
                                                      </a:cxn>
                                                      <a:cxn ang="T131">
                                                        <a:pos x="T6" y="T7"/>
                                                      </a:cxn>
                                                      <a:cxn ang="T132">
                                                        <a:pos x="T8" y="T9"/>
                                                      </a:cxn>
                                                      <a:cxn ang="T133">
                                                        <a:pos x="T10" y="T11"/>
                                                      </a:cxn>
                                                      <a:cxn ang="T134">
                                                        <a:pos x="T12" y="T13"/>
                                                      </a:cxn>
                                                      <a:cxn ang="T135">
                                                        <a:pos x="T14" y="T15"/>
                                                      </a:cxn>
                                                      <a:cxn ang="T136">
                                                        <a:pos x="T16" y="T17"/>
                                                      </a:cxn>
                                                      <a:cxn ang="T137">
                                                        <a:pos x="T18" y="T19"/>
                                                      </a:cxn>
                                                      <a:cxn ang="T138">
                                                        <a:pos x="T20" y="T21"/>
                                                      </a:cxn>
                                                      <a:cxn ang="T139">
                                                        <a:pos x="T22" y="T23"/>
                                                      </a:cxn>
                                                      <a:cxn ang="T140">
                                                        <a:pos x="T24" y="T25"/>
                                                      </a:cxn>
                                                      <a:cxn ang="T141">
                                                        <a:pos x="T26" y="T27"/>
                                                      </a:cxn>
                                                      <a:cxn ang="T142">
                                                        <a:pos x="T28" y="T29"/>
                                                      </a:cxn>
                                                      <a:cxn ang="T143">
                                                        <a:pos x="T30" y="T31"/>
                                                      </a:cxn>
                                                      <a:cxn ang="T144">
                                                        <a:pos x="T32" y="T33"/>
                                                      </a:cxn>
                                                      <a:cxn ang="T145">
                                                        <a:pos x="T34" y="T35"/>
                                                      </a:cxn>
                                                      <a:cxn ang="T146">
                                                        <a:pos x="T36" y="T37"/>
                                                      </a:cxn>
                                                      <a:cxn ang="T147">
                                                        <a:pos x="T38" y="T39"/>
                                                      </a:cxn>
                                                      <a:cxn ang="T148">
                                                        <a:pos x="T40" y="T41"/>
                                                      </a:cxn>
                                                      <a:cxn ang="T149">
                                                        <a:pos x="T42" y="T43"/>
                                                      </a:cxn>
                                                      <a:cxn ang="T150">
                                                        <a:pos x="T44" y="T45"/>
                                                      </a:cxn>
                                                      <a:cxn ang="T151">
                                                        <a:pos x="T46" y="T47"/>
                                                      </a:cxn>
                                                      <a:cxn ang="T152">
                                                        <a:pos x="T48" y="T49"/>
                                                      </a:cxn>
                                                      <a:cxn ang="T153">
                                                        <a:pos x="T50" y="T51"/>
                                                      </a:cxn>
                                                      <a:cxn ang="T154">
                                                        <a:pos x="T52" y="T53"/>
                                                      </a:cxn>
                                                      <a:cxn ang="T155">
                                                        <a:pos x="T54" y="T55"/>
                                                      </a:cxn>
                                                      <a:cxn ang="T156">
                                                        <a:pos x="T56" y="T57"/>
                                                      </a:cxn>
                                                      <a:cxn ang="T157">
                                                        <a:pos x="T58" y="T59"/>
                                                      </a:cxn>
                                                      <a:cxn ang="T158">
                                                        <a:pos x="T60" y="T61"/>
                                                      </a:cxn>
                                                      <a:cxn ang="T159">
                                                        <a:pos x="T62" y="T63"/>
                                                      </a:cxn>
                                                      <a:cxn ang="T160">
                                                        <a:pos x="T64" y="T65"/>
                                                      </a:cxn>
                                                      <a:cxn ang="T161">
                                                        <a:pos x="T66" y="T67"/>
                                                      </a:cxn>
                                                      <a:cxn ang="T162">
                                                        <a:pos x="T68" y="T69"/>
                                                      </a:cxn>
                                                      <a:cxn ang="T163">
                                                        <a:pos x="T70" y="T71"/>
                                                      </a:cxn>
                                                      <a:cxn ang="T164">
                                                        <a:pos x="T72" y="T73"/>
                                                      </a:cxn>
                                                      <a:cxn ang="T165">
                                                        <a:pos x="T74" y="T75"/>
                                                      </a:cxn>
                                                      <a:cxn ang="T166">
                                                        <a:pos x="T76" y="T77"/>
                                                      </a:cxn>
                                                      <a:cxn ang="T167">
                                                        <a:pos x="T78" y="T79"/>
                                                      </a:cxn>
                                                      <a:cxn ang="T168">
                                                        <a:pos x="T80" y="T81"/>
                                                      </a:cxn>
                                                      <a:cxn ang="T169">
                                                        <a:pos x="T82" y="T83"/>
                                                      </a:cxn>
                                                      <a:cxn ang="T170">
                                                        <a:pos x="T84" y="T85"/>
                                                      </a:cxn>
                                                      <a:cxn ang="T171">
                                                        <a:pos x="T86" y="T87"/>
                                                      </a:cxn>
                                                      <a:cxn ang="T172">
                                                        <a:pos x="T88" y="T89"/>
                                                      </a:cxn>
                                                      <a:cxn ang="T173">
                                                        <a:pos x="T90" y="T91"/>
                                                      </a:cxn>
                                                      <a:cxn ang="T174">
                                                        <a:pos x="T92" y="T93"/>
                                                      </a:cxn>
                                                      <a:cxn ang="T175">
                                                        <a:pos x="T94" y="T95"/>
                                                      </a:cxn>
                                                      <a:cxn ang="T176">
                                                        <a:pos x="T96" y="T97"/>
                                                      </a:cxn>
                                                      <a:cxn ang="T177">
                                                        <a:pos x="T98" y="T99"/>
                                                      </a:cxn>
                                                      <a:cxn ang="T178">
                                                        <a:pos x="T100" y="T101"/>
                                                      </a:cxn>
                                                      <a:cxn ang="T179">
                                                        <a:pos x="T102" y="T103"/>
                                                      </a:cxn>
                                                      <a:cxn ang="T180">
                                                        <a:pos x="T104" y="T105"/>
                                                      </a:cxn>
                                                      <a:cxn ang="T181">
                                                        <a:pos x="T106" y="T107"/>
                                                      </a:cxn>
                                                      <a:cxn ang="T182">
                                                        <a:pos x="T108" y="T109"/>
                                                      </a:cxn>
                                                      <a:cxn ang="T183">
                                                        <a:pos x="T110" y="T111"/>
                                                      </a:cxn>
                                                      <a:cxn ang="T184">
                                                        <a:pos x="T112" y="T113"/>
                                                      </a:cxn>
                                                      <a:cxn ang="T185">
                                                        <a:pos x="T114" y="T115"/>
                                                      </a:cxn>
                                                      <a:cxn ang="T186">
                                                        <a:pos x="T116" y="T117"/>
                                                      </a:cxn>
                                                      <a:cxn ang="T187">
                                                        <a:pos x="T118" y="T119"/>
                                                      </a:cxn>
                                                      <a:cxn ang="T188">
                                                        <a:pos x="T120" y="T121"/>
                                                      </a:cxn>
                                                      <a:cxn ang="T189">
                                                        <a:pos x="T122" y="T123"/>
                                                      </a:cxn>
                                                      <a:cxn ang="T190">
                                                        <a:pos x="T124" y="T125"/>
                                                      </a:cxn>
                                                      <a:cxn ang="T191">
                                                        <a:pos x="T126" y="T127"/>
                                                      </a:cxn>
                                                    </a:cxnLst>
                                                    <a:rect l="0" t="0" r="r" b="b"/>
                                                    <a:pathLst>
                                                      <a:path w="1850059" h="1069817">
                                                        <a:moveTo>
                                                          <a:pt x="420012" y="13242"/>
                                                        </a:moveTo>
                                                        <a:cubicBezTo>
                                                          <a:pt x="417866" y="20755"/>
                                                          <a:pt x="379229" y="35780"/>
                                                          <a:pt x="355618" y="51878"/>
                                                        </a:cubicBezTo>
                                                        <a:cubicBezTo>
                                                          <a:pt x="332007" y="67976"/>
                                                          <a:pt x="298736" y="95881"/>
                                                          <a:pt x="278345" y="109833"/>
                                                        </a:cubicBezTo>
                                                        <a:cubicBezTo>
                                                          <a:pt x="257953" y="123785"/>
                                                          <a:pt x="257953" y="114126"/>
                                                          <a:pt x="233269" y="135591"/>
                                                        </a:cubicBezTo>
                                                        <a:cubicBezTo>
                                                          <a:pt x="208585" y="157056"/>
                                                          <a:pt x="155996" y="208571"/>
                                                          <a:pt x="130238" y="238622"/>
                                                        </a:cubicBezTo>
                                                        <a:cubicBezTo>
                                                          <a:pt x="104480" y="268673"/>
                                                          <a:pt x="92674" y="291211"/>
                                                          <a:pt x="78722" y="315895"/>
                                                        </a:cubicBezTo>
                                                        <a:cubicBezTo>
                                                          <a:pt x="64770" y="340579"/>
                                                          <a:pt x="58331" y="366338"/>
                                                          <a:pt x="46525" y="386729"/>
                                                        </a:cubicBezTo>
                                                        <a:cubicBezTo>
                                                          <a:pt x="34719" y="407120"/>
                                                          <a:pt x="15401" y="421072"/>
                                                          <a:pt x="7888" y="438244"/>
                                                        </a:cubicBezTo>
                                                        <a:cubicBezTo>
                                                          <a:pt x="375" y="455416"/>
                                                          <a:pt x="-1771" y="472588"/>
                                                          <a:pt x="1449" y="489760"/>
                                                        </a:cubicBezTo>
                                                        <a:cubicBezTo>
                                                          <a:pt x="4669" y="506932"/>
                                                          <a:pt x="16475" y="525177"/>
                                                          <a:pt x="27207" y="541275"/>
                                                        </a:cubicBezTo>
                                                        <a:cubicBezTo>
                                                          <a:pt x="37939" y="557374"/>
                                                          <a:pt x="54038" y="575619"/>
                                                          <a:pt x="65843" y="586351"/>
                                                        </a:cubicBezTo>
                                                        <a:cubicBezTo>
                                                          <a:pt x="77648" y="597083"/>
                                                          <a:pt x="86234" y="604597"/>
                                                          <a:pt x="98040" y="605670"/>
                                                        </a:cubicBezTo>
                                                        <a:cubicBezTo>
                                                          <a:pt x="109846" y="606743"/>
                                                          <a:pt x="111992" y="600304"/>
                                                          <a:pt x="136677" y="592791"/>
                                                        </a:cubicBezTo>
                                                        <a:cubicBezTo>
                                                          <a:pt x="161361" y="585278"/>
                                                          <a:pt x="246147" y="560594"/>
                                                          <a:pt x="246147" y="560594"/>
                                                        </a:cubicBezTo>
                                                        <a:cubicBezTo>
                                                          <a:pt x="281564" y="549862"/>
                                                          <a:pt x="319127" y="540203"/>
                                                          <a:pt x="349178" y="528397"/>
                                                        </a:cubicBezTo>
                                                        <a:cubicBezTo>
                                                          <a:pt x="379229" y="516591"/>
                                                          <a:pt x="407134" y="505859"/>
                                                          <a:pt x="426452" y="489760"/>
                                                        </a:cubicBezTo>
                                                        <a:cubicBezTo>
                                                          <a:pt x="445770" y="473661"/>
                                                          <a:pt x="454356" y="454343"/>
                                                          <a:pt x="465088" y="431805"/>
                                                        </a:cubicBezTo>
                                                        <a:cubicBezTo>
                                                          <a:pt x="475820" y="409267"/>
                                                          <a:pt x="485480" y="354532"/>
                                                          <a:pt x="490846" y="354532"/>
                                                        </a:cubicBezTo>
                                                        <a:cubicBezTo>
                                                          <a:pt x="496212" y="354532"/>
                                                          <a:pt x="492992" y="411414"/>
                                                          <a:pt x="497285" y="431805"/>
                                                        </a:cubicBezTo>
                                                        <a:cubicBezTo>
                                                          <a:pt x="501578" y="452196"/>
                                                          <a:pt x="509091" y="450050"/>
                                                          <a:pt x="516604" y="476881"/>
                                                        </a:cubicBezTo>
                                                        <a:cubicBezTo>
                                                          <a:pt x="524117" y="503712"/>
                                                          <a:pt x="539142" y="557374"/>
                                                          <a:pt x="542362" y="592791"/>
                                                        </a:cubicBezTo>
                                                        <a:cubicBezTo>
                                                          <a:pt x="545582" y="628208"/>
                                                          <a:pt x="536995" y="663624"/>
                                                          <a:pt x="535922" y="689382"/>
                                                        </a:cubicBezTo>
                                                        <a:cubicBezTo>
                                                          <a:pt x="534849" y="715140"/>
                                                          <a:pt x="536995" y="729092"/>
                                                          <a:pt x="535922" y="747337"/>
                                                        </a:cubicBezTo>
                                                        <a:cubicBezTo>
                                                          <a:pt x="534849" y="765582"/>
                                                          <a:pt x="527337" y="780608"/>
                                                          <a:pt x="529483" y="798853"/>
                                                        </a:cubicBezTo>
                                                        <a:cubicBezTo>
                                                          <a:pt x="531629" y="817098"/>
                                                          <a:pt x="540215" y="834270"/>
                                                          <a:pt x="548801" y="856808"/>
                                                        </a:cubicBezTo>
                                                        <a:cubicBezTo>
                                                          <a:pt x="557387" y="879346"/>
                                                          <a:pt x="568119" y="912616"/>
                                                          <a:pt x="580998" y="934081"/>
                                                        </a:cubicBezTo>
                                                        <a:cubicBezTo>
                                                          <a:pt x="593877" y="955546"/>
                                                          <a:pt x="608902" y="970572"/>
                                                          <a:pt x="626074" y="985597"/>
                                                        </a:cubicBezTo>
                                                        <a:cubicBezTo>
                                                          <a:pt x="643246" y="1000622"/>
                                                          <a:pt x="661491" y="1011354"/>
                                                          <a:pt x="684029" y="1024233"/>
                                                        </a:cubicBezTo>
                                                        <a:cubicBezTo>
                                                          <a:pt x="706567" y="1037112"/>
                                                          <a:pt x="735544" y="1055357"/>
                                                          <a:pt x="761302" y="1062870"/>
                                                        </a:cubicBezTo>
                                                        <a:cubicBezTo>
                                                          <a:pt x="787060" y="1070383"/>
                                                          <a:pt x="797793" y="1070382"/>
                                                          <a:pt x="838576" y="1069309"/>
                                                        </a:cubicBezTo>
                                                        <a:cubicBezTo>
                                                          <a:pt x="879359" y="1068236"/>
                                                          <a:pt x="959852" y="1062869"/>
                                                          <a:pt x="1006001" y="1056430"/>
                                                        </a:cubicBezTo>
                                                        <a:cubicBezTo>
                                                          <a:pt x="1052150" y="1049991"/>
                                                          <a:pt x="1074688" y="1036039"/>
                                                          <a:pt x="1115471" y="1030673"/>
                                                        </a:cubicBezTo>
                                                        <a:cubicBezTo>
                                                          <a:pt x="1156254" y="1025307"/>
                                                          <a:pt x="1215283" y="1025306"/>
                                                          <a:pt x="1250700" y="1024233"/>
                                                        </a:cubicBezTo>
                                                        <a:cubicBezTo>
                                                          <a:pt x="1286117" y="1023160"/>
                                                          <a:pt x="1296849" y="1022087"/>
                                                          <a:pt x="1327973" y="1024233"/>
                                                        </a:cubicBezTo>
                                                        <a:cubicBezTo>
                                                          <a:pt x="1359097" y="1026379"/>
                                                          <a:pt x="1409539" y="1032819"/>
                                                          <a:pt x="1437443" y="1037112"/>
                                                        </a:cubicBezTo>
                                                        <a:cubicBezTo>
                                                          <a:pt x="1465347" y="1041405"/>
                                                          <a:pt x="1468567" y="1044625"/>
                                                          <a:pt x="1495398" y="1049991"/>
                                                        </a:cubicBezTo>
                                                        <a:cubicBezTo>
                                                          <a:pt x="1522229" y="1055357"/>
                                                          <a:pt x="1565159" y="1068236"/>
                                                          <a:pt x="1598429" y="1069309"/>
                                                        </a:cubicBezTo>
                                                        <a:cubicBezTo>
                                                          <a:pt x="1631700" y="1070382"/>
                                                          <a:pt x="1663897" y="1067162"/>
                                                          <a:pt x="1695021" y="1056430"/>
                                                        </a:cubicBezTo>
                                                        <a:cubicBezTo>
                                                          <a:pt x="1726145" y="1045698"/>
                                                          <a:pt x="1766928" y="1025306"/>
                                                          <a:pt x="1785173" y="1004915"/>
                                                        </a:cubicBezTo>
                                                        <a:cubicBezTo>
                                                          <a:pt x="1803418" y="984524"/>
                                                          <a:pt x="1796978" y="948033"/>
                                                          <a:pt x="1804491" y="934081"/>
                                                        </a:cubicBezTo>
                                                        <a:cubicBezTo>
                                                          <a:pt x="1812004" y="920129"/>
                                                          <a:pt x="1822736" y="935154"/>
                                                          <a:pt x="1830249" y="921202"/>
                                                        </a:cubicBezTo>
                                                        <a:cubicBezTo>
                                                          <a:pt x="1837762" y="907250"/>
                                                          <a:pt x="1847421" y="878272"/>
                                                          <a:pt x="1849567" y="850368"/>
                                                        </a:cubicBezTo>
                                                        <a:cubicBezTo>
                                                          <a:pt x="1851713" y="822464"/>
                                                          <a:pt x="1846348" y="778462"/>
                                                          <a:pt x="1843128" y="753777"/>
                                                        </a:cubicBezTo>
                                                        <a:cubicBezTo>
                                                          <a:pt x="1839908" y="729093"/>
                                                          <a:pt x="1836688" y="721579"/>
                                                          <a:pt x="1830249" y="702261"/>
                                                        </a:cubicBezTo>
                                                        <a:cubicBezTo>
                                                          <a:pt x="1823810" y="682943"/>
                                                          <a:pt x="1813077" y="657185"/>
                                                          <a:pt x="1804491" y="637867"/>
                                                        </a:cubicBezTo>
                                                        <a:cubicBezTo>
                                                          <a:pt x="1795905" y="618549"/>
                                                          <a:pt x="1791612" y="604596"/>
                                                          <a:pt x="1778733" y="586351"/>
                                                        </a:cubicBezTo>
                                                        <a:cubicBezTo>
                                                          <a:pt x="1765854" y="568106"/>
                                                          <a:pt x="1749756" y="544495"/>
                                                          <a:pt x="1727218" y="528397"/>
                                                        </a:cubicBezTo>
                                                        <a:cubicBezTo>
                                                          <a:pt x="1704680" y="512299"/>
                                                          <a:pt x="1677849" y="492980"/>
                                                          <a:pt x="1643505" y="489760"/>
                                                        </a:cubicBezTo>
                                                        <a:cubicBezTo>
                                                          <a:pt x="1609161" y="486540"/>
                                                          <a:pt x="1556573" y="501565"/>
                                                          <a:pt x="1521156" y="509078"/>
                                                        </a:cubicBezTo>
                                                        <a:cubicBezTo>
                                                          <a:pt x="1485739" y="516591"/>
                                                          <a:pt x="1431004" y="534836"/>
                                                          <a:pt x="1431004" y="534836"/>
                                                        </a:cubicBezTo>
                                                        <a:cubicBezTo>
                                                          <a:pt x="1397734" y="544495"/>
                                                          <a:pt x="1369829" y="563813"/>
                                                          <a:pt x="1321533" y="567033"/>
                                                        </a:cubicBezTo>
                                                        <a:lnTo>
                                                          <a:pt x="1141229" y="554154"/>
                                                        </a:lnTo>
                                                        <a:cubicBezTo>
                                                          <a:pt x="1102593" y="550934"/>
                                                          <a:pt x="1089714" y="547715"/>
                                                          <a:pt x="1089714" y="547715"/>
                                                        </a:cubicBezTo>
                                                        <a:cubicBezTo>
                                                          <a:pt x="1051077" y="543422"/>
                                                          <a:pt x="950192" y="534837"/>
                                                          <a:pt x="909409" y="528397"/>
                                                        </a:cubicBezTo>
                                                        <a:cubicBezTo>
                                                          <a:pt x="868626" y="521957"/>
                                                          <a:pt x="868626" y="518737"/>
                                                          <a:pt x="845015" y="509078"/>
                                                        </a:cubicBezTo>
                                                        <a:cubicBezTo>
                                                          <a:pt x="821404" y="499419"/>
                                                          <a:pt x="790280" y="490834"/>
                                                          <a:pt x="767742" y="470442"/>
                                                        </a:cubicBezTo>
                                                        <a:cubicBezTo>
                                                          <a:pt x="745204" y="450050"/>
                                                          <a:pt x="728032" y="417853"/>
                                                          <a:pt x="709787" y="386729"/>
                                                        </a:cubicBezTo>
                                                        <a:cubicBezTo>
                                                          <a:pt x="691542" y="355605"/>
                                                          <a:pt x="673296" y="315895"/>
                                                          <a:pt x="658271" y="283698"/>
                                                        </a:cubicBezTo>
                                                        <a:cubicBezTo>
                                                          <a:pt x="643246" y="251501"/>
                                                          <a:pt x="632514" y="221450"/>
                                                          <a:pt x="619635" y="193546"/>
                                                        </a:cubicBezTo>
                                                        <a:cubicBezTo>
                                                          <a:pt x="606756" y="165642"/>
                                                          <a:pt x="590657" y="134518"/>
                                                          <a:pt x="580998" y="116273"/>
                                                        </a:cubicBezTo>
                                                        <a:cubicBezTo>
                                                          <a:pt x="571339" y="98028"/>
                                                          <a:pt x="575632" y="102320"/>
                                                          <a:pt x="561680" y="84075"/>
                                                        </a:cubicBezTo>
                                                        <a:cubicBezTo>
                                                          <a:pt x="547728" y="65830"/>
                                                          <a:pt x="529482" y="19681"/>
                                                          <a:pt x="497285" y="6802"/>
                                                        </a:cubicBezTo>
                                                        <a:cubicBezTo>
                                                          <a:pt x="465088" y="-6077"/>
                                                          <a:pt x="382449" y="2509"/>
                                                          <a:pt x="368497" y="6802"/>
                                                        </a:cubicBezTo>
                                                        <a:cubicBezTo>
                                                          <a:pt x="354545" y="11095"/>
                                                          <a:pt x="422158" y="5729"/>
                                                          <a:pt x="420012" y="13242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gradFill flip="none" rotWithShape="1">
                                                    <a:gsLst>
                                                      <a:gs pos="0">
                                                        <a:srgbClr val="562100"/>
                                                      </a:gs>
                                                      <a:gs pos="50000">
                                                        <a:srgbClr val="7F3400"/>
                                                      </a:gs>
                                                      <a:gs pos="100000">
                                                        <a:srgbClr val="983F02"/>
                                                      </a:gs>
                                                    </a:gsLst>
                                                    <a:lin ang="13500000" scaled="1"/>
                                                    <a:tileRect/>
                                                  </a:gradFill>
                                                  <a:ln w="12700">
                                                    <a:solidFill>
                                                      <a:srgbClr val="672F09"/>
                                                    </a:solidFill>
                                                    <a:miter lim="800000"/>
                                                    <a:headEnd/>
                                                    <a:tailEnd/>
                                                  </a:ln>
                                                </p:spPr>
                                                <p:txBody>
                                                  <a:bodyPr rot="0" vert="horz" wrap="square" lIns="91440" tIns="45720" rIns="91440" bIns="45720" anchor="ctr" anchorCtr="0" upright="1"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  <p:grpSp>
                                                <p:nvGrpSpPr>
                                                  <p:cNvPr id="686" name="Group 685"/>
                                                  <p:cNvGrpSpPr>
                                                    <a:grpSpLocks/>
                                                  </p:cNvGrpSpPr>
                                                  <p:nvPr/>
                                                </p:nvGrpSpPr>
                                                <p:grpSpPr bwMode="auto">
                                                  <a:xfrm>
                                                    <a:off x="1481" y="0"/>
                                                    <a:ext cx="4687" cy="2572"/>
                                                    <a:chOff x="0" y="0"/>
                                                    <a:chExt cx="468742" cy="257149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687" name="Group 686"/>
                                                    <p:cNvGrpSpPr>
                                                      <a:grpSpLocks/>
                                                    </p:cNvGrpSpPr>
                                                    <p:nvPr/>
                                                  </p:nvGrpSpPr>
                                                  <p:grpSpPr bwMode="auto">
                                                    <a:xfrm>
                                                      <a:off x="0" y="0"/>
                                                      <a:ext cx="430105" cy="205633"/>
                                                      <a:chOff x="0" y="0"/>
                                                      <a:chExt cx="430105" cy="205633"/>
                                                    </a:xfrm>
                                                  </p:grpSpPr>
                                                  <p:sp>
                                                    <p:nvSpPr>
                                                      <p:cNvPr id="694" name="Freeform 693"/>
                                                      <p:cNvSpPr>
                                                        <a:spLocks/>
                                                      </p:cNvSpPr>
                                                      <p:nvPr/>
                                                    </p:nvSpPr>
                                                    <p:spPr bwMode="auto">
                                                      <a:xfrm rot="9615016" flipV="1">
                                                        <a:off x="115910" y="0"/>
                                                        <a:ext cx="229870" cy="121920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T0" fmla="*/ 102861 w 230483"/>
                                                          <a:gd name="T1" fmla="*/ 6488 h 122425"/>
                                                          <a:gd name="T2" fmla="*/ 19370 w 230483"/>
                                                          <a:gd name="T3" fmla="*/ 38552 h 122425"/>
                                                          <a:gd name="T4" fmla="*/ 12948 w 230483"/>
                                                          <a:gd name="T5" fmla="*/ 57791 h 122425"/>
                                                          <a:gd name="T6" fmla="*/ 104 w 230483"/>
                                                          <a:gd name="T7" fmla="*/ 89856 h 122425"/>
                                                          <a:gd name="T8" fmla="*/ 6526 w 230483"/>
                                                          <a:gd name="T9" fmla="*/ 121920 h 122425"/>
                                                          <a:gd name="T10" fmla="*/ 6526 w 230483"/>
                                                          <a:gd name="T11" fmla="*/ 121920 h 122425"/>
                                                          <a:gd name="T12" fmla="*/ 70748 w 230483"/>
                                                          <a:gd name="T13" fmla="*/ 109094 h 122425"/>
                                                          <a:gd name="T14" fmla="*/ 96438 w 230483"/>
                                                          <a:gd name="T15" fmla="*/ 77030 h 122425"/>
                                                          <a:gd name="T16" fmla="*/ 224884 w 230483"/>
                                                          <a:gd name="T17" fmla="*/ 19314 h 122425"/>
                                                          <a:gd name="T18" fmla="*/ 205618 w 230483"/>
                                                          <a:gd name="T19" fmla="*/ 12901 h 122425"/>
                                                          <a:gd name="T20" fmla="*/ 167083 w 230483"/>
                                                          <a:gd name="T21" fmla="*/ 75 h 122425"/>
                                                          <a:gd name="T22" fmla="*/ 102861 w 230483"/>
                                                          <a:gd name="T23" fmla="*/ 6488 h 122425"/>
                                                          <a:gd name="T24" fmla="*/ 0 60000 65536"/>
                                                          <a:gd name="T25" fmla="*/ 0 60000 65536"/>
                                                          <a:gd name="T26" fmla="*/ 0 60000 65536"/>
                                                          <a:gd name="T27" fmla="*/ 0 60000 65536"/>
                                                          <a:gd name="T28" fmla="*/ 0 60000 65536"/>
                                                          <a:gd name="T29" fmla="*/ 0 60000 65536"/>
                                                          <a:gd name="T30" fmla="*/ 0 60000 65536"/>
                                                          <a:gd name="T31" fmla="*/ 0 60000 65536"/>
                                                          <a:gd name="T32" fmla="*/ 0 60000 65536"/>
                                                          <a:gd name="T33" fmla="*/ 0 60000 65536"/>
                                                          <a:gd name="T34" fmla="*/ 0 60000 65536"/>
                                                          <a:gd name="T35" fmla="*/ 0 60000 65536"/>
                                                        </a:gdLst>
                                                        <a:ahLst/>
                                                        <a:cxnLst>
                                                          <a:cxn ang="T24">
                                                            <a:pos x="T0" y="T1"/>
                                                          </a:cxn>
                                                          <a:cxn ang="T25">
                                                            <a:pos x="T2" y="T3"/>
                                                          </a:cxn>
                                                          <a:cxn ang="T26">
                                                            <a:pos x="T4" y="T5"/>
                                                          </a:cxn>
                                                          <a:cxn ang="T27">
                                                            <a:pos x="T6" y="T7"/>
                                                          </a:cxn>
                                                          <a:cxn ang="T28">
                                                            <a:pos x="T8" y="T9"/>
                                                          </a:cxn>
                                                          <a:cxn ang="T29">
                                                            <a:pos x="T10" y="T11"/>
                                                          </a:cxn>
                                                          <a:cxn ang="T30">
                                                            <a:pos x="T12" y="T13"/>
                                                          </a:cxn>
                                                          <a:cxn ang="T31">
                                                            <a:pos x="T14" y="T15"/>
                                                          </a:cxn>
                                                          <a:cxn ang="T32">
                                                            <a:pos x="T16" y="T17"/>
                                                          </a:cxn>
                                                          <a:cxn ang="T33">
                                                            <a:pos x="T18" y="T19"/>
                                                          </a:cxn>
                                                          <a:cxn ang="T34">
                                                            <a:pos x="T20" y="T21"/>
                                                          </a:cxn>
                                                          <a:cxn ang="T35">
                                                            <a:pos x="T22" y="T23"/>
                                                          </a:cxn>
                                                        </a:cxnLst>
                                                        <a:rect l="0" t="0" r="r" b="b"/>
                                                        <a:pathLst>
                                                          <a:path w="230483" h="122425">
                                                            <a:moveTo>
                                                              <a:pt x="103135" y="6515"/>
                                                            </a:moveTo>
                                                            <a:cubicBezTo>
                                                              <a:pt x="78450" y="12955"/>
                                                              <a:pt x="19422" y="38712"/>
                                                              <a:pt x="19422" y="38712"/>
                                                            </a:cubicBezTo>
                                                            <a:cubicBezTo>
                                                              <a:pt x="4397" y="47298"/>
                                                              <a:pt x="16203" y="49444"/>
                                                              <a:pt x="12983" y="58030"/>
                                                            </a:cubicBezTo>
                                                            <a:cubicBezTo>
                                                              <a:pt x="9763" y="66616"/>
                                                              <a:pt x="104" y="90228"/>
                                                              <a:pt x="104" y="90228"/>
                                                            </a:cubicBezTo>
                                                            <a:cubicBezTo>
                                                              <a:pt x="-969" y="100961"/>
                                                              <a:pt x="6543" y="122425"/>
                                                              <a:pt x="6543" y="122425"/>
                                                            </a:cubicBezTo>
                                                            <a:lnTo>
                                                              <a:pt x="6543" y="122425"/>
                                                            </a:lnTo>
                                                            <a:cubicBezTo>
                                                              <a:pt x="17275" y="120279"/>
                                                              <a:pt x="55912" y="117059"/>
                                                              <a:pt x="70937" y="109546"/>
                                                            </a:cubicBezTo>
                                                            <a:cubicBezTo>
                                                              <a:pt x="85962" y="102033"/>
                                                              <a:pt x="70937" y="92374"/>
                                                              <a:pt x="96695" y="77349"/>
                                                            </a:cubicBezTo>
                                                            <a:cubicBezTo>
                                                              <a:pt x="122453" y="62324"/>
                                                              <a:pt x="225484" y="19394"/>
                                                              <a:pt x="225484" y="19394"/>
                                                            </a:cubicBezTo>
                                                            <a:cubicBezTo>
                                                              <a:pt x="243729" y="8662"/>
                                                              <a:pt x="206166" y="12954"/>
                                                              <a:pt x="206166" y="12954"/>
                                                            </a:cubicBezTo>
                                                            <a:cubicBezTo>
                                                              <a:pt x="196507" y="9734"/>
                                                              <a:pt x="182554" y="-998"/>
                                                              <a:pt x="167529" y="75"/>
                                                            </a:cubicBezTo>
                                                            <a:cubicBezTo>
                                                              <a:pt x="152504" y="1148"/>
                                                              <a:pt x="127820" y="75"/>
                                                              <a:pt x="103135" y="6515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BA6D4E"/>
                                                      </a:solidFill>
                                                      <a:ln w="12700">
                                                        <a:solidFill>
                                                          <a:sysClr val="windowText" lastClr="000000">
                                                            <a:lumMod val="100000"/>
                                                            <a:lumOff val="0"/>
                                                          </a:sysClr>
                                                        </a:solidFill>
                                                        <a:miter lim="800000"/>
                                                        <a:headEnd/>
                                                        <a:tailEnd/>
                                                      </a:ln>
                                                    </p:spPr>
                                                    <p:txBody>
                                                      <a:bodyPr rot="0" vert="horz" wrap="square" lIns="91440" tIns="45720" rIns="91440" bIns="45720" anchor="ctr" anchorCtr="0" upright="1"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  <p:grpSp>
                                                    <p:nvGrpSpPr>
                                                      <p:cNvPr id="695" name="Group 694"/>
                                                      <p:cNvGrpSpPr>
                                                        <a:grpSpLocks/>
                                                      </p:cNvGrpSpPr>
                                                      <p:nvPr/>
                                                    </p:nvGrpSpPr>
                                                    <p:grpSpPr bwMode="auto">
                                                      <a:xfrm>
                                                        <a:off x="0" y="0"/>
                                                        <a:ext cx="429492" cy="205633"/>
                                                        <a:chOff x="0" y="0"/>
                                                        <a:chExt cx="429492" cy="205633"/>
                                                      </a:xfrm>
                                                    </p:grpSpPr>
                                                    <p:sp>
                                                      <p:nvSpPr>
                                                        <p:cNvPr id="697" name="Freeform 696"/>
                                                        <p:cNvSpPr>
                                                          <a:spLocks/>
                                                        </p:cNvSpPr>
                                                        <p:nvPr/>
                                                      </p:nvSpPr>
                                                      <p:spPr bwMode="auto">
                                                        <a:xfrm rot="8924609" flipV="1">
                                                          <a:off x="0" y="83713"/>
                                                          <a:ext cx="229870" cy="121920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T0" fmla="*/ 102861 w 230483"/>
                                                            <a:gd name="T1" fmla="*/ 6488 h 122425"/>
                                                            <a:gd name="T2" fmla="*/ 19370 w 230483"/>
                                                            <a:gd name="T3" fmla="*/ 38552 h 122425"/>
                                                            <a:gd name="T4" fmla="*/ 12948 w 230483"/>
                                                            <a:gd name="T5" fmla="*/ 57791 h 122425"/>
                                                            <a:gd name="T6" fmla="*/ 104 w 230483"/>
                                                            <a:gd name="T7" fmla="*/ 89856 h 122425"/>
                                                            <a:gd name="T8" fmla="*/ 6526 w 230483"/>
                                                            <a:gd name="T9" fmla="*/ 121920 h 122425"/>
                                                            <a:gd name="T10" fmla="*/ 6526 w 230483"/>
                                                            <a:gd name="T11" fmla="*/ 121920 h 122425"/>
                                                            <a:gd name="T12" fmla="*/ 70748 w 230483"/>
                                                            <a:gd name="T13" fmla="*/ 109094 h 122425"/>
                                                            <a:gd name="T14" fmla="*/ 96438 w 230483"/>
                                                            <a:gd name="T15" fmla="*/ 77030 h 122425"/>
                                                            <a:gd name="T16" fmla="*/ 224884 w 230483"/>
                                                            <a:gd name="T17" fmla="*/ 19314 h 122425"/>
                                                            <a:gd name="T18" fmla="*/ 205618 w 230483"/>
                                                            <a:gd name="T19" fmla="*/ 12901 h 122425"/>
                                                            <a:gd name="T20" fmla="*/ 167083 w 230483"/>
                                                            <a:gd name="T21" fmla="*/ 75 h 122425"/>
                                                            <a:gd name="T22" fmla="*/ 102861 w 230483"/>
                                                            <a:gd name="T23" fmla="*/ 6488 h 122425"/>
                                                            <a:gd name="T24" fmla="*/ 0 60000 65536"/>
                                                            <a:gd name="T25" fmla="*/ 0 60000 65536"/>
                                                            <a:gd name="T26" fmla="*/ 0 60000 65536"/>
                                                            <a:gd name="T27" fmla="*/ 0 60000 65536"/>
                                                            <a:gd name="T28" fmla="*/ 0 60000 65536"/>
                                                            <a:gd name="T29" fmla="*/ 0 60000 65536"/>
                                                            <a:gd name="T30" fmla="*/ 0 60000 65536"/>
                                                            <a:gd name="T31" fmla="*/ 0 60000 65536"/>
                                                            <a:gd name="T32" fmla="*/ 0 60000 65536"/>
                                                            <a:gd name="T33" fmla="*/ 0 60000 65536"/>
                                                            <a:gd name="T34" fmla="*/ 0 60000 65536"/>
                                                            <a:gd name="T35" fmla="*/ 0 60000 65536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T24">
                                                              <a:pos x="T0" y="T1"/>
                                                            </a:cxn>
                                                            <a:cxn ang="T25">
                                                              <a:pos x="T2" y="T3"/>
                                                            </a:cxn>
                                                            <a:cxn ang="T26">
                                                              <a:pos x="T4" y="T5"/>
                                                            </a:cxn>
                                                            <a:cxn ang="T27">
                                                              <a:pos x="T6" y="T7"/>
                                                            </a:cxn>
                                                            <a:cxn ang="T28">
                                                              <a:pos x="T8" y="T9"/>
                                                            </a:cxn>
                                                            <a:cxn ang="T29">
                                                              <a:pos x="T10" y="T11"/>
                                                            </a:cxn>
                                                            <a:cxn ang="T30">
                                                              <a:pos x="T12" y="T13"/>
                                                            </a:cxn>
                                                            <a:cxn ang="T31">
                                                              <a:pos x="T14" y="T15"/>
                                                            </a:cxn>
                                                            <a:cxn ang="T32">
                                                              <a:pos x="T16" y="T17"/>
                                                            </a:cxn>
                                                            <a:cxn ang="T33">
                                                              <a:pos x="T18" y="T19"/>
                                                            </a:cxn>
                                                            <a:cxn ang="T34">
                                                              <a:pos x="T20" y="T21"/>
                                                            </a:cxn>
                                                            <a:cxn ang="T35">
                                                              <a:pos x="T22" y="T23"/>
                                                            </a:cxn>
                                                          </a:cxnLst>
                                                          <a:rect l="0" t="0" r="r" b="b"/>
                                                          <a:pathLst>
                                                            <a:path w="230483" h="122425">
                                                              <a:moveTo>
                                                                <a:pt x="103135" y="6515"/>
                                                              </a:moveTo>
                                                              <a:cubicBezTo>
                                                                <a:pt x="78450" y="12955"/>
                                                                <a:pt x="19422" y="38712"/>
                                                                <a:pt x="19422" y="38712"/>
                                                              </a:cubicBezTo>
                                                              <a:cubicBezTo>
                                                                <a:pt x="4397" y="47298"/>
                                                                <a:pt x="16203" y="49444"/>
                                                                <a:pt x="12983" y="58030"/>
                                                              </a:cubicBezTo>
                                                              <a:cubicBezTo>
                                                                <a:pt x="9763" y="66616"/>
                                                                <a:pt x="104" y="90228"/>
                                                                <a:pt x="104" y="90228"/>
                                                              </a:cubicBezTo>
                                                              <a:cubicBezTo>
                                                                <a:pt x="-969" y="100961"/>
                                                                <a:pt x="6543" y="122425"/>
                                                                <a:pt x="6543" y="122425"/>
                                                              </a:cubicBezTo>
                                                              <a:lnTo>
                                                                <a:pt x="6543" y="122425"/>
                                                              </a:lnTo>
                                                              <a:cubicBezTo>
                                                                <a:pt x="17275" y="120279"/>
                                                                <a:pt x="55912" y="117059"/>
                                                                <a:pt x="70937" y="109546"/>
                                                              </a:cubicBezTo>
                                                              <a:cubicBezTo>
                                                                <a:pt x="85962" y="102033"/>
                                                                <a:pt x="70937" y="92374"/>
                                                                <a:pt x="96695" y="77349"/>
                                                              </a:cubicBezTo>
                                                              <a:cubicBezTo>
                                                                <a:pt x="122453" y="62324"/>
                                                                <a:pt x="225484" y="19394"/>
                                                                <a:pt x="225484" y="19394"/>
                                                              </a:cubicBezTo>
                                                              <a:cubicBezTo>
                                                                <a:pt x="243729" y="8662"/>
                                                                <a:pt x="206166" y="12954"/>
                                                                <a:pt x="206166" y="12954"/>
                                                              </a:cubicBezTo>
                                                              <a:cubicBezTo>
                                                                <a:pt x="196507" y="9734"/>
                                                                <a:pt x="182554" y="-998"/>
                                                                <a:pt x="167529" y="75"/>
                                                              </a:cubicBezTo>
                                                              <a:cubicBezTo>
                                                                <a:pt x="152504" y="1148"/>
                                                                <a:pt x="127820" y="75"/>
                                                                <a:pt x="103135" y="6515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BA6D4E"/>
                                                        </a:solidFill>
                                                        <a:ln w="12700">
                                                          <a:solidFill>
                                                            <a:srgbClr val="672F09"/>
                                                          </a:solidFill>
                                                          <a:miter lim="800000"/>
                                                          <a:headEnd/>
                                                          <a:tailEnd/>
                                                        </a:ln>
                                                      </p:spPr>
                                                      <p:txBody>
                                                        <a:bodyPr rot="0" vert="horz" wrap="square" lIns="91440" tIns="45720" rIns="91440" bIns="45720" anchor="ctr" anchorCtr="0" upright="1"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  <p:sp>
                                                      <p:nvSpPr>
                                                        <p:cNvPr id="698" name="Freeform 697"/>
                                                        <p:cNvSpPr>
                                                          <a:spLocks/>
                                                        </p:cNvSpPr>
                                                        <p:nvPr/>
                                                      </p:nvSpPr>
                                                      <p:spPr bwMode="auto">
                                                        <a:xfrm rot="13067983" flipV="1">
                                                          <a:off x="199622" y="0"/>
                                                          <a:ext cx="229870" cy="121920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T0" fmla="*/ 102861 w 230483"/>
                                                            <a:gd name="T1" fmla="*/ 6488 h 122425"/>
                                                            <a:gd name="T2" fmla="*/ 19370 w 230483"/>
                                                            <a:gd name="T3" fmla="*/ 38552 h 122425"/>
                                                            <a:gd name="T4" fmla="*/ 12948 w 230483"/>
                                                            <a:gd name="T5" fmla="*/ 57791 h 122425"/>
                                                            <a:gd name="T6" fmla="*/ 104 w 230483"/>
                                                            <a:gd name="T7" fmla="*/ 89856 h 122425"/>
                                                            <a:gd name="T8" fmla="*/ 6526 w 230483"/>
                                                            <a:gd name="T9" fmla="*/ 121920 h 122425"/>
                                                            <a:gd name="T10" fmla="*/ 6526 w 230483"/>
                                                            <a:gd name="T11" fmla="*/ 121920 h 122425"/>
                                                            <a:gd name="T12" fmla="*/ 70748 w 230483"/>
                                                            <a:gd name="T13" fmla="*/ 109094 h 122425"/>
                                                            <a:gd name="T14" fmla="*/ 96438 w 230483"/>
                                                            <a:gd name="T15" fmla="*/ 77030 h 122425"/>
                                                            <a:gd name="T16" fmla="*/ 224884 w 230483"/>
                                                            <a:gd name="T17" fmla="*/ 19314 h 122425"/>
                                                            <a:gd name="T18" fmla="*/ 205618 w 230483"/>
                                                            <a:gd name="T19" fmla="*/ 12901 h 122425"/>
                                                            <a:gd name="T20" fmla="*/ 167083 w 230483"/>
                                                            <a:gd name="T21" fmla="*/ 75 h 122425"/>
                                                            <a:gd name="T22" fmla="*/ 102861 w 230483"/>
                                                            <a:gd name="T23" fmla="*/ 6488 h 122425"/>
                                                            <a:gd name="T24" fmla="*/ 0 60000 65536"/>
                                                            <a:gd name="T25" fmla="*/ 0 60000 65536"/>
                                                            <a:gd name="T26" fmla="*/ 0 60000 65536"/>
                                                            <a:gd name="T27" fmla="*/ 0 60000 65536"/>
                                                            <a:gd name="T28" fmla="*/ 0 60000 65536"/>
                                                            <a:gd name="T29" fmla="*/ 0 60000 65536"/>
                                                            <a:gd name="T30" fmla="*/ 0 60000 65536"/>
                                                            <a:gd name="T31" fmla="*/ 0 60000 65536"/>
                                                            <a:gd name="T32" fmla="*/ 0 60000 65536"/>
                                                            <a:gd name="T33" fmla="*/ 0 60000 65536"/>
                                                            <a:gd name="T34" fmla="*/ 0 60000 65536"/>
                                                            <a:gd name="T35" fmla="*/ 0 60000 65536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T24">
                                                              <a:pos x="T0" y="T1"/>
                                                            </a:cxn>
                                                            <a:cxn ang="T25">
                                                              <a:pos x="T2" y="T3"/>
                                                            </a:cxn>
                                                            <a:cxn ang="T26">
                                                              <a:pos x="T4" y="T5"/>
                                                            </a:cxn>
                                                            <a:cxn ang="T27">
                                                              <a:pos x="T6" y="T7"/>
                                                            </a:cxn>
                                                            <a:cxn ang="T28">
                                                              <a:pos x="T8" y="T9"/>
                                                            </a:cxn>
                                                            <a:cxn ang="T29">
                                                              <a:pos x="T10" y="T11"/>
                                                            </a:cxn>
                                                            <a:cxn ang="T30">
                                                              <a:pos x="T12" y="T13"/>
                                                            </a:cxn>
                                                            <a:cxn ang="T31">
                                                              <a:pos x="T14" y="T15"/>
                                                            </a:cxn>
                                                            <a:cxn ang="T32">
                                                              <a:pos x="T16" y="T17"/>
                                                            </a:cxn>
                                                            <a:cxn ang="T33">
                                                              <a:pos x="T18" y="T19"/>
                                                            </a:cxn>
                                                            <a:cxn ang="T34">
                                                              <a:pos x="T20" y="T21"/>
                                                            </a:cxn>
                                                            <a:cxn ang="T35">
                                                              <a:pos x="T22" y="T23"/>
                                                            </a:cxn>
                                                          </a:cxnLst>
                                                          <a:rect l="0" t="0" r="r" b="b"/>
                                                          <a:pathLst>
                                                            <a:path w="230483" h="122425">
                                                              <a:moveTo>
                                                                <a:pt x="103135" y="6515"/>
                                                              </a:moveTo>
                                                              <a:cubicBezTo>
                                                                <a:pt x="78450" y="12955"/>
                                                                <a:pt x="19422" y="38712"/>
                                                                <a:pt x="19422" y="38712"/>
                                                              </a:cubicBezTo>
                                                              <a:cubicBezTo>
                                                                <a:pt x="4397" y="47298"/>
                                                                <a:pt x="16203" y="49444"/>
                                                                <a:pt x="12983" y="58030"/>
                                                              </a:cubicBezTo>
                                                              <a:cubicBezTo>
                                                                <a:pt x="9763" y="66616"/>
                                                                <a:pt x="104" y="90228"/>
                                                                <a:pt x="104" y="90228"/>
                                                              </a:cubicBezTo>
                                                              <a:cubicBezTo>
                                                                <a:pt x="-969" y="100961"/>
                                                                <a:pt x="6543" y="122425"/>
                                                                <a:pt x="6543" y="122425"/>
                                                              </a:cubicBezTo>
                                                              <a:lnTo>
                                                                <a:pt x="6543" y="122425"/>
                                                              </a:lnTo>
                                                              <a:cubicBezTo>
                                                                <a:pt x="17275" y="120279"/>
                                                                <a:pt x="55912" y="117059"/>
                                                                <a:pt x="70937" y="109546"/>
                                                              </a:cubicBezTo>
                                                              <a:cubicBezTo>
                                                                <a:pt x="85962" y="102033"/>
                                                                <a:pt x="70937" y="92374"/>
                                                                <a:pt x="96695" y="77349"/>
                                                              </a:cubicBezTo>
                                                              <a:cubicBezTo>
                                                                <a:pt x="122453" y="62324"/>
                                                                <a:pt x="225484" y="19394"/>
                                                                <a:pt x="225484" y="19394"/>
                                                              </a:cubicBezTo>
                                                              <a:cubicBezTo>
                                                                <a:pt x="243729" y="8662"/>
                                                                <a:pt x="206166" y="12954"/>
                                                                <a:pt x="206166" y="12954"/>
                                                              </a:cubicBezTo>
                                                              <a:cubicBezTo>
                                                                <a:pt x="196507" y="9734"/>
                                                                <a:pt x="182554" y="-998"/>
                                                                <a:pt x="167529" y="75"/>
                                                              </a:cubicBezTo>
                                                              <a:cubicBezTo>
                                                                <a:pt x="152504" y="1148"/>
                                                                <a:pt x="127820" y="75"/>
                                                                <a:pt x="103135" y="6515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BA6D4E"/>
                                                        </a:solidFill>
                                                        <a:ln w="12700">
                                                          <a:solidFill>
                                                            <a:srgbClr val="672F09"/>
                                                          </a:solidFill>
                                                          <a:miter lim="800000"/>
                                                          <a:headEnd/>
                                                          <a:tailEnd/>
                                                        </a:ln>
                                                      </p:spPr>
                                                      <p:txBody>
                                                        <a:bodyPr rot="0" vert="horz" wrap="square" lIns="91440" tIns="45720" rIns="91440" bIns="45720" anchor="ctr" anchorCtr="0" upright="1"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696" name="Freeform 695"/>
                                                      <p:cNvSpPr>
                                                        <a:spLocks/>
                                                      </p:cNvSpPr>
                                                      <p:nvPr/>
                                                    </p:nvSpPr>
                                                    <p:spPr bwMode="auto">
                                                      <a:xfrm rot="9615134" flipV="1">
                                                        <a:off x="199622" y="45076"/>
                                                        <a:ext cx="230483" cy="122425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T0" fmla="*/ 103135 w 230483"/>
                                                          <a:gd name="T1" fmla="*/ 6515 h 122425"/>
                                                          <a:gd name="T2" fmla="*/ 19422 w 230483"/>
                                                          <a:gd name="T3" fmla="*/ 38712 h 122425"/>
                                                          <a:gd name="T4" fmla="*/ 12983 w 230483"/>
                                                          <a:gd name="T5" fmla="*/ 58030 h 122425"/>
                                                          <a:gd name="T6" fmla="*/ 104 w 230483"/>
                                                          <a:gd name="T7" fmla="*/ 90228 h 122425"/>
                                                          <a:gd name="T8" fmla="*/ 6543 w 230483"/>
                                                          <a:gd name="T9" fmla="*/ 122425 h 122425"/>
                                                          <a:gd name="T10" fmla="*/ 6543 w 230483"/>
                                                          <a:gd name="T11" fmla="*/ 122425 h 122425"/>
                                                          <a:gd name="T12" fmla="*/ 70937 w 230483"/>
                                                          <a:gd name="T13" fmla="*/ 109546 h 122425"/>
                                                          <a:gd name="T14" fmla="*/ 96695 w 230483"/>
                                                          <a:gd name="T15" fmla="*/ 77349 h 122425"/>
                                                          <a:gd name="T16" fmla="*/ 225484 w 230483"/>
                                                          <a:gd name="T17" fmla="*/ 19394 h 122425"/>
                                                          <a:gd name="T18" fmla="*/ 206166 w 230483"/>
                                                          <a:gd name="T19" fmla="*/ 12954 h 122425"/>
                                                          <a:gd name="T20" fmla="*/ 167529 w 230483"/>
                                                          <a:gd name="T21" fmla="*/ 75 h 122425"/>
                                                          <a:gd name="T22" fmla="*/ 103135 w 230483"/>
                                                          <a:gd name="T23" fmla="*/ 6515 h 122425"/>
                                                          <a:gd name="T24" fmla="*/ 0 60000 65536"/>
                                                          <a:gd name="T25" fmla="*/ 0 60000 65536"/>
                                                          <a:gd name="T26" fmla="*/ 0 60000 65536"/>
                                                          <a:gd name="T27" fmla="*/ 0 60000 65536"/>
                                                          <a:gd name="T28" fmla="*/ 0 60000 65536"/>
                                                          <a:gd name="T29" fmla="*/ 0 60000 65536"/>
                                                          <a:gd name="T30" fmla="*/ 0 60000 65536"/>
                                                          <a:gd name="T31" fmla="*/ 0 60000 65536"/>
                                                          <a:gd name="T32" fmla="*/ 0 60000 65536"/>
                                                          <a:gd name="T33" fmla="*/ 0 60000 65536"/>
                                                          <a:gd name="T34" fmla="*/ 0 60000 65536"/>
                                                          <a:gd name="T35" fmla="*/ 0 60000 65536"/>
                                                        </a:gdLst>
                                                        <a:ahLst/>
                                                        <a:cxnLst>
                                                          <a:cxn ang="T24">
                                                            <a:pos x="T0" y="T1"/>
                                                          </a:cxn>
                                                          <a:cxn ang="T25">
                                                            <a:pos x="T2" y="T3"/>
                                                          </a:cxn>
                                                          <a:cxn ang="T26">
                                                            <a:pos x="T4" y="T5"/>
                                                          </a:cxn>
                                                          <a:cxn ang="T27">
                                                            <a:pos x="T6" y="T7"/>
                                                          </a:cxn>
                                                          <a:cxn ang="T28">
                                                            <a:pos x="T8" y="T9"/>
                                                          </a:cxn>
                                                          <a:cxn ang="T29">
                                                            <a:pos x="T10" y="T11"/>
                                                          </a:cxn>
                                                          <a:cxn ang="T30">
                                                            <a:pos x="T12" y="T13"/>
                                                          </a:cxn>
                                                          <a:cxn ang="T31">
                                                            <a:pos x="T14" y="T15"/>
                                                          </a:cxn>
                                                          <a:cxn ang="T32">
                                                            <a:pos x="T16" y="T17"/>
                                                          </a:cxn>
                                                          <a:cxn ang="T33">
                                                            <a:pos x="T18" y="T19"/>
                                                          </a:cxn>
                                                          <a:cxn ang="T34">
                                                            <a:pos x="T20" y="T21"/>
                                                          </a:cxn>
                                                          <a:cxn ang="T35">
                                                            <a:pos x="T22" y="T23"/>
                                                          </a:cxn>
                                                        </a:cxnLst>
                                                        <a:rect l="0" t="0" r="r" b="b"/>
                                                        <a:pathLst>
                                                          <a:path w="230483" h="122425">
                                                            <a:moveTo>
                                                              <a:pt x="103135" y="6515"/>
                                                            </a:moveTo>
                                                            <a:cubicBezTo>
                                                              <a:pt x="78450" y="12955"/>
                                                              <a:pt x="19422" y="38712"/>
                                                              <a:pt x="19422" y="38712"/>
                                                            </a:cubicBezTo>
                                                            <a:cubicBezTo>
                                                              <a:pt x="4397" y="47298"/>
                                                              <a:pt x="16203" y="49444"/>
                                                              <a:pt x="12983" y="58030"/>
                                                            </a:cubicBezTo>
                                                            <a:cubicBezTo>
                                                              <a:pt x="9763" y="66616"/>
                                                              <a:pt x="104" y="90228"/>
                                                              <a:pt x="104" y="90228"/>
                                                            </a:cubicBezTo>
                                                            <a:cubicBezTo>
                                                              <a:pt x="-969" y="100961"/>
                                                              <a:pt x="6543" y="122425"/>
                                                              <a:pt x="6543" y="122425"/>
                                                            </a:cubicBezTo>
                                                            <a:lnTo>
                                                              <a:pt x="6543" y="122425"/>
                                                            </a:lnTo>
                                                            <a:cubicBezTo>
                                                              <a:pt x="17275" y="120279"/>
                                                              <a:pt x="55912" y="117059"/>
                                                              <a:pt x="70937" y="109546"/>
                                                            </a:cubicBezTo>
                                                            <a:cubicBezTo>
                                                              <a:pt x="85962" y="102033"/>
                                                              <a:pt x="70937" y="92374"/>
                                                              <a:pt x="96695" y="77349"/>
                                                            </a:cubicBezTo>
                                                            <a:cubicBezTo>
                                                              <a:pt x="122453" y="62324"/>
                                                              <a:pt x="225484" y="19394"/>
                                                              <a:pt x="225484" y="19394"/>
                                                            </a:cubicBezTo>
                                                            <a:cubicBezTo>
                                                              <a:pt x="243729" y="8662"/>
                                                              <a:pt x="206166" y="12954"/>
                                                              <a:pt x="206166" y="12954"/>
                                                            </a:cubicBezTo>
                                                            <a:cubicBezTo>
                                                              <a:pt x="196507" y="9734"/>
                                                              <a:pt x="182554" y="-998"/>
                                                              <a:pt x="167529" y="75"/>
                                                            </a:cubicBezTo>
                                                            <a:cubicBezTo>
                                                              <a:pt x="152504" y="1148"/>
                                                              <a:pt x="127820" y="75"/>
                                                              <a:pt x="103135" y="6515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BA6D4E"/>
                                                      </a:solidFill>
                                                      <a:ln w="12700">
                                                        <a:solidFill>
                                                          <a:srgbClr val="672F09"/>
                                                        </a:solidFill>
                                                        <a:miter lim="800000"/>
                                                        <a:headEnd/>
                                                        <a:tailEnd/>
                                                      </a:ln>
                                                    </p:spPr>
                                                    <p:txBody>
                                                      <a:bodyPr rot="0" vert="horz" wrap="square" lIns="91440" tIns="45720" rIns="91440" bIns="45720" anchor="ctr" anchorCtr="0" upright="1"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grpSp>
                                                  <p:nvGrpSpPr>
                                                    <p:cNvPr id="688" name="Group 687"/>
                                                    <p:cNvGrpSpPr>
                                                      <a:grpSpLocks/>
                                                    </p:cNvGrpSpPr>
                                                    <p:nvPr/>
                                                  </p:nvGrpSpPr>
                                                  <p:grpSpPr bwMode="auto">
                                                    <a:xfrm rot="-500433">
                                                      <a:off x="38637" y="51516"/>
                                                      <a:ext cx="430105" cy="205633"/>
                                                      <a:chOff x="0" y="0"/>
                                                      <a:chExt cx="430105" cy="205633"/>
                                                    </a:xfrm>
                                                  </p:grpSpPr>
                                                  <p:sp>
                                                    <p:nvSpPr>
                                                      <p:cNvPr id="689" name="Freeform 688"/>
                                                      <p:cNvSpPr>
                                                        <a:spLocks/>
                                                      </p:cNvSpPr>
                                                      <p:nvPr/>
                                                    </p:nvSpPr>
                                                    <p:spPr bwMode="auto">
                                                      <a:xfrm rot="9615016" flipV="1">
                                                        <a:off x="115910" y="0"/>
                                                        <a:ext cx="229870" cy="121920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T0" fmla="*/ 102861 w 230483"/>
                                                          <a:gd name="T1" fmla="*/ 6488 h 122425"/>
                                                          <a:gd name="T2" fmla="*/ 19370 w 230483"/>
                                                          <a:gd name="T3" fmla="*/ 38552 h 122425"/>
                                                          <a:gd name="T4" fmla="*/ 12948 w 230483"/>
                                                          <a:gd name="T5" fmla="*/ 57791 h 122425"/>
                                                          <a:gd name="T6" fmla="*/ 104 w 230483"/>
                                                          <a:gd name="T7" fmla="*/ 89856 h 122425"/>
                                                          <a:gd name="T8" fmla="*/ 6526 w 230483"/>
                                                          <a:gd name="T9" fmla="*/ 121920 h 122425"/>
                                                          <a:gd name="T10" fmla="*/ 6526 w 230483"/>
                                                          <a:gd name="T11" fmla="*/ 121920 h 122425"/>
                                                          <a:gd name="T12" fmla="*/ 70748 w 230483"/>
                                                          <a:gd name="T13" fmla="*/ 109094 h 122425"/>
                                                          <a:gd name="T14" fmla="*/ 96438 w 230483"/>
                                                          <a:gd name="T15" fmla="*/ 77030 h 122425"/>
                                                          <a:gd name="T16" fmla="*/ 224884 w 230483"/>
                                                          <a:gd name="T17" fmla="*/ 19314 h 122425"/>
                                                          <a:gd name="T18" fmla="*/ 205618 w 230483"/>
                                                          <a:gd name="T19" fmla="*/ 12901 h 122425"/>
                                                          <a:gd name="T20" fmla="*/ 167083 w 230483"/>
                                                          <a:gd name="T21" fmla="*/ 75 h 122425"/>
                                                          <a:gd name="T22" fmla="*/ 102861 w 230483"/>
                                                          <a:gd name="T23" fmla="*/ 6488 h 122425"/>
                                                          <a:gd name="T24" fmla="*/ 0 60000 65536"/>
                                                          <a:gd name="T25" fmla="*/ 0 60000 65536"/>
                                                          <a:gd name="T26" fmla="*/ 0 60000 65536"/>
                                                          <a:gd name="T27" fmla="*/ 0 60000 65536"/>
                                                          <a:gd name="T28" fmla="*/ 0 60000 65536"/>
                                                          <a:gd name="T29" fmla="*/ 0 60000 65536"/>
                                                          <a:gd name="T30" fmla="*/ 0 60000 65536"/>
                                                          <a:gd name="T31" fmla="*/ 0 60000 65536"/>
                                                          <a:gd name="T32" fmla="*/ 0 60000 65536"/>
                                                          <a:gd name="T33" fmla="*/ 0 60000 65536"/>
                                                          <a:gd name="T34" fmla="*/ 0 60000 65536"/>
                                                          <a:gd name="T35" fmla="*/ 0 60000 65536"/>
                                                        </a:gdLst>
                                                        <a:ahLst/>
                                                        <a:cxnLst>
                                                          <a:cxn ang="T24">
                                                            <a:pos x="T0" y="T1"/>
                                                          </a:cxn>
                                                          <a:cxn ang="T25">
                                                            <a:pos x="T2" y="T3"/>
                                                          </a:cxn>
                                                          <a:cxn ang="T26">
                                                            <a:pos x="T4" y="T5"/>
                                                          </a:cxn>
                                                          <a:cxn ang="T27">
                                                            <a:pos x="T6" y="T7"/>
                                                          </a:cxn>
                                                          <a:cxn ang="T28">
                                                            <a:pos x="T8" y="T9"/>
                                                          </a:cxn>
                                                          <a:cxn ang="T29">
                                                            <a:pos x="T10" y="T11"/>
                                                          </a:cxn>
                                                          <a:cxn ang="T30">
                                                            <a:pos x="T12" y="T13"/>
                                                          </a:cxn>
                                                          <a:cxn ang="T31">
                                                            <a:pos x="T14" y="T15"/>
                                                          </a:cxn>
                                                          <a:cxn ang="T32">
                                                            <a:pos x="T16" y="T17"/>
                                                          </a:cxn>
                                                          <a:cxn ang="T33">
                                                            <a:pos x="T18" y="T19"/>
                                                          </a:cxn>
                                                          <a:cxn ang="T34">
                                                            <a:pos x="T20" y="T21"/>
                                                          </a:cxn>
                                                          <a:cxn ang="T35">
                                                            <a:pos x="T22" y="T23"/>
                                                          </a:cxn>
                                                        </a:cxnLst>
                                                        <a:rect l="0" t="0" r="r" b="b"/>
                                                        <a:pathLst>
                                                          <a:path w="230483" h="122425">
                                                            <a:moveTo>
                                                              <a:pt x="103135" y="6515"/>
                                                            </a:moveTo>
                                                            <a:cubicBezTo>
                                                              <a:pt x="78450" y="12955"/>
                                                              <a:pt x="19422" y="38712"/>
                                                              <a:pt x="19422" y="38712"/>
                                                            </a:cubicBezTo>
                                                            <a:cubicBezTo>
                                                              <a:pt x="4397" y="47298"/>
                                                              <a:pt x="16203" y="49444"/>
                                                              <a:pt x="12983" y="58030"/>
                                                            </a:cubicBezTo>
                                                            <a:cubicBezTo>
                                                              <a:pt x="9763" y="66616"/>
                                                              <a:pt x="104" y="90228"/>
                                                              <a:pt x="104" y="90228"/>
                                                            </a:cubicBezTo>
                                                            <a:cubicBezTo>
                                                              <a:pt x="-969" y="100961"/>
                                                              <a:pt x="6543" y="122425"/>
                                                              <a:pt x="6543" y="122425"/>
                                                            </a:cubicBezTo>
                                                            <a:lnTo>
                                                              <a:pt x="6543" y="122425"/>
                                                            </a:lnTo>
                                                            <a:cubicBezTo>
                                                              <a:pt x="17275" y="120279"/>
                                                              <a:pt x="55912" y="117059"/>
                                                              <a:pt x="70937" y="109546"/>
                                                            </a:cubicBezTo>
                                                            <a:cubicBezTo>
                                                              <a:pt x="85962" y="102033"/>
                                                              <a:pt x="70937" y="92374"/>
                                                              <a:pt x="96695" y="77349"/>
                                                            </a:cubicBezTo>
                                                            <a:cubicBezTo>
                                                              <a:pt x="122453" y="62324"/>
                                                              <a:pt x="225484" y="19394"/>
                                                              <a:pt x="225484" y="19394"/>
                                                            </a:cubicBezTo>
                                                            <a:cubicBezTo>
                                                              <a:pt x="243729" y="8662"/>
                                                              <a:pt x="206166" y="12954"/>
                                                              <a:pt x="206166" y="12954"/>
                                                            </a:cubicBezTo>
                                                            <a:cubicBezTo>
                                                              <a:pt x="196507" y="9734"/>
                                                              <a:pt x="182554" y="-998"/>
                                                              <a:pt x="167529" y="75"/>
                                                            </a:cubicBezTo>
                                                            <a:cubicBezTo>
                                                              <a:pt x="152504" y="1148"/>
                                                              <a:pt x="127820" y="75"/>
                                                              <a:pt x="103135" y="6515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BA6D4E"/>
                                                      </a:solidFill>
                                                      <a:ln w="12700">
                                                        <a:solidFill>
                                                          <a:srgbClr val="672F09"/>
                                                        </a:solidFill>
                                                        <a:miter lim="800000"/>
                                                        <a:headEnd/>
                                                        <a:tailEnd/>
                                                      </a:ln>
                                                    </p:spPr>
                                                    <p:txBody>
                                                      <a:bodyPr rot="0" vert="horz" wrap="square" lIns="91440" tIns="45720" rIns="91440" bIns="45720" anchor="ctr" anchorCtr="0" upright="1"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  <p:grpSp>
                                                    <p:nvGrpSpPr>
                                                      <p:cNvPr id="690" name="Group 689"/>
                                                      <p:cNvGrpSpPr>
                                                        <a:grpSpLocks/>
                                                      </p:cNvGrpSpPr>
                                                      <p:nvPr/>
                                                    </p:nvGrpSpPr>
                                                    <p:grpSpPr bwMode="auto">
                                                      <a:xfrm>
                                                        <a:off x="0" y="0"/>
                                                        <a:ext cx="429492" cy="205633"/>
                                                        <a:chOff x="0" y="0"/>
                                                        <a:chExt cx="429492" cy="205633"/>
                                                      </a:xfrm>
                                                    </p:grpSpPr>
                                                    <p:sp>
                                                      <p:nvSpPr>
                                                        <p:cNvPr id="692" name="Freeform 691"/>
                                                        <p:cNvSpPr>
                                                          <a:spLocks/>
                                                        </p:cNvSpPr>
                                                        <p:nvPr/>
                                                      </p:nvSpPr>
                                                      <p:spPr bwMode="auto">
                                                        <a:xfrm rot="8924609" flipV="1">
                                                          <a:off x="0" y="83713"/>
                                                          <a:ext cx="229870" cy="121920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T0" fmla="*/ 102861 w 230483"/>
                                                            <a:gd name="T1" fmla="*/ 6488 h 122425"/>
                                                            <a:gd name="T2" fmla="*/ 19370 w 230483"/>
                                                            <a:gd name="T3" fmla="*/ 38552 h 122425"/>
                                                            <a:gd name="T4" fmla="*/ 12948 w 230483"/>
                                                            <a:gd name="T5" fmla="*/ 57791 h 122425"/>
                                                            <a:gd name="T6" fmla="*/ 104 w 230483"/>
                                                            <a:gd name="T7" fmla="*/ 89856 h 122425"/>
                                                            <a:gd name="T8" fmla="*/ 6526 w 230483"/>
                                                            <a:gd name="T9" fmla="*/ 121920 h 122425"/>
                                                            <a:gd name="T10" fmla="*/ 6526 w 230483"/>
                                                            <a:gd name="T11" fmla="*/ 121920 h 122425"/>
                                                            <a:gd name="T12" fmla="*/ 70748 w 230483"/>
                                                            <a:gd name="T13" fmla="*/ 109094 h 122425"/>
                                                            <a:gd name="T14" fmla="*/ 96438 w 230483"/>
                                                            <a:gd name="T15" fmla="*/ 77030 h 122425"/>
                                                            <a:gd name="T16" fmla="*/ 224884 w 230483"/>
                                                            <a:gd name="T17" fmla="*/ 19314 h 122425"/>
                                                            <a:gd name="T18" fmla="*/ 205618 w 230483"/>
                                                            <a:gd name="T19" fmla="*/ 12901 h 122425"/>
                                                            <a:gd name="T20" fmla="*/ 167083 w 230483"/>
                                                            <a:gd name="T21" fmla="*/ 75 h 122425"/>
                                                            <a:gd name="T22" fmla="*/ 102861 w 230483"/>
                                                            <a:gd name="T23" fmla="*/ 6488 h 122425"/>
                                                            <a:gd name="T24" fmla="*/ 0 60000 65536"/>
                                                            <a:gd name="T25" fmla="*/ 0 60000 65536"/>
                                                            <a:gd name="T26" fmla="*/ 0 60000 65536"/>
                                                            <a:gd name="T27" fmla="*/ 0 60000 65536"/>
                                                            <a:gd name="T28" fmla="*/ 0 60000 65536"/>
                                                            <a:gd name="T29" fmla="*/ 0 60000 65536"/>
                                                            <a:gd name="T30" fmla="*/ 0 60000 65536"/>
                                                            <a:gd name="T31" fmla="*/ 0 60000 65536"/>
                                                            <a:gd name="T32" fmla="*/ 0 60000 65536"/>
                                                            <a:gd name="T33" fmla="*/ 0 60000 65536"/>
                                                            <a:gd name="T34" fmla="*/ 0 60000 65536"/>
                                                            <a:gd name="T35" fmla="*/ 0 60000 65536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T24">
                                                              <a:pos x="T0" y="T1"/>
                                                            </a:cxn>
                                                            <a:cxn ang="T25">
                                                              <a:pos x="T2" y="T3"/>
                                                            </a:cxn>
                                                            <a:cxn ang="T26">
                                                              <a:pos x="T4" y="T5"/>
                                                            </a:cxn>
                                                            <a:cxn ang="T27">
                                                              <a:pos x="T6" y="T7"/>
                                                            </a:cxn>
                                                            <a:cxn ang="T28">
                                                              <a:pos x="T8" y="T9"/>
                                                            </a:cxn>
                                                            <a:cxn ang="T29">
                                                              <a:pos x="T10" y="T11"/>
                                                            </a:cxn>
                                                            <a:cxn ang="T30">
                                                              <a:pos x="T12" y="T13"/>
                                                            </a:cxn>
                                                            <a:cxn ang="T31">
                                                              <a:pos x="T14" y="T15"/>
                                                            </a:cxn>
                                                            <a:cxn ang="T32">
                                                              <a:pos x="T16" y="T17"/>
                                                            </a:cxn>
                                                            <a:cxn ang="T33">
                                                              <a:pos x="T18" y="T19"/>
                                                            </a:cxn>
                                                            <a:cxn ang="T34">
                                                              <a:pos x="T20" y="T21"/>
                                                            </a:cxn>
                                                            <a:cxn ang="T35">
                                                              <a:pos x="T22" y="T23"/>
                                                            </a:cxn>
                                                          </a:cxnLst>
                                                          <a:rect l="0" t="0" r="r" b="b"/>
                                                          <a:pathLst>
                                                            <a:path w="230483" h="122425">
                                                              <a:moveTo>
                                                                <a:pt x="103135" y="6515"/>
                                                              </a:moveTo>
                                                              <a:cubicBezTo>
                                                                <a:pt x="78450" y="12955"/>
                                                                <a:pt x="19422" y="38712"/>
                                                                <a:pt x="19422" y="38712"/>
                                                              </a:cubicBezTo>
                                                              <a:cubicBezTo>
                                                                <a:pt x="4397" y="47298"/>
                                                                <a:pt x="16203" y="49444"/>
                                                                <a:pt x="12983" y="58030"/>
                                                              </a:cubicBezTo>
                                                              <a:cubicBezTo>
                                                                <a:pt x="9763" y="66616"/>
                                                                <a:pt x="104" y="90228"/>
                                                                <a:pt x="104" y="90228"/>
                                                              </a:cubicBezTo>
                                                              <a:cubicBezTo>
                                                                <a:pt x="-969" y="100961"/>
                                                                <a:pt x="6543" y="122425"/>
                                                                <a:pt x="6543" y="122425"/>
                                                              </a:cubicBezTo>
                                                              <a:lnTo>
                                                                <a:pt x="6543" y="122425"/>
                                                              </a:lnTo>
                                                              <a:cubicBezTo>
                                                                <a:pt x="17275" y="120279"/>
                                                                <a:pt x="55912" y="117059"/>
                                                                <a:pt x="70937" y="109546"/>
                                                              </a:cubicBezTo>
                                                              <a:cubicBezTo>
                                                                <a:pt x="85962" y="102033"/>
                                                                <a:pt x="70937" y="92374"/>
                                                                <a:pt x="96695" y="77349"/>
                                                              </a:cubicBezTo>
                                                              <a:cubicBezTo>
                                                                <a:pt x="122453" y="62324"/>
                                                                <a:pt x="225484" y="19394"/>
                                                                <a:pt x="225484" y="19394"/>
                                                              </a:cubicBezTo>
                                                              <a:cubicBezTo>
                                                                <a:pt x="243729" y="8662"/>
                                                                <a:pt x="206166" y="12954"/>
                                                                <a:pt x="206166" y="12954"/>
                                                              </a:cubicBezTo>
                                                              <a:cubicBezTo>
                                                                <a:pt x="196507" y="9734"/>
                                                                <a:pt x="182554" y="-998"/>
                                                                <a:pt x="167529" y="75"/>
                                                              </a:cubicBezTo>
                                                              <a:cubicBezTo>
                                                                <a:pt x="152504" y="1148"/>
                                                                <a:pt x="127820" y="75"/>
                                                                <a:pt x="103135" y="6515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BA6D4E"/>
                                                        </a:solidFill>
                                                        <a:ln w="12700">
                                                          <a:solidFill>
                                                            <a:srgbClr val="672F09"/>
                                                          </a:solidFill>
                                                          <a:miter lim="800000"/>
                                                          <a:headEnd/>
                                                          <a:tailEnd/>
                                                        </a:ln>
                                                      </p:spPr>
                                                      <p:txBody>
                                                        <a:bodyPr rot="0" vert="horz" wrap="square" lIns="91440" tIns="45720" rIns="91440" bIns="45720" anchor="ctr" anchorCtr="0" upright="1"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  <p:sp>
                                                      <p:nvSpPr>
                                                        <p:cNvPr id="693" name="Freeform 692"/>
                                                        <p:cNvSpPr>
                                                          <a:spLocks/>
                                                        </p:cNvSpPr>
                                                        <p:nvPr/>
                                                      </p:nvSpPr>
                                                      <p:spPr bwMode="auto">
                                                        <a:xfrm rot="13067983" flipV="1">
                                                          <a:off x="199622" y="0"/>
                                                          <a:ext cx="229870" cy="121920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T0" fmla="*/ 102861 w 230483"/>
                                                            <a:gd name="T1" fmla="*/ 6488 h 122425"/>
                                                            <a:gd name="T2" fmla="*/ 19370 w 230483"/>
                                                            <a:gd name="T3" fmla="*/ 38552 h 122425"/>
                                                            <a:gd name="T4" fmla="*/ 12948 w 230483"/>
                                                            <a:gd name="T5" fmla="*/ 57791 h 122425"/>
                                                            <a:gd name="T6" fmla="*/ 104 w 230483"/>
                                                            <a:gd name="T7" fmla="*/ 89856 h 122425"/>
                                                            <a:gd name="T8" fmla="*/ 6526 w 230483"/>
                                                            <a:gd name="T9" fmla="*/ 121920 h 122425"/>
                                                            <a:gd name="T10" fmla="*/ 6526 w 230483"/>
                                                            <a:gd name="T11" fmla="*/ 121920 h 122425"/>
                                                            <a:gd name="T12" fmla="*/ 70748 w 230483"/>
                                                            <a:gd name="T13" fmla="*/ 109094 h 122425"/>
                                                            <a:gd name="T14" fmla="*/ 96438 w 230483"/>
                                                            <a:gd name="T15" fmla="*/ 77030 h 122425"/>
                                                            <a:gd name="T16" fmla="*/ 224884 w 230483"/>
                                                            <a:gd name="T17" fmla="*/ 19314 h 122425"/>
                                                            <a:gd name="T18" fmla="*/ 205618 w 230483"/>
                                                            <a:gd name="T19" fmla="*/ 12901 h 122425"/>
                                                            <a:gd name="T20" fmla="*/ 167083 w 230483"/>
                                                            <a:gd name="T21" fmla="*/ 75 h 122425"/>
                                                            <a:gd name="T22" fmla="*/ 102861 w 230483"/>
                                                            <a:gd name="T23" fmla="*/ 6488 h 122425"/>
                                                            <a:gd name="T24" fmla="*/ 0 60000 65536"/>
                                                            <a:gd name="T25" fmla="*/ 0 60000 65536"/>
                                                            <a:gd name="T26" fmla="*/ 0 60000 65536"/>
                                                            <a:gd name="T27" fmla="*/ 0 60000 65536"/>
                                                            <a:gd name="T28" fmla="*/ 0 60000 65536"/>
                                                            <a:gd name="T29" fmla="*/ 0 60000 65536"/>
                                                            <a:gd name="T30" fmla="*/ 0 60000 65536"/>
                                                            <a:gd name="T31" fmla="*/ 0 60000 65536"/>
                                                            <a:gd name="T32" fmla="*/ 0 60000 65536"/>
                                                            <a:gd name="T33" fmla="*/ 0 60000 65536"/>
                                                            <a:gd name="T34" fmla="*/ 0 60000 65536"/>
                                                            <a:gd name="T35" fmla="*/ 0 60000 65536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T24">
                                                              <a:pos x="T0" y="T1"/>
                                                            </a:cxn>
                                                            <a:cxn ang="T25">
                                                              <a:pos x="T2" y="T3"/>
                                                            </a:cxn>
                                                            <a:cxn ang="T26">
                                                              <a:pos x="T4" y="T5"/>
                                                            </a:cxn>
                                                            <a:cxn ang="T27">
                                                              <a:pos x="T6" y="T7"/>
                                                            </a:cxn>
                                                            <a:cxn ang="T28">
                                                              <a:pos x="T8" y="T9"/>
                                                            </a:cxn>
                                                            <a:cxn ang="T29">
                                                              <a:pos x="T10" y="T11"/>
                                                            </a:cxn>
                                                            <a:cxn ang="T30">
                                                              <a:pos x="T12" y="T13"/>
                                                            </a:cxn>
                                                            <a:cxn ang="T31">
                                                              <a:pos x="T14" y="T15"/>
                                                            </a:cxn>
                                                            <a:cxn ang="T32">
                                                              <a:pos x="T16" y="T17"/>
                                                            </a:cxn>
                                                            <a:cxn ang="T33">
                                                              <a:pos x="T18" y="T19"/>
                                                            </a:cxn>
                                                            <a:cxn ang="T34">
                                                              <a:pos x="T20" y="T21"/>
                                                            </a:cxn>
                                                            <a:cxn ang="T35">
                                                              <a:pos x="T22" y="T23"/>
                                                            </a:cxn>
                                                          </a:cxnLst>
                                                          <a:rect l="0" t="0" r="r" b="b"/>
                                                          <a:pathLst>
                                                            <a:path w="230483" h="122425">
                                                              <a:moveTo>
                                                                <a:pt x="103135" y="6515"/>
                                                              </a:moveTo>
                                                              <a:cubicBezTo>
                                                                <a:pt x="78450" y="12955"/>
                                                                <a:pt x="19422" y="38712"/>
                                                                <a:pt x="19422" y="38712"/>
                                                              </a:cubicBezTo>
                                                              <a:cubicBezTo>
                                                                <a:pt x="4397" y="47298"/>
                                                                <a:pt x="16203" y="49444"/>
                                                                <a:pt x="12983" y="58030"/>
                                                              </a:cubicBezTo>
                                                              <a:cubicBezTo>
                                                                <a:pt x="9763" y="66616"/>
                                                                <a:pt x="104" y="90228"/>
                                                                <a:pt x="104" y="90228"/>
                                                              </a:cubicBezTo>
                                                              <a:cubicBezTo>
                                                                <a:pt x="-969" y="100961"/>
                                                                <a:pt x="6543" y="122425"/>
                                                                <a:pt x="6543" y="122425"/>
                                                              </a:cubicBezTo>
                                                              <a:lnTo>
                                                                <a:pt x="6543" y="122425"/>
                                                              </a:lnTo>
                                                              <a:cubicBezTo>
                                                                <a:pt x="17275" y="120279"/>
                                                                <a:pt x="55912" y="117059"/>
                                                                <a:pt x="70937" y="109546"/>
                                                              </a:cubicBezTo>
                                                              <a:cubicBezTo>
                                                                <a:pt x="85962" y="102033"/>
                                                                <a:pt x="70937" y="92374"/>
                                                                <a:pt x="96695" y="77349"/>
                                                              </a:cubicBezTo>
                                                              <a:cubicBezTo>
                                                                <a:pt x="122453" y="62324"/>
                                                                <a:pt x="225484" y="19394"/>
                                                                <a:pt x="225484" y="19394"/>
                                                              </a:cubicBezTo>
                                                              <a:cubicBezTo>
                                                                <a:pt x="243729" y="8662"/>
                                                                <a:pt x="206166" y="12954"/>
                                                                <a:pt x="206166" y="12954"/>
                                                              </a:cubicBezTo>
                                                              <a:cubicBezTo>
                                                                <a:pt x="196507" y="9734"/>
                                                                <a:pt x="182554" y="-998"/>
                                                                <a:pt x="167529" y="75"/>
                                                              </a:cubicBezTo>
                                                              <a:cubicBezTo>
                                                                <a:pt x="152504" y="1148"/>
                                                                <a:pt x="127820" y="75"/>
                                                                <a:pt x="103135" y="6515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BA6D4E"/>
                                                        </a:solidFill>
                                                        <a:ln w="12700">
                                                          <a:solidFill>
                                                            <a:srgbClr val="672F09"/>
                                                          </a:solidFill>
                                                          <a:miter lim="800000"/>
                                                          <a:headEnd/>
                                                          <a:tailEnd/>
                                                        </a:ln>
                                                      </p:spPr>
                                                      <p:txBody>
                                                        <a:bodyPr rot="0" vert="horz" wrap="square" lIns="91440" tIns="45720" rIns="91440" bIns="45720" anchor="ctr" anchorCtr="0" upright="1"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691" name="Freeform 690"/>
                                                      <p:cNvSpPr>
                                                        <a:spLocks/>
                                                      </p:cNvSpPr>
                                                      <p:nvPr/>
                                                    </p:nvSpPr>
                                                    <p:spPr bwMode="auto">
                                                      <a:xfrm rot="9615134" flipV="1">
                                                        <a:off x="199622" y="45076"/>
                                                        <a:ext cx="230483" cy="122425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T0" fmla="*/ 103135 w 230483"/>
                                                          <a:gd name="T1" fmla="*/ 6515 h 122425"/>
                                                          <a:gd name="T2" fmla="*/ 19422 w 230483"/>
                                                          <a:gd name="T3" fmla="*/ 38712 h 122425"/>
                                                          <a:gd name="T4" fmla="*/ 12983 w 230483"/>
                                                          <a:gd name="T5" fmla="*/ 58030 h 122425"/>
                                                          <a:gd name="T6" fmla="*/ 104 w 230483"/>
                                                          <a:gd name="T7" fmla="*/ 90228 h 122425"/>
                                                          <a:gd name="T8" fmla="*/ 6543 w 230483"/>
                                                          <a:gd name="T9" fmla="*/ 122425 h 122425"/>
                                                          <a:gd name="T10" fmla="*/ 6543 w 230483"/>
                                                          <a:gd name="T11" fmla="*/ 122425 h 122425"/>
                                                          <a:gd name="T12" fmla="*/ 70937 w 230483"/>
                                                          <a:gd name="T13" fmla="*/ 109546 h 122425"/>
                                                          <a:gd name="T14" fmla="*/ 96695 w 230483"/>
                                                          <a:gd name="T15" fmla="*/ 77349 h 122425"/>
                                                          <a:gd name="T16" fmla="*/ 225484 w 230483"/>
                                                          <a:gd name="T17" fmla="*/ 19394 h 122425"/>
                                                          <a:gd name="T18" fmla="*/ 206166 w 230483"/>
                                                          <a:gd name="T19" fmla="*/ 12954 h 122425"/>
                                                          <a:gd name="T20" fmla="*/ 167529 w 230483"/>
                                                          <a:gd name="T21" fmla="*/ 75 h 122425"/>
                                                          <a:gd name="T22" fmla="*/ 103135 w 230483"/>
                                                          <a:gd name="T23" fmla="*/ 6515 h 122425"/>
                                                          <a:gd name="T24" fmla="*/ 0 60000 65536"/>
                                                          <a:gd name="T25" fmla="*/ 0 60000 65536"/>
                                                          <a:gd name="T26" fmla="*/ 0 60000 65536"/>
                                                          <a:gd name="T27" fmla="*/ 0 60000 65536"/>
                                                          <a:gd name="T28" fmla="*/ 0 60000 65536"/>
                                                          <a:gd name="T29" fmla="*/ 0 60000 65536"/>
                                                          <a:gd name="T30" fmla="*/ 0 60000 65536"/>
                                                          <a:gd name="T31" fmla="*/ 0 60000 65536"/>
                                                          <a:gd name="T32" fmla="*/ 0 60000 65536"/>
                                                          <a:gd name="T33" fmla="*/ 0 60000 65536"/>
                                                          <a:gd name="T34" fmla="*/ 0 60000 65536"/>
                                                          <a:gd name="T35" fmla="*/ 0 60000 65536"/>
                                                        </a:gdLst>
                                                        <a:ahLst/>
                                                        <a:cxnLst>
                                                          <a:cxn ang="T24">
                                                            <a:pos x="T0" y="T1"/>
                                                          </a:cxn>
                                                          <a:cxn ang="T25">
                                                            <a:pos x="T2" y="T3"/>
                                                          </a:cxn>
                                                          <a:cxn ang="T26">
                                                            <a:pos x="T4" y="T5"/>
                                                          </a:cxn>
                                                          <a:cxn ang="T27">
                                                            <a:pos x="T6" y="T7"/>
                                                          </a:cxn>
                                                          <a:cxn ang="T28">
                                                            <a:pos x="T8" y="T9"/>
                                                          </a:cxn>
                                                          <a:cxn ang="T29">
                                                            <a:pos x="T10" y="T11"/>
                                                          </a:cxn>
                                                          <a:cxn ang="T30">
                                                            <a:pos x="T12" y="T13"/>
                                                          </a:cxn>
                                                          <a:cxn ang="T31">
                                                            <a:pos x="T14" y="T15"/>
                                                          </a:cxn>
                                                          <a:cxn ang="T32">
                                                            <a:pos x="T16" y="T17"/>
                                                          </a:cxn>
                                                          <a:cxn ang="T33">
                                                            <a:pos x="T18" y="T19"/>
                                                          </a:cxn>
                                                          <a:cxn ang="T34">
                                                            <a:pos x="T20" y="T21"/>
                                                          </a:cxn>
                                                          <a:cxn ang="T35">
                                                            <a:pos x="T22" y="T23"/>
                                                          </a:cxn>
                                                        </a:cxnLst>
                                                        <a:rect l="0" t="0" r="r" b="b"/>
                                                        <a:pathLst>
                                                          <a:path w="230483" h="122425">
                                                            <a:moveTo>
                                                              <a:pt x="103135" y="6515"/>
                                                            </a:moveTo>
                                                            <a:cubicBezTo>
                                                              <a:pt x="78450" y="12955"/>
                                                              <a:pt x="19422" y="38712"/>
                                                              <a:pt x="19422" y="38712"/>
                                                            </a:cubicBezTo>
                                                            <a:cubicBezTo>
                                                              <a:pt x="4397" y="47298"/>
                                                              <a:pt x="16203" y="49444"/>
                                                              <a:pt x="12983" y="58030"/>
                                                            </a:cubicBezTo>
                                                            <a:cubicBezTo>
                                                              <a:pt x="9763" y="66616"/>
                                                              <a:pt x="104" y="90228"/>
                                                              <a:pt x="104" y="90228"/>
                                                            </a:cubicBezTo>
                                                            <a:cubicBezTo>
                                                              <a:pt x="-969" y="100961"/>
                                                              <a:pt x="6543" y="122425"/>
                                                              <a:pt x="6543" y="122425"/>
                                                            </a:cubicBezTo>
                                                            <a:lnTo>
                                                              <a:pt x="6543" y="122425"/>
                                                            </a:lnTo>
                                                            <a:cubicBezTo>
                                                              <a:pt x="17275" y="120279"/>
                                                              <a:pt x="55912" y="117059"/>
                                                              <a:pt x="70937" y="109546"/>
                                                            </a:cubicBezTo>
                                                            <a:cubicBezTo>
                                                              <a:pt x="85962" y="102033"/>
                                                              <a:pt x="70937" y="92374"/>
                                                              <a:pt x="96695" y="77349"/>
                                                            </a:cubicBezTo>
                                                            <a:cubicBezTo>
                                                              <a:pt x="122453" y="62324"/>
                                                              <a:pt x="225484" y="19394"/>
                                                              <a:pt x="225484" y="19394"/>
                                                            </a:cubicBezTo>
                                                            <a:cubicBezTo>
                                                              <a:pt x="243729" y="8662"/>
                                                              <a:pt x="206166" y="12954"/>
                                                              <a:pt x="206166" y="12954"/>
                                                            </a:cubicBezTo>
                                                            <a:cubicBezTo>
                                                              <a:pt x="196507" y="9734"/>
                                                              <a:pt x="182554" y="-998"/>
                                                              <a:pt x="167529" y="75"/>
                                                            </a:cubicBezTo>
                                                            <a:cubicBezTo>
                                                              <a:pt x="152504" y="1148"/>
                                                              <a:pt x="127820" y="75"/>
                                                              <a:pt x="103135" y="6515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BA6D4E"/>
                                                      </a:solidFill>
                                                      <a:ln w="12700">
                                                        <a:solidFill>
                                                          <a:srgbClr val="672F09"/>
                                                        </a:solidFill>
                                                        <a:miter lim="800000"/>
                                                        <a:headEnd/>
                                                        <a:tailEnd/>
                                                      </a:ln>
                                                    </p:spPr>
                                                    <p:txBody>
                                                      <a:bodyPr rot="0" vert="horz" wrap="square" lIns="91440" tIns="45720" rIns="91440" bIns="45720" anchor="ctr" anchorCtr="0" upright="1"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</p:grpSp>
                                            </p:grpSp>
                                            <p:grpSp>
                                              <p:nvGrpSpPr>
                                                <p:cNvPr id="679" name="Group 678"/>
                                                <p:cNvGrpSpPr>
                                                  <a:grpSpLocks/>
                                                </p:cNvGrpSpPr>
                                                <p:nvPr/>
                                              </p:nvGrpSpPr>
                                              <p:grpSpPr bwMode="auto">
                                                <a:xfrm rot="4246671" flipH="1">
                                                  <a:off x="4507" y="2568"/>
                                                  <a:ext cx="4300" cy="2051"/>
                                                  <a:chOff x="0" y="0"/>
                                                  <a:chExt cx="430105" cy="205633"/>
                                                </a:xfrm>
                                              </p:grpSpPr>
                                              <p:sp>
                                                <p:nvSpPr>
                                                  <p:cNvPr id="680" name="Freeform 679"/>
                                                  <p:cNvSpPr>
                                                    <a:spLocks/>
                                                  </p:cNvSpPr>
                                                  <p:nvPr/>
                                                </p:nvSpPr>
                                                <p:spPr bwMode="auto">
                                                  <a:xfrm rot="9615016" flipV="1">
                                                    <a:off x="115910" y="0"/>
                                                    <a:ext cx="229870" cy="121920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T0" fmla="*/ 102861 w 230483"/>
                                                      <a:gd name="T1" fmla="*/ 6488 h 122425"/>
                                                      <a:gd name="T2" fmla="*/ 19370 w 230483"/>
                                                      <a:gd name="T3" fmla="*/ 38552 h 122425"/>
                                                      <a:gd name="T4" fmla="*/ 12948 w 230483"/>
                                                      <a:gd name="T5" fmla="*/ 57791 h 122425"/>
                                                      <a:gd name="T6" fmla="*/ 104 w 230483"/>
                                                      <a:gd name="T7" fmla="*/ 89856 h 122425"/>
                                                      <a:gd name="T8" fmla="*/ 6526 w 230483"/>
                                                      <a:gd name="T9" fmla="*/ 121920 h 122425"/>
                                                      <a:gd name="T10" fmla="*/ 6526 w 230483"/>
                                                      <a:gd name="T11" fmla="*/ 121920 h 122425"/>
                                                      <a:gd name="T12" fmla="*/ 70748 w 230483"/>
                                                      <a:gd name="T13" fmla="*/ 109094 h 122425"/>
                                                      <a:gd name="T14" fmla="*/ 96438 w 230483"/>
                                                      <a:gd name="T15" fmla="*/ 77030 h 122425"/>
                                                      <a:gd name="T16" fmla="*/ 224884 w 230483"/>
                                                      <a:gd name="T17" fmla="*/ 19314 h 122425"/>
                                                      <a:gd name="T18" fmla="*/ 205618 w 230483"/>
                                                      <a:gd name="T19" fmla="*/ 12901 h 122425"/>
                                                      <a:gd name="T20" fmla="*/ 167083 w 230483"/>
                                                      <a:gd name="T21" fmla="*/ 75 h 122425"/>
                                                      <a:gd name="T22" fmla="*/ 102861 w 230483"/>
                                                      <a:gd name="T23" fmla="*/ 6488 h 122425"/>
                                                      <a:gd name="T24" fmla="*/ 0 60000 65536"/>
                                                      <a:gd name="T25" fmla="*/ 0 60000 65536"/>
                                                      <a:gd name="T26" fmla="*/ 0 60000 65536"/>
                                                      <a:gd name="T27" fmla="*/ 0 60000 65536"/>
                                                      <a:gd name="T28" fmla="*/ 0 60000 65536"/>
                                                      <a:gd name="T29" fmla="*/ 0 60000 65536"/>
                                                      <a:gd name="T30" fmla="*/ 0 60000 65536"/>
                                                      <a:gd name="T31" fmla="*/ 0 60000 65536"/>
                                                      <a:gd name="T32" fmla="*/ 0 60000 65536"/>
                                                      <a:gd name="T33" fmla="*/ 0 60000 65536"/>
                                                      <a:gd name="T34" fmla="*/ 0 60000 65536"/>
                                                      <a:gd name="T35" fmla="*/ 0 60000 65536"/>
                                                    </a:gdLst>
                                                    <a:ahLst/>
                                                    <a:cxnLst>
                                                      <a:cxn ang="T24">
                                                        <a:pos x="T0" y="T1"/>
                                                      </a:cxn>
                                                      <a:cxn ang="T25">
                                                        <a:pos x="T2" y="T3"/>
                                                      </a:cxn>
                                                      <a:cxn ang="T26">
                                                        <a:pos x="T4" y="T5"/>
                                                      </a:cxn>
                                                      <a:cxn ang="T27">
                                                        <a:pos x="T6" y="T7"/>
                                                      </a:cxn>
                                                      <a:cxn ang="T28">
                                                        <a:pos x="T8" y="T9"/>
                                                      </a:cxn>
                                                      <a:cxn ang="T29">
                                                        <a:pos x="T10" y="T11"/>
                                                      </a:cxn>
                                                      <a:cxn ang="T30">
                                                        <a:pos x="T12" y="T13"/>
                                                      </a:cxn>
                                                      <a:cxn ang="T31">
                                                        <a:pos x="T14" y="T15"/>
                                                      </a:cxn>
                                                      <a:cxn ang="T32">
                                                        <a:pos x="T16" y="T17"/>
                                                      </a:cxn>
                                                      <a:cxn ang="T33">
                                                        <a:pos x="T18" y="T19"/>
                                                      </a:cxn>
                                                      <a:cxn ang="T34">
                                                        <a:pos x="T20" y="T21"/>
                                                      </a:cxn>
                                                      <a:cxn ang="T35">
                                                        <a:pos x="T22" y="T23"/>
                                                      </a:cxn>
                                                    </a:cxnLst>
                                                    <a:rect l="0" t="0" r="r" b="b"/>
                                                    <a:pathLst>
                                                      <a:path w="230483" h="122425">
                                                        <a:moveTo>
                                                          <a:pt x="103135" y="6515"/>
                                                        </a:moveTo>
                                                        <a:cubicBezTo>
                                                          <a:pt x="78450" y="12955"/>
                                                          <a:pt x="19422" y="38712"/>
                                                          <a:pt x="19422" y="38712"/>
                                                        </a:cubicBezTo>
                                                        <a:cubicBezTo>
                                                          <a:pt x="4397" y="47298"/>
                                                          <a:pt x="16203" y="49444"/>
                                                          <a:pt x="12983" y="58030"/>
                                                        </a:cubicBezTo>
                                                        <a:cubicBezTo>
                                                          <a:pt x="9763" y="66616"/>
                                                          <a:pt x="104" y="90228"/>
                                                          <a:pt x="104" y="90228"/>
                                                        </a:cubicBezTo>
                                                        <a:cubicBezTo>
                                                          <a:pt x="-969" y="100961"/>
                                                          <a:pt x="6543" y="122425"/>
                                                          <a:pt x="6543" y="122425"/>
                                                        </a:cubicBezTo>
                                                        <a:lnTo>
                                                          <a:pt x="6543" y="122425"/>
                                                        </a:lnTo>
                                                        <a:cubicBezTo>
                                                          <a:pt x="17275" y="120279"/>
                                                          <a:pt x="55912" y="117059"/>
                                                          <a:pt x="70937" y="109546"/>
                                                        </a:cubicBezTo>
                                                        <a:cubicBezTo>
                                                          <a:pt x="85962" y="102033"/>
                                                          <a:pt x="70937" y="92374"/>
                                                          <a:pt x="96695" y="77349"/>
                                                        </a:cubicBezTo>
                                                        <a:cubicBezTo>
                                                          <a:pt x="122453" y="62324"/>
                                                          <a:pt x="225484" y="19394"/>
                                                          <a:pt x="225484" y="19394"/>
                                                        </a:cubicBezTo>
                                                        <a:cubicBezTo>
                                                          <a:pt x="243729" y="8662"/>
                                                          <a:pt x="206166" y="12954"/>
                                                          <a:pt x="206166" y="12954"/>
                                                        </a:cubicBezTo>
                                                        <a:cubicBezTo>
                                                          <a:pt x="196507" y="9734"/>
                                                          <a:pt x="182554" y="-998"/>
                                                          <a:pt x="167529" y="75"/>
                                                        </a:cubicBezTo>
                                                        <a:cubicBezTo>
                                                          <a:pt x="152504" y="1148"/>
                                                          <a:pt x="127820" y="75"/>
                                                          <a:pt x="103135" y="6515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BA6D4E"/>
                                                  </a:solidFill>
                                                  <a:ln w="12700">
                                                    <a:solidFill>
                                                      <a:sysClr val="windowText" lastClr="000000">
                                                        <a:lumMod val="100000"/>
                                                        <a:lumOff val="0"/>
                                                      </a:sysClr>
                                                    </a:solidFill>
                                                    <a:miter lim="800000"/>
                                                    <a:headEnd/>
                                                    <a:tailEnd/>
                                                  </a:ln>
                                                </p:spPr>
                                                <p:txBody>
                                                  <a:bodyPr rot="0" vert="horz" wrap="square" lIns="91440" tIns="45720" rIns="91440" bIns="45720" anchor="ctr" anchorCtr="0" upright="1"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  <p:grpSp>
                                                <p:nvGrpSpPr>
                                                  <p:cNvPr id="681" name="Group 680"/>
                                                  <p:cNvGrpSpPr>
                                                    <a:grpSpLocks/>
                                                  </p:cNvGrpSpPr>
                                                  <p:nvPr/>
                                                </p:nvGrpSpPr>
                                                <p:grpSpPr bwMode="auto">
                                                  <a:xfrm>
                                                    <a:off x="0" y="0"/>
                                                    <a:ext cx="429492" cy="205633"/>
                                                    <a:chOff x="0" y="0"/>
                                                    <a:chExt cx="429492" cy="205633"/>
                                                  </a:xfrm>
                                                </p:grpSpPr>
                                                <p:sp>
                                                  <p:nvSpPr>
                                                    <p:cNvPr id="683" name="Freeform 682"/>
                                                    <p:cNvSpPr>
                                                      <a:spLocks/>
                                                    </p:cNvSpPr>
                                                    <p:nvPr/>
                                                  </p:nvSpPr>
                                                  <p:spPr bwMode="auto">
                                                    <a:xfrm rot="8924609" flipV="1">
                                                      <a:off x="0" y="83713"/>
                                                      <a:ext cx="229870" cy="121920"/>
                                                    </a:xfrm>
                                                    <a:custGeom>
                                                      <a:avLst/>
                                                      <a:gdLst>
                                                        <a:gd name="T0" fmla="*/ 102861 w 230483"/>
                                                        <a:gd name="T1" fmla="*/ 6488 h 122425"/>
                                                        <a:gd name="T2" fmla="*/ 19370 w 230483"/>
                                                        <a:gd name="T3" fmla="*/ 38552 h 122425"/>
                                                        <a:gd name="T4" fmla="*/ 12948 w 230483"/>
                                                        <a:gd name="T5" fmla="*/ 57791 h 122425"/>
                                                        <a:gd name="T6" fmla="*/ 104 w 230483"/>
                                                        <a:gd name="T7" fmla="*/ 89856 h 122425"/>
                                                        <a:gd name="T8" fmla="*/ 6526 w 230483"/>
                                                        <a:gd name="T9" fmla="*/ 121920 h 122425"/>
                                                        <a:gd name="T10" fmla="*/ 6526 w 230483"/>
                                                        <a:gd name="T11" fmla="*/ 121920 h 122425"/>
                                                        <a:gd name="T12" fmla="*/ 70748 w 230483"/>
                                                        <a:gd name="T13" fmla="*/ 109094 h 122425"/>
                                                        <a:gd name="T14" fmla="*/ 96438 w 230483"/>
                                                        <a:gd name="T15" fmla="*/ 77030 h 122425"/>
                                                        <a:gd name="T16" fmla="*/ 224884 w 230483"/>
                                                        <a:gd name="T17" fmla="*/ 19314 h 122425"/>
                                                        <a:gd name="T18" fmla="*/ 205618 w 230483"/>
                                                        <a:gd name="T19" fmla="*/ 12901 h 122425"/>
                                                        <a:gd name="T20" fmla="*/ 167083 w 230483"/>
                                                        <a:gd name="T21" fmla="*/ 75 h 122425"/>
                                                        <a:gd name="T22" fmla="*/ 102861 w 230483"/>
                                                        <a:gd name="T23" fmla="*/ 6488 h 122425"/>
                                                        <a:gd name="T24" fmla="*/ 0 60000 65536"/>
                                                        <a:gd name="T25" fmla="*/ 0 60000 65536"/>
                                                        <a:gd name="T26" fmla="*/ 0 60000 65536"/>
                                                        <a:gd name="T27" fmla="*/ 0 60000 65536"/>
                                                        <a:gd name="T28" fmla="*/ 0 60000 65536"/>
                                                        <a:gd name="T29" fmla="*/ 0 60000 65536"/>
                                                        <a:gd name="T30" fmla="*/ 0 60000 65536"/>
                                                        <a:gd name="T31" fmla="*/ 0 60000 65536"/>
                                                        <a:gd name="T32" fmla="*/ 0 60000 65536"/>
                                                        <a:gd name="T33" fmla="*/ 0 60000 65536"/>
                                                        <a:gd name="T34" fmla="*/ 0 60000 65536"/>
                                                        <a:gd name="T35" fmla="*/ 0 60000 65536"/>
                                                      </a:gdLst>
                                                      <a:ahLst/>
                                                      <a:cxnLst>
                                                        <a:cxn ang="T24">
                                                          <a:pos x="T0" y="T1"/>
                                                        </a:cxn>
                                                        <a:cxn ang="T25">
                                                          <a:pos x="T2" y="T3"/>
                                                        </a:cxn>
                                                        <a:cxn ang="T26">
                                                          <a:pos x="T4" y="T5"/>
                                                        </a:cxn>
                                                        <a:cxn ang="T27">
                                                          <a:pos x="T6" y="T7"/>
                                                        </a:cxn>
                                                        <a:cxn ang="T28">
                                                          <a:pos x="T8" y="T9"/>
                                                        </a:cxn>
                                                        <a:cxn ang="T29">
                                                          <a:pos x="T10" y="T11"/>
                                                        </a:cxn>
                                                        <a:cxn ang="T30">
                                                          <a:pos x="T12" y="T13"/>
                                                        </a:cxn>
                                                        <a:cxn ang="T31">
                                                          <a:pos x="T14" y="T15"/>
                                                        </a:cxn>
                                                        <a:cxn ang="T32">
                                                          <a:pos x="T16" y="T17"/>
                                                        </a:cxn>
                                                        <a:cxn ang="T33">
                                                          <a:pos x="T18" y="T19"/>
                                                        </a:cxn>
                                                        <a:cxn ang="T34">
                                                          <a:pos x="T20" y="T21"/>
                                                        </a:cxn>
                                                        <a:cxn ang="T35">
                                                          <a:pos x="T22" y="T23"/>
                                                        </a:cxn>
                                                      </a:cxnLst>
                                                      <a:rect l="0" t="0" r="r" b="b"/>
                                                      <a:pathLst>
                                                        <a:path w="230483" h="122425">
                                                          <a:moveTo>
                                                            <a:pt x="103135" y="6515"/>
                                                          </a:moveTo>
                                                          <a:cubicBezTo>
                                                            <a:pt x="78450" y="12955"/>
                                                            <a:pt x="19422" y="38712"/>
                                                            <a:pt x="19422" y="38712"/>
                                                          </a:cubicBezTo>
                                                          <a:cubicBezTo>
                                                            <a:pt x="4397" y="47298"/>
                                                            <a:pt x="16203" y="49444"/>
                                                            <a:pt x="12983" y="58030"/>
                                                          </a:cubicBezTo>
                                                          <a:cubicBezTo>
                                                            <a:pt x="9763" y="66616"/>
                                                            <a:pt x="104" y="90228"/>
                                                            <a:pt x="104" y="90228"/>
                                                          </a:cubicBezTo>
                                                          <a:cubicBezTo>
                                                            <a:pt x="-969" y="100961"/>
                                                            <a:pt x="6543" y="122425"/>
                                                            <a:pt x="6543" y="122425"/>
                                                          </a:cubicBezTo>
                                                          <a:lnTo>
                                                            <a:pt x="6543" y="122425"/>
                                                          </a:lnTo>
                                                          <a:cubicBezTo>
                                                            <a:pt x="17275" y="120279"/>
                                                            <a:pt x="55912" y="117059"/>
                                                            <a:pt x="70937" y="109546"/>
                                                          </a:cubicBezTo>
                                                          <a:cubicBezTo>
                                                            <a:pt x="85962" y="102033"/>
                                                            <a:pt x="70937" y="92374"/>
                                                            <a:pt x="96695" y="77349"/>
                                                          </a:cubicBezTo>
                                                          <a:cubicBezTo>
                                                            <a:pt x="122453" y="62324"/>
                                                            <a:pt x="225484" y="19394"/>
                                                            <a:pt x="225484" y="19394"/>
                                                          </a:cubicBezTo>
                                                          <a:cubicBezTo>
                                                            <a:pt x="243729" y="8662"/>
                                                            <a:pt x="206166" y="12954"/>
                                                            <a:pt x="206166" y="12954"/>
                                                          </a:cubicBezTo>
                                                          <a:cubicBezTo>
                                                            <a:pt x="196507" y="9734"/>
                                                            <a:pt x="182554" y="-998"/>
                                                            <a:pt x="167529" y="75"/>
                                                          </a:cubicBezTo>
                                                          <a:cubicBezTo>
                                                            <a:pt x="152504" y="1148"/>
                                                            <a:pt x="127820" y="75"/>
                                                            <a:pt x="103135" y="6515"/>
                                                          </a:cubicBezTo>
                                                          <a:close/>
                                                        </a:path>
                                                      </a:pathLst>
                                                    </a:custGeom>
                                                    <a:solidFill>
                                                      <a:srgbClr val="BA6D4E"/>
                                                    </a:solidFill>
                                                    <a:ln w="12700">
                                                      <a:solidFill>
                                                        <a:srgbClr val="672F09"/>
                                                      </a:solidFill>
                                                      <a:miter lim="800000"/>
                                                      <a:headEnd/>
                                                      <a:tailEnd/>
                                                    </a:ln>
                                                  </p:spPr>
                                                  <p:txBody>
                                                    <a:bodyPr rot="0" vert="horz" wrap="square" lIns="91440" tIns="45720" rIns="91440" bIns="45720" anchor="ctr" anchorCtr="0" upright="1"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  <p:sp>
                                                  <p:nvSpPr>
                                                    <p:cNvPr id="684" name="Freeform 683"/>
                                                    <p:cNvSpPr>
                                                      <a:spLocks/>
                                                    </p:cNvSpPr>
                                                    <p:nvPr/>
                                                  </p:nvSpPr>
                                                  <p:spPr bwMode="auto">
                                                    <a:xfrm rot="13067983" flipV="1">
                                                      <a:off x="199622" y="0"/>
                                                      <a:ext cx="229870" cy="121920"/>
                                                    </a:xfrm>
                                                    <a:custGeom>
                                                      <a:avLst/>
                                                      <a:gdLst>
                                                        <a:gd name="T0" fmla="*/ 102861 w 230483"/>
                                                        <a:gd name="T1" fmla="*/ 6488 h 122425"/>
                                                        <a:gd name="T2" fmla="*/ 19370 w 230483"/>
                                                        <a:gd name="T3" fmla="*/ 38552 h 122425"/>
                                                        <a:gd name="T4" fmla="*/ 12948 w 230483"/>
                                                        <a:gd name="T5" fmla="*/ 57791 h 122425"/>
                                                        <a:gd name="T6" fmla="*/ 104 w 230483"/>
                                                        <a:gd name="T7" fmla="*/ 89856 h 122425"/>
                                                        <a:gd name="T8" fmla="*/ 6526 w 230483"/>
                                                        <a:gd name="T9" fmla="*/ 121920 h 122425"/>
                                                        <a:gd name="T10" fmla="*/ 6526 w 230483"/>
                                                        <a:gd name="T11" fmla="*/ 121920 h 122425"/>
                                                        <a:gd name="T12" fmla="*/ 70748 w 230483"/>
                                                        <a:gd name="T13" fmla="*/ 109094 h 122425"/>
                                                        <a:gd name="T14" fmla="*/ 96438 w 230483"/>
                                                        <a:gd name="T15" fmla="*/ 77030 h 122425"/>
                                                        <a:gd name="T16" fmla="*/ 224884 w 230483"/>
                                                        <a:gd name="T17" fmla="*/ 19314 h 122425"/>
                                                        <a:gd name="T18" fmla="*/ 205618 w 230483"/>
                                                        <a:gd name="T19" fmla="*/ 12901 h 122425"/>
                                                        <a:gd name="T20" fmla="*/ 167083 w 230483"/>
                                                        <a:gd name="T21" fmla="*/ 75 h 122425"/>
                                                        <a:gd name="T22" fmla="*/ 102861 w 230483"/>
                                                        <a:gd name="T23" fmla="*/ 6488 h 122425"/>
                                                        <a:gd name="T24" fmla="*/ 0 60000 65536"/>
                                                        <a:gd name="T25" fmla="*/ 0 60000 65536"/>
                                                        <a:gd name="T26" fmla="*/ 0 60000 65536"/>
                                                        <a:gd name="T27" fmla="*/ 0 60000 65536"/>
                                                        <a:gd name="T28" fmla="*/ 0 60000 65536"/>
                                                        <a:gd name="T29" fmla="*/ 0 60000 65536"/>
                                                        <a:gd name="T30" fmla="*/ 0 60000 65536"/>
                                                        <a:gd name="T31" fmla="*/ 0 60000 65536"/>
                                                        <a:gd name="T32" fmla="*/ 0 60000 65536"/>
                                                        <a:gd name="T33" fmla="*/ 0 60000 65536"/>
                                                        <a:gd name="T34" fmla="*/ 0 60000 65536"/>
                                                        <a:gd name="T35" fmla="*/ 0 60000 65536"/>
                                                      </a:gdLst>
                                                      <a:ahLst/>
                                                      <a:cxnLst>
                                                        <a:cxn ang="T24">
                                                          <a:pos x="T0" y="T1"/>
                                                        </a:cxn>
                                                        <a:cxn ang="T25">
                                                          <a:pos x="T2" y="T3"/>
                                                        </a:cxn>
                                                        <a:cxn ang="T26">
                                                          <a:pos x="T4" y="T5"/>
                                                        </a:cxn>
                                                        <a:cxn ang="T27">
                                                          <a:pos x="T6" y="T7"/>
                                                        </a:cxn>
                                                        <a:cxn ang="T28">
                                                          <a:pos x="T8" y="T9"/>
                                                        </a:cxn>
                                                        <a:cxn ang="T29">
                                                          <a:pos x="T10" y="T11"/>
                                                        </a:cxn>
                                                        <a:cxn ang="T30">
                                                          <a:pos x="T12" y="T13"/>
                                                        </a:cxn>
                                                        <a:cxn ang="T31">
                                                          <a:pos x="T14" y="T15"/>
                                                        </a:cxn>
                                                        <a:cxn ang="T32">
                                                          <a:pos x="T16" y="T17"/>
                                                        </a:cxn>
                                                        <a:cxn ang="T33">
                                                          <a:pos x="T18" y="T19"/>
                                                        </a:cxn>
                                                        <a:cxn ang="T34">
                                                          <a:pos x="T20" y="T21"/>
                                                        </a:cxn>
                                                        <a:cxn ang="T35">
                                                          <a:pos x="T22" y="T23"/>
                                                        </a:cxn>
                                                      </a:cxnLst>
                                                      <a:rect l="0" t="0" r="r" b="b"/>
                                                      <a:pathLst>
                                                        <a:path w="230483" h="122425">
                                                          <a:moveTo>
                                                            <a:pt x="103135" y="6515"/>
                                                          </a:moveTo>
                                                          <a:cubicBezTo>
                                                            <a:pt x="78450" y="12955"/>
                                                            <a:pt x="19422" y="38712"/>
                                                            <a:pt x="19422" y="38712"/>
                                                          </a:cubicBezTo>
                                                          <a:cubicBezTo>
                                                            <a:pt x="4397" y="47298"/>
                                                            <a:pt x="16203" y="49444"/>
                                                            <a:pt x="12983" y="58030"/>
                                                          </a:cubicBezTo>
                                                          <a:cubicBezTo>
                                                            <a:pt x="9763" y="66616"/>
                                                            <a:pt x="104" y="90228"/>
                                                            <a:pt x="104" y="90228"/>
                                                          </a:cubicBezTo>
                                                          <a:cubicBezTo>
                                                            <a:pt x="-969" y="100961"/>
                                                            <a:pt x="6543" y="122425"/>
                                                            <a:pt x="6543" y="122425"/>
                                                          </a:cubicBezTo>
                                                          <a:lnTo>
                                                            <a:pt x="6543" y="122425"/>
                                                          </a:lnTo>
                                                          <a:cubicBezTo>
                                                            <a:pt x="17275" y="120279"/>
                                                            <a:pt x="55912" y="117059"/>
                                                            <a:pt x="70937" y="109546"/>
                                                          </a:cubicBezTo>
                                                          <a:cubicBezTo>
                                                            <a:pt x="85962" y="102033"/>
                                                            <a:pt x="70937" y="92374"/>
                                                            <a:pt x="96695" y="77349"/>
                                                          </a:cubicBezTo>
                                                          <a:cubicBezTo>
                                                            <a:pt x="122453" y="62324"/>
                                                            <a:pt x="225484" y="19394"/>
                                                            <a:pt x="225484" y="19394"/>
                                                          </a:cubicBezTo>
                                                          <a:cubicBezTo>
                                                            <a:pt x="243729" y="8662"/>
                                                            <a:pt x="206166" y="12954"/>
                                                            <a:pt x="206166" y="12954"/>
                                                          </a:cubicBezTo>
                                                          <a:cubicBezTo>
                                                            <a:pt x="196507" y="9734"/>
                                                            <a:pt x="182554" y="-998"/>
                                                            <a:pt x="167529" y="75"/>
                                                          </a:cubicBezTo>
                                                          <a:cubicBezTo>
                                                            <a:pt x="152504" y="1148"/>
                                                            <a:pt x="127820" y="75"/>
                                                            <a:pt x="103135" y="6515"/>
                                                          </a:cubicBezTo>
                                                          <a:close/>
                                                        </a:path>
                                                      </a:pathLst>
                                                    </a:custGeom>
                                                    <a:solidFill>
                                                      <a:srgbClr val="BA6D4E"/>
                                                    </a:solidFill>
                                                    <a:ln w="12700">
                                                      <a:solidFill>
                                                        <a:srgbClr val="672F09"/>
                                                      </a:solidFill>
                                                      <a:miter lim="800000"/>
                                                      <a:headEnd/>
                                                      <a:tailEnd/>
                                                    </a:ln>
                                                  </p:spPr>
                                                  <p:txBody>
                                                    <a:bodyPr rot="0" vert="horz" wrap="square" lIns="91440" tIns="45720" rIns="91440" bIns="45720" anchor="ctr" anchorCtr="0" upright="1"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682" name="Freeform 681"/>
                                                  <p:cNvSpPr>
                                                    <a:spLocks/>
                                                  </p:cNvSpPr>
                                                  <p:nvPr/>
                                                </p:nvSpPr>
                                                <p:spPr bwMode="auto">
                                                  <a:xfrm rot="9615134" flipV="1">
                                                    <a:off x="199622" y="45076"/>
                                                    <a:ext cx="230483" cy="122425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T0" fmla="*/ 103135 w 230483"/>
                                                      <a:gd name="T1" fmla="*/ 6515 h 122425"/>
                                                      <a:gd name="T2" fmla="*/ 19422 w 230483"/>
                                                      <a:gd name="T3" fmla="*/ 38712 h 122425"/>
                                                      <a:gd name="T4" fmla="*/ 12983 w 230483"/>
                                                      <a:gd name="T5" fmla="*/ 58030 h 122425"/>
                                                      <a:gd name="T6" fmla="*/ 104 w 230483"/>
                                                      <a:gd name="T7" fmla="*/ 90228 h 122425"/>
                                                      <a:gd name="T8" fmla="*/ 6543 w 230483"/>
                                                      <a:gd name="T9" fmla="*/ 122425 h 122425"/>
                                                      <a:gd name="T10" fmla="*/ 6543 w 230483"/>
                                                      <a:gd name="T11" fmla="*/ 122425 h 122425"/>
                                                      <a:gd name="T12" fmla="*/ 70937 w 230483"/>
                                                      <a:gd name="T13" fmla="*/ 109546 h 122425"/>
                                                      <a:gd name="T14" fmla="*/ 96695 w 230483"/>
                                                      <a:gd name="T15" fmla="*/ 77349 h 122425"/>
                                                      <a:gd name="T16" fmla="*/ 225484 w 230483"/>
                                                      <a:gd name="T17" fmla="*/ 19394 h 122425"/>
                                                      <a:gd name="T18" fmla="*/ 206166 w 230483"/>
                                                      <a:gd name="T19" fmla="*/ 12954 h 122425"/>
                                                      <a:gd name="T20" fmla="*/ 167529 w 230483"/>
                                                      <a:gd name="T21" fmla="*/ 75 h 122425"/>
                                                      <a:gd name="T22" fmla="*/ 103135 w 230483"/>
                                                      <a:gd name="T23" fmla="*/ 6515 h 122425"/>
                                                      <a:gd name="T24" fmla="*/ 0 60000 65536"/>
                                                      <a:gd name="T25" fmla="*/ 0 60000 65536"/>
                                                      <a:gd name="T26" fmla="*/ 0 60000 65536"/>
                                                      <a:gd name="T27" fmla="*/ 0 60000 65536"/>
                                                      <a:gd name="T28" fmla="*/ 0 60000 65536"/>
                                                      <a:gd name="T29" fmla="*/ 0 60000 65536"/>
                                                      <a:gd name="T30" fmla="*/ 0 60000 65536"/>
                                                      <a:gd name="T31" fmla="*/ 0 60000 65536"/>
                                                      <a:gd name="T32" fmla="*/ 0 60000 65536"/>
                                                      <a:gd name="T33" fmla="*/ 0 60000 65536"/>
                                                      <a:gd name="T34" fmla="*/ 0 60000 65536"/>
                                                      <a:gd name="T35" fmla="*/ 0 60000 65536"/>
                                                    </a:gdLst>
                                                    <a:ahLst/>
                                                    <a:cxnLst>
                                                      <a:cxn ang="T24">
                                                        <a:pos x="T0" y="T1"/>
                                                      </a:cxn>
                                                      <a:cxn ang="T25">
                                                        <a:pos x="T2" y="T3"/>
                                                      </a:cxn>
                                                      <a:cxn ang="T26">
                                                        <a:pos x="T4" y="T5"/>
                                                      </a:cxn>
                                                      <a:cxn ang="T27">
                                                        <a:pos x="T6" y="T7"/>
                                                      </a:cxn>
                                                      <a:cxn ang="T28">
                                                        <a:pos x="T8" y="T9"/>
                                                      </a:cxn>
                                                      <a:cxn ang="T29">
                                                        <a:pos x="T10" y="T11"/>
                                                      </a:cxn>
                                                      <a:cxn ang="T30">
                                                        <a:pos x="T12" y="T13"/>
                                                      </a:cxn>
                                                      <a:cxn ang="T31">
                                                        <a:pos x="T14" y="T15"/>
                                                      </a:cxn>
                                                      <a:cxn ang="T32">
                                                        <a:pos x="T16" y="T17"/>
                                                      </a:cxn>
                                                      <a:cxn ang="T33">
                                                        <a:pos x="T18" y="T19"/>
                                                      </a:cxn>
                                                      <a:cxn ang="T34">
                                                        <a:pos x="T20" y="T21"/>
                                                      </a:cxn>
                                                      <a:cxn ang="T35">
                                                        <a:pos x="T22" y="T23"/>
                                                      </a:cxn>
                                                    </a:cxnLst>
                                                    <a:rect l="0" t="0" r="r" b="b"/>
                                                    <a:pathLst>
                                                      <a:path w="230483" h="122425">
                                                        <a:moveTo>
                                                          <a:pt x="103135" y="6515"/>
                                                        </a:moveTo>
                                                        <a:cubicBezTo>
                                                          <a:pt x="78450" y="12955"/>
                                                          <a:pt x="19422" y="38712"/>
                                                          <a:pt x="19422" y="38712"/>
                                                        </a:cubicBezTo>
                                                        <a:cubicBezTo>
                                                          <a:pt x="4397" y="47298"/>
                                                          <a:pt x="16203" y="49444"/>
                                                          <a:pt x="12983" y="58030"/>
                                                        </a:cubicBezTo>
                                                        <a:cubicBezTo>
                                                          <a:pt x="9763" y="66616"/>
                                                          <a:pt x="104" y="90228"/>
                                                          <a:pt x="104" y="90228"/>
                                                        </a:cubicBezTo>
                                                        <a:cubicBezTo>
                                                          <a:pt x="-969" y="100961"/>
                                                          <a:pt x="6543" y="122425"/>
                                                          <a:pt x="6543" y="122425"/>
                                                        </a:cubicBezTo>
                                                        <a:lnTo>
                                                          <a:pt x="6543" y="122425"/>
                                                        </a:lnTo>
                                                        <a:cubicBezTo>
                                                          <a:pt x="17275" y="120279"/>
                                                          <a:pt x="55912" y="117059"/>
                                                          <a:pt x="70937" y="109546"/>
                                                        </a:cubicBezTo>
                                                        <a:cubicBezTo>
                                                          <a:pt x="85962" y="102033"/>
                                                          <a:pt x="70937" y="92374"/>
                                                          <a:pt x="96695" y="77349"/>
                                                        </a:cubicBezTo>
                                                        <a:cubicBezTo>
                                                          <a:pt x="122453" y="62324"/>
                                                          <a:pt x="225484" y="19394"/>
                                                          <a:pt x="225484" y="19394"/>
                                                        </a:cubicBezTo>
                                                        <a:cubicBezTo>
                                                          <a:pt x="243729" y="8662"/>
                                                          <a:pt x="206166" y="12954"/>
                                                          <a:pt x="206166" y="12954"/>
                                                        </a:cubicBezTo>
                                                        <a:cubicBezTo>
                                                          <a:pt x="196507" y="9734"/>
                                                          <a:pt x="182554" y="-998"/>
                                                          <a:pt x="167529" y="75"/>
                                                        </a:cubicBezTo>
                                                        <a:cubicBezTo>
                                                          <a:pt x="152504" y="1148"/>
                                                          <a:pt x="127820" y="75"/>
                                                          <a:pt x="103135" y="6515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BA6D4E"/>
                                                  </a:solidFill>
                                                  <a:ln w="12700">
                                                    <a:solidFill>
                                                      <a:srgbClr val="672F09"/>
                                                    </a:solidFill>
                                                    <a:miter lim="800000"/>
                                                    <a:headEnd/>
                                                    <a:tailEnd/>
                                                  </a:ln>
                                                </p:spPr>
                                                <p:txBody>
                                                  <a:bodyPr rot="0" vert="horz" wrap="square" lIns="91440" tIns="45720" rIns="91440" bIns="45720" anchor="ctr" anchorCtr="0" upright="1"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</p:grpSp>
                                        </p:grpSp>
                                        <p:sp>
                                          <p:nvSpPr>
                                            <p:cNvPr id="673" name="Freeform 672"/>
                                            <p:cNvSpPr>
                                              <a:spLocks/>
                                            </p:cNvSpPr>
                                            <p:nvPr/>
                                          </p:nvSpPr>
                                          <p:spPr bwMode="auto">
                                            <a:xfrm rot="3704343" flipV="1">
                                              <a:off x="5312" y="3058"/>
                                              <a:ext cx="1842" cy="108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T0" fmla="*/ 82402 w 230483"/>
                                                <a:gd name="T1" fmla="*/ 5745 h 122425"/>
                                                <a:gd name="T2" fmla="*/ 15518 w 230483"/>
                                                <a:gd name="T3" fmla="*/ 34135 h 122425"/>
                                                <a:gd name="T4" fmla="*/ 10373 w 230483"/>
                                                <a:gd name="T5" fmla="*/ 51169 h 122425"/>
                                                <a:gd name="T6" fmla="*/ 83 w 230483"/>
                                                <a:gd name="T7" fmla="*/ 79560 h 122425"/>
                                                <a:gd name="T8" fmla="*/ 5228 w 230483"/>
                                                <a:gd name="T9" fmla="*/ 107950 h 122425"/>
                                                <a:gd name="T10" fmla="*/ 5228 w 230483"/>
                                                <a:gd name="T11" fmla="*/ 107950 h 122425"/>
                                                <a:gd name="T12" fmla="*/ 56677 w 230483"/>
                                                <a:gd name="T13" fmla="*/ 96594 h 122425"/>
                                                <a:gd name="T14" fmla="*/ 77257 w 230483"/>
                                                <a:gd name="T15" fmla="*/ 68204 h 122425"/>
                                                <a:gd name="T16" fmla="*/ 180156 w 230483"/>
                                                <a:gd name="T17" fmla="*/ 17101 h 122425"/>
                                                <a:gd name="T18" fmla="*/ 164721 w 230483"/>
                                                <a:gd name="T19" fmla="*/ 11422 h 122425"/>
                                                <a:gd name="T20" fmla="*/ 133851 w 230483"/>
                                                <a:gd name="T21" fmla="*/ 66 h 122425"/>
                                                <a:gd name="T22" fmla="*/ 82402 w 230483"/>
                                                <a:gd name="T23" fmla="*/ 5745 h 122425"/>
                                                <a:gd name="T24" fmla="*/ 0 60000 65536"/>
                                                <a:gd name="T25" fmla="*/ 0 60000 65536"/>
                                                <a:gd name="T26" fmla="*/ 0 60000 65536"/>
                                                <a:gd name="T27" fmla="*/ 0 60000 65536"/>
                                                <a:gd name="T28" fmla="*/ 0 60000 65536"/>
                                                <a:gd name="T29" fmla="*/ 0 60000 65536"/>
                                                <a:gd name="T30" fmla="*/ 0 60000 65536"/>
                                                <a:gd name="T31" fmla="*/ 0 60000 65536"/>
                                                <a:gd name="T32" fmla="*/ 0 60000 65536"/>
                                                <a:gd name="T33" fmla="*/ 0 60000 65536"/>
                                                <a:gd name="T34" fmla="*/ 0 60000 65536"/>
                                                <a:gd name="T35" fmla="*/ 0 60000 65536"/>
                                              </a:gdLst>
                                              <a:ahLst/>
                                              <a:cxnLst>
                                                <a:cxn ang="T24">
                                                  <a:pos x="T0" y="T1"/>
                                                </a:cxn>
                                                <a:cxn ang="T25">
                                                  <a:pos x="T2" y="T3"/>
                                                </a:cxn>
                                                <a:cxn ang="T26">
                                                  <a:pos x="T4" y="T5"/>
                                                </a:cxn>
                                                <a:cxn ang="T27">
                                                  <a:pos x="T6" y="T7"/>
                                                </a:cxn>
                                                <a:cxn ang="T28">
                                                  <a:pos x="T8" y="T9"/>
                                                </a:cxn>
                                                <a:cxn ang="T29">
                                                  <a:pos x="T10" y="T11"/>
                                                </a:cxn>
                                                <a:cxn ang="T30">
                                                  <a:pos x="T12" y="T13"/>
                                                </a:cxn>
                                                <a:cxn ang="T31">
                                                  <a:pos x="T14" y="T15"/>
                                                </a:cxn>
                                                <a:cxn ang="T32">
                                                  <a:pos x="T16" y="T17"/>
                                                </a:cxn>
                                                <a:cxn ang="T33">
                                                  <a:pos x="T18" y="T19"/>
                                                </a:cxn>
                                                <a:cxn ang="T34">
                                                  <a:pos x="T20" y="T21"/>
                                                </a:cxn>
                                                <a:cxn ang="T35">
                                                  <a:pos x="T22" y="T23"/>
                                                </a:cxn>
                                              </a:cxnLst>
                                              <a:rect l="0" t="0" r="r" b="b"/>
                                              <a:pathLst>
                                                <a:path w="230483" h="122425">
                                                  <a:moveTo>
                                                    <a:pt x="103135" y="6515"/>
                                                  </a:moveTo>
                                                  <a:cubicBezTo>
                                                    <a:pt x="78450" y="12955"/>
                                                    <a:pt x="19422" y="38712"/>
                                                    <a:pt x="19422" y="38712"/>
                                                  </a:cubicBezTo>
                                                  <a:cubicBezTo>
                                                    <a:pt x="4397" y="47298"/>
                                                    <a:pt x="16203" y="49444"/>
                                                    <a:pt x="12983" y="58030"/>
                                                  </a:cubicBezTo>
                                                  <a:cubicBezTo>
                                                    <a:pt x="9763" y="66616"/>
                                                    <a:pt x="104" y="90228"/>
                                                    <a:pt x="104" y="90228"/>
                                                  </a:cubicBezTo>
                                                  <a:cubicBezTo>
                                                    <a:pt x="-969" y="100961"/>
                                                    <a:pt x="6543" y="122425"/>
                                                    <a:pt x="6543" y="122425"/>
                                                  </a:cubicBezTo>
                                                  <a:lnTo>
                                                    <a:pt x="6543" y="122425"/>
                                                  </a:lnTo>
                                                  <a:cubicBezTo>
                                                    <a:pt x="17275" y="120279"/>
                                                    <a:pt x="55912" y="117059"/>
                                                    <a:pt x="70937" y="109546"/>
                                                  </a:cubicBezTo>
                                                  <a:cubicBezTo>
                                                    <a:pt x="85962" y="102033"/>
                                                    <a:pt x="70937" y="92374"/>
                                                    <a:pt x="96695" y="77349"/>
                                                  </a:cubicBezTo>
                                                  <a:cubicBezTo>
                                                    <a:pt x="122453" y="62324"/>
                                                    <a:pt x="225484" y="19394"/>
                                                    <a:pt x="225484" y="19394"/>
                                                  </a:cubicBezTo>
                                                  <a:cubicBezTo>
                                                    <a:pt x="243729" y="8662"/>
                                                    <a:pt x="206166" y="12954"/>
                                                    <a:pt x="206166" y="12954"/>
                                                  </a:cubicBezTo>
                                                  <a:cubicBezTo>
                                                    <a:pt x="196507" y="9734"/>
                                                    <a:pt x="182554" y="-998"/>
                                                    <a:pt x="167529" y="75"/>
                                                  </a:cubicBezTo>
                                                  <a:cubicBezTo>
                                                    <a:pt x="152504" y="1148"/>
                                                    <a:pt x="127820" y="75"/>
                                                    <a:pt x="103135" y="6515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>
                                              <a:solidFill>
                                                <a:srgbClr val="672F09"/>
                                              </a:solidFill>
                                              <a:miter lim="800000"/>
                                              <a:headEnd/>
                                              <a:tailEnd/>
                                            </a:ln>
                                          </p:spPr>
                                          <p:txBody>
                                            <a:bodyPr rot="0" vert="horz" wrap="square" lIns="91440" tIns="45720" rIns="91440" bIns="45720" anchor="ctr" anchorCtr="0" upright="1"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671" name="Freeform 670"/>
                                          <p:cNvSpPr>
                                            <a:spLocks/>
                                          </p:cNvSpPr>
                                          <p:nvPr/>
                                        </p:nvSpPr>
                                        <p:spPr bwMode="auto">
                                          <a:xfrm rot="-6349144" flipH="1" flipV="1">
                                            <a:off x="6536" y="5376"/>
                                            <a:ext cx="2292" cy="635"/>
                                          </a:xfrm>
                                          <a:custGeom>
                                            <a:avLst/>
                                            <a:gdLst>
                                              <a:gd name="T0" fmla="*/ 102577 w 230483"/>
                                              <a:gd name="T1" fmla="*/ 3379 h 122425"/>
                                              <a:gd name="T2" fmla="*/ 19317 w 230483"/>
                                              <a:gd name="T3" fmla="*/ 20079 h 122425"/>
                                              <a:gd name="T4" fmla="*/ 12913 w 230483"/>
                                              <a:gd name="T5" fmla="*/ 30099 h 122425"/>
                                              <a:gd name="T6" fmla="*/ 103 w 230483"/>
                                              <a:gd name="T7" fmla="*/ 46800 h 122425"/>
                                              <a:gd name="T8" fmla="*/ 6508 w 230483"/>
                                              <a:gd name="T9" fmla="*/ 63500 h 122425"/>
                                              <a:gd name="T10" fmla="*/ 6508 w 230483"/>
                                              <a:gd name="T11" fmla="*/ 63500 h 122425"/>
                                              <a:gd name="T12" fmla="*/ 70553 w 230483"/>
                                              <a:gd name="T13" fmla="*/ 56820 h 122425"/>
                                              <a:gd name="T14" fmla="*/ 96171 w 230483"/>
                                              <a:gd name="T15" fmla="*/ 40120 h 122425"/>
                                              <a:gd name="T16" fmla="*/ 224263 w 230483"/>
                                              <a:gd name="T17" fmla="*/ 10059 h 122425"/>
                                              <a:gd name="T18" fmla="*/ 205050 w 230483"/>
                                              <a:gd name="T19" fmla="*/ 6719 h 122425"/>
                                              <a:gd name="T20" fmla="*/ 166622 w 230483"/>
                                              <a:gd name="T21" fmla="*/ 39 h 122425"/>
                                              <a:gd name="T22" fmla="*/ 102577 w 230483"/>
                                              <a:gd name="T23" fmla="*/ 3379 h 122425"/>
                                              <a:gd name="T24" fmla="*/ 0 60000 65536"/>
                                              <a:gd name="T25" fmla="*/ 0 60000 65536"/>
                                              <a:gd name="T26" fmla="*/ 0 60000 65536"/>
                                              <a:gd name="T27" fmla="*/ 0 60000 65536"/>
                                              <a:gd name="T28" fmla="*/ 0 60000 65536"/>
                                              <a:gd name="T29" fmla="*/ 0 60000 65536"/>
                                              <a:gd name="T30" fmla="*/ 0 60000 65536"/>
                                              <a:gd name="T31" fmla="*/ 0 60000 65536"/>
                                              <a:gd name="T32" fmla="*/ 0 60000 65536"/>
                                              <a:gd name="T33" fmla="*/ 0 60000 65536"/>
                                              <a:gd name="T34" fmla="*/ 0 60000 65536"/>
                                              <a:gd name="T35" fmla="*/ 0 60000 65536"/>
                                            </a:gdLst>
                                            <a:ahLst/>
                                            <a:cxnLst>
                                              <a:cxn ang="T24">
                                                <a:pos x="T0" y="T1"/>
                                              </a:cxn>
                                              <a:cxn ang="T25">
                                                <a:pos x="T2" y="T3"/>
                                              </a:cxn>
                                              <a:cxn ang="T26">
                                                <a:pos x="T4" y="T5"/>
                                              </a:cxn>
                                              <a:cxn ang="T27">
                                                <a:pos x="T6" y="T7"/>
                                              </a:cxn>
                                              <a:cxn ang="T28">
                                                <a:pos x="T8" y="T9"/>
                                              </a:cxn>
                                              <a:cxn ang="T29">
                                                <a:pos x="T10" y="T11"/>
                                              </a:cxn>
                                              <a:cxn ang="T30">
                                                <a:pos x="T12" y="T13"/>
                                              </a:cxn>
                                              <a:cxn ang="T31">
                                                <a:pos x="T14" y="T15"/>
                                              </a:cxn>
                                              <a:cxn ang="T32">
                                                <a:pos x="T16" y="T17"/>
                                              </a:cxn>
                                              <a:cxn ang="T33">
                                                <a:pos x="T18" y="T19"/>
                                              </a:cxn>
                                              <a:cxn ang="T34">
                                                <a:pos x="T20" y="T21"/>
                                              </a:cxn>
                                              <a:cxn ang="T35">
                                                <a:pos x="T22" y="T23"/>
                                              </a:cxn>
                                            </a:cxnLst>
                                            <a:rect l="0" t="0" r="r" b="b"/>
                                            <a:pathLst>
                                              <a:path w="230483" h="122425">
                                                <a:moveTo>
                                                  <a:pt x="103135" y="6515"/>
                                                </a:moveTo>
                                                <a:cubicBezTo>
                                                  <a:pt x="78450" y="12955"/>
                                                  <a:pt x="19422" y="38712"/>
                                                  <a:pt x="19422" y="38712"/>
                                                </a:cubicBezTo>
                                                <a:cubicBezTo>
                                                  <a:pt x="4397" y="47298"/>
                                                  <a:pt x="16203" y="49444"/>
                                                  <a:pt x="12983" y="58030"/>
                                                </a:cubicBezTo>
                                                <a:cubicBezTo>
                                                  <a:pt x="9763" y="66616"/>
                                                  <a:pt x="104" y="90228"/>
                                                  <a:pt x="104" y="90228"/>
                                                </a:cubicBezTo>
                                                <a:cubicBezTo>
                                                  <a:pt x="-969" y="100961"/>
                                                  <a:pt x="6543" y="122425"/>
                                                  <a:pt x="6543" y="122425"/>
                                                </a:cubicBezTo>
                                                <a:lnTo>
                                                  <a:pt x="6543" y="122425"/>
                                                </a:lnTo>
                                                <a:cubicBezTo>
                                                  <a:pt x="17275" y="120279"/>
                                                  <a:pt x="55912" y="117059"/>
                                                  <a:pt x="70937" y="109546"/>
                                                </a:cubicBezTo>
                                                <a:cubicBezTo>
                                                  <a:pt x="85962" y="102033"/>
                                                  <a:pt x="70937" y="92374"/>
                                                  <a:pt x="96695" y="77349"/>
                                                </a:cubicBezTo>
                                                <a:cubicBezTo>
                                                  <a:pt x="122453" y="62324"/>
                                                  <a:pt x="225484" y="19394"/>
                                                  <a:pt x="225484" y="19394"/>
                                                </a:cubicBezTo>
                                                <a:cubicBezTo>
                                                  <a:pt x="243729" y="8662"/>
                                                  <a:pt x="206166" y="12954"/>
                                                  <a:pt x="206166" y="12954"/>
                                                </a:cubicBezTo>
                                                <a:cubicBezTo>
                                                  <a:pt x="196507" y="9734"/>
                                                  <a:pt x="182554" y="-998"/>
                                                  <a:pt x="167529" y="75"/>
                                                </a:cubicBezTo>
                                                <a:cubicBezTo>
                                                  <a:pt x="152504" y="1148"/>
                                                  <a:pt x="127820" y="75"/>
                                                  <a:pt x="103135" y="6515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>
                                            <a:solidFill>
                                              <a:srgbClr val="672F09"/>
                                            </a:solidFill>
                                            <a:miter lim="800000"/>
                                            <a:headEnd/>
                                            <a:tailEnd/>
                                          </a:ln>
                                        </p:spPr>
                                        <p:txBody>
                                          <a:bodyPr rot="0" vert="horz" wrap="square" lIns="91440" tIns="45720" rIns="91440" bIns="45720" anchor="ctr" anchorCtr="0" upright="1"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664" name="Freeform 663"/>
                                        <p:cNvSpPr>
                                          <a:spLocks/>
                                        </p:cNvSpPr>
                                        <p:nvPr/>
                                      </p:nvSpPr>
                                      <p:spPr bwMode="auto">
                                        <a:xfrm rot="212886" flipV="1">
                                          <a:off x="7662" y="6181"/>
                                          <a:ext cx="1875" cy="948"/>
                                        </a:xfrm>
                                        <a:custGeom>
                                          <a:avLst/>
                                          <a:gdLst>
                                            <a:gd name="T0" fmla="*/ 83891 w 230483"/>
                                            <a:gd name="T1" fmla="*/ 5044 h 122425"/>
                                            <a:gd name="T2" fmla="*/ 15798 w 230483"/>
                                            <a:gd name="T3" fmla="*/ 29970 h 122425"/>
                                            <a:gd name="T4" fmla="*/ 10560 w 230483"/>
                                            <a:gd name="T5" fmla="*/ 44926 h 122425"/>
                                            <a:gd name="T6" fmla="*/ 85 w 230483"/>
                                            <a:gd name="T7" fmla="*/ 69853 h 122425"/>
                                            <a:gd name="T8" fmla="*/ 5322 w 230483"/>
                                            <a:gd name="T9" fmla="*/ 94780 h 122425"/>
                                            <a:gd name="T10" fmla="*/ 5322 w 230483"/>
                                            <a:gd name="T11" fmla="*/ 94780 h 122425"/>
                                            <a:gd name="T12" fmla="*/ 57701 w 230483"/>
                                            <a:gd name="T13" fmla="*/ 84809 h 122425"/>
                                            <a:gd name="T14" fmla="*/ 78653 w 230483"/>
                                            <a:gd name="T15" fmla="*/ 59883 h 122425"/>
                                            <a:gd name="T16" fmla="*/ 183411 w 230483"/>
                                            <a:gd name="T17" fmla="*/ 15015 h 122425"/>
                                            <a:gd name="T18" fmla="*/ 167697 w 230483"/>
                                            <a:gd name="T19" fmla="*/ 10029 h 122425"/>
                                            <a:gd name="T20" fmla="*/ 136270 w 230483"/>
                                            <a:gd name="T21" fmla="*/ 58 h 122425"/>
                                            <a:gd name="T22" fmla="*/ 83891 w 230483"/>
                                            <a:gd name="T23" fmla="*/ 5044 h 122425"/>
                                            <a:gd name="T24" fmla="*/ 0 60000 65536"/>
                                            <a:gd name="T25" fmla="*/ 0 60000 65536"/>
                                            <a:gd name="T26" fmla="*/ 0 60000 65536"/>
                                            <a:gd name="T27" fmla="*/ 0 60000 65536"/>
                                            <a:gd name="T28" fmla="*/ 0 60000 65536"/>
                                            <a:gd name="T29" fmla="*/ 0 60000 65536"/>
                                            <a:gd name="T30" fmla="*/ 0 60000 65536"/>
                                            <a:gd name="T31" fmla="*/ 0 60000 65536"/>
                                            <a:gd name="T32" fmla="*/ 0 60000 65536"/>
                                            <a:gd name="T33" fmla="*/ 0 60000 65536"/>
                                            <a:gd name="T34" fmla="*/ 0 60000 65536"/>
                                            <a:gd name="T35" fmla="*/ 0 60000 65536"/>
                                          </a:gdLst>
                                          <a:ahLst/>
                                          <a:cxnLst>
                                            <a:cxn ang="T24">
                                              <a:pos x="T0" y="T1"/>
                                            </a:cxn>
                                            <a:cxn ang="T25">
                                              <a:pos x="T2" y="T3"/>
                                            </a:cxn>
                                            <a:cxn ang="T26">
                                              <a:pos x="T4" y="T5"/>
                                            </a:cxn>
                                            <a:cxn ang="T27">
                                              <a:pos x="T6" y="T7"/>
                                            </a:cxn>
                                            <a:cxn ang="T28">
                                              <a:pos x="T8" y="T9"/>
                                            </a:cxn>
                                            <a:cxn ang="T29">
                                              <a:pos x="T10" y="T11"/>
                                            </a:cxn>
                                            <a:cxn ang="T30">
                                              <a:pos x="T12" y="T13"/>
                                            </a:cxn>
                                            <a:cxn ang="T31">
                                              <a:pos x="T14" y="T15"/>
                                            </a:cxn>
                                            <a:cxn ang="T32">
                                              <a:pos x="T16" y="T17"/>
                                            </a:cxn>
                                            <a:cxn ang="T33">
                                              <a:pos x="T18" y="T19"/>
                                            </a:cxn>
                                            <a:cxn ang="T34">
                                              <a:pos x="T20" y="T21"/>
                                            </a:cxn>
                                            <a:cxn ang="T35">
                                              <a:pos x="T22" y="T23"/>
                                            </a:cxn>
                                          </a:cxnLst>
                                          <a:rect l="0" t="0" r="r" b="b"/>
                                          <a:pathLst>
                                            <a:path w="230483" h="122425">
                                              <a:moveTo>
                                                <a:pt x="103135" y="6515"/>
                                              </a:moveTo>
                                              <a:cubicBezTo>
                                                <a:pt x="78450" y="12955"/>
                                                <a:pt x="19422" y="38712"/>
                                                <a:pt x="19422" y="38712"/>
                                              </a:cubicBezTo>
                                              <a:cubicBezTo>
                                                <a:pt x="4397" y="47298"/>
                                                <a:pt x="16203" y="49444"/>
                                                <a:pt x="12983" y="58030"/>
                                              </a:cubicBezTo>
                                              <a:cubicBezTo>
                                                <a:pt x="9763" y="66616"/>
                                                <a:pt x="104" y="90228"/>
                                                <a:pt x="104" y="90228"/>
                                              </a:cubicBezTo>
                                              <a:cubicBezTo>
                                                <a:pt x="-969" y="100961"/>
                                                <a:pt x="6543" y="122425"/>
                                                <a:pt x="6543" y="122425"/>
                                              </a:cubicBezTo>
                                              <a:lnTo>
                                                <a:pt x="6543" y="122425"/>
                                              </a:lnTo>
                                              <a:cubicBezTo>
                                                <a:pt x="17275" y="120279"/>
                                                <a:pt x="55912" y="117059"/>
                                                <a:pt x="70937" y="109546"/>
                                              </a:cubicBezTo>
                                              <a:cubicBezTo>
                                                <a:pt x="85962" y="102033"/>
                                                <a:pt x="70937" y="92374"/>
                                                <a:pt x="96695" y="77349"/>
                                              </a:cubicBezTo>
                                              <a:cubicBezTo>
                                                <a:pt x="122453" y="62324"/>
                                                <a:pt x="225484" y="19394"/>
                                                <a:pt x="225484" y="19394"/>
                                              </a:cubicBezTo>
                                              <a:cubicBezTo>
                                                <a:pt x="243729" y="8662"/>
                                                <a:pt x="206166" y="12954"/>
                                                <a:pt x="206166" y="12954"/>
                                              </a:cubicBezTo>
                                              <a:cubicBezTo>
                                                <a:pt x="196507" y="9734"/>
                                                <a:pt x="182554" y="-998"/>
                                                <a:pt x="167529" y="75"/>
                                              </a:cubicBezTo>
                                              <a:cubicBezTo>
                                                <a:pt x="152504" y="1148"/>
                                                <a:pt x="127820" y="75"/>
                                                <a:pt x="103135" y="6515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BA6D4E"/>
                                        </a:solidFill>
                                        <a:ln w="12700">
                                          <a:solidFill>
                                            <a:srgbClr val="672F09"/>
                                          </a:solidFill>
                                          <a:miter lim="800000"/>
                                          <a:headEnd/>
                                          <a:tailEnd/>
                                        </a:ln>
                                      </p:spPr>
                                      <p:txBody>
                                        <a:bodyPr rot="0" vert="horz" wrap="square" lIns="91440" tIns="45720" rIns="91440" bIns="45720" anchor="ctr" anchorCtr="0" upright="1"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  <p:grpSp>
                                      <p:nvGrpSpPr>
                                        <p:cNvPr id="665" name="Group 664"/>
                                        <p:cNvGrpSpPr>
                                          <a:grpSpLocks/>
                                        </p:cNvGrpSpPr>
                                        <p:nvPr/>
                                      </p:nvGrpSpPr>
                                      <p:grpSpPr bwMode="auto">
                                        <a:xfrm>
                                          <a:off x="4572" y="579"/>
                                          <a:ext cx="1416" cy="3391"/>
                                          <a:chOff x="-33612" y="0"/>
                                          <a:chExt cx="192600" cy="359410"/>
                                        </a:xfrm>
                                      </p:grpSpPr>
                                      <p:grpSp>
                                        <p:nvGrpSpPr>
                                          <p:cNvPr id="666" name="Group 665"/>
                                          <p:cNvGrpSpPr>
                                            <a:grpSpLocks/>
                                          </p:cNvGrpSpPr>
                                          <p:nvPr/>
                                        </p:nvGrpSpPr>
                                        <p:grpSpPr bwMode="auto">
                                          <a:xfrm>
                                            <a:off x="0" y="0"/>
                                            <a:ext cx="158988" cy="359410"/>
                                            <a:chOff x="0" y="0"/>
                                            <a:chExt cx="158988" cy="359410"/>
                                          </a:xfrm>
                                        </p:grpSpPr>
                                        <p:sp>
                                          <p:nvSpPr>
                                            <p:cNvPr id="668" name="Freeform 667"/>
                                            <p:cNvSpPr>
                                              <a:spLocks/>
                                            </p:cNvSpPr>
                                            <p:nvPr/>
                                          </p:nvSpPr>
                                          <p:spPr bwMode="auto">
                                            <a:xfrm rot="1304777" flipH="1">
                                              <a:off x="0" y="0"/>
                                              <a:ext cx="158988" cy="35941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T0" fmla="*/ 54003 w 97772"/>
                                                <a:gd name="T1" fmla="*/ 307044 h 309624"/>
                                                <a:gd name="T2" fmla="*/ 1647 w 97772"/>
                                                <a:gd name="T3" fmla="*/ 194922 h 309624"/>
                                                <a:gd name="T4" fmla="*/ 12118 w 97772"/>
                                                <a:gd name="T5" fmla="*/ 172496 h 309624"/>
                                                <a:gd name="T6" fmla="*/ 54003 w 97772"/>
                                                <a:gd name="T7" fmla="*/ 82798 h 309624"/>
                                                <a:gd name="T8" fmla="*/ 74946 w 97772"/>
                                                <a:gd name="T9" fmla="*/ 37949 h 309624"/>
                                                <a:gd name="T10" fmla="*/ 95888 w 97772"/>
                                                <a:gd name="T11" fmla="*/ 575 h 309624"/>
                                                <a:gd name="T12" fmla="*/ 116831 w 97772"/>
                                                <a:gd name="T13" fmla="*/ 67848 h 309624"/>
                                                <a:gd name="T14" fmla="*/ 127302 w 97772"/>
                                                <a:gd name="T15" fmla="*/ 105223 h 309624"/>
                                                <a:gd name="T16" fmla="*/ 148244 w 97772"/>
                                                <a:gd name="T17" fmla="*/ 165022 h 309624"/>
                                                <a:gd name="T18" fmla="*/ 158715 w 97772"/>
                                                <a:gd name="T19" fmla="*/ 224820 h 309624"/>
                                                <a:gd name="T20" fmla="*/ 137774 w 97772"/>
                                                <a:gd name="T21" fmla="*/ 314520 h 309624"/>
                                                <a:gd name="T22" fmla="*/ 137774 w 97772"/>
                                                <a:gd name="T23" fmla="*/ 329468 h 309624"/>
                                                <a:gd name="T24" fmla="*/ 95888 w 97772"/>
                                                <a:gd name="T25" fmla="*/ 359368 h 309624"/>
                                                <a:gd name="T26" fmla="*/ 54003 w 97772"/>
                                                <a:gd name="T27" fmla="*/ 307044 h 309624"/>
                                                <a:gd name="T28" fmla="*/ 0 60000 65536"/>
                                                <a:gd name="T29" fmla="*/ 0 60000 65536"/>
                                                <a:gd name="T30" fmla="*/ 0 60000 65536"/>
                                                <a:gd name="T31" fmla="*/ 0 60000 65536"/>
                                                <a:gd name="T32" fmla="*/ 0 60000 65536"/>
                                                <a:gd name="T33" fmla="*/ 0 60000 65536"/>
                                                <a:gd name="T34" fmla="*/ 0 60000 65536"/>
                                                <a:gd name="T35" fmla="*/ 0 60000 65536"/>
                                                <a:gd name="T36" fmla="*/ 0 60000 65536"/>
                                                <a:gd name="T37" fmla="*/ 0 60000 65536"/>
                                                <a:gd name="T38" fmla="*/ 0 60000 65536"/>
                                                <a:gd name="T39" fmla="*/ 0 60000 65536"/>
                                                <a:gd name="T40" fmla="*/ 0 60000 65536"/>
                                                <a:gd name="T41" fmla="*/ 0 60000 65536"/>
                                              </a:gdLst>
                                              <a:ahLst/>
                                              <a:cxnLst>
                                                <a:cxn ang="T28">
                                                  <a:pos x="T0" y="T1"/>
                                                </a:cxn>
                                                <a:cxn ang="T29">
                                                  <a:pos x="T2" y="T3"/>
                                                </a:cxn>
                                                <a:cxn ang="T30">
                                                  <a:pos x="T4" y="T5"/>
                                                </a:cxn>
                                                <a:cxn ang="T31">
                                                  <a:pos x="T6" y="T7"/>
                                                </a:cxn>
                                                <a:cxn ang="T32">
                                                  <a:pos x="T8" y="T9"/>
                                                </a:cxn>
                                                <a:cxn ang="T33">
                                                  <a:pos x="T10" y="T11"/>
                                                </a:cxn>
                                                <a:cxn ang="T34">
                                                  <a:pos x="T12" y="T13"/>
                                                </a:cxn>
                                                <a:cxn ang="T35">
                                                  <a:pos x="T14" y="T15"/>
                                                </a:cxn>
                                                <a:cxn ang="T36">
                                                  <a:pos x="T16" y="T17"/>
                                                </a:cxn>
                                                <a:cxn ang="T37">
                                                  <a:pos x="T18" y="T19"/>
                                                </a:cxn>
                                                <a:cxn ang="T38">
                                                  <a:pos x="T20" y="T21"/>
                                                </a:cxn>
                                                <a:cxn ang="T39">
                                                  <a:pos x="T22" y="T23"/>
                                                </a:cxn>
                                                <a:cxn ang="T40">
                                                  <a:pos x="T24" y="T25"/>
                                                </a:cxn>
                                                <a:cxn ang="T41">
                                                  <a:pos x="T26" y="T27"/>
                                                </a:cxn>
                                              </a:cxnLst>
                                              <a:rect l="0" t="0" r="r" b="b"/>
                                              <a:pathLst>
                                                <a:path w="97772" h="309624">
                                                  <a:moveTo>
                                                    <a:pt x="33210" y="264512"/>
                                                  </a:moveTo>
                                                  <a:cubicBezTo>
                                                    <a:pt x="23551" y="240901"/>
                                                    <a:pt x="5306" y="187239"/>
                                                    <a:pt x="1013" y="167921"/>
                                                  </a:cubicBezTo>
                                                  <a:cubicBezTo>
                                                    <a:pt x="-3280" y="148603"/>
                                                    <a:pt x="7452" y="148602"/>
                                                    <a:pt x="7452" y="148602"/>
                                                  </a:cubicBezTo>
                                                  <a:lnTo>
                                                    <a:pt x="33210" y="71329"/>
                                                  </a:lnTo>
                                                  <a:cubicBezTo>
                                                    <a:pt x="39649" y="52011"/>
                                                    <a:pt x="41796" y="44498"/>
                                                    <a:pt x="46089" y="32692"/>
                                                  </a:cubicBezTo>
                                                  <a:cubicBezTo>
                                                    <a:pt x="50382" y="20886"/>
                                                    <a:pt x="54675" y="-3798"/>
                                                    <a:pt x="58968" y="495"/>
                                                  </a:cubicBezTo>
                                                  <a:cubicBezTo>
                                                    <a:pt x="63261" y="4788"/>
                                                    <a:pt x="68627" y="43425"/>
                                                    <a:pt x="71847" y="58450"/>
                                                  </a:cubicBezTo>
                                                  <a:cubicBezTo>
                                                    <a:pt x="75067" y="73475"/>
                                                    <a:pt x="75066" y="76695"/>
                                                    <a:pt x="78286" y="90647"/>
                                                  </a:cubicBezTo>
                                                  <a:cubicBezTo>
                                                    <a:pt x="81506" y="104599"/>
                                                    <a:pt x="87945" y="124991"/>
                                                    <a:pt x="91165" y="142163"/>
                                                  </a:cubicBezTo>
                                                  <a:cubicBezTo>
                                                    <a:pt x="94385" y="159335"/>
                                                    <a:pt x="98677" y="172213"/>
                                                    <a:pt x="97604" y="193678"/>
                                                  </a:cubicBezTo>
                                                  <a:cubicBezTo>
                                                    <a:pt x="96531" y="215143"/>
                                                    <a:pt x="84726" y="270952"/>
                                                    <a:pt x="84726" y="270952"/>
                                                  </a:cubicBezTo>
                                                  <a:cubicBezTo>
                                                    <a:pt x="82580" y="285977"/>
                                                    <a:pt x="89019" y="277391"/>
                                                    <a:pt x="84726" y="283830"/>
                                                  </a:cubicBezTo>
                                                  <a:cubicBezTo>
                                                    <a:pt x="80433" y="290269"/>
                                                    <a:pt x="67554" y="308515"/>
                                                    <a:pt x="58968" y="309588"/>
                                                  </a:cubicBezTo>
                                                  <a:cubicBezTo>
                                                    <a:pt x="50382" y="310661"/>
                                                    <a:pt x="42869" y="288123"/>
                                                    <a:pt x="33210" y="264512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8E410C"/>
                                            </a:solidFill>
                                            <a:ln w="12700">
                                              <a:solidFill>
                                                <a:srgbClr val="672F09"/>
                                              </a:solidFill>
                                              <a:miter lim="800000"/>
                                              <a:headEnd/>
                                              <a:tailEnd/>
                                            </a:ln>
                                          </p:spPr>
                                          <p:txBody>
                                            <a:bodyPr rot="0" vert="horz" wrap="square" lIns="91440" tIns="45720" rIns="91440" bIns="45720" anchor="ctr" anchorCtr="0" upright="1"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669" name="Freeform 668"/>
                                            <p:cNvSpPr>
                                              <a:spLocks/>
                                            </p:cNvSpPr>
                                            <p:nvPr/>
                                          </p:nvSpPr>
                                          <p:spPr bwMode="auto">
                                            <a:xfrm rot="1686700" flipH="1">
                                              <a:off x="19318" y="64394"/>
                                              <a:ext cx="86360" cy="27305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T0" fmla="*/ 29334 w 97772"/>
                                                <a:gd name="T1" fmla="*/ 233267 h 309624"/>
                                                <a:gd name="T2" fmla="*/ 895 w 97772"/>
                                                <a:gd name="T3" fmla="*/ 148086 h 309624"/>
                                                <a:gd name="T4" fmla="*/ 6582 w 97772"/>
                                                <a:gd name="T5" fmla="*/ 131049 h 309624"/>
                                                <a:gd name="T6" fmla="*/ 29334 w 97772"/>
                                                <a:gd name="T7" fmla="*/ 62903 h 309624"/>
                                                <a:gd name="T8" fmla="*/ 40709 w 97772"/>
                                                <a:gd name="T9" fmla="*/ 28830 h 309624"/>
                                                <a:gd name="T10" fmla="*/ 52085 w 97772"/>
                                                <a:gd name="T11" fmla="*/ 437 h 309624"/>
                                                <a:gd name="T12" fmla="*/ 63461 w 97772"/>
                                                <a:gd name="T13" fmla="*/ 51546 h 309624"/>
                                                <a:gd name="T14" fmla="*/ 69148 w 97772"/>
                                                <a:gd name="T15" fmla="*/ 79939 h 309624"/>
                                                <a:gd name="T16" fmla="*/ 80524 w 97772"/>
                                                <a:gd name="T17" fmla="*/ 125370 h 309624"/>
                                                <a:gd name="T18" fmla="*/ 86212 w 97772"/>
                                                <a:gd name="T19" fmla="*/ 170800 h 309624"/>
                                                <a:gd name="T20" fmla="*/ 74837 w 97772"/>
                                                <a:gd name="T21" fmla="*/ 238946 h 309624"/>
                                                <a:gd name="T22" fmla="*/ 74837 w 97772"/>
                                                <a:gd name="T23" fmla="*/ 250303 h 309624"/>
                                                <a:gd name="T24" fmla="*/ 52085 w 97772"/>
                                                <a:gd name="T25" fmla="*/ 273018 h 309624"/>
                                                <a:gd name="T26" fmla="*/ 29334 w 97772"/>
                                                <a:gd name="T27" fmla="*/ 233267 h 309624"/>
                                                <a:gd name="T28" fmla="*/ 0 60000 65536"/>
                                                <a:gd name="T29" fmla="*/ 0 60000 65536"/>
                                                <a:gd name="T30" fmla="*/ 0 60000 65536"/>
                                                <a:gd name="T31" fmla="*/ 0 60000 65536"/>
                                                <a:gd name="T32" fmla="*/ 0 60000 65536"/>
                                                <a:gd name="T33" fmla="*/ 0 60000 65536"/>
                                                <a:gd name="T34" fmla="*/ 0 60000 65536"/>
                                                <a:gd name="T35" fmla="*/ 0 60000 65536"/>
                                                <a:gd name="T36" fmla="*/ 0 60000 65536"/>
                                                <a:gd name="T37" fmla="*/ 0 60000 65536"/>
                                                <a:gd name="T38" fmla="*/ 0 60000 65536"/>
                                                <a:gd name="T39" fmla="*/ 0 60000 65536"/>
                                                <a:gd name="T40" fmla="*/ 0 60000 65536"/>
                                                <a:gd name="T41" fmla="*/ 0 60000 65536"/>
                                              </a:gdLst>
                                              <a:ahLst/>
                                              <a:cxnLst>
                                                <a:cxn ang="T28">
                                                  <a:pos x="T0" y="T1"/>
                                                </a:cxn>
                                                <a:cxn ang="T29">
                                                  <a:pos x="T2" y="T3"/>
                                                </a:cxn>
                                                <a:cxn ang="T30">
                                                  <a:pos x="T4" y="T5"/>
                                                </a:cxn>
                                                <a:cxn ang="T31">
                                                  <a:pos x="T6" y="T7"/>
                                                </a:cxn>
                                                <a:cxn ang="T32">
                                                  <a:pos x="T8" y="T9"/>
                                                </a:cxn>
                                                <a:cxn ang="T33">
                                                  <a:pos x="T10" y="T11"/>
                                                </a:cxn>
                                                <a:cxn ang="T34">
                                                  <a:pos x="T12" y="T13"/>
                                                </a:cxn>
                                                <a:cxn ang="T35">
                                                  <a:pos x="T14" y="T15"/>
                                                </a:cxn>
                                                <a:cxn ang="T36">
                                                  <a:pos x="T16" y="T17"/>
                                                </a:cxn>
                                                <a:cxn ang="T37">
                                                  <a:pos x="T18" y="T19"/>
                                                </a:cxn>
                                                <a:cxn ang="T38">
                                                  <a:pos x="T20" y="T21"/>
                                                </a:cxn>
                                                <a:cxn ang="T39">
                                                  <a:pos x="T22" y="T23"/>
                                                </a:cxn>
                                                <a:cxn ang="T40">
                                                  <a:pos x="T24" y="T25"/>
                                                </a:cxn>
                                                <a:cxn ang="T41">
                                                  <a:pos x="T26" y="T27"/>
                                                </a:cxn>
                                              </a:cxnLst>
                                              <a:rect l="0" t="0" r="r" b="b"/>
                                              <a:pathLst>
                                                <a:path w="97772" h="309624">
                                                  <a:moveTo>
                                                    <a:pt x="33210" y="264512"/>
                                                  </a:moveTo>
                                                  <a:cubicBezTo>
                                                    <a:pt x="23551" y="240901"/>
                                                    <a:pt x="5306" y="187239"/>
                                                    <a:pt x="1013" y="167921"/>
                                                  </a:cubicBezTo>
                                                  <a:cubicBezTo>
                                                    <a:pt x="-3280" y="148603"/>
                                                    <a:pt x="7452" y="148602"/>
                                                    <a:pt x="7452" y="148602"/>
                                                  </a:cubicBezTo>
                                                  <a:lnTo>
                                                    <a:pt x="33210" y="71329"/>
                                                  </a:lnTo>
                                                  <a:cubicBezTo>
                                                    <a:pt x="39649" y="52011"/>
                                                    <a:pt x="41796" y="44498"/>
                                                    <a:pt x="46089" y="32692"/>
                                                  </a:cubicBezTo>
                                                  <a:cubicBezTo>
                                                    <a:pt x="50382" y="20886"/>
                                                    <a:pt x="54675" y="-3798"/>
                                                    <a:pt x="58968" y="495"/>
                                                  </a:cubicBezTo>
                                                  <a:cubicBezTo>
                                                    <a:pt x="63261" y="4788"/>
                                                    <a:pt x="68627" y="43425"/>
                                                    <a:pt x="71847" y="58450"/>
                                                  </a:cubicBezTo>
                                                  <a:cubicBezTo>
                                                    <a:pt x="75067" y="73475"/>
                                                    <a:pt x="75066" y="76695"/>
                                                    <a:pt x="78286" y="90647"/>
                                                  </a:cubicBezTo>
                                                  <a:cubicBezTo>
                                                    <a:pt x="81506" y="104599"/>
                                                    <a:pt x="87945" y="124991"/>
                                                    <a:pt x="91165" y="142163"/>
                                                  </a:cubicBezTo>
                                                  <a:cubicBezTo>
                                                    <a:pt x="94385" y="159335"/>
                                                    <a:pt x="98677" y="172213"/>
                                                    <a:pt x="97604" y="193678"/>
                                                  </a:cubicBezTo>
                                                  <a:cubicBezTo>
                                                    <a:pt x="96531" y="215143"/>
                                                    <a:pt x="84726" y="270952"/>
                                                    <a:pt x="84726" y="270952"/>
                                                  </a:cubicBezTo>
                                                  <a:cubicBezTo>
                                                    <a:pt x="82580" y="285977"/>
                                                    <a:pt x="89019" y="277391"/>
                                                    <a:pt x="84726" y="283830"/>
                                                  </a:cubicBezTo>
                                                  <a:cubicBezTo>
                                                    <a:pt x="80433" y="290269"/>
                                                    <a:pt x="67554" y="308515"/>
                                                    <a:pt x="58968" y="309588"/>
                                                  </a:cubicBezTo>
                                                  <a:cubicBezTo>
                                                    <a:pt x="50382" y="310661"/>
                                                    <a:pt x="42869" y="288123"/>
                                                    <a:pt x="33210" y="264512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>
                                              <a:solidFill>
                                                <a:srgbClr val="672F09"/>
                                              </a:solidFill>
                                              <a:miter lim="800000"/>
                                              <a:headEnd/>
                                              <a:tailEnd/>
                                            </a:ln>
                                          </p:spPr>
                                          <p:txBody>
                                            <a:bodyPr rot="0" vert="horz" wrap="square" lIns="91440" tIns="45720" rIns="91440" bIns="45720" anchor="ctr" anchorCtr="0" upright="1"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cxnSp>
                                        <p:nvCxnSpPr>
                                          <p:cNvPr id="667" name="Straight Connector 666"/>
                                          <p:cNvCxnSpPr>
                                            <a:cxnSpLocks noChangeShapeType="1"/>
                                          </p:cNvCxnSpPr>
                                          <p:nvPr/>
                                        </p:nvCxnSpPr>
                                        <p:spPr bwMode="auto">
                                          <a:xfrm flipV="1">
                                            <a:off x="-33612" y="141986"/>
                                            <a:ext cx="109392" cy="176028"/>
                                          </a:xfrm>
                                          <a:prstGeom prst="line">
                                            <a:avLst/>
                                          </a:prstGeom>
                                          <a:noFill/>
                                          <a:ln w="6350">
                                            <a:solidFill>
                                              <a:srgbClr val="672F09"/>
                                            </a:solidFill>
                                            <a:miter lim="800000"/>
                                            <a:headEnd/>
                                            <a:tailEnd/>
                                          </a:ln>
                                          <a:extLst>
                                            <a:ext uri="{909E8E84-426E-40DD-AFC4-6F175D3DCCD1}">
                                              <a14:hiddenFill xmlns:a14="http://schemas.microsoft.com/office/drawing/2010/main">
                                                <a:noFill/>
                                              </a14:hiddenFill>
                                            </a:ext>
                                          </a:extLst>
                                        </p:spPr>
                                      </p:cxnSp>
                                    </p:grpSp>
                                  </p:grpSp>
                                  <p:sp>
                                    <p:nvSpPr>
                                      <p:cNvPr id="661" name="Freeform 660"/>
                                      <p:cNvSpPr>
                                        <a:spLocks/>
                                      </p:cNvSpPr>
                                      <p:nvPr/>
                                    </p:nvSpPr>
                                    <p:spPr bwMode="auto">
                                      <a:xfrm rot="419018">
                                        <a:off x="12546" y="9741"/>
                                        <a:ext cx="5496" cy="7863"/>
                                      </a:xfrm>
                                      <a:custGeom>
                                        <a:avLst/>
                                        <a:gdLst>
                                          <a:gd name="T0" fmla="*/ 164671 w 479256"/>
                                          <a:gd name="T1" fmla="*/ 92489 h 773676"/>
                                          <a:gd name="T2" fmla="*/ 31731 w 479256"/>
                                          <a:gd name="T3" fmla="*/ 269200 h 773676"/>
                                          <a:gd name="T4" fmla="*/ 2188 w 479256"/>
                                          <a:gd name="T5" fmla="*/ 321559 h 773676"/>
                                          <a:gd name="T6" fmla="*/ 2188 w 479256"/>
                                          <a:gd name="T7" fmla="*/ 354283 h 773676"/>
                                          <a:gd name="T8" fmla="*/ 16960 w 479256"/>
                                          <a:gd name="T9" fmla="*/ 373917 h 773676"/>
                                          <a:gd name="T10" fmla="*/ 39117 w 479256"/>
                                          <a:gd name="T11" fmla="*/ 413187 h 773676"/>
                                          <a:gd name="T12" fmla="*/ 61273 w 479256"/>
                                          <a:gd name="T13" fmla="*/ 419731 h 773676"/>
                                          <a:gd name="T14" fmla="*/ 105586 w 479256"/>
                                          <a:gd name="T15" fmla="*/ 439367 h 773676"/>
                                          <a:gd name="T16" fmla="*/ 164671 w 479256"/>
                                          <a:gd name="T17" fmla="*/ 465545 h 773676"/>
                                          <a:gd name="T18" fmla="*/ 208985 w 479256"/>
                                          <a:gd name="T19" fmla="*/ 478635 h 773676"/>
                                          <a:gd name="T20" fmla="*/ 282840 w 479256"/>
                                          <a:gd name="T21" fmla="*/ 498270 h 773676"/>
                                          <a:gd name="T22" fmla="*/ 290225 w 479256"/>
                                          <a:gd name="T23" fmla="*/ 511359 h 773676"/>
                                          <a:gd name="T24" fmla="*/ 253297 w 479256"/>
                                          <a:gd name="T25" fmla="*/ 550629 h 773676"/>
                                          <a:gd name="T26" fmla="*/ 216370 w 479256"/>
                                          <a:gd name="T27" fmla="*/ 602988 h 773676"/>
                                          <a:gd name="T28" fmla="*/ 172056 w 479256"/>
                                          <a:gd name="T29" fmla="*/ 648802 h 773676"/>
                                          <a:gd name="T30" fmla="*/ 149900 w 479256"/>
                                          <a:gd name="T31" fmla="*/ 688070 h 773676"/>
                                          <a:gd name="T32" fmla="*/ 105586 w 479256"/>
                                          <a:gd name="T33" fmla="*/ 746974 h 773676"/>
                                          <a:gd name="T34" fmla="*/ 172056 w 479256"/>
                                          <a:gd name="T35" fmla="*/ 707705 h 773676"/>
                                          <a:gd name="T36" fmla="*/ 142515 w 479256"/>
                                          <a:gd name="T37" fmla="*/ 760064 h 773676"/>
                                          <a:gd name="T38" fmla="*/ 194214 w 479256"/>
                                          <a:gd name="T39" fmla="*/ 740430 h 773676"/>
                                          <a:gd name="T40" fmla="*/ 179442 w 479256"/>
                                          <a:gd name="T41" fmla="*/ 786243 h 773676"/>
                                          <a:gd name="T42" fmla="*/ 216370 w 479256"/>
                                          <a:gd name="T43" fmla="*/ 753519 h 773676"/>
                                          <a:gd name="T44" fmla="*/ 245912 w 479256"/>
                                          <a:gd name="T45" fmla="*/ 727340 h 773676"/>
                                          <a:gd name="T46" fmla="*/ 290225 w 479256"/>
                                          <a:gd name="T47" fmla="*/ 661891 h 773676"/>
                                          <a:gd name="T48" fmla="*/ 334539 w 479256"/>
                                          <a:gd name="T49" fmla="*/ 602988 h 773676"/>
                                          <a:gd name="T50" fmla="*/ 364081 w 479256"/>
                                          <a:gd name="T51" fmla="*/ 576808 h 773676"/>
                                          <a:gd name="T52" fmla="*/ 371466 w 479256"/>
                                          <a:gd name="T53" fmla="*/ 563718 h 773676"/>
                                          <a:gd name="T54" fmla="*/ 423165 w 479256"/>
                                          <a:gd name="T55" fmla="*/ 511359 h 773676"/>
                                          <a:gd name="T56" fmla="*/ 460093 w 479256"/>
                                          <a:gd name="T57" fmla="*/ 465545 h 773676"/>
                                          <a:gd name="T58" fmla="*/ 423165 w 479256"/>
                                          <a:gd name="T59" fmla="*/ 439367 h 773676"/>
                                          <a:gd name="T60" fmla="*/ 356695 w 479256"/>
                                          <a:gd name="T61" fmla="*/ 413187 h 773676"/>
                                          <a:gd name="T62" fmla="*/ 327154 w 479256"/>
                                          <a:gd name="T63" fmla="*/ 387007 h 773676"/>
                                          <a:gd name="T64" fmla="*/ 319767 w 479256"/>
                                          <a:gd name="T65" fmla="*/ 367373 h 773676"/>
                                          <a:gd name="T66" fmla="*/ 334539 w 479256"/>
                                          <a:gd name="T67" fmla="*/ 308469 h 773676"/>
                                          <a:gd name="T68" fmla="*/ 341924 w 479256"/>
                                          <a:gd name="T69" fmla="*/ 288835 h 773676"/>
                                          <a:gd name="T70" fmla="*/ 371466 w 479256"/>
                                          <a:gd name="T71" fmla="*/ 282290 h 773676"/>
                                          <a:gd name="T72" fmla="*/ 393623 w 479256"/>
                                          <a:gd name="T73" fmla="*/ 256110 h 773676"/>
                                          <a:gd name="T74" fmla="*/ 452708 w 479256"/>
                                          <a:gd name="T75" fmla="*/ 210296 h 773676"/>
                                          <a:gd name="T76" fmla="*/ 489635 w 479256"/>
                                          <a:gd name="T77" fmla="*/ 164482 h 773676"/>
                                          <a:gd name="T78" fmla="*/ 511791 w 479256"/>
                                          <a:gd name="T79" fmla="*/ 125214 h 773676"/>
                                          <a:gd name="T80" fmla="*/ 541334 w 479256"/>
                                          <a:gd name="T81" fmla="*/ 46675 h 773676"/>
                                          <a:gd name="T82" fmla="*/ 541334 w 479256"/>
                                          <a:gd name="T83" fmla="*/ 861 h 773676"/>
                                          <a:gd name="T84" fmla="*/ 445323 w 479256"/>
                                          <a:gd name="T85" fmla="*/ 20496 h 773676"/>
                                          <a:gd name="T86" fmla="*/ 378852 w 479256"/>
                                          <a:gd name="T87" fmla="*/ 66310 h 773676"/>
                                          <a:gd name="T88" fmla="*/ 268069 w 479256"/>
                                          <a:gd name="T89" fmla="*/ 72854 h 773676"/>
                                          <a:gd name="T90" fmla="*/ 164671 w 479256"/>
                                          <a:gd name="T91" fmla="*/ 92489 h 773676"/>
                                          <a:gd name="T92" fmla="*/ 0 60000 65536"/>
                                          <a:gd name="T93" fmla="*/ 0 60000 65536"/>
                                          <a:gd name="T94" fmla="*/ 0 60000 65536"/>
                                          <a:gd name="T95" fmla="*/ 0 60000 65536"/>
                                          <a:gd name="T96" fmla="*/ 0 60000 65536"/>
                                          <a:gd name="T97" fmla="*/ 0 60000 65536"/>
                                          <a:gd name="T98" fmla="*/ 0 60000 65536"/>
                                          <a:gd name="T99" fmla="*/ 0 60000 65536"/>
                                          <a:gd name="T100" fmla="*/ 0 60000 65536"/>
                                          <a:gd name="T101" fmla="*/ 0 60000 65536"/>
                                          <a:gd name="T102" fmla="*/ 0 60000 65536"/>
                                          <a:gd name="T103" fmla="*/ 0 60000 65536"/>
                                          <a:gd name="T104" fmla="*/ 0 60000 65536"/>
                                          <a:gd name="T105" fmla="*/ 0 60000 65536"/>
                                          <a:gd name="T106" fmla="*/ 0 60000 65536"/>
                                          <a:gd name="T107" fmla="*/ 0 60000 65536"/>
                                          <a:gd name="T108" fmla="*/ 0 60000 65536"/>
                                          <a:gd name="T109" fmla="*/ 0 60000 65536"/>
                                          <a:gd name="T110" fmla="*/ 0 60000 65536"/>
                                          <a:gd name="T111" fmla="*/ 0 60000 65536"/>
                                          <a:gd name="T112" fmla="*/ 0 60000 65536"/>
                                          <a:gd name="T113" fmla="*/ 0 60000 65536"/>
                                          <a:gd name="T114" fmla="*/ 0 60000 65536"/>
                                          <a:gd name="T115" fmla="*/ 0 60000 65536"/>
                                          <a:gd name="T116" fmla="*/ 0 60000 65536"/>
                                          <a:gd name="T117" fmla="*/ 0 60000 65536"/>
                                          <a:gd name="T118" fmla="*/ 0 60000 65536"/>
                                          <a:gd name="T119" fmla="*/ 0 60000 65536"/>
                                          <a:gd name="T120" fmla="*/ 0 60000 65536"/>
                                          <a:gd name="T121" fmla="*/ 0 60000 65536"/>
                                          <a:gd name="T122" fmla="*/ 0 60000 65536"/>
                                          <a:gd name="T123" fmla="*/ 0 60000 65536"/>
                                          <a:gd name="T124" fmla="*/ 0 60000 65536"/>
                                          <a:gd name="T125" fmla="*/ 0 60000 65536"/>
                                          <a:gd name="T126" fmla="*/ 0 60000 65536"/>
                                          <a:gd name="T127" fmla="*/ 0 60000 65536"/>
                                          <a:gd name="T128" fmla="*/ 0 60000 65536"/>
                                          <a:gd name="T129" fmla="*/ 0 60000 65536"/>
                                          <a:gd name="T130" fmla="*/ 0 60000 65536"/>
                                          <a:gd name="T131" fmla="*/ 0 60000 65536"/>
                                          <a:gd name="T132" fmla="*/ 0 60000 65536"/>
                                          <a:gd name="T133" fmla="*/ 0 60000 65536"/>
                                          <a:gd name="T134" fmla="*/ 0 60000 65536"/>
                                          <a:gd name="T135" fmla="*/ 0 60000 65536"/>
                                          <a:gd name="T136" fmla="*/ 0 60000 65536"/>
                                          <a:gd name="T137" fmla="*/ 0 60000 65536"/>
                                        </a:gdLst>
                                        <a:ahLst/>
                                        <a:cxnLst>
                                          <a:cxn ang="T92">
                                            <a:pos x="T0" y="T1"/>
                                          </a:cxn>
                                          <a:cxn ang="T93">
                                            <a:pos x="T2" y="T3"/>
                                          </a:cxn>
                                          <a:cxn ang="T94">
                                            <a:pos x="T4" y="T5"/>
                                          </a:cxn>
                                          <a:cxn ang="T95">
                                            <a:pos x="T6" y="T7"/>
                                          </a:cxn>
                                          <a:cxn ang="T96">
                                            <a:pos x="T8" y="T9"/>
                                          </a:cxn>
                                          <a:cxn ang="T97">
                                            <a:pos x="T10" y="T11"/>
                                          </a:cxn>
                                          <a:cxn ang="T98">
                                            <a:pos x="T12" y="T13"/>
                                          </a:cxn>
                                          <a:cxn ang="T99">
                                            <a:pos x="T14" y="T15"/>
                                          </a:cxn>
                                          <a:cxn ang="T100">
                                            <a:pos x="T16" y="T17"/>
                                          </a:cxn>
                                          <a:cxn ang="T101">
                                            <a:pos x="T18" y="T19"/>
                                          </a:cxn>
                                          <a:cxn ang="T102">
                                            <a:pos x="T20" y="T21"/>
                                          </a:cxn>
                                          <a:cxn ang="T103">
                                            <a:pos x="T22" y="T23"/>
                                          </a:cxn>
                                          <a:cxn ang="T104">
                                            <a:pos x="T24" y="T25"/>
                                          </a:cxn>
                                          <a:cxn ang="T105">
                                            <a:pos x="T26" y="T27"/>
                                          </a:cxn>
                                          <a:cxn ang="T106">
                                            <a:pos x="T28" y="T29"/>
                                          </a:cxn>
                                          <a:cxn ang="T107">
                                            <a:pos x="T30" y="T31"/>
                                          </a:cxn>
                                          <a:cxn ang="T108">
                                            <a:pos x="T32" y="T33"/>
                                          </a:cxn>
                                          <a:cxn ang="T109">
                                            <a:pos x="T34" y="T35"/>
                                          </a:cxn>
                                          <a:cxn ang="T110">
                                            <a:pos x="T36" y="T37"/>
                                          </a:cxn>
                                          <a:cxn ang="T111">
                                            <a:pos x="T38" y="T39"/>
                                          </a:cxn>
                                          <a:cxn ang="T112">
                                            <a:pos x="T40" y="T41"/>
                                          </a:cxn>
                                          <a:cxn ang="T113">
                                            <a:pos x="T42" y="T43"/>
                                          </a:cxn>
                                          <a:cxn ang="T114">
                                            <a:pos x="T44" y="T45"/>
                                          </a:cxn>
                                          <a:cxn ang="T115">
                                            <a:pos x="T46" y="T47"/>
                                          </a:cxn>
                                          <a:cxn ang="T116">
                                            <a:pos x="T48" y="T49"/>
                                          </a:cxn>
                                          <a:cxn ang="T117">
                                            <a:pos x="T50" y="T51"/>
                                          </a:cxn>
                                          <a:cxn ang="T118">
                                            <a:pos x="T52" y="T53"/>
                                          </a:cxn>
                                          <a:cxn ang="T119">
                                            <a:pos x="T54" y="T55"/>
                                          </a:cxn>
                                          <a:cxn ang="T120">
                                            <a:pos x="T56" y="T57"/>
                                          </a:cxn>
                                          <a:cxn ang="T121">
                                            <a:pos x="T58" y="T59"/>
                                          </a:cxn>
                                          <a:cxn ang="T122">
                                            <a:pos x="T60" y="T61"/>
                                          </a:cxn>
                                          <a:cxn ang="T123">
                                            <a:pos x="T62" y="T63"/>
                                          </a:cxn>
                                          <a:cxn ang="T124">
                                            <a:pos x="T64" y="T65"/>
                                          </a:cxn>
                                          <a:cxn ang="T125">
                                            <a:pos x="T66" y="T67"/>
                                          </a:cxn>
                                          <a:cxn ang="T126">
                                            <a:pos x="T68" y="T69"/>
                                          </a:cxn>
                                          <a:cxn ang="T127">
                                            <a:pos x="T70" y="T71"/>
                                          </a:cxn>
                                          <a:cxn ang="T128">
                                            <a:pos x="T72" y="T73"/>
                                          </a:cxn>
                                          <a:cxn ang="T129">
                                            <a:pos x="T74" y="T75"/>
                                          </a:cxn>
                                          <a:cxn ang="T130">
                                            <a:pos x="T76" y="T77"/>
                                          </a:cxn>
                                          <a:cxn ang="T131">
                                            <a:pos x="T78" y="T79"/>
                                          </a:cxn>
                                          <a:cxn ang="T132">
                                            <a:pos x="T80" y="T81"/>
                                          </a:cxn>
                                          <a:cxn ang="T133">
                                            <a:pos x="T82" y="T83"/>
                                          </a:cxn>
                                          <a:cxn ang="T134">
                                            <a:pos x="T84" y="T85"/>
                                          </a:cxn>
                                          <a:cxn ang="T135">
                                            <a:pos x="T86" y="T87"/>
                                          </a:cxn>
                                          <a:cxn ang="T136">
                                            <a:pos x="T88" y="T89"/>
                                          </a:cxn>
                                          <a:cxn ang="T137">
                                            <a:pos x="T90" y="T91"/>
                                          </a:cxn>
                                        </a:cxnLst>
                                        <a:rect l="0" t="0" r="r" b="b"/>
                                        <a:pathLst>
                                          <a:path w="479256" h="773676">
                                            <a:moveTo>
                                              <a:pt x="143576" y="90999"/>
                                            </a:moveTo>
                                            <a:cubicBezTo>
                                              <a:pt x="109232" y="123196"/>
                                              <a:pt x="51277" y="227301"/>
                                              <a:pt x="27666" y="264864"/>
                                            </a:cubicBezTo>
                                            <a:cubicBezTo>
                                              <a:pt x="4055" y="302427"/>
                                              <a:pt x="1908" y="316380"/>
                                              <a:pt x="1908" y="316380"/>
                                            </a:cubicBezTo>
                                            <a:cubicBezTo>
                                              <a:pt x="-2385" y="330332"/>
                                              <a:pt x="1908" y="348577"/>
                                              <a:pt x="1908" y="348577"/>
                                            </a:cubicBezTo>
                                            <a:cubicBezTo>
                                              <a:pt x="4054" y="357163"/>
                                              <a:pt x="9421" y="358236"/>
                                              <a:pt x="14787" y="367895"/>
                                            </a:cubicBezTo>
                                            <a:cubicBezTo>
                                              <a:pt x="20153" y="377554"/>
                                              <a:pt x="34106" y="406532"/>
                                              <a:pt x="34106" y="406532"/>
                                            </a:cubicBezTo>
                                            <a:cubicBezTo>
                                              <a:pt x="40545" y="414045"/>
                                              <a:pt x="43765" y="408678"/>
                                              <a:pt x="53424" y="412971"/>
                                            </a:cubicBezTo>
                                            <a:cubicBezTo>
                                              <a:pt x="63083" y="417264"/>
                                              <a:pt x="92060" y="432290"/>
                                              <a:pt x="92060" y="432290"/>
                                            </a:cubicBezTo>
                                            <a:cubicBezTo>
                                              <a:pt x="107085" y="439803"/>
                                              <a:pt x="128551" y="451608"/>
                                              <a:pt x="143576" y="458047"/>
                                            </a:cubicBezTo>
                                            <a:cubicBezTo>
                                              <a:pt x="158601" y="464486"/>
                                              <a:pt x="165041" y="465560"/>
                                              <a:pt x="182213" y="470926"/>
                                            </a:cubicBezTo>
                                            <a:cubicBezTo>
                                              <a:pt x="199385" y="476292"/>
                                              <a:pt x="246607" y="490245"/>
                                              <a:pt x="246607" y="490245"/>
                                            </a:cubicBezTo>
                                            <a:cubicBezTo>
                                              <a:pt x="258413" y="495611"/>
                                              <a:pt x="257339" y="494537"/>
                                              <a:pt x="253046" y="503123"/>
                                            </a:cubicBezTo>
                                            <a:cubicBezTo>
                                              <a:pt x="248753" y="511709"/>
                                              <a:pt x="231581" y="526735"/>
                                              <a:pt x="220849" y="541760"/>
                                            </a:cubicBezTo>
                                            <a:cubicBezTo>
                                              <a:pt x="210117" y="556785"/>
                                              <a:pt x="200458" y="577177"/>
                                              <a:pt x="188652" y="593276"/>
                                            </a:cubicBezTo>
                                            <a:cubicBezTo>
                                              <a:pt x="176846" y="609375"/>
                                              <a:pt x="159674" y="624400"/>
                                              <a:pt x="150015" y="638352"/>
                                            </a:cubicBezTo>
                                            <a:cubicBezTo>
                                              <a:pt x="140356" y="652304"/>
                                              <a:pt x="140356" y="660890"/>
                                              <a:pt x="130697" y="676988"/>
                                            </a:cubicBezTo>
                                            <a:cubicBezTo>
                                              <a:pt x="121038" y="693087"/>
                                              <a:pt x="88840" y="731723"/>
                                              <a:pt x="92060" y="734943"/>
                                            </a:cubicBezTo>
                                            <a:cubicBezTo>
                                              <a:pt x="95280" y="738163"/>
                                              <a:pt x="144649" y="694161"/>
                                              <a:pt x="150015" y="696307"/>
                                            </a:cubicBezTo>
                                            <a:cubicBezTo>
                                              <a:pt x="155381" y="698454"/>
                                              <a:pt x="121038" y="742456"/>
                                              <a:pt x="124258" y="747822"/>
                                            </a:cubicBezTo>
                                            <a:cubicBezTo>
                                              <a:pt x="127478" y="753188"/>
                                              <a:pt x="163968" y="724211"/>
                                              <a:pt x="169334" y="728504"/>
                                            </a:cubicBezTo>
                                            <a:cubicBezTo>
                                              <a:pt x="174700" y="732797"/>
                                              <a:pt x="153235" y="771434"/>
                                              <a:pt x="156455" y="773580"/>
                                            </a:cubicBezTo>
                                            <a:cubicBezTo>
                                              <a:pt x="159675" y="775726"/>
                                              <a:pt x="188652" y="741383"/>
                                              <a:pt x="188652" y="741383"/>
                                            </a:cubicBezTo>
                                            <a:cubicBezTo>
                                              <a:pt x="198311" y="731724"/>
                                              <a:pt x="203678" y="730650"/>
                                              <a:pt x="214410" y="715625"/>
                                            </a:cubicBezTo>
                                            <a:cubicBezTo>
                                              <a:pt x="225142" y="700600"/>
                                              <a:pt x="240167" y="671621"/>
                                              <a:pt x="253046" y="651230"/>
                                            </a:cubicBezTo>
                                            <a:cubicBezTo>
                                              <a:pt x="265925" y="630839"/>
                                              <a:pt x="291683" y="593276"/>
                                              <a:pt x="291683" y="593276"/>
                                            </a:cubicBezTo>
                                            <a:cubicBezTo>
                                              <a:pt x="302416" y="579324"/>
                                              <a:pt x="317441" y="567518"/>
                                              <a:pt x="317441" y="567518"/>
                                            </a:cubicBezTo>
                                            <a:cubicBezTo>
                                              <a:pt x="322807" y="561079"/>
                                              <a:pt x="315294" y="565371"/>
                                              <a:pt x="323880" y="554639"/>
                                            </a:cubicBezTo>
                                            <a:cubicBezTo>
                                              <a:pt x="332466" y="543907"/>
                                              <a:pt x="356077" y="519222"/>
                                              <a:pt x="368956" y="503123"/>
                                            </a:cubicBezTo>
                                            <a:cubicBezTo>
                                              <a:pt x="381835" y="487024"/>
                                              <a:pt x="401153" y="458047"/>
                                              <a:pt x="401153" y="458047"/>
                                            </a:cubicBezTo>
                                            <a:cubicBezTo>
                                              <a:pt x="401153" y="446242"/>
                                              <a:pt x="383981" y="440876"/>
                                              <a:pt x="368956" y="432290"/>
                                            </a:cubicBezTo>
                                            <a:cubicBezTo>
                                              <a:pt x="353931" y="423704"/>
                                              <a:pt x="311001" y="406532"/>
                                              <a:pt x="311001" y="406532"/>
                                            </a:cubicBezTo>
                                            <a:cubicBezTo>
                                              <a:pt x="297049" y="397946"/>
                                              <a:pt x="285244" y="380774"/>
                                              <a:pt x="285244" y="380774"/>
                                            </a:cubicBezTo>
                                            <a:cubicBezTo>
                                              <a:pt x="279878" y="373261"/>
                                              <a:pt x="277731" y="374335"/>
                                              <a:pt x="278804" y="361456"/>
                                            </a:cubicBezTo>
                                            <a:cubicBezTo>
                                              <a:pt x="279877" y="348577"/>
                                              <a:pt x="288463" y="316380"/>
                                              <a:pt x="291683" y="303501"/>
                                            </a:cubicBezTo>
                                            <a:cubicBezTo>
                                              <a:pt x="294903" y="290622"/>
                                              <a:pt x="298122" y="284183"/>
                                              <a:pt x="298122" y="284183"/>
                                            </a:cubicBezTo>
                                            <a:cubicBezTo>
                                              <a:pt x="303488" y="279890"/>
                                              <a:pt x="323880" y="277743"/>
                                              <a:pt x="323880" y="277743"/>
                                            </a:cubicBezTo>
                                            <a:cubicBezTo>
                                              <a:pt x="331393" y="272377"/>
                                              <a:pt x="331392" y="263791"/>
                                              <a:pt x="343198" y="251985"/>
                                            </a:cubicBezTo>
                                            <a:cubicBezTo>
                                              <a:pt x="355004" y="240179"/>
                                              <a:pt x="380762" y="221934"/>
                                              <a:pt x="394714" y="206909"/>
                                            </a:cubicBezTo>
                                            <a:cubicBezTo>
                                              <a:pt x="408666" y="191884"/>
                                              <a:pt x="418325" y="175785"/>
                                              <a:pt x="426911" y="161833"/>
                                            </a:cubicBezTo>
                                            <a:cubicBezTo>
                                              <a:pt x="435497" y="147881"/>
                                              <a:pt x="438716" y="142515"/>
                                              <a:pt x="446229" y="123197"/>
                                            </a:cubicBezTo>
                                            <a:cubicBezTo>
                                              <a:pt x="453742" y="103879"/>
                                              <a:pt x="467694" y="66315"/>
                                              <a:pt x="471987" y="45923"/>
                                            </a:cubicBezTo>
                                            <a:cubicBezTo>
                                              <a:pt x="476280" y="25531"/>
                                              <a:pt x="485939" y="5140"/>
                                              <a:pt x="471987" y="847"/>
                                            </a:cubicBezTo>
                                            <a:cubicBezTo>
                                              <a:pt x="458035" y="-3446"/>
                                              <a:pt x="411886" y="9434"/>
                                              <a:pt x="388275" y="20166"/>
                                            </a:cubicBezTo>
                                            <a:cubicBezTo>
                                              <a:pt x="364664" y="30898"/>
                                              <a:pt x="356078" y="56656"/>
                                              <a:pt x="330320" y="65242"/>
                                            </a:cubicBezTo>
                                            <a:cubicBezTo>
                                              <a:pt x="304562" y="73828"/>
                                              <a:pt x="268072" y="67388"/>
                                              <a:pt x="233728" y="71681"/>
                                            </a:cubicBezTo>
                                            <a:cubicBezTo>
                                              <a:pt x="199384" y="75974"/>
                                              <a:pt x="177920" y="58802"/>
                                              <a:pt x="143576" y="90999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rgbClr val="562100"/>
                                          </a:gs>
                                          <a:gs pos="50000">
                                            <a:srgbClr val="7F3400"/>
                                          </a:gs>
                                          <a:gs pos="100000">
                                            <a:srgbClr val="983F02"/>
                                          </a:gs>
                                        </a:gsLst>
                                        <a:lin ang="8100000" scaled="1"/>
                                        <a:tileRect/>
                                      </a:gradFill>
                                      <a:ln>
                                        <a:noFill/>
                                      </a:ln>
                                      <a:extLst>
                                        <a:ext uri="{91240B29-F687-4F45-9708-019B960494DF}">
                                          <a14:hiddenLine xmlns:a14="http://schemas.microsoft.com/office/drawing/2010/main" w="12700">
                                            <a:solidFill>
                                              <a:srgbClr val="000000"/>
                                            </a:solidFill>
                                            <a:miter lim="800000"/>
                                            <a:headEnd/>
                                            <a:tailEnd/>
                                          </a14:hiddenLine>
                                        </a:ext>
                                      </a:extLst>
                                    </p:spPr>
                                    <p:txBody>
                                      <a:bodyPr rot="0" vert="horz" wrap="square" lIns="91440" tIns="45720" rIns="91440" bIns="45720" anchor="ctr" anchorCtr="0" upright="1"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</p:grpSp>
                            </p:grpSp>
                          </p:grpSp>
                          <p:sp>
                            <p:nvSpPr>
                              <p:cNvPr id="650" name="Freeform 649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 rot="-9279478">
                                <a:off x="20413" y="10431"/>
                                <a:ext cx="3489" cy="772"/>
                              </a:xfrm>
                              <a:custGeom>
                                <a:avLst/>
                                <a:gdLst>
                                  <a:gd name="T0" fmla="*/ 284 w 244897"/>
                                  <a:gd name="T1" fmla="*/ 6027 h 140530"/>
                                  <a:gd name="T2" fmla="*/ 101220 w 244897"/>
                                  <a:gd name="T3" fmla="*/ 2492 h 140530"/>
                                  <a:gd name="T4" fmla="*/ 183805 w 244897"/>
                                  <a:gd name="T5" fmla="*/ 2492 h 140530"/>
                                  <a:gd name="T6" fmla="*/ 275564 w 244897"/>
                                  <a:gd name="T7" fmla="*/ 34301 h 140530"/>
                                  <a:gd name="T8" fmla="*/ 312269 w 244897"/>
                                  <a:gd name="T9" fmla="*/ 59042 h 140530"/>
                                  <a:gd name="T10" fmla="*/ 348972 w 244897"/>
                                  <a:gd name="T11" fmla="*/ 76713 h 140530"/>
                                  <a:gd name="T12" fmla="*/ 303092 w 244897"/>
                                  <a:gd name="T13" fmla="*/ 69645 h 140530"/>
                                  <a:gd name="T14" fmla="*/ 248037 w 244897"/>
                                  <a:gd name="T15" fmla="*/ 48439 h 140530"/>
                                  <a:gd name="T16" fmla="*/ 220508 w 244897"/>
                                  <a:gd name="T17" fmla="*/ 34301 h 140530"/>
                                  <a:gd name="T18" fmla="*/ 156276 w 244897"/>
                                  <a:gd name="T19" fmla="*/ 27233 h 140530"/>
                                  <a:gd name="T20" fmla="*/ 147100 w 244897"/>
                                  <a:gd name="T21" fmla="*/ 27233 h 140530"/>
                                  <a:gd name="T22" fmla="*/ 73691 w 244897"/>
                                  <a:gd name="T23" fmla="*/ 20164 h 140530"/>
                                  <a:gd name="T24" fmla="*/ 284 w 244897"/>
                                  <a:gd name="T25" fmla="*/ 6027 h 140530"/>
                                  <a:gd name="T26" fmla="*/ 0 60000 65536"/>
                                  <a:gd name="T27" fmla="*/ 0 60000 65536"/>
                                  <a:gd name="T28" fmla="*/ 0 60000 65536"/>
                                  <a:gd name="T29" fmla="*/ 0 60000 65536"/>
                                  <a:gd name="T30" fmla="*/ 0 60000 65536"/>
                                  <a:gd name="T31" fmla="*/ 0 60000 65536"/>
                                  <a:gd name="T32" fmla="*/ 0 60000 65536"/>
                                  <a:gd name="T33" fmla="*/ 0 60000 65536"/>
                                  <a:gd name="T34" fmla="*/ 0 60000 65536"/>
                                  <a:gd name="T35" fmla="*/ 0 60000 65536"/>
                                  <a:gd name="T36" fmla="*/ 0 60000 65536"/>
                                  <a:gd name="T37" fmla="*/ 0 60000 65536"/>
                                  <a:gd name="T38" fmla="*/ 0 60000 65536"/>
                                </a:gdLst>
                                <a:ahLst/>
                                <a:cxnLst>
                                  <a:cxn ang="T26">
                                    <a:pos x="T0" y="T1"/>
                                  </a:cxn>
                                  <a:cxn ang="T27">
                                    <a:pos x="T2" y="T3"/>
                                  </a:cxn>
                                  <a:cxn ang="T28">
                                    <a:pos x="T4" y="T5"/>
                                  </a:cxn>
                                  <a:cxn ang="T29">
                                    <a:pos x="T6" y="T7"/>
                                  </a:cxn>
                                  <a:cxn ang="T30">
                                    <a:pos x="T8" y="T9"/>
                                  </a:cxn>
                                  <a:cxn ang="T31">
                                    <a:pos x="T10" y="T11"/>
                                  </a:cxn>
                                  <a:cxn ang="T32">
                                    <a:pos x="T12" y="T13"/>
                                  </a:cxn>
                                  <a:cxn ang="T33">
                                    <a:pos x="T14" y="T15"/>
                                  </a:cxn>
                                  <a:cxn ang="T34">
                                    <a:pos x="T16" y="T17"/>
                                  </a:cxn>
                                  <a:cxn ang="T35">
                                    <a:pos x="T18" y="T19"/>
                                  </a:cxn>
                                  <a:cxn ang="T36">
                                    <a:pos x="T20" y="T21"/>
                                  </a:cxn>
                                  <a:cxn ang="T37">
                                    <a:pos x="T22" y="T23"/>
                                  </a:cxn>
                                  <a:cxn ang="T38">
                                    <a:pos x="T24" y="T25"/>
                                  </a:cxn>
                                </a:cxnLst>
                                <a:rect l="0" t="0" r="r" b="b"/>
                                <a:pathLst>
                                  <a:path w="244897" h="140530">
                                    <a:moveTo>
                                      <a:pt x="199" y="10981"/>
                                    </a:moveTo>
                                    <a:cubicBezTo>
                                      <a:pt x="3419" y="5615"/>
                                      <a:pt x="49568" y="5614"/>
                                      <a:pt x="71033" y="4541"/>
                                    </a:cubicBezTo>
                                    <a:cubicBezTo>
                                      <a:pt x="92498" y="3468"/>
                                      <a:pt x="108597" y="-5118"/>
                                      <a:pt x="128988" y="4541"/>
                                    </a:cubicBezTo>
                                    <a:cubicBezTo>
                                      <a:pt x="149379" y="14200"/>
                                      <a:pt x="178357" y="45324"/>
                                      <a:pt x="193382" y="62496"/>
                                    </a:cubicBezTo>
                                    <a:cubicBezTo>
                                      <a:pt x="208407" y="79668"/>
                                      <a:pt x="210554" y="94693"/>
                                      <a:pt x="219140" y="107572"/>
                                    </a:cubicBezTo>
                                    <a:cubicBezTo>
                                      <a:pt x="227726" y="120451"/>
                                      <a:pt x="244897" y="139769"/>
                                      <a:pt x="244897" y="139769"/>
                                    </a:cubicBezTo>
                                    <a:cubicBezTo>
                                      <a:pt x="243824" y="142989"/>
                                      <a:pt x="224506" y="135477"/>
                                      <a:pt x="212700" y="126891"/>
                                    </a:cubicBezTo>
                                    <a:cubicBezTo>
                                      <a:pt x="200895" y="118305"/>
                                      <a:pt x="183723" y="98986"/>
                                      <a:pt x="174064" y="88254"/>
                                    </a:cubicBezTo>
                                    <a:cubicBezTo>
                                      <a:pt x="164405" y="77522"/>
                                      <a:pt x="165477" y="68935"/>
                                      <a:pt x="154745" y="62496"/>
                                    </a:cubicBezTo>
                                    <a:cubicBezTo>
                                      <a:pt x="144013" y="56057"/>
                                      <a:pt x="109669" y="49617"/>
                                      <a:pt x="109669" y="49617"/>
                                    </a:cubicBezTo>
                                    <a:cubicBezTo>
                                      <a:pt x="101083" y="47471"/>
                                      <a:pt x="112889" y="51763"/>
                                      <a:pt x="103230" y="49617"/>
                                    </a:cubicBezTo>
                                    <a:cubicBezTo>
                                      <a:pt x="93571" y="47471"/>
                                      <a:pt x="69959" y="39958"/>
                                      <a:pt x="51714" y="36738"/>
                                    </a:cubicBezTo>
                                    <a:cubicBezTo>
                                      <a:pt x="33469" y="33518"/>
                                      <a:pt x="-3021" y="16347"/>
                                      <a:pt x="199" y="10981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BA6D4E"/>
                              </a:solidFill>
                              <a:ln w="12700">
                                <a:solidFill>
                                  <a:sysClr val="windowText" lastClr="000000">
                                    <a:lumMod val="100000"/>
                                    <a:lumOff val="0"/>
                                  </a:sysClr>
                                </a:solidFill>
                                <a:miter lim="800000"/>
                                <a:headEnd/>
                                <a:tailEnd/>
                              </a:ln>
                            </p:spPr>
                            <p:txBody>
                              <a:bodyPr rot="0" vert="horz" wrap="square" lIns="91440" tIns="45720" rIns="91440" bIns="45720" anchor="ctr" anchorCtr="0" upright="1"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651" name="Freeform 650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 rot="-8016541">
                                <a:off x="18706" y="9433"/>
                                <a:ext cx="2445" cy="901"/>
                              </a:xfrm>
                              <a:custGeom>
                                <a:avLst/>
                                <a:gdLst>
                                  <a:gd name="T0" fmla="*/ 199 w 244897"/>
                                  <a:gd name="T1" fmla="*/ 7034 h 140530"/>
                                  <a:gd name="T2" fmla="*/ 70911 w 244897"/>
                                  <a:gd name="T3" fmla="*/ 2909 h 140530"/>
                                  <a:gd name="T4" fmla="*/ 128766 w 244897"/>
                                  <a:gd name="T5" fmla="*/ 2909 h 140530"/>
                                  <a:gd name="T6" fmla="*/ 193049 w 244897"/>
                                  <a:gd name="T7" fmla="*/ 40032 h 140530"/>
                                  <a:gd name="T8" fmla="*/ 218762 w 244897"/>
                                  <a:gd name="T9" fmla="*/ 68906 h 140530"/>
                                  <a:gd name="T10" fmla="*/ 244475 w 244897"/>
                                  <a:gd name="T11" fmla="*/ 89531 h 140530"/>
                                  <a:gd name="T12" fmla="*/ 212333 w 244897"/>
                                  <a:gd name="T13" fmla="*/ 81281 h 140530"/>
                                  <a:gd name="T14" fmla="*/ 173764 w 244897"/>
                                  <a:gd name="T15" fmla="*/ 56532 h 140530"/>
                                  <a:gd name="T16" fmla="*/ 154478 w 244897"/>
                                  <a:gd name="T17" fmla="*/ 40032 h 140530"/>
                                  <a:gd name="T18" fmla="*/ 109480 w 244897"/>
                                  <a:gd name="T19" fmla="*/ 31783 h 140530"/>
                                  <a:gd name="T20" fmla="*/ 103052 w 244897"/>
                                  <a:gd name="T21" fmla="*/ 31783 h 140530"/>
                                  <a:gd name="T22" fmla="*/ 51625 w 244897"/>
                                  <a:gd name="T23" fmla="*/ 23533 h 140530"/>
                                  <a:gd name="T24" fmla="*/ 199 w 244897"/>
                                  <a:gd name="T25" fmla="*/ 7034 h 140530"/>
                                  <a:gd name="T26" fmla="*/ 0 60000 65536"/>
                                  <a:gd name="T27" fmla="*/ 0 60000 65536"/>
                                  <a:gd name="T28" fmla="*/ 0 60000 65536"/>
                                  <a:gd name="T29" fmla="*/ 0 60000 65536"/>
                                  <a:gd name="T30" fmla="*/ 0 60000 65536"/>
                                  <a:gd name="T31" fmla="*/ 0 60000 65536"/>
                                  <a:gd name="T32" fmla="*/ 0 60000 65536"/>
                                  <a:gd name="T33" fmla="*/ 0 60000 65536"/>
                                  <a:gd name="T34" fmla="*/ 0 60000 65536"/>
                                  <a:gd name="T35" fmla="*/ 0 60000 65536"/>
                                  <a:gd name="T36" fmla="*/ 0 60000 65536"/>
                                  <a:gd name="T37" fmla="*/ 0 60000 65536"/>
                                  <a:gd name="T38" fmla="*/ 0 60000 65536"/>
                                </a:gdLst>
                                <a:ahLst/>
                                <a:cxnLst>
                                  <a:cxn ang="T26">
                                    <a:pos x="T0" y="T1"/>
                                  </a:cxn>
                                  <a:cxn ang="T27">
                                    <a:pos x="T2" y="T3"/>
                                  </a:cxn>
                                  <a:cxn ang="T28">
                                    <a:pos x="T4" y="T5"/>
                                  </a:cxn>
                                  <a:cxn ang="T29">
                                    <a:pos x="T6" y="T7"/>
                                  </a:cxn>
                                  <a:cxn ang="T30">
                                    <a:pos x="T8" y="T9"/>
                                  </a:cxn>
                                  <a:cxn ang="T31">
                                    <a:pos x="T10" y="T11"/>
                                  </a:cxn>
                                  <a:cxn ang="T32">
                                    <a:pos x="T12" y="T13"/>
                                  </a:cxn>
                                  <a:cxn ang="T33">
                                    <a:pos x="T14" y="T15"/>
                                  </a:cxn>
                                  <a:cxn ang="T34">
                                    <a:pos x="T16" y="T17"/>
                                  </a:cxn>
                                  <a:cxn ang="T35">
                                    <a:pos x="T18" y="T19"/>
                                  </a:cxn>
                                  <a:cxn ang="T36">
                                    <a:pos x="T20" y="T21"/>
                                  </a:cxn>
                                  <a:cxn ang="T37">
                                    <a:pos x="T22" y="T23"/>
                                  </a:cxn>
                                  <a:cxn ang="T38">
                                    <a:pos x="T24" y="T25"/>
                                  </a:cxn>
                                </a:cxnLst>
                                <a:rect l="0" t="0" r="r" b="b"/>
                                <a:pathLst>
                                  <a:path w="244897" h="140530">
                                    <a:moveTo>
                                      <a:pt x="199" y="10981"/>
                                    </a:moveTo>
                                    <a:cubicBezTo>
                                      <a:pt x="3419" y="5615"/>
                                      <a:pt x="49568" y="5614"/>
                                      <a:pt x="71033" y="4541"/>
                                    </a:cubicBezTo>
                                    <a:cubicBezTo>
                                      <a:pt x="92498" y="3468"/>
                                      <a:pt x="108597" y="-5118"/>
                                      <a:pt x="128988" y="4541"/>
                                    </a:cubicBezTo>
                                    <a:cubicBezTo>
                                      <a:pt x="149379" y="14200"/>
                                      <a:pt x="178357" y="45324"/>
                                      <a:pt x="193382" y="62496"/>
                                    </a:cubicBezTo>
                                    <a:cubicBezTo>
                                      <a:pt x="208407" y="79668"/>
                                      <a:pt x="210554" y="94693"/>
                                      <a:pt x="219140" y="107572"/>
                                    </a:cubicBezTo>
                                    <a:cubicBezTo>
                                      <a:pt x="227726" y="120451"/>
                                      <a:pt x="244897" y="139769"/>
                                      <a:pt x="244897" y="139769"/>
                                    </a:cubicBezTo>
                                    <a:cubicBezTo>
                                      <a:pt x="243824" y="142989"/>
                                      <a:pt x="224506" y="135477"/>
                                      <a:pt x="212700" y="126891"/>
                                    </a:cubicBezTo>
                                    <a:cubicBezTo>
                                      <a:pt x="200895" y="118305"/>
                                      <a:pt x="183723" y="98986"/>
                                      <a:pt x="174064" y="88254"/>
                                    </a:cubicBezTo>
                                    <a:cubicBezTo>
                                      <a:pt x="164405" y="77522"/>
                                      <a:pt x="165477" y="68935"/>
                                      <a:pt x="154745" y="62496"/>
                                    </a:cubicBezTo>
                                    <a:cubicBezTo>
                                      <a:pt x="144013" y="56057"/>
                                      <a:pt x="109669" y="49617"/>
                                      <a:pt x="109669" y="49617"/>
                                    </a:cubicBezTo>
                                    <a:cubicBezTo>
                                      <a:pt x="101083" y="47471"/>
                                      <a:pt x="112889" y="51763"/>
                                      <a:pt x="103230" y="49617"/>
                                    </a:cubicBezTo>
                                    <a:cubicBezTo>
                                      <a:pt x="93571" y="47471"/>
                                      <a:pt x="69959" y="39958"/>
                                      <a:pt x="51714" y="36738"/>
                                    </a:cubicBezTo>
                                    <a:cubicBezTo>
                                      <a:pt x="33469" y="33518"/>
                                      <a:pt x="-3021" y="16347"/>
                                      <a:pt x="199" y="10981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BA6D4E"/>
                              </a:solidFill>
                              <a:ln w="12700">
                                <a:solidFill>
                                  <a:srgbClr val="672F09"/>
                                </a:solidFill>
                                <a:miter lim="800000"/>
                                <a:headEnd/>
                                <a:tailEnd/>
                              </a:ln>
                            </p:spPr>
                            <p:txBody>
                              <a:bodyPr rot="0" vert="horz" wrap="square" lIns="91440" tIns="45720" rIns="91440" bIns="45720" anchor="ctr" anchorCtr="0" upright="1"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652" name="Freeform 651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 rot="1532529">
                                <a:off x="16871" y="7405"/>
                                <a:ext cx="3749" cy="1038"/>
                              </a:xfrm>
                              <a:custGeom>
                                <a:avLst/>
                                <a:gdLst>
                                  <a:gd name="T0" fmla="*/ 305 w 244897"/>
                                  <a:gd name="T1" fmla="*/ 8114 h 140530"/>
                                  <a:gd name="T2" fmla="*/ 108760 w 244897"/>
                                  <a:gd name="T3" fmla="*/ 3355 h 140530"/>
                                  <a:gd name="T4" fmla="*/ 197496 w 244897"/>
                                  <a:gd name="T5" fmla="*/ 3355 h 140530"/>
                                  <a:gd name="T6" fmla="*/ 296090 w 244897"/>
                                  <a:gd name="T7" fmla="*/ 46176 h 140530"/>
                                  <a:gd name="T8" fmla="*/ 335529 w 244897"/>
                                  <a:gd name="T9" fmla="*/ 79481 h 140530"/>
                                  <a:gd name="T10" fmla="*/ 374966 w 244897"/>
                                  <a:gd name="T11" fmla="*/ 103271 h 140530"/>
                                  <a:gd name="T12" fmla="*/ 325669 w 244897"/>
                                  <a:gd name="T13" fmla="*/ 93756 h 140530"/>
                                  <a:gd name="T14" fmla="*/ 266512 w 244897"/>
                                  <a:gd name="T15" fmla="*/ 65208 h 140530"/>
                                  <a:gd name="T16" fmla="*/ 236933 w 244897"/>
                                  <a:gd name="T17" fmla="*/ 46176 h 140530"/>
                                  <a:gd name="T18" fmla="*/ 167916 w 244897"/>
                                  <a:gd name="T19" fmla="*/ 36660 h 140530"/>
                                  <a:gd name="T20" fmla="*/ 158057 w 244897"/>
                                  <a:gd name="T21" fmla="*/ 36660 h 140530"/>
                                  <a:gd name="T22" fmla="*/ 79180 w 244897"/>
                                  <a:gd name="T23" fmla="*/ 27145 h 140530"/>
                                  <a:gd name="T24" fmla="*/ 305 w 244897"/>
                                  <a:gd name="T25" fmla="*/ 8114 h 140530"/>
                                  <a:gd name="T26" fmla="*/ 0 60000 65536"/>
                                  <a:gd name="T27" fmla="*/ 0 60000 65536"/>
                                  <a:gd name="T28" fmla="*/ 0 60000 65536"/>
                                  <a:gd name="T29" fmla="*/ 0 60000 65536"/>
                                  <a:gd name="T30" fmla="*/ 0 60000 65536"/>
                                  <a:gd name="T31" fmla="*/ 0 60000 65536"/>
                                  <a:gd name="T32" fmla="*/ 0 60000 65536"/>
                                  <a:gd name="T33" fmla="*/ 0 60000 65536"/>
                                  <a:gd name="T34" fmla="*/ 0 60000 65536"/>
                                  <a:gd name="T35" fmla="*/ 0 60000 65536"/>
                                  <a:gd name="T36" fmla="*/ 0 60000 65536"/>
                                  <a:gd name="T37" fmla="*/ 0 60000 65536"/>
                                  <a:gd name="T38" fmla="*/ 0 60000 65536"/>
                                </a:gdLst>
                                <a:ahLst/>
                                <a:cxnLst>
                                  <a:cxn ang="T26">
                                    <a:pos x="T0" y="T1"/>
                                  </a:cxn>
                                  <a:cxn ang="T27">
                                    <a:pos x="T2" y="T3"/>
                                  </a:cxn>
                                  <a:cxn ang="T28">
                                    <a:pos x="T4" y="T5"/>
                                  </a:cxn>
                                  <a:cxn ang="T29">
                                    <a:pos x="T6" y="T7"/>
                                  </a:cxn>
                                  <a:cxn ang="T30">
                                    <a:pos x="T8" y="T9"/>
                                  </a:cxn>
                                  <a:cxn ang="T31">
                                    <a:pos x="T10" y="T11"/>
                                  </a:cxn>
                                  <a:cxn ang="T32">
                                    <a:pos x="T12" y="T13"/>
                                  </a:cxn>
                                  <a:cxn ang="T33">
                                    <a:pos x="T14" y="T15"/>
                                  </a:cxn>
                                  <a:cxn ang="T34">
                                    <a:pos x="T16" y="T17"/>
                                  </a:cxn>
                                  <a:cxn ang="T35">
                                    <a:pos x="T18" y="T19"/>
                                  </a:cxn>
                                  <a:cxn ang="T36">
                                    <a:pos x="T20" y="T21"/>
                                  </a:cxn>
                                  <a:cxn ang="T37">
                                    <a:pos x="T22" y="T23"/>
                                  </a:cxn>
                                  <a:cxn ang="T38">
                                    <a:pos x="T24" y="T25"/>
                                  </a:cxn>
                                </a:cxnLst>
                                <a:rect l="0" t="0" r="r" b="b"/>
                                <a:pathLst>
                                  <a:path w="244897" h="140530">
                                    <a:moveTo>
                                      <a:pt x="199" y="10981"/>
                                    </a:moveTo>
                                    <a:cubicBezTo>
                                      <a:pt x="3419" y="5615"/>
                                      <a:pt x="49568" y="5614"/>
                                      <a:pt x="71033" y="4541"/>
                                    </a:cubicBezTo>
                                    <a:cubicBezTo>
                                      <a:pt x="92498" y="3468"/>
                                      <a:pt x="108597" y="-5118"/>
                                      <a:pt x="128988" y="4541"/>
                                    </a:cubicBezTo>
                                    <a:cubicBezTo>
                                      <a:pt x="149379" y="14200"/>
                                      <a:pt x="178357" y="45324"/>
                                      <a:pt x="193382" y="62496"/>
                                    </a:cubicBezTo>
                                    <a:cubicBezTo>
                                      <a:pt x="208407" y="79668"/>
                                      <a:pt x="210554" y="94693"/>
                                      <a:pt x="219140" y="107572"/>
                                    </a:cubicBezTo>
                                    <a:cubicBezTo>
                                      <a:pt x="227726" y="120451"/>
                                      <a:pt x="244897" y="139769"/>
                                      <a:pt x="244897" y="139769"/>
                                    </a:cubicBezTo>
                                    <a:cubicBezTo>
                                      <a:pt x="243824" y="142989"/>
                                      <a:pt x="224506" y="135477"/>
                                      <a:pt x="212700" y="126891"/>
                                    </a:cubicBezTo>
                                    <a:cubicBezTo>
                                      <a:pt x="200895" y="118305"/>
                                      <a:pt x="183723" y="98986"/>
                                      <a:pt x="174064" y="88254"/>
                                    </a:cubicBezTo>
                                    <a:cubicBezTo>
                                      <a:pt x="164405" y="77522"/>
                                      <a:pt x="165477" y="68935"/>
                                      <a:pt x="154745" y="62496"/>
                                    </a:cubicBezTo>
                                    <a:cubicBezTo>
                                      <a:pt x="144013" y="56057"/>
                                      <a:pt x="109669" y="49617"/>
                                      <a:pt x="109669" y="49617"/>
                                    </a:cubicBezTo>
                                    <a:cubicBezTo>
                                      <a:pt x="101083" y="47471"/>
                                      <a:pt x="112889" y="51763"/>
                                      <a:pt x="103230" y="49617"/>
                                    </a:cubicBezTo>
                                    <a:cubicBezTo>
                                      <a:pt x="93571" y="47471"/>
                                      <a:pt x="69959" y="39958"/>
                                      <a:pt x="51714" y="36738"/>
                                    </a:cubicBezTo>
                                    <a:cubicBezTo>
                                      <a:pt x="33469" y="33518"/>
                                      <a:pt x="-3021" y="16347"/>
                                      <a:pt x="199" y="10981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ysClr val="windowText" lastClr="000000">
                                  <a:lumMod val="100000"/>
                                  <a:lumOff val="0"/>
                                </a:sysClr>
                              </a:solidFill>
                              <a:ln w="12700">
                                <a:solidFill>
                                  <a:srgbClr val="672F09"/>
                                </a:solidFill>
                                <a:miter lim="800000"/>
                                <a:headEnd/>
                                <a:tailEnd/>
                              </a:ln>
                            </p:spPr>
                            <p:txBody>
                              <a:bodyPr rot="0" vert="horz" wrap="square" lIns="91440" tIns="45720" rIns="91440" bIns="45720" anchor="ctr" anchorCtr="0" upright="1"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648" name="Freeform 64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 rot="1336882">
                              <a:off x="17450" y="7534"/>
                              <a:ext cx="2445" cy="973"/>
                            </a:xfrm>
                            <a:custGeom>
                              <a:avLst/>
                              <a:gdLst>
                                <a:gd name="T0" fmla="*/ 199 w 244897"/>
                                <a:gd name="T1" fmla="*/ 7604 h 140530"/>
                                <a:gd name="T2" fmla="*/ 70911 w 244897"/>
                                <a:gd name="T3" fmla="*/ 3144 h 140530"/>
                                <a:gd name="T4" fmla="*/ 128766 w 244897"/>
                                <a:gd name="T5" fmla="*/ 3144 h 140530"/>
                                <a:gd name="T6" fmla="*/ 193049 w 244897"/>
                                <a:gd name="T7" fmla="*/ 43275 h 140530"/>
                                <a:gd name="T8" fmla="*/ 218762 w 244897"/>
                                <a:gd name="T9" fmla="*/ 74487 h 140530"/>
                                <a:gd name="T10" fmla="*/ 244475 w 244897"/>
                                <a:gd name="T11" fmla="*/ 96782 h 140530"/>
                                <a:gd name="T12" fmla="*/ 212333 w 244897"/>
                                <a:gd name="T13" fmla="*/ 87865 h 140530"/>
                                <a:gd name="T14" fmla="*/ 173764 w 244897"/>
                                <a:gd name="T15" fmla="*/ 61111 h 140530"/>
                                <a:gd name="T16" fmla="*/ 154478 w 244897"/>
                                <a:gd name="T17" fmla="*/ 43275 h 140530"/>
                                <a:gd name="T18" fmla="*/ 109480 w 244897"/>
                                <a:gd name="T19" fmla="*/ 34357 h 140530"/>
                                <a:gd name="T20" fmla="*/ 103052 w 244897"/>
                                <a:gd name="T21" fmla="*/ 34357 h 140530"/>
                                <a:gd name="T22" fmla="*/ 51625 w 244897"/>
                                <a:gd name="T23" fmla="*/ 25439 h 140530"/>
                                <a:gd name="T24" fmla="*/ 199 w 244897"/>
                                <a:gd name="T25" fmla="*/ 7604 h 140530"/>
                                <a:gd name="T26" fmla="*/ 0 60000 65536"/>
                                <a:gd name="T27" fmla="*/ 0 60000 65536"/>
                                <a:gd name="T28" fmla="*/ 0 60000 65536"/>
                                <a:gd name="T29" fmla="*/ 0 60000 65536"/>
                                <a:gd name="T30" fmla="*/ 0 60000 65536"/>
                                <a:gd name="T31" fmla="*/ 0 60000 65536"/>
                                <a:gd name="T32" fmla="*/ 0 60000 65536"/>
                                <a:gd name="T33" fmla="*/ 0 60000 65536"/>
                                <a:gd name="T34" fmla="*/ 0 60000 65536"/>
                                <a:gd name="T35" fmla="*/ 0 60000 65536"/>
                                <a:gd name="T36" fmla="*/ 0 60000 65536"/>
                                <a:gd name="T37" fmla="*/ 0 60000 65536"/>
                                <a:gd name="T38" fmla="*/ 0 60000 65536"/>
                              </a:gdLst>
                              <a:ahLst/>
                              <a:cxnLst>
                                <a:cxn ang="T26">
                                  <a:pos x="T0" y="T1"/>
                                </a:cxn>
                                <a:cxn ang="T27">
                                  <a:pos x="T2" y="T3"/>
                                </a:cxn>
                                <a:cxn ang="T28">
                                  <a:pos x="T4" y="T5"/>
                                </a:cxn>
                                <a:cxn ang="T29">
                                  <a:pos x="T6" y="T7"/>
                                </a:cxn>
                                <a:cxn ang="T30">
                                  <a:pos x="T8" y="T9"/>
                                </a:cxn>
                                <a:cxn ang="T31">
                                  <a:pos x="T10" y="T11"/>
                                </a:cxn>
                                <a:cxn ang="T32">
                                  <a:pos x="T12" y="T13"/>
                                </a:cxn>
                                <a:cxn ang="T33">
                                  <a:pos x="T14" y="T15"/>
                                </a:cxn>
                                <a:cxn ang="T34">
                                  <a:pos x="T16" y="T17"/>
                                </a:cxn>
                                <a:cxn ang="T35">
                                  <a:pos x="T18" y="T19"/>
                                </a:cxn>
                                <a:cxn ang="T36">
                                  <a:pos x="T20" y="T21"/>
                                </a:cxn>
                                <a:cxn ang="T37">
                                  <a:pos x="T22" y="T23"/>
                                </a:cxn>
                                <a:cxn ang="T38">
                                  <a:pos x="T24" y="T25"/>
                                </a:cxn>
                              </a:cxnLst>
                              <a:rect l="0" t="0" r="r" b="b"/>
                              <a:pathLst>
                                <a:path w="244897" h="140530">
                                  <a:moveTo>
                                    <a:pt x="199" y="10981"/>
                                  </a:moveTo>
                                  <a:cubicBezTo>
                                    <a:pt x="3419" y="5615"/>
                                    <a:pt x="49568" y="5614"/>
                                    <a:pt x="71033" y="4541"/>
                                  </a:cubicBezTo>
                                  <a:cubicBezTo>
                                    <a:pt x="92498" y="3468"/>
                                    <a:pt x="108597" y="-5118"/>
                                    <a:pt x="128988" y="4541"/>
                                  </a:cubicBezTo>
                                  <a:cubicBezTo>
                                    <a:pt x="149379" y="14200"/>
                                    <a:pt x="178357" y="45324"/>
                                    <a:pt x="193382" y="62496"/>
                                  </a:cubicBezTo>
                                  <a:cubicBezTo>
                                    <a:pt x="208407" y="79668"/>
                                    <a:pt x="210554" y="94693"/>
                                    <a:pt x="219140" y="107572"/>
                                  </a:cubicBezTo>
                                  <a:cubicBezTo>
                                    <a:pt x="227726" y="120451"/>
                                    <a:pt x="244897" y="139769"/>
                                    <a:pt x="244897" y="139769"/>
                                  </a:cubicBezTo>
                                  <a:cubicBezTo>
                                    <a:pt x="243824" y="142989"/>
                                    <a:pt x="224506" y="135477"/>
                                    <a:pt x="212700" y="126891"/>
                                  </a:cubicBezTo>
                                  <a:cubicBezTo>
                                    <a:pt x="200895" y="118305"/>
                                    <a:pt x="183723" y="98986"/>
                                    <a:pt x="174064" y="88254"/>
                                  </a:cubicBezTo>
                                  <a:cubicBezTo>
                                    <a:pt x="164405" y="77522"/>
                                    <a:pt x="165477" y="68935"/>
                                    <a:pt x="154745" y="62496"/>
                                  </a:cubicBezTo>
                                  <a:cubicBezTo>
                                    <a:pt x="144013" y="56057"/>
                                    <a:pt x="109669" y="49617"/>
                                    <a:pt x="109669" y="49617"/>
                                  </a:cubicBezTo>
                                  <a:cubicBezTo>
                                    <a:pt x="101083" y="47471"/>
                                    <a:pt x="112889" y="51763"/>
                                    <a:pt x="103230" y="49617"/>
                                  </a:cubicBezTo>
                                  <a:cubicBezTo>
                                    <a:pt x="93571" y="47471"/>
                                    <a:pt x="69959" y="39958"/>
                                    <a:pt x="51714" y="36738"/>
                                  </a:cubicBezTo>
                                  <a:cubicBezTo>
                                    <a:pt x="33469" y="33518"/>
                                    <a:pt x="-3021" y="16347"/>
                                    <a:pt x="199" y="10981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BA6D4E"/>
                            </a:solidFill>
                            <a:ln w="12700">
                              <a:solidFill>
                                <a:srgbClr val="672F09"/>
                              </a:solidFill>
                              <a:miter lim="800000"/>
                              <a:headEnd/>
                              <a:tailEnd/>
                            </a:ln>
                          </p:spPr>
                          <p:txBody>
                            <a:bodyPr rot="0" vert="horz" wrap="square" lIns="91440" tIns="45720" rIns="91440" bIns="45720" anchor="ctr" anchorCtr="0" upright="1"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643" name="Oval 642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4170307">
                            <a:off x="1416957" y="-53922"/>
                            <a:ext cx="80124" cy="187967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ctr" anchorCtr="0" upright="1"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644" name="Oval 64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4170307">
                            <a:off x="1634354" y="192503"/>
                            <a:ext cx="80217" cy="187842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ctr" anchorCtr="0" upright="1"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645" name="Oval 644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1333404">
                            <a:off x="933450" y="279907"/>
                            <a:ext cx="70760" cy="102439"/>
                          </a:xfrm>
                          <a:prstGeom prst="ellipse">
                            <a:avLst/>
                          </a:prstGeom>
                          <a:solidFill>
                            <a:srgbClr val="672F09"/>
                          </a:solidFill>
                          <a:ln w="12700">
                            <a:solidFill>
                              <a:srgbClr val="672F09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ctr" anchorCtr="0" upright="1"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646" name="Arc 1528489291"/>
                          <p:cNvSpPr>
                            <a:spLocks/>
                          </p:cNvSpPr>
                          <p:nvPr/>
                        </p:nvSpPr>
                        <p:spPr bwMode="auto">
                          <a:xfrm rot="12772">
                            <a:off x="1030514" y="265392"/>
                            <a:ext cx="133333" cy="158197"/>
                          </a:xfrm>
                          <a:custGeom>
                            <a:avLst/>
                            <a:gdLst>
                              <a:gd name="T0" fmla="*/ 23749 w 217356"/>
                              <a:gd name="T1" fmla="*/ 57431 h 305435"/>
                              <a:gd name="T2" fmla="*/ 166601 w 217356"/>
                              <a:gd name="T3" fmla="*/ 23499 h 305435"/>
                              <a:gd name="T4" fmla="*/ 217356 w 217356"/>
                              <a:gd name="T5" fmla="*/ 152718 h 305435"/>
                              <a:gd name="T6" fmla="*/ 0 60000 65536"/>
                              <a:gd name="T7" fmla="*/ 0 60000 65536"/>
                              <a:gd name="T8" fmla="*/ 0 60000 65536"/>
                            </a:gdLst>
                            <a:ahLst/>
                            <a:cxnLst>
                              <a:cxn ang="T6">
                                <a:pos x="T0" y="T1"/>
                              </a:cxn>
                              <a:cxn ang="T7">
                                <a:pos x="T2" y="T3"/>
                              </a:cxn>
                              <a:cxn ang="T8">
                                <a:pos x="T4" y="T5"/>
                              </a:cxn>
                            </a:cxnLst>
                            <a:rect l="0" t="0" r="r" b="b"/>
                            <a:pathLst>
                              <a:path w="217356" h="305435" stroke="0">
                                <a:moveTo>
                                  <a:pt x="23749" y="57431"/>
                                </a:moveTo>
                                <a:cubicBezTo>
                                  <a:pt x="58275" y="-3336"/>
                                  <a:pt x="119780" y="-17945"/>
                                  <a:pt x="166601" y="23499"/>
                                </a:cubicBezTo>
                                <a:cubicBezTo>
                                  <a:pt x="198191" y="51462"/>
                                  <a:pt x="217356" y="100253"/>
                                  <a:pt x="217356" y="152718"/>
                                </a:cubicBezTo>
                                <a:lnTo>
                                  <a:pt x="108678" y="152718"/>
                                </a:lnTo>
                                <a:lnTo>
                                  <a:pt x="23749" y="57431"/>
                                </a:lnTo>
                                <a:close/>
                              </a:path>
                              <a:path w="217356" h="305435" fill="none">
                                <a:moveTo>
                                  <a:pt x="23749" y="57431"/>
                                </a:moveTo>
                                <a:cubicBezTo>
                                  <a:pt x="58275" y="-3336"/>
                                  <a:pt x="119780" y="-17945"/>
                                  <a:pt x="166601" y="23499"/>
                                </a:cubicBezTo>
                                <a:cubicBezTo>
                                  <a:pt x="198191" y="51462"/>
                                  <a:pt x="217356" y="100253"/>
                                  <a:pt x="217356" y="152718"/>
                                </a:cubicBezTo>
                              </a:path>
                            </a:pathLst>
                          </a:custGeom>
                          <a:noFill/>
                          <a:ln w="19050">
                            <a:solidFill>
                              <a:srgbClr val="672F09"/>
                            </a:solidFill>
                            <a:miter lim="800000"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 rot="0" vert="horz" wrap="square" lIns="91440" tIns="45720" rIns="91440" bIns="45720" anchor="ctr" anchorCtr="0" upright="1"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629" name="Group 628"/>
                        <p:cNvGrpSpPr/>
                        <p:nvPr/>
                      </p:nvGrpSpPr>
                      <p:grpSpPr>
                        <a:xfrm>
                          <a:off x="380591" y="0"/>
                          <a:ext cx="2007555" cy="2426356"/>
                          <a:chOff x="163784" y="0"/>
                          <a:chExt cx="2007555" cy="2426356"/>
                        </a:xfrm>
                      </p:grpSpPr>
                      <p:sp>
                        <p:nvSpPr>
                          <p:cNvPr id="630" name="Oval 629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1116958">
                            <a:off x="847272" y="372836"/>
                            <a:ext cx="70644" cy="100933"/>
                          </a:xfrm>
                          <a:prstGeom prst="ellipse">
                            <a:avLst/>
                          </a:prstGeom>
                          <a:solidFill>
                            <a:srgbClr val="672F09"/>
                          </a:solidFill>
                          <a:ln w="12700">
                            <a:solidFill>
                              <a:srgbClr val="672F09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ctr" anchorCtr="0" upright="1"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grpSp>
                        <p:nvGrpSpPr>
                          <p:cNvPr id="631" name="Group 630"/>
                          <p:cNvGrpSpPr/>
                          <p:nvPr/>
                        </p:nvGrpSpPr>
                        <p:grpSpPr>
                          <a:xfrm>
                            <a:off x="163784" y="0"/>
                            <a:ext cx="2007555" cy="2426356"/>
                            <a:chOff x="163784" y="0"/>
                            <a:chExt cx="2007555" cy="2426356"/>
                          </a:xfrm>
                        </p:grpSpPr>
                        <p:sp>
                          <p:nvSpPr>
                            <p:cNvPr id="632" name="Oval 631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rot="4163052">
                              <a:off x="1241425" y="-80427"/>
                              <a:ext cx="201759" cy="362613"/>
                            </a:xfrm>
                            <a:prstGeom prst="ellipse">
                              <a:avLst/>
                            </a:prstGeom>
                            <a:solidFill>
                              <a:srgbClr val="EDEDED"/>
                            </a:solidFill>
                            <a:ln w="12700">
                              <a:solidFill>
                                <a:srgbClr val="672F09"/>
                              </a:solidFill>
                              <a:miter lim="800000"/>
                              <a:headEnd/>
                              <a:tailEnd/>
                            </a:ln>
                          </p:spPr>
                          <p:txBody>
                            <a:bodyPr rot="0" vert="horz" wrap="square" lIns="91440" tIns="45720" rIns="91440" bIns="45720" anchor="ctr" anchorCtr="0" upright="1"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633" name="Oval 632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rot="4163052">
                              <a:off x="1459139" y="166316"/>
                              <a:ext cx="201993" cy="362373"/>
                            </a:xfrm>
                            <a:prstGeom prst="ellipse">
                              <a:avLst/>
                            </a:prstGeom>
                            <a:solidFill>
                              <a:srgbClr val="EDEDED"/>
                            </a:solidFill>
                            <a:ln w="12700">
                              <a:solidFill>
                                <a:srgbClr val="672F09"/>
                              </a:solidFill>
                              <a:miter lim="800000"/>
                              <a:headEnd/>
                              <a:tailEnd/>
                            </a:ln>
                          </p:spPr>
                          <p:txBody>
                            <a:bodyPr rot="0" vert="horz" wrap="square" lIns="91440" tIns="45720" rIns="91440" bIns="45720" anchor="ctr" anchorCtr="0" upright="1"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634" name="Arc 1528489288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 rot="12772">
                              <a:off x="726622" y="241155"/>
                              <a:ext cx="133716" cy="147828"/>
                            </a:xfrm>
                            <a:custGeom>
                              <a:avLst/>
                              <a:gdLst>
                                <a:gd name="T0" fmla="*/ 26228 w 217981"/>
                                <a:gd name="T1" fmla="*/ 49852 h 285416"/>
                                <a:gd name="T2" fmla="*/ 164160 w 217981"/>
                                <a:gd name="T3" fmla="*/ 19633 h 285416"/>
                                <a:gd name="T4" fmla="*/ 217982 w 217981"/>
                                <a:gd name="T5" fmla="*/ 142708 h 285416"/>
                                <a:gd name="T6" fmla="*/ 0 60000 65536"/>
                                <a:gd name="T7" fmla="*/ 0 60000 65536"/>
                                <a:gd name="T8" fmla="*/ 0 60000 65536"/>
                              </a:gdLst>
                              <a:ahLst/>
                              <a:cxnLst>
                                <a:cxn ang="T6">
                                  <a:pos x="T0" y="T1"/>
                                </a:cxn>
                                <a:cxn ang="T7">
                                  <a:pos x="T2" y="T3"/>
                                </a:cxn>
                                <a:cxn ang="T8">
                                  <a:pos x="T4" y="T5"/>
                                </a:cxn>
                              </a:cxnLst>
                              <a:rect l="0" t="0" r="r" b="b"/>
                              <a:pathLst>
                                <a:path w="217981" h="285416" stroke="0">
                                  <a:moveTo>
                                    <a:pt x="26228" y="49852"/>
                                  </a:moveTo>
                                  <a:cubicBezTo>
                                    <a:pt x="60559" y="-2607"/>
                                    <a:pt x="118657" y="-15336"/>
                                    <a:pt x="164160" y="19633"/>
                                  </a:cubicBezTo>
                                  <a:cubicBezTo>
                                    <a:pt x="197502" y="45256"/>
                                    <a:pt x="217982" y="92088"/>
                                    <a:pt x="217982" y="142708"/>
                                  </a:cubicBezTo>
                                  <a:lnTo>
                                    <a:pt x="108991" y="142708"/>
                                  </a:lnTo>
                                  <a:lnTo>
                                    <a:pt x="26228" y="49852"/>
                                  </a:lnTo>
                                  <a:close/>
                                </a:path>
                                <a:path w="217981" h="285416" fill="none">
                                  <a:moveTo>
                                    <a:pt x="26228" y="49852"/>
                                  </a:moveTo>
                                  <a:cubicBezTo>
                                    <a:pt x="60559" y="-2607"/>
                                    <a:pt x="118657" y="-15336"/>
                                    <a:pt x="164160" y="19633"/>
                                  </a:cubicBezTo>
                                  <a:cubicBezTo>
                                    <a:pt x="197502" y="45256"/>
                                    <a:pt x="217982" y="92088"/>
                                    <a:pt x="217982" y="142708"/>
                                  </a:cubicBezTo>
                                </a:path>
                              </a:pathLst>
                            </a:custGeom>
                            <a:noFill/>
                            <a:ln w="19050">
                              <a:solidFill>
                                <a:srgbClr val="672F09"/>
                              </a:solidFill>
                              <a:miter lim="800000"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  <p:txBody>
                            <a:bodyPr rot="0" vert="horz" wrap="square" lIns="91440" tIns="45720" rIns="91440" bIns="45720" anchor="ctr" anchorCtr="0" upright="1"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grpSp>
                          <p:nvGrpSpPr>
                            <p:cNvPr id="635" name="Group 634"/>
                            <p:cNvGrpSpPr/>
                            <p:nvPr/>
                          </p:nvGrpSpPr>
                          <p:grpSpPr>
                            <a:xfrm>
                              <a:off x="163784" y="37955"/>
                              <a:ext cx="2007555" cy="2388401"/>
                              <a:chOff x="163784" y="0"/>
                              <a:chExt cx="2007555" cy="2388401"/>
                            </a:xfrm>
                          </p:grpSpPr>
                          <p:sp>
                            <p:nvSpPr>
                              <p:cNvPr id="636" name="Oval 635"/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 rot="3945925">
                                <a:off x="1208960" y="-28687"/>
                                <a:ext cx="162662" cy="220035"/>
                              </a:xfrm>
                              <a:prstGeom prst="ellipse">
                                <a:avLst/>
                              </a:prstGeom>
                              <a:solidFill>
                                <a:srgbClr val="000000"/>
                              </a:solidFill>
                              <a:ln w="12700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:ln>
                            </p:spPr>
                            <p:txBody>
                              <a:bodyPr rot="0" vert="horz" wrap="square" lIns="91440" tIns="45720" rIns="91440" bIns="45720" anchor="ctr" anchorCtr="0" upright="1"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637" name="Oval 636"/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 rot="3945925">
                                <a:off x="1426674" y="218057"/>
                                <a:ext cx="162851" cy="219889"/>
                              </a:xfrm>
                              <a:prstGeom prst="ellipse">
                                <a:avLst/>
                              </a:prstGeom>
                              <a:solidFill>
                                <a:srgbClr val="000000"/>
                              </a:solidFill>
                              <a:ln w="12700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:ln>
                            </p:spPr>
                            <p:txBody>
                              <a:bodyPr rot="0" vert="horz" wrap="square" lIns="91440" tIns="45720" rIns="91440" bIns="45720" anchor="ctr" anchorCtr="0" upright="1"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638" name="Freeform 637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 rot="2185761">
                                <a:off x="852453" y="453006"/>
                                <a:ext cx="476460" cy="367170"/>
                              </a:xfrm>
                              <a:custGeom>
                                <a:avLst/>
                                <a:gdLst>
                                  <a:gd name="T0" fmla="*/ 224 w 203910"/>
                                  <a:gd name="T1" fmla="*/ 151317 h 153463"/>
                                  <a:gd name="T2" fmla="*/ 45283 w 203910"/>
                                  <a:gd name="T3" fmla="*/ 112788 h 153463"/>
                                  <a:gd name="T4" fmla="*/ 96780 w 203910"/>
                                  <a:gd name="T5" fmla="*/ 87102 h 153463"/>
                                  <a:gd name="T6" fmla="*/ 128966 w 203910"/>
                                  <a:gd name="T7" fmla="*/ 61416 h 153463"/>
                                  <a:gd name="T8" fmla="*/ 148276 w 203910"/>
                                  <a:gd name="T9" fmla="*/ 35730 h 153463"/>
                                  <a:gd name="T10" fmla="*/ 161151 w 203910"/>
                                  <a:gd name="T11" fmla="*/ 3623 h 153463"/>
                                  <a:gd name="T12" fmla="*/ 199773 w 203910"/>
                                  <a:gd name="T13" fmla="*/ 3623 h 153463"/>
                                  <a:gd name="T14" fmla="*/ 199773 w 203910"/>
                                  <a:gd name="T15" fmla="*/ 29309 h 153463"/>
                                  <a:gd name="T16" fmla="*/ 174025 w 203910"/>
                                  <a:gd name="T17" fmla="*/ 74259 h 153463"/>
                                  <a:gd name="T18" fmla="*/ 154714 w 203910"/>
                                  <a:gd name="T19" fmla="*/ 93523 h 153463"/>
                                  <a:gd name="T20" fmla="*/ 109655 w 203910"/>
                                  <a:gd name="T21" fmla="*/ 119210 h 153463"/>
                                  <a:gd name="T22" fmla="*/ 103217 w 203910"/>
                                  <a:gd name="T23" fmla="*/ 132053 h 153463"/>
                                  <a:gd name="T24" fmla="*/ 64595 w 203910"/>
                                  <a:gd name="T25" fmla="*/ 144896 h 153463"/>
                                  <a:gd name="T26" fmla="*/ 224 w 203910"/>
                                  <a:gd name="T27" fmla="*/ 151317 h 153463"/>
                                  <a:gd name="T28" fmla="*/ 0 60000 65536"/>
                                  <a:gd name="T29" fmla="*/ 0 60000 65536"/>
                                  <a:gd name="T30" fmla="*/ 0 60000 65536"/>
                                  <a:gd name="T31" fmla="*/ 0 60000 65536"/>
                                  <a:gd name="T32" fmla="*/ 0 60000 65536"/>
                                  <a:gd name="T33" fmla="*/ 0 60000 65536"/>
                                  <a:gd name="T34" fmla="*/ 0 60000 65536"/>
                                  <a:gd name="T35" fmla="*/ 0 60000 65536"/>
                                  <a:gd name="T36" fmla="*/ 0 60000 65536"/>
                                  <a:gd name="T37" fmla="*/ 0 60000 65536"/>
                                  <a:gd name="T38" fmla="*/ 0 60000 65536"/>
                                  <a:gd name="T39" fmla="*/ 0 60000 65536"/>
                                  <a:gd name="T40" fmla="*/ 0 60000 65536"/>
                                  <a:gd name="T41" fmla="*/ 0 60000 65536"/>
                                </a:gdLst>
                                <a:ahLst/>
                                <a:cxnLst>
                                  <a:cxn ang="T28">
                                    <a:pos x="T0" y="T1"/>
                                  </a:cxn>
                                  <a:cxn ang="T29">
                                    <a:pos x="T2" y="T3"/>
                                  </a:cxn>
                                  <a:cxn ang="T30">
                                    <a:pos x="T4" y="T5"/>
                                  </a:cxn>
                                  <a:cxn ang="T31">
                                    <a:pos x="T6" y="T7"/>
                                  </a:cxn>
                                  <a:cxn ang="T32">
                                    <a:pos x="T8" y="T9"/>
                                  </a:cxn>
                                  <a:cxn ang="T33">
                                    <a:pos x="T10" y="T11"/>
                                  </a:cxn>
                                  <a:cxn ang="T34">
                                    <a:pos x="T12" y="T13"/>
                                  </a:cxn>
                                  <a:cxn ang="T35">
                                    <a:pos x="T14" y="T15"/>
                                  </a:cxn>
                                  <a:cxn ang="T36">
                                    <a:pos x="T16" y="T17"/>
                                  </a:cxn>
                                  <a:cxn ang="T37">
                                    <a:pos x="T18" y="T19"/>
                                  </a:cxn>
                                  <a:cxn ang="T38">
                                    <a:pos x="T20" y="T21"/>
                                  </a:cxn>
                                  <a:cxn ang="T39">
                                    <a:pos x="T22" y="T23"/>
                                  </a:cxn>
                                  <a:cxn ang="T40">
                                    <a:pos x="T24" y="T25"/>
                                  </a:cxn>
                                  <a:cxn ang="T41">
                                    <a:pos x="T26" y="T27"/>
                                  </a:cxn>
                                </a:cxnLst>
                                <a:rect l="0" t="0" r="r" b="b"/>
                                <a:pathLst>
                                  <a:path w="203910" h="153463">
                                    <a:moveTo>
                                      <a:pt x="224" y="151740"/>
                                    </a:moveTo>
                                    <a:cubicBezTo>
                                      <a:pt x="-2996" y="146374"/>
                                      <a:pt x="29201" y="123835"/>
                                      <a:pt x="45300" y="113103"/>
                                    </a:cubicBezTo>
                                    <a:cubicBezTo>
                                      <a:pt x="61399" y="102371"/>
                                      <a:pt x="82864" y="95932"/>
                                      <a:pt x="96816" y="87346"/>
                                    </a:cubicBezTo>
                                    <a:cubicBezTo>
                                      <a:pt x="110768" y="78760"/>
                                      <a:pt x="129013" y="61588"/>
                                      <a:pt x="129013" y="61588"/>
                                    </a:cubicBezTo>
                                    <a:cubicBezTo>
                                      <a:pt x="137599" y="53002"/>
                                      <a:pt x="142965" y="45489"/>
                                      <a:pt x="148331" y="35830"/>
                                    </a:cubicBezTo>
                                    <a:cubicBezTo>
                                      <a:pt x="153697" y="26171"/>
                                      <a:pt x="152624" y="8999"/>
                                      <a:pt x="161210" y="3633"/>
                                    </a:cubicBezTo>
                                    <a:cubicBezTo>
                                      <a:pt x="169796" y="-1733"/>
                                      <a:pt x="193408" y="-660"/>
                                      <a:pt x="199847" y="3633"/>
                                    </a:cubicBezTo>
                                    <a:cubicBezTo>
                                      <a:pt x="206286" y="7926"/>
                                      <a:pt x="204140" y="17585"/>
                                      <a:pt x="199847" y="29391"/>
                                    </a:cubicBezTo>
                                    <a:cubicBezTo>
                                      <a:pt x="195554" y="41197"/>
                                      <a:pt x="174089" y="74467"/>
                                      <a:pt x="174089" y="74467"/>
                                    </a:cubicBezTo>
                                    <a:cubicBezTo>
                                      <a:pt x="166576" y="85199"/>
                                      <a:pt x="154771" y="93785"/>
                                      <a:pt x="154771" y="93785"/>
                                    </a:cubicBezTo>
                                    <a:cubicBezTo>
                                      <a:pt x="144039" y="101298"/>
                                      <a:pt x="109695" y="119543"/>
                                      <a:pt x="109695" y="119543"/>
                                    </a:cubicBezTo>
                                    <a:cubicBezTo>
                                      <a:pt x="101109" y="125982"/>
                                      <a:pt x="103255" y="132422"/>
                                      <a:pt x="103255" y="132422"/>
                                    </a:cubicBezTo>
                                    <a:cubicBezTo>
                                      <a:pt x="95742" y="136715"/>
                                      <a:pt x="75351" y="142081"/>
                                      <a:pt x="64619" y="145301"/>
                                    </a:cubicBezTo>
                                    <a:cubicBezTo>
                                      <a:pt x="53887" y="148521"/>
                                      <a:pt x="3444" y="157106"/>
                                      <a:pt x="224" y="15174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FFFFFF"/>
                              </a:solidFill>
                              <a:ln w="12700">
                                <a:solidFill>
                                  <a:srgbClr val="672F09"/>
                                </a:solidFill>
                                <a:miter lim="800000"/>
                                <a:headEnd/>
                                <a:tailEnd/>
                              </a:ln>
                            </p:spPr>
                            <p:txBody>
                              <a:bodyPr rot="0" vert="horz" wrap="square" lIns="91440" tIns="45720" rIns="91440" bIns="45720" anchor="ctr" anchorCtr="0" upright="1"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639" name="Arc 1528489298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 rot="4109602">
                                <a:off x="1204832" y="500314"/>
                                <a:ext cx="255530" cy="278915"/>
                              </a:xfrm>
                              <a:custGeom>
                                <a:avLst/>
                                <a:gdLst>
                                  <a:gd name="T0" fmla="*/ 17044 w 109262"/>
                                  <a:gd name="T1" fmla="*/ 15941 h 116224"/>
                                  <a:gd name="T2" fmla="*/ 78144 w 109262"/>
                                  <a:gd name="T3" fmla="*/ 5658 h 116224"/>
                                  <a:gd name="T4" fmla="*/ 109262 w 109262"/>
                                  <a:gd name="T5" fmla="*/ 58112 h 116224"/>
                                  <a:gd name="T6" fmla="*/ 0 60000 65536"/>
                                  <a:gd name="T7" fmla="*/ 0 60000 65536"/>
                                  <a:gd name="T8" fmla="*/ 0 60000 65536"/>
                                </a:gdLst>
                                <a:ahLst/>
                                <a:cxnLst>
                                  <a:cxn ang="T6">
                                    <a:pos x="T0" y="T1"/>
                                  </a:cxn>
                                  <a:cxn ang="T7">
                                    <a:pos x="T2" y="T3"/>
                                  </a:cxn>
                                  <a:cxn ang="T8">
                                    <a:pos x="T4" y="T5"/>
                                  </a:cxn>
                                </a:cxnLst>
                                <a:rect l="0" t="0" r="r" b="b"/>
                                <a:pathLst>
                                  <a:path w="109262" h="116224" stroke="0">
                                    <a:moveTo>
                                      <a:pt x="17044" y="15941"/>
                                    </a:moveTo>
                                    <a:cubicBezTo>
                                      <a:pt x="33449" y="-604"/>
                                      <a:pt x="57739" y="-4691"/>
                                      <a:pt x="78144" y="5658"/>
                                    </a:cubicBezTo>
                                    <a:cubicBezTo>
                                      <a:pt x="97155" y="15300"/>
                                      <a:pt x="109262" y="35709"/>
                                      <a:pt x="109262" y="58112"/>
                                    </a:cubicBezTo>
                                    <a:lnTo>
                                      <a:pt x="54631" y="58112"/>
                                    </a:lnTo>
                                    <a:lnTo>
                                      <a:pt x="17044" y="15941"/>
                                    </a:lnTo>
                                    <a:close/>
                                  </a:path>
                                  <a:path w="109262" h="116224" fill="none">
                                    <a:moveTo>
                                      <a:pt x="17044" y="15941"/>
                                    </a:moveTo>
                                    <a:cubicBezTo>
                                      <a:pt x="33449" y="-604"/>
                                      <a:pt x="57739" y="-4691"/>
                                      <a:pt x="78144" y="5658"/>
                                    </a:cubicBezTo>
                                    <a:cubicBezTo>
                                      <a:pt x="97155" y="15300"/>
                                      <a:pt x="109262" y="35709"/>
                                      <a:pt x="109262" y="58112"/>
                                    </a:cubicBezTo>
                                  </a:path>
                                </a:pathLst>
                              </a:custGeom>
                              <a:noFill/>
                              <a:ln w="19050">
                                <a:solidFill>
                                  <a:srgbClr val="672F09"/>
                                </a:solidFill>
                                <a:miter lim="800000"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rgbClr val="FFFFFF"/>
                                    </a:solidFill>
                                  </a14:hiddenFill>
                                </a:ext>
                              </a:extLst>
                            </p:spPr>
                            <p:txBody>
                              <a:bodyPr rot="0" vert="horz" wrap="square" lIns="91440" tIns="45720" rIns="91440" bIns="45720" anchor="ctr" anchorCtr="0" upright="1"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640" name="Freeform 639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 rot="824485">
                                <a:off x="163784" y="1466834"/>
                                <a:ext cx="436470" cy="382238"/>
                              </a:xfrm>
                              <a:custGeom>
                                <a:avLst/>
                                <a:gdLst>
                                  <a:gd name="T0" fmla="*/ 83880 w 186911"/>
                                  <a:gd name="T1" fmla="*/ 4636 h 159303"/>
                                  <a:gd name="T2" fmla="*/ 19486 w 186911"/>
                                  <a:gd name="T3" fmla="*/ 56152 h 159303"/>
                                  <a:gd name="T4" fmla="*/ 6607 w 186911"/>
                                  <a:gd name="T5" fmla="*/ 75470 h 159303"/>
                                  <a:gd name="T6" fmla="*/ 168 w 186911"/>
                                  <a:gd name="T7" fmla="*/ 114107 h 159303"/>
                                  <a:gd name="T8" fmla="*/ 13046 w 186911"/>
                                  <a:gd name="T9" fmla="*/ 139865 h 159303"/>
                                  <a:gd name="T10" fmla="*/ 32365 w 186911"/>
                                  <a:gd name="T11" fmla="*/ 146304 h 159303"/>
                                  <a:gd name="T12" fmla="*/ 64562 w 186911"/>
                                  <a:gd name="T13" fmla="*/ 152743 h 159303"/>
                                  <a:gd name="T14" fmla="*/ 83880 w 186911"/>
                                  <a:gd name="T15" fmla="*/ 152743 h 159303"/>
                                  <a:gd name="T16" fmla="*/ 109638 w 186911"/>
                                  <a:gd name="T17" fmla="*/ 159183 h 159303"/>
                                  <a:gd name="T18" fmla="*/ 154714 w 186911"/>
                                  <a:gd name="T19" fmla="*/ 146304 h 159303"/>
                                  <a:gd name="T20" fmla="*/ 180472 w 186911"/>
                                  <a:gd name="T21" fmla="*/ 139865 h 159303"/>
                                  <a:gd name="T22" fmla="*/ 186911 w 186911"/>
                                  <a:gd name="T23" fmla="*/ 114107 h 159303"/>
                                  <a:gd name="T24" fmla="*/ 180472 w 186911"/>
                                  <a:gd name="T25" fmla="*/ 81910 h 159303"/>
                                  <a:gd name="T26" fmla="*/ 174032 w 186911"/>
                                  <a:gd name="T27" fmla="*/ 69031 h 159303"/>
                                  <a:gd name="T28" fmla="*/ 167593 w 186911"/>
                                  <a:gd name="T29" fmla="*/ 43273 h 159303"/>
                                  <a:gd name="T30" fmla="*/ 154714 w 186911"/>
                                  <a:gd name="T31" fmla="*/ 17515 h 159303"/>
                                  <a:gd name="T32" fmla="*/ 141835 w 186911"/>
                                  <a:gd name="T33" fmla="*/ 4636 h 159303"/>
                                  <a:gd name="T34" fmla="*/ 83880 w 186911"/>
                                  <a:gd name="T35" fmla="*/ 4636 h 159303"/>
                                  <a:gd name="T36" fmla="*/ 0 60000 65536"/>
                                  <a:gd name="T37" fmla="*/ 0 60000 65536"/>
                                  <a:gd name="T38" fmla="*/ 0 60000 65536"/>
                                  <a:gd name="T39" fmla="*/ 0 60000 6553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</a:gdLst>
                                <a:ahLst/>
                                <a:cxnLst>
                                  <a:cxn ang="T36">
                                    <a:pos x="T0" y="T1"/>
                                  </a:cxn>
                                  <a:cxn ang="T37">
                                    <a:pos x="T2" y="T3"/>
                                  </a:cxn>
                                  <a:cxn ang="T38">
                                    <a:pos x="T4" y="T5"/>
                                  </a:cxn>
                                  <a:cxn ang="T39">
                                    <a:pos x="T6" y="T7"/>
                                  </a:cxn>
                                  <a:cxn ang="T40">
                                    <a:pos x="T8" y="T9"/>
                                  </a:cxn>
                                  <a:cxn ang="T41">
                                    <a:pos x="T10" y="T11"/>
                                  </a:cxn>
                                  <a:cxn ang="T42">
                                    <a:pos x="T12" y="T13"/>
                                  </a:cxn>
                                  <a:cxn ang="T43">
                                    <a:pos x="T14" y="T15"/>
                                  </a:cxn>
                                  <a:cxn ang="T44">
                                    <a:pos x="T16" y="T17"/>
                                  </a:cxn>
                                  <a:cxn ang="T45">
                                    <a:pos x="T18" y="T19"/>
                                  </a:cxn>
                                  <a:cxn ang="T46">
                                    <a:pos x="T20" y="T21"/>
                                  </a:cxn>
                                  <a:cxn ang="T47">
                                    <a:pos x="T22" y="T23"/>
                                  </a:cxn>
                                  <a:cxn ang="T48">
                                    <a:pos x="T24" y="T25"/>
                                  </a:cxn>
                                  <a:cxn ang="T49">
                                    <a:pos x="T26" y="T27"/>
                                  </a:cxn>
                                  <a:cxn ang="T50">
                                    <a:pos x="T28" y="T29"/>
                                  </a:cxn>
                                  <a:cxn ang="T51">
                                    <a:pos x="T30" y="T31"/>
                                  </a:cxn>
                                  <a:cxn ang="T52">
                                    <a:pos x="T32" y="T33"/>
                                  </a:cxn>
                                  <a:cxn ang="T53">
                                    <a:pos x="T34" y="T35"/>
                                  </a:cxn>
                                </a:cxnLst>
                                <a:rect l="0" t="0" r="r" b="b"/>
                                <a:pathLst>
                                  <a:path w="186911" h="159303">
                                    <a:moveTo>
                                      <a:pt x="83880" y="4636"/>
                                    </a:moveTo>
                                    <a:cubicBezTo>
                                      <a:pt x="63489" y="13222"/>
                                      <a:pt x="19486" y="56152"/>
                                      <a:pt x="19486" y="56152"/>
                                    </a:cubicBezTo>
                                    <a:cubicBezTo>
                                      <a:pt x="6607" y="67958"/>
                                      <a:pt x="9827" y="65811"/>
                                      <a:pt x="6607" y="75470"/>
                                    </a:cubicBezTo>
                                    <a:cubicBezTo>
                                      <a:pt x="3387" y="85129"/>
                                      <a:pt x="-905" y="103374"/>
                                      <a:pt x="168" y="114107"/>
                                    </a:cubicBezTo>
                                    <a:cubicBezTo>
                                      <a:pt x="1241" y="124840"/>
                                      <a:pt x="13046" y="139865"/>
                                      <a:pt x="13046" y="139865"/>
                                    </a:cubicBezTo>
                                    <a:cubicBezTo>
                                      <a:pt x="18412" y="145231"/>
                                      <a:pt x="23779" y="144158"/>
                                      <a:pt x="32365" y="146304"/>
                                    </a:cubicBezTo>
                                    <a:cubicBezTo>
                                      <a:pt x="40951" y="148450"/>
                                      <a:pt x="64562" y="152743"/>
                                      <a:pt x="64562" y="152743"/>
                                    </a:cubicBezTo>
                                    <a:cubicBezTo>
                                      <a:pt x="73148" y="153816"/>
                                      <a:pt x="76367" y="151670"/>
                                      <a:pt x="83880" y="152743"/>
                                    </a:cubicBezTo>
                                    <a:cubicBezTo>
                                      <a:pt x="91393" y="153816"/>
                                      <a:pt x="97832" y="160256"/>
                                      <a:pt x="109638" y="159183"/>
                                    </a:cubicBezTo>
                                    <a:cubicBezTo>
                                      <a:pt x="121444" y="158110"/>
                                      <a:pt x="154714" y="146304"/>
                                      <a:pt x="154714" y="146304"/>
                                    </a:cubicBezTo>
                                    <a:cubicBezTo>
                                      <a:pt x="166520" y="143084"/>
                                      <a:pt x="180472" y="139865"/>
                                      <a:pt x="180472" y="139865"/>
                                    </a:cubicBezTo>
                                    <a:cubicBezTo>
                                      <a:pt x="185838" y="134499"/>
                                      <a:pt x="186911" y="123766"/>
                                      <a:pt x="186911" y="114107"/>
                                    </a:cubicBezTo>
                                    <a:cubicBezTo>
                                      <a:pt x="186911" y="104448"/>
                                      <a:pt x="180472" y="81910"/>
                                      <a:pt x="180472" y="81910"/>
                                    </a:cubicBezTo>
                                    <a:cubicBezTo>
                                      <a:pt x="178326" y="74397"/>
                                      <a:pt x="174032" y="69031"/>
                                      <a:pt x="174032" y="69031"/>
                                    </a:cubicBezTo>
                                    <a:cubicBezTo>
                                      <a:pt x="171886" y="62592"/>
                                      <a:pt x="167593" y="43273"/>
                                      <a:pt x="167593" y="43273"/>
                                    </a:cubicBezTo>
                                    <a:cubicBezTo>
                                      <a:pt x="164373" y="34687"/>
                                      <a:pt x="154714" y="17515"/>
                                      <a:pt x="154714" y="17515"/>
                                    </a:cubicBezTo>
                                    <a:cubicBezTo>
                                      <a:pt x="150421" y="11076"/>
                                      <a:pt x="141835" y="4636"/>
                                      <a:pt x="141835" y="4636"/>
                                    </a:cubicBezTo>
                                    <a:cubicBezTo>
                                      <a:pt x="136469" y="1416"/>
                                      <a:pt x="104271" y="-3950"/>
                                      <a:pt x="83880" y="4636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12700" cap="flat" cmpd="sng" algn="ctr">
                                    <a:solidFill>
                                      <a:srgbClr val="000000"/>
                                    </a:solidFill>
                                    <a:prstDash val="solid"/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 rot="0" vert="horz" wrap="square" lIns="91440" tIns="45720" rIns="91440" bIns="45720" anchor="ctr" anchorCtr="0" upright="1"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641" name="Freeform 640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 rot="17949007" flipV="1">
                                <a:off x="692342" y="909405"/>
                                <a:ext cx="1149761" cy="1808232"/>
                              </a:xfrm>
                              <a:custGeom>
                                <a:avLst/>
                                <a:gdLst>
                                  <a:gd name="T0" fmla="*/ 143576 w 479256"/>
                                  <a:gd name="T1" fmla="*/ 90999 h 773676"/>
                                  <a:gd name="T2" fmla="*/ 27666 w 479256"/>
                                  <a:gd name="T3" fmla="*/ 264864 h 773676"/>
                                  <a:gd name="T4" fmla="*/ 1908 w 479256"/>
                                  <a:gd name="T5" fmla="*/ 316380 h 773676"/>
                                  <a:gd name="T6" fmla="*/ 1908 w 479256"/>
                                  <a:gd name="T7" fmla="*/ 348577 h 773676"/>
                                  <a:gd name="T8" fmla="*/ 14787 w 479256"/>
                                  <a:gd name="T9" fmla="*/ 367895 h 773676"/>
                                  <a:gd name="T10" fmla="*/ 34106 w 479256"/>
                                  <a:gd name="T11" fmla="*/ 406532 h 773676"/>
                                  <a:gd name="T12" fmla="*/ 53424 w 479256"/>
                                  <a:gd name="T13" fmla="*/ 412971 h 773676"/>
                                  <a:gd name="T14" fmla="*/ 92060 w 479256"/>
                                  <a:gd name="T15" fmla="*/ 432290 h 773676"/>
                                  <a:gd name="T16" fmla="*/ 143576 w 479256"/>
                                  <a:gd name="T17" fmla="*/ 458047 h 773676"/>
                                  <a:gd name="T18" fmla="*/ 182213 w 479256"/>
                                  <a:gd name="T19" fmla="*/ 470926 h 773676"/>
                                  <a:gd name="T20" fmla="*/ 246607 w 479256"/>
                                  <a:gd name="T21" fmla="*/ 490245 h 773676"/>
                                  <a:gd name="T22" fmla="*/ 253046 w 479256"/>
                                  <a:gd name="T23" fmla="*/ 503123 h 773676"/>
                                  <a:gd name="T24" fmla="*/ 220849 w 479256"/>
                                  <a:gd name="T25" fmla="*/ 541760 h 773676"/>
                                  <a:gd name="T26" fmla="*/ 188652 w 479256"/>
                                  <a:gd name="T27" fmla="*/ 593276 h 773676"/>
                                  <a:gd name="T28" fmla="*/ 150015 w 479256"/>
                                  <a:gd name="T29" fmla="*/ 638352 h 773676"/>
                                  <a:gd name="T30" fmla="*/ 130697 w 479256"/>
                                  <a:gd name="T31" fmla="*/ 676988 h 773676"/>
                                  <a:gd name="T32" fmla="*/ 92060 w 479256"/>
                                  <a:gd name="T33" fmla="*/ 734943 h 773676"/>
                                  <a:gd name="T34" fmla="*/ 150015 w 479256"/>
                                  <a:gd name="T35" fmla="*/ 696307 h 773676"/>
                                  <a:gd name="T36" fmla="*/ 124258 w 479256"/>
                                  <a:gd name="T37" fmla="*/ 747822 h 773676"/>
                                  <a:gd name="T38" fmla="*/ 169334 w 479256"/>
                                  <a:gd name="T39" fmla="*/ 728504 h 773676"/>
                                  <a:gd name="T40" fmla="*/ 156455 w 479256"/>
                                  <a:gd name="T41" fmla="*/ 773580 h 773676"/>
                                  <a:gd name="T42" fmla="*/ 188652 w 479256"/>
                                  <a:gd name="T43" fmla="*/ 741383 h 773676"/>
                                  <a:gd name="T44" fmla="*/ 214410 w 479256"/>
                                  <a:gd name="T45" fmla="*/ 715625 h 773676"/>
                                  <a:gd name="T46" fmla="*/ 253046 w 479256"/>
                                  <a:gd name="T47" fmla="*/ 651230 h 773676"/>
                                  <a:gd name="T48" fmla="*/ 291683 w 479256"/>
                                  <a:gd name="T49" fmla="*/ 593276 h 773676"/>
                                  <a:gd name="T50" fmla="*/ 317441 w 479256"/>
                                  <a:gd name="T51" fmla="*/ 567518 h 773676"/>
                                  <a:gd name="T52" fmla="*/ 323880 w 479256"/>
                                  <a:gd name="T53" fmla="*/ 554639 h 773676"/>
                                  <a:gd name="T54" fmla="*/ 368956 w 479256"/>
                                  <a:gd name="T55" fmla="*/ 503123 h 773676"/>
                                  <a:gd name="T56" fmla="*/ 401153 w 479256"/>
                                  <a:gd name="T57" fmla="*/ 458047 h 773676"/>
                                  <a:gd name="T58" fmla="*/ 368956 w 479256"/>
                                  <a:gd name="T59" fmla="*/ 432290 h 773676"/>
                                  <a:gd name="T60" fmla="*/ 311001 w 479256"/>
                                  <a:gd name="T61" fmla="*/ 406532 h 773676"/>
                                  <a:gd name="T62" fmla="*/ 285244 w 479256"/>
                                  <a:gd name="T63" fmla="*/ 380774 h 773676"/>
                                  <a:gd name="T64" fmla="*/ 278804 w 479256"/>
                                  <a:gd name="T65" fmla="*/ 361456 h 773676"/>
                                  <a:gd name="T66" fmla="*/ 291683 w 479256"/>
                                  <a:gd name="T67" fmla="*/ 303501 h 773676"/>
                                  <a:gd name="T68" fmla="*/ 298122 w 479256"/>
                                  <a:gd name="T69" fmla="*/ 284183 h 773676"/>
                                  <a:gd name="T70" fmla="*/ 323880 w 479256"/>
                                  <a:gd name="T71" fmla="*/ 277743 h 773676"/>
                                  <a:gd name="T72" fmla="*/ 343198 w 479256"/>
                                  <a:gd name="T73" fmla="*/ 251985 h 773676"/>
                                  <a:gd name="T74" fmla="*/ 394714 w 479256"/>
                                  <a:gd name="T75" fmla="*/ 206909 h 773676"/>
                                  <a:gd name="T76" fmla="*/ 426911 w 479256"/>
                                  <a:gd name="T77" fmla="*/ 161833 h 773676"/>
                                  <a:gd name="T78" fmla="*/ 446229 w 479256"/>
                                  <a:gd name="T79" fmla="*/ 123197 h 773676"/>
                                  <a:gd name="T80" fmla="*/ 471987 w 479256"/>
                                  <a:gd name="T81" fmla="*/ 45923 h 773676"/>
                                  <a:gd name="T82" fmla="*/ 471987 w 479256"/>
                                  <a:gd name="T83" fmla="*/ 847 h 773676"/>
                                  <a:gd name="T84" fmla="*/ 388275 w 479256"/>
                                  <a:gd name="T85" fmla="*/ 20166 h 773676"/>
                                  <a:gd name="T86" fmla="*/ 330320 w 479256"/>
                                  <a:gd name="T87" fmla="*/ 65242 h 773676"/>
                                  <a:gd name="T88" fmla="*/ 233728 w 479256"/>
                                  <a:gd name="T89" fmla="*/ 71681 h 773676"/>
                                  <a:gd name="T90" fmla="*/ 143576 w 479256"/>
                                  <a:gd name="T91" fmla="*/ 90999 h 77367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60000 65536"/>
                                  <a:gd name="T124" fmla="*/ 0 60000 65536"/>
                                  <a:gd name="T125" fmla="*/ 0 60000 65536"/>
                                  <a:gd name="T126" fmla="*/ 0 60000 65536"/>
                                  <a:gd name="T127" fmla="*/ 0 60000 65536"/>
                                  <a:gd name="T128" fmla="*/ 0 60000 65536"/>
                                  <a:gd name="T129" fmla="*/ 0 60000 65536"/>
                                  <a:gd name="T130" fmla="*/ 0 60000 65536"/>
                                  <a:gd name="T131" fmla="*/ 0 60000 65536"/>
                                  <a:gd name="T132" fmla="*/ 0 60000 65536"/>
                                  <a:gd name="T133" fmla="*/ 0 60000 65536"/>
                                  <a:gd name="T134" fmla="*/ 0 60000 65536"/>
                                  <a:gd name="T135" fmla="*/ 0 60000 65536"/>
                                  <a:gd name="T136" fmla="*/ 0 60000 65536"/>
                                  <a:gd name="T137" fmla="*/ 0 60000 65536"/>
                                </a:gdLst>
                                <a:ahLst/>
                                <a:cxnLst>
                                  <a:cxn ang="T92">
                                    <a:pos x="T0" y="T1"/>
                                  </a:cxn>
                                  <a:cxn ang="T93">
                                    <a:pos x="T2" y="T3"/>
                                  </a:cxn>
                                  <a:cxn ang="T94">
                                    <a:pos x="T4" y="T5"/>
                                  </a:cxn>
                                  <a:cxn ang="T95">
                                    <a:pos x="T6" y="T7"/>
                                  </a:cxn>
                                  <a:cxn ang="T96">
                                    <a:pos x="T8" y="T9"/>
                                  </a:cxn>
                                  <a:cxn ang="T97">
                                    <a:pos x="T10" y="T11"/>
                                  </a:cxn>
                                  <a:cxn ang="T98">
                                    <a:pos x="T12" y="T13"/>
                                  </a:cxn>
                                  <a:cxn ang="T99">
                                    <a:pos x="T14" y="T15"/>
                                  </a:cxn>
                                  <a:cxn ang="T100">
                                    <a:pos x="T16" y="T17"/>
                                  </a:cxn>
                                  <a:cxn ang="T101">
                                    <a:pos x="T18" y="T19"/>
                                  </a:cxn>
                                  <a:cxn ang="T102">
                                    <a:pos x="T20" y="T21"/>
                                  </a:cxn>
                                  <a:cxn ang="T103">
                                    <a:pos x="T22" y="T23"/>
                                  </a:cxn>
                                  <a:cxn ang="T104">
                                    <a:pos x="T24" y="T25"/>
                                  </a:cxn>
                                  <a:cxn ang="T105">
                                    <a:pos x="T26" y="T27"/>
                                  </a:cxn>
                                  <a:cxn ang="T106">
                                    <a:pos x="T28" y="T29"/>
                                  </a:cxn>
                                  <a:cxn ang="T107">
                                    <a:pos x="T30" y="T31"/>
                                  </a:cxn>
                                  <a:cxn ang="T108">
                                    <a:pos x="T32" y="T33"/>
                                  </a:cxn>
                                  <a:cxn ang="T109">
                                    <a:pos x="T34" y="T35"/>
                                  </a:cxn>
                                  <a:cxn ang="T110">
                                    <a:pos x="T36" y="T37"/>
                                  </a:cxn>
                                  <a:cxn ang="T111">
                                    <a:pos x="T38" y="T39"/>
                                  </a:cxn>
                                  <a:cxn ang="T112">
                                    <a:pos x="T40" y="T41"/>
                                  </a:cxn>
                                  <a:cxn ang="T113">
                                    <a:pos x="T42" y="T43"/>
                                  </a:cxn>
                                  <a:cxn ang="T114">
                                    <a:pos x="T44" y="T45"/>
                                  </a:cxn>
                                  <a:cxn ang="T115">
                                    <a:pos x="T46" y="T47"/>
                                  </a:cxn>
                                  <a:cxn ang="T116">
                                    <a:pos x="T48" y="T49"/>
                                  </a:cxn>
                                  <a:cxn ang="T117">
                                    <a:pos x="T50" y="T51"/>
                                  </a:cxn>
                                  <a:cxn ang="T118">
                                    <a:pos x="T52" y="T53"/>
                                  </a:cxn>
                                  <a:cxn ang="T119">
                                    <a:pos x="T54" y="T55"/>
                                  </a:cxn>
                                  <a:cxn ang="T120">
                                    <a:pos x="T56" y="T57"/>
                                  </a:cxn>
                                  <a:cxn ang="T121">
                                    <a:pos x="T58" y="T59"/>
                                  </a:cxn>
                                  <a:cxn ang="T122">
                                    <a:pos x="T60" y="T61"/>
                                  </a:cxn>
                                  <a:cxn ang="T123">
                                    <a:pos x="T62" y="T63"/>
                                  </a:cxn>
                                  <a:cxn ang="T124">
                                    <a:pos x="T64" y="T65"/>
                                  </a:cxn>
                                  <a:cxn ang="T125">
                                    <a:pos x="T66" y="T67"/>
                                  </a:cxn>
                                  <a:cxn ang="T126">
                                    <a:pos x="T68" y="T69"/>
                                  </a:cxn>
                                  <a:cxn ang="T127">
                                    <a:pos x="T70" y="T71"/>
                                  </a:cxn>
                                  <a:cxn ang="T128">
                                    <a:pos x="T72" y="T73"/>
                                  </a:cxn>
                                  <a:cxn ang="T129">
                                    <a:pos x="T74" y="T75"/>
                                  </a:cxn>
                                  <a:cxn ang="T130">
                                    <a:pos x="T76" y="T77"/>
                                  </a:cxn>
                                  <a:cxn ang="T131">
                                    <a:pos x="T78" y="T79"/>
                                  </a:cxn>
                                  <a:cxn ang="T132">
                                    <a:pos x="T80" y="T81"/>
                                  </a:cxn>
                                  <a:cxn ang="T133">
                                    <a:pos x="T82" y="T83"/>
                                  </a:cxn>
                                  <a:cxn ang="T134">
                                    <a:pos x="T84" y="T85"/>
                                  </a:cxn>
                                  <a:cxn ang="T135">
                                    <a:pos x="T86" y="T87"/>
                                  </a:cxn>
                                  <a:cxn ang="T136">
                                    <a:pos x="T88" y="T89"/>
                                  </a:cxn>
                                  <a:cxn ang="T137">
                                    <a:pos x="T90" y="T91"/>
                                  </a:cxn>
                                </a:cxnLst>
                                <a:rect l="0" t="0" r="r" b="b"/>
                                <a:pathLst>
                                  <a:path w="479256" h="773676">
                                    <a:moveTo>
                                      <a:pt x="143576" y="90999"/>
                                    </a:moveTo>
                                    <a:cubicBezTo>
                                      <a:pt x="109232" y="123196"/>
                                      <a:pt x="51277" y="227301"/>
                                      <a:pt x="27666" y="264864"/>
                                    </a:cubicBezTo>
                                    <a:cubicBezTo>
                                      <a:pt x="4055" y="302427"/>
                                      <a:pt x="1908" y="316380"/>
                                      <a:pt x="1908" y="316380"/>
                                    </a:cubicBezTo>
                                    <a:cubicBezTo>
                                      <a:pt x="-2385" y="330332"/>
                                      <a:pt x="1908" y="348577"/>
                                      <a:pt x="1908" y="348577"/>
                                    </a:cubicBezTo>
                                    <a:cubicBezTo>
                                      <a:pt x="4054" y="357163"/>
                                      <a:pt x="9421" y="358236"/>
                                      <a:pt x="14787" y="367895"/>
                                    </a:cubicBezTo>
                                    <a:cubicBezTo>
                                      <a:pt x="20153" y="377554"/>
                                      <a:pt x="34106" y="406532"/>
                                      <a:pt x="34106" y="406532"/>
                                    </a:cubicBezTo>
                                    <a:cubicBezTo>
                                      <a:pt x="40545" y="414045"/>
                                      <a:pt x="43765" y="408678"/>
                                      <a:pt x="53424" y="412971"/>
                                    </a:cubicBezTo>
                                    <a:cubicBezTo>
                                      <a:pt x="63083" y="417264"/>
                                      <a:pt x="92060" y="432290"/>
                                      <a:pt x="92060" y="432290"/>
                                    </a:cubicBezTo>
                                    <a:cubicBezTo>
                                      <a:pt x="107085" y="439803"/>
                                      <a:pt x="128551" y="451608"/>
                                      <a:pt x="143576" y="458047"/>
                                    </a:cubicBezTo>
                                    <a:cubicBezTo>
                                      <a:pt x="158601" y="464486"/>
                                      <a:pt x="165041" y="465560"/>
                                      <a:pt x="182213" y="470926"/>
                                    </a:cubicBezTo>
                                    <a:cubicBezTo>
                                      <a:pt x="199385" y="476292"/>
                                      <a:pt x="246607" y="490245"/>
                                      <a:pt x="246607" y="490245"/>
                                    </a:cubicBezTo>
                                    <a:cubicBezTo>
                                      <a:pt x="258413" y="495611"/>
                                      <a:pt x="257339" y="494537"/>
                                      <a:pt x="253046" y="503123"/>
                                    </a:cubicBezTo>
                                    <a:cubicBezTo>
                                      <a:pt x="248753" y="511709"/>
                                      <a:pt x="231581" y="526735"/>
                                      <a:pt x="220849" y="541760"/>
                                    </a:cubicBezTo>
                                    <a:cubicBezTo>
                                      <a:pt x="210117" y="556785"/>
                                      <a:pt x="200458" y="577177"/>
                                      <a:pt x="188652" y="593276"/>
                                    </a:cubicBezTo>
                                    <a:cubicBezTo>
                                      <a:pt x="176846" y="609375"/>
                                      <a:pt x="159674" y="624400"/>
                                      <a:pt x="150015" y="638352"/>
                                    </a:cubicBezTo>
                                    <a:cubicBezTo>
                                      <a:pt x="140356" y="652304"/>
                                      <a:pt x="140356" y="660890"/>
                                      <a:pt x="130697" y="676988"/>
                                    </a:cubicBezTo>
                                    <a:cubicBezTo>
                                      <a:pt x="121038" y="693087"/>
                                      <a:pt x="88840" y="731723"/>
                                      <a:pt x="92060" y="734943"/>
                                    </a:cubicBezTo>
                                    <a:cubicBezTo>
                                      <a:pt x="95280" y="738163"/>
                                      <a:pt x="144649" y="694161"/>
                                      <a:pt x="150015" y="696307"/>
                                    </a:cubicBezTo>
                                    <a:cubicBezTo>
                                      <a:pt x="155381" y="698454"/>
                                      <a:pt x="121038" y="742456"/>
                                      <a:pt x="124258" y="747822"/>
                                    </a:cubicBezTo>
                                    <a:cubicBezTo>
                                      <a:pt x="127478" y="753188"/>
                                      <a:pt x="163968" y="724211"/>
                                      <a:pt x="169334" y="728504"/>
                                    </a:cubicBezTo>
                                    <a:cubicBezTo>
                                      <a:pt x="174700" y="732797"/>
                                      <a:pt x="153235" y="771434"/>
                                      <a:pt x="156455" y="773580"/>
                                    </a:cubicBezTo>
                                    <a:cubicBezTo>
                                      <a:pt x="159675" y="775726"/>
                                      <a:pt x="188652" y="741383"/>
                                      <a:pt x="188652" y="741383"/>
                                    </a:cubicBezTo>
                                    <a:cubicBezTo>
                                      <a:pt x="198311" y="731724"/>
                                      <a:pt x="203678" y="730650"/>
                                      <a:pt x="214410" y="715625"/>
                                    </a:cubicBezTo>
                                    <a:cubicBezTo>
                                      <a:pt x="225142" y="700600"/>
                                      <a:pt x="240167" y="671621"/>
                                      <a:pt x="253046" y="651230"/>
                                    </a:cubicBezTo>
                                    <a:cubicBezTo>
                                      <a:pt x="265925" y="630839"/>
                                      <a:pt x="291683" y="593276"/>
                                      <a:pt x="291683" y="593276"/>
                                    </a:cubicBezTo>
                                    <a:cubicBezTo>
                                      <a:pt x="302416" y="579324"/>
                                      <a:pt x="317441" y="567518"/>
                                      <a:pt x="317441" y="567518"/>
                                    </a:cubicBezTo>
                                    <a:cubicBezTo>
                                      <a:pt x="322807" y="561079"/>
                                      <a:pt x="315294" y="565371"/>
                                      <a:pt x="323880" y="554639"/>
                                    </a:cubicBezTo>
                                    <a:cubicBezTo>
                                      <a:pt x="332466" y="543907"/>
                                      <a:pt x="356077" y="519222"/>
                                      <a:pt x="368956" y="503123"/>
                                    </a:cubicBezTo>
                                    <a:cubicBezTo>
                                      <a:pt x="381835" y="487024"/>
                                      <a:pt x="401153" y="458047"/>
                                      <a:pt x="401153" y="458047"/>
                                    </a:cubicBezTo>
                                    <a:cubicBezTo>
                                      <a:pt x="401153" y="446242"/>
                                      <a:pt x="383981" y="440876"/>
                                      <a:pt x="368956" y="432290"/>
                                    </a:cubicBezTo>
                                    <a:cubicBezTo>
                                      <a:pt x="353931" y="423704"/>
                                      <a:pt x="311001" y="406532"/>
                                      <a:pt x="311001" y="406532"/>
                                    </a:cubicBezTo>
                                    <a:cubicBezTo>
                                      <a:pt x="297049" y="397946"/>
                                      <a:pt x="285244" y="380774"/>
                                      <a:pt x="285244" y="380774"/>
                                    </a:cubicBezTo>
                                    <a:cubicBezTo>
                                      <a:pt x="279878" y="373261"/>
                                      <a:pt x="277731" y="374335"/>
                                      <a:pt x="278804" y="361456"/>
                                    </a:cubicBezTo>
                                    <a:cubicBezTo>
                                      <a:pt x="279877" y="348577"/>
                                      <a:pt x="288463" y="316380"/>
                                      <a:pt x="291683" y="303501"/>
                                    </a:cubicBezTo>
                                    <a:cubicBezTo>
                                      <a:pt x="294903" y="290622"/>
                                      <a:pt x="298122" y="284183"/>
                                      <a:pt x="298122" y="284183"/>
                                    </a:cubicBezTo>
                                    <a:cubicBezTo>
                                      <a:pt x="303488" y="279890"/>
                                      <a:pt x="323880" y="277743"/>
                                      <a:pt x="323880" y="277743"/>
                                    </a:cubicBezTo>
                                    <a:cubicBezTo>
                                      <a:pt x="331393" y="272377"/>
                                      <a:pt x="331392" y="263791"/>
                                      <a:pt x="343198" y="251985"/>
                                    </a:cubicBezTo>
                                    <a:cubicBezTo>
                                      <a:pt x="355004" y="240179"/>
                                      <a:pt x="380762" y="221934"/>
                                      <a:pt x="394714" y="206909"/>
                                    </a:cubicBezTo>
                                    <a:cubicBezTo>
                                      <a:pt x="408666" y="191884"/>
                                      <a:pt x="418325" y="175785"/>
                                      <a:pt x="426911" y="161833"/>
                                    </a:cubicBezTo>
                                    <a:cubicBezTo>
                                      <a:pt x="435497" y="147881"/>
                                      <a:pt x="438716" y="142515"/>
                                      <a:pt x="446229" y="123197"/>
                                    </a:cubicBezTo>
                                    <a:cubicBezTo>
                                      <a:pt x="453742" y="103879"/>
                                      <a:pt x="467694" y="66315"/>
                                      <a:pt x="471987" y="45923"/>
                                    </a:cubicBezTo>
                                    <a:cubicBezTo>
                                      <a:pt x="476280" y="25531"/>
                                      <a:pt x="485939" y="5140"/>
                                      <a:pt x="471987" y="847"/>
                                    </a:cubicBezTo>
                                    <a:cubicBezTo>
                                      <a:pt x="458035" y="-3446"/>
                                      <a:pt x="411886" y="9434"/>
                                      <a:pt x="388275" y="20166"/>
                                    </a:cubicBezTo>
                                    <a:cubicBezTo>
                                      <a:pt x="364664" y="30898"/>
                                      <a:pt x="356078" y="56656"/>
                                      <a:pt x="330320" y="65242"/>
                                    </a:cubicBezTo>
                                    <a:cubicBezTo>
                                      <a:pt x="304562" y="73828"/>
                                      <a:pt x="268072" y="67388"/>
                                      <a:pt x="233728" y="71681"/>
                                    </a:cubicBezTo>
                                    <a:cubicBezTo>
                                      <a:pt x="199384" y="75974"/>
                                      <a:pt x="177920" y="58802"/>
                                      <a:pt x="143576" y="90999"/>
                                    </a:cubicBezTo>
                                    <a:close/>
                                  </a:path>
                                </a:pathLst>
                              </a:custGeom>
                              <a:gradFill flip="none" rotWithShape="1">
                                <a:gsLst>
                                  <a:gs pos="0">
                                    <a:srgbClr val="562100"/>
                                  </a:gs>
                                  <a:gs pos="50000">
                                    <a:srgbClr val="7F3400"/>
                                  </a:gs>
                                  <a:gs pos="100000">
                                    <a:srgbClr val="983F02"/>
                                  </a:gs>
                                </a:gsLst>
                                <a:path path="circle">
                                  <a:fillToRect l="50000" t="50000" r="50000" b="50000"/>
                                </a:path>
                                <a:tileRect/>
                              </a:gradFill>
                              <a:ln w="12700" cap="flat" cmpd="sng" algn="ctr">
                                <a:solidFill>
                                  <a:srgbClr val="843C0C"/>
                                </a:solidFill>
                                <a:prstDash val="solid"/>
                                <a:miter lim="800000"/>
                                <a:headEnd/>
                                <a:tailEnd/>
                              </a:ln>
                            </p:spPr>
                            <p:txBody>
                              <a:bodyPr rot="0" vert="horz" wrap="square" lIns="91440" tIns="45720" rIns="91440" bIns="45720" anchor="ctr" anchorCtr="0" upright="1"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</p:grpSp>
                    </p:grpSp>
                  </p:grpSp>
                  <p:sp>
                    <p:nvSpPr>
                      <p:cNvPr id="627" name="Freeform 626"/>
                      <p:cNvSpPr>
                        <a:spLocks/>
                      </p:cNvSpPr>
                      <p:nvPr/>
                    </p:nvSpPr>
                    <p:spPr bwMode="auto">
                      <a:xfrm rot="2922182">
                        <a:off x="4191907" y="3643993"/>
                        <a:ext cx="571500" cy="205740"/>
                      </a:xfrm>
                      <a:custGeom>
                        <a:avLst/>
                        <a:gdLst>
                          <a:gd name="T0" fmla="*/ 199 w 244897"/>
                          <a:gd name="T1" fmla="*/ 6724 h 140530"/>
                          <a:gd name="T2" fmla="*/ 70911 w 244897"/>
                          <a:gd name="T3" fmla="*/ 2780 h 140530"/>
                          <a:gd name="T4" fmla="*/ 128766 w 244897"/>
                          <a:gd name="T5" fmla="*/ 2780 h 140530"/>
                          <a:gd name="T6" fmla="*/ 193049 w 244897"/>
                          <a:gd name="T7" fmla="*/ 38266 h 140530"/>
                          <a:gd name="T8" fmla="*/ 218762 w 244897"/>
                          <a:gd name="T9" fmla="*/ 65866 h 140530"/>
                          <a:gd name="T10" fmla="*/ 244475 w 244897"/>
                          <a:gd name="T11" fmla="*/ 85580 h 140530"/>
                          <a:gd name="T12" fmla="*/ 212333 w 244897"/>
                          <a:gd name="T13" fmla="*/ 77695 h 140530"/>
                          <a:gd name="T14" fmla="*/ 173764 w 244897"/>
                          <a:gd name="T15" fmla="*/ 54038 h 140530"/>
                          <a:gd name="T16" fmla="*/ 154478 w 244897"/>
                          <a:gd name="T17" fmla="*/ 38266 h 140530"/>
                          <a:gd name="T18" fmla="*/ 109480 w 244897"/>
                          <a:gd name="T19" fmla="*/ 30380 h 140530"/>
                          <a:gd name="T20" fmla="*/ 103052 w 244897"/>
                          <a:gd name="T21" fmla="*/ 30380 h 140530"/>
                          <a:gd name="T22" fmla="*/ 51625 w 244897"/>
                          <a:gd name="T23" fmla="*/ 22495 h 140530"/>
                          <a:gd name="T24" fmla="*/ 199 w 244897"/>
                          <a:gd name="T25" fmla="*/ 6724 h 140530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0" t="0" r="r" b="b"/>
                        <a:pathLst>
                          <a:path w="244897" h="140530">
                            <a:moveTo>
                              <a:pt x="199" y="10981"/>
                            </a:moveTo>
                            <a:cubicBezTo>
                              <a:pt x="3419" y="5615"/>
                              <a:pt x="49568" y="5614"/>
                              <a:pt x="71033" y="4541"/>
                            </a:cubicBezTo>
                            <a:cubicBezTo>
                              <a:pt x="92498" y="3468"/>
                              <a:pt x="108597" y="-5118"/>
                              <a:pt x="128988" y="4541"/>
                            </a:cubicBezTo>
                            <a:cubicBezTo>
                              <a:pt x="149379" y="14200"/>
                              <a:pt x="178357" y="45324"/>
                              <a:pt x="193382" y="62496"/>
                            </a:cubicBezTo>
                            <a:cubicBezTo>
                              <a:pt x="208407" y="79668"/>
                              <a:pt x="210554" y="94693"/>
                              <a:pt x="219140" y="107572"/>
                            </a:cubicBezTo>
                            <a:cubicBezTo>
                              <a:pt x="227726" y="120451"/>
                              <a:pt x="244897" y="139769"/>
                              <a:pt x="244897" y="139769"/>
                            </a:cubicBezTo>
                            <a:cubicBezTo>
                              <a:pt x="243824" y="142989"/>
                              <a:pt x="224506" y="135477"/>
                              <a:pt x="212700" y="126891"/>
                            </a:cubicBezTo>
                            <a:cubicBezTo>
                              <a:pt x="200895" y="118305"/>
                              <a:pt x="183723" y="98986"/>
                              <a:pt x="174064" y="88254"/>
                            </a:cubicBezTo>
                            <a:cubicBezTo>
                              <a:pt x="164405" y="77522"/>
                              <a:pt x="165477" y="68935"/>
                              <a:pt x="154745" y="62496"/>
                            </a:cubicBezTo>
                            <a:cubicBezTo>
                              <a:pt x="144013" y="56057"/>
                              <a:pt x="109669" y="49617"/>
                              <a:pt x="109669" y="49617"/>
                            </a:cubicBezTo>
                            <a:cubicBezTo>
                              <a:pt x="101083" y="47471"/>
                              <a:pt x="112889" y="51763"/>
                              <a:pt x="103230" y="49617"/>
                            </a:cubicBezTo>
                            <a:cubicBezTo>
                              <a:pt x="93571" y="47471"/>
                              <a:pt x="69959" y="39958"/>
                              <a:pt x="51714" y="36738"/>
                            </a:cubicBezTo>
                            <a:cubicBezTo>
                              <a:pt x="33469" y="33518"/>
                              <a:pt x="-3021" y="16347"/>
                              <a:pt x="199" y="10981"/>
                            </a:cubicBezTo>
                            <a:close/>
                          </a:path>
                        </a:pathLst>
                      </a:custGeom>
                      <a:solidFill>
                        <a:srgbClr val="BA6D4E"/>
                      </a:solidFill>
                      <a:ln w="12700">
                        <a:solidFill>
                          <a:srgbClr val="672F0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ctr" anchorCtr="0" upright="1"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  <p:sp>
                <p:nvSpPr>
                  <p:cNvPr id="620" name="Freeform 619"/>
                  <p:cNvSpPr>
                    <a:spLocks/>
                  </p:cNvSpPr>
                  <p:nvPr/>
                </p:nvSpPr>
                <p:spPr bwMode="auto">
                  <a:xfrm rot="3152863" flipV="1">
                    <a:off x="2232931" y="1764847"/>
                    <a:ext cx="472441" cy="184267"/>
                  </a:xfrm>
                  <a:custGeom>
                    <a:avLst/>
                    <a:gdLst>
                      <a:gd name="T0" fmla="*/ 102861 w 230483"/>
                      <a:gd name="T1" fmla="*/ 6488 h 122425"/>
                      <a:gd name="T2" fmla="*/ 19370 w 230483"/>
                      <a:gd name="T3" fmla="*/ 38552 h 122425"/>
                      <a:gd name="T4" fmla="*/ 12948 w 230483"/>
                      <a:gd name="T5" fmla="*/ 57791 h 122425"/>
                      <a:gd name="T6" fmla="*/ 104 w 230483"/>
                      <a:gd name="T7" fmla="*/ 89856 h 122425"/>
                      <a:gd name="T8" fmla="*/ 6526 w 230483"/>
                      <a:gd name="T9" fmla="*/ 121920 h 122425"/>
                      <a:gd name="T10" fmla="*/ 6526 w 230483"/>
                      <a:gd name="T11" fmla="*/ 121920 h 122425"/>
                      <a:gd name="T12" fmla="*/ 70748 w 230483"/>
                      <a:gd name="T13" fmla="*/ 109094 h 122425"/>
                      <a:gd name="T14" fmla="*/ 96438 w 230483"/>
                      <a:gd name="T15" fmla="*/ 77030 h 122425"/>
                      <a:gd name="T16" fmla="*/ 224884 w 230483"/>
                      <a:gd name="T17" fmla="*/ 19314 h 122425"/>
                      <a:gd name="T18" fmla="*/ 205618 w 230483"/>
                      <a:gd name="T19" fmla="*/ 12901 h 122425"/>
                      <a:gd name="T20" fmla="*/ 167083 w 230483"/>
                      <a:gd name="T21" fmla="*/ 75 h 122425"/>
                      <a:gd name="T22" fmla="*/ 102861 w 230483"/>
                      <a:gd name="T23" fmla="*/ 6488 h 12242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230483" h="122425">
                        <a:moveTo>
                          <a:pt x="103135" y="6515"/>
                        </a:moveTo>
                        <a:cubicBezTo>
                          <a:pt x="78450" y="12955"/>
                          <a:pt x="19422" y="38712"/>
                          <a:pt x="19422" y="38712"/>
                        </a:cubicBezTo>
                        <a:cubicBezTo>
                          <a:pt x="4397" y="47298"/>
                          <a:pt x="16203" y="49444"/>
                          <a:pt x="12983" y="58030"/>
                        </a:cubicBezTo>
                        <a:cubicBezTo>
                          <a:pt x="9763" y="66616"/>
                          <a:pt x="104" y="90228"/>
                          <a:pt x="104" y="90228"/>
                        </a:cubicBezTo>
                        <a:cubicBezTo>
                          <a:pt x="-969" y="100961"/>
                          <a:pt x="6543" y="122425"/>
                          <a:pt x="6543" y="122425"/>
                        </a:cubicBezTo>
                        <a:lnTo>
                          <a:pt x="6543" y="122425"/>
                        </a:lnTo>
                        <a:cubicBezTo>
                          <a:pt x="17275" y="120279"/>
                          <a:pt x="55912" y="117059"/>
                          <a:pt x="70937" y="109546"/>
                        </a:cubicBezTo>
                        <a:cubicBezTo>
                          <a:pt x="85962" y="102033"/>
                          <a:pt x="70937" y="92374"/>
                          <a:pt x="96695" y="77349"/>
                        </a:cubicBezTo>
                        <a:cubicBezTo>
                          <a:pt x="122453" y="62324"/>
                          <a:pt x="225484" y="19394"/>
                          <a:pt x="225484" y="19394"/>
                        </a:cubicBezTo>
                        <a:cubicBezTo>
                          <a:pt x="243729" y="8662"/>
                          <a:pt x="206166" y="12954"/>
                          <a:pt x="206166" y="12954"/>
                        </a:cubicBezTo>
                        <a:cubicBezTo>
                          <a:pt x="196507" y="9734"/>
                          <a:pt x="182554" y="-998"/>
                          <a:pt x="167529" y="75"/>
                        </a:cubicBezTo>
                        <a:cubicBezTo>
                          <a:pt x="152504" y="1148"/>
                          <a:pt x="127820" y="75"/>
                          <a:pt x="103135" y="6515"/>
                        </a:cubicBezTo>
                        <a:close/>
                      </a:path>
                    </a:pathLst>
                  </a:custGeom>
                  <a:solidFill>
                    <a:srgbClr val="BA6D4E"/>
                  </a:solidFill>
                  <a:ln w="12700">
                    <a:solidFill>
                      <a:sysClr val="windowText" lastClr="000000">
                        <a:lumMod val="100000"/>
                        <a:lumOff val="0"/>
                      </a:sysClr>
                    </a:solidFill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ctr" anchorCtr="0" upright="1"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621" name="Freeform 620"/>
                  <p:cNvSpPr>
                    <a:spLocks/>
                  </p:cNvSpPr>
                  <p:nvPr/>
                </p:nvSpPr>
                <p:spPr bwMode="auto">
                  <a:xfrm rot="1299898" flipV="1">
                    <a:off x="2264228" y="1651908"/>
                    <a:ext cx="516692" cy="202033"/>
                  </a:xfrm>
                  <a:custGeom>
                    <a:avLst/>
                    <a:gdLst>
                      <a:gd name="T0" fmla="*/ 102861 w 230483"/>
                      <a:gd name="T1" fmla="*/ 6488 h 122425"/>
                      <a:gd name="T2" fmla="*/ 19370 w 230483"/>
                      <a:gd name="T3" fmla="*/ 38552 h 122425"/>
                      <a:gd name="T4" fmla="*/ 12948 w 230483"/>
                      <a:gd name="T5" fmla="*/ 57791 h 122425"/>
                      <a:gd name="T6" fmla="*/ 104 w 230483"/>
                      <a:gd name="T7" fmla="*/ 89856 h 122425"/>
                      <a:gd name="T8" fmla="*/ 6526 w 230483"/>
                      <a:gd name="T9" fmla="*/ 121920 h 122425"/>
                      <a:gd name="T10" fmla="*/ 6526 w 230483"/>
                      <a:gd name="T11" fmla="*/ 121920 h 122425"/>
                      <a:gd name="T12" fmla="*/ 70748 w 230483"/>
                      <a:gd name="T13" fmla="*/ 109094 h 122425"/>
                      <a:gd name="T14" fmla="*/ 96438 w 230483"/>
                      <a:gd name="T15" fmla="*/ 77030 h 122425"/>
                      <a:gd name="T16" fmla="*/ 224884 w 230483"/>
                      <a:gd name="T17" fmla="*/ 19314 h 122425"/>
                      <a:gd name="T18" fmla="*/ 205618 w 230483"/>
                      <a:gd name="T19" fmla="*/ 12901 h 122425"/>
                      <a:gd name="T20" fmla="*/ 167083 w 230483"/>
                      <a:gd name="T21" fmla="*/ 75 h 122425"/>
                      <a:gd name="T22" fmla="*/ 102861 w 230483"/>
                      <a:gd name="T23" fmla="*/ 6488 h 12242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230483" h="122425">
                        <a:moveTo>
                          <a:pt x="103135" y="6515"/>
                        </a:moveTo>
                        <a:cubicBezTo>
                          <a:pt x="78450" y="12955"/>
                          <a:pt x="19422" y="38712"/>
                          <a:pt x="19422" y="38712"/>
                        </a:cubicBezTo>
                        <a:cubicBezTo>
                          <a:pt x="4397" y="47298"/>
                          <a:pt x="16203" y="49444"/>
                          <a:pt x="12983" y="58030"/>
                        </a:cubicBezTo>
                        <a:cubicBezTo>
                          <a:pt x="9763" y="66616"/>
                          <a:pt x="104" y="90228"/>
                          <a:pt x="104" y="90228"/>
                        </a:cubicBezTo>
                        <a:cubicBezTo>
                          <a:pt x="-969" y="100961"/>
                          <a:pt x="6543" y="122425"/>
                          <a:pt x="6543" y="122425"/>
                        </a:cubicBezTo>
                        <a:lnTo>
                          <a:pt x="6543" y="122425"/>
                        </a:lnTo>
                        <a:cubicBezTo>
                          <a:pt x="17275" y="120279"/>
                          <a:pt x="55912" y="117059"/>
                          <a:pt x="70937" y="109546"/>
                        </a:cubicBezTo>
                        <a:cubicBezTo>
                          <a:pt x="85962" y="102033"/>
                          <a:pt x="70937" y="92374"/>
                          <a:pt x="96695" y="77349"/>
                        </a:cubicBezTo>
                        <a:cubicBezTo>
                          <a:pt x="122453" y="62324"/>
                          <a:pt x="225484" y="19394"/>
                          <a:pt x="225484" y="19394"/>
                        </a:cubicBezTo>
                        <a:cubicBezTo>
                          <a:pt x="243729" y="8662"/>
                          <a:pt x="206166" y="12954"/>
                          <a:pt x="206166" y="12954"/>
                        </a:cubicBezTo>
                        <a:cubicBezTo>
                          <a:pt x="196507" y="9734"/>
                          <a:pt x="182554" y="-998"/>
                          <a:pt x="167529" y="75"/>
                        </a:cubicBezTo>
                        <a:cubicBezTo>
                          <a:pt x="152504" y="1148"/>
                          <a:pt x="127820" y="75"/>
                          <a:pt x="103135" y="6515"/>
                        </a:cubicBezTo>
                        <a:close/>
                      </a:path>
                    </a:pathLst>
                  </a:custGeom>
                  <a:solidFill>
                    <a:srgbClr val="BA6D4E"/>
                  </a:solidFill>
                  <a:ln w="12700">
                    <a:solidFill>
                      <a:srgbClr val="672F09"/>
                    </a:solidFill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ctr" anchorCtr="0" upright="1"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622" name="Freeform 621"/>
                  <p:cNvSpPr>
                    <a:spLocks/>
                  </p:cNvSpPr>
                  <p:nvPr/>
                </p:nvSpPr>
                <p:spPr bwMode="auto">
                  <a:xfrm rot="5184340" flipV="1">
                    <a:off x="2069646" y="1538968"/>
                    <a:ext cx="469900" cy="157480"/>
                  </a:xfrm>
                  <a:custGeom>
                    <a:avLst/>
                    <a:gdLst>
                      <a:gd name="T0" fmla="*/ 102861 w 230483"/>
                      <a:gd name="T1" fmla="*/ 6488 h 122425"/>
                      <a:gd name="T2" fmla="*/ 19370 w 230483"/>
                      <a:gd name="T3" fmla="*/ 38552 h 122425"/>
                      <a:gd name="T4" fmla="*/ 12948 w 230483"/>
                      <a:gd name="T5" fmla="*/ 57791 h 122425"/>
                      <a:gd name="T6" fmla="*/ 104 w 230483"/>
                      <a:gd name="T7" fmla="*/ 89856 h 122425"/>
                      <a:gd name="T8" fmla="*/ 6526 w 230483"/>
                      <a:gd name="T9" fmla="*/ 121920 h 122425"/>
                      <a:gd name="T10" fmla="*/ 6526 w 230483"/>
                      <a:gd name="T11" fmla="*/ 121920 h 122425"/>
                      <a:gd name="T12" fmla="*/ 70748 w 230483"/>
                      <a:gd name="T13" fmla="*/ 109094 h 122425"/>
                      <a:gd name="T14" fmla="*/ 96438 w 230483"/>
                      <a:gd name="T15" fmla="*/ 77030 h 122425"/>
                      <a:gd name="T16" fmla="*/ 224884 w 230483"/>
                      <a:gd name="T17" fmla="*/ 19314 h 122425"/>
                      <a:gd name="T18" fmla="*/ 205618 w 230483"/>
                      <a:gd name="T19" fmla="*/ 12901 h 122425"/>
                      <a:gd name="T20" fmla="*/ 167083 w 230483"/>
                      <a:gd name="T21" fmla="*/ 75 h 122425"/>
                      <a:gd name="T22" fmla="*/ 102861 w 230483"/>
                      <a:gd name="T23" fmla="*/ 6488 h 12242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230483" h="122425">
                        <a:moveTo>
                          <a:pt x="103135" y="6515"/>
                        </a:moveTo>
                        <a:cubicBezTo>
                          <a:pt x="78450" y="12955"/>
                          <a:pt x="19422" y="38712"/>
                          <a:pt x="19422" y="38712"/>
                        </a:cubicBezTo>
                        <a:cubicBezTo>
                          <a:pt x="4397" y="47298"/>
                          <a:pt x="16203" y="49444"/>
                          <a:pt x="12983" y="58030"/>
                        </a:cubicBezTo>
                        <a:cubicBezTo>
                          <a:pt x="9763" y="66616"/>
                          <a:pt x="104" y="90228"/>
                          <a:pt x="104" y="90228"/>
                        </a:cubicBezTo>
                        <a:cubicBezTo>
                          <a:pt x="-969" y="100961"/>
                          <a:pt x="6543" y="122425"/>
                          <a:pt x="6543" y="122425"/>
                        </a:cubicBezTo>
                        <a:lnTo>
                          <a:pt x="6543" y="122425"/>
                        </a:lnTo>
                        <a:cubicBezTo>
                          <a:pt x="17275" y="120279"/>
                          <a:pt x="55912" y="117059"/>
                          <a:pt x="70937" y="109546"/>
                        </a:cubicBezTo>
                        <a:cubicBezTo>
                          <a:pt x="85962" y="102033"/>
                          <a:pt x="70937" y="92374"/>
                          <a:pt x="96695" y="77349"/>
                        </a:cubicBezTo>
                        <a:cubicBezTo>
                          <a:pt x="122453" y="62324"/>
                          <a:pt x="225484" y="19394"/>
                          <a:pt x="225484" y="19394"/>
                        </a:cubicBezTo>
                        <a:cubicBezTo>
                          <a:pt x="243729" y="8662"/>
                          <a:pt x="206166" y="12954"/>
                          <a:pt x="206166" y="12954"/>
                        </a:cubicBezTo>
                        <a:cubicBezTo>
                          <a:pt x="196507" y="9734"/>
                          <a:pt x="182554" y="-998"/>
                          <a:pt x="167529" y="75"/>
                        </a:cubicBezTo>
                        <a:cubicBezTo>
                          <a:pt x="152504" y="1148"/>
                          <a:pt x="127820" y="75"/>
                          <a:pt x="103135" y="6515"/>
                        </a:cubicBezTo>
                        <a:close/>
                      </a:path>
                    </a:pathLst>
                  </a:custGeom>
                  <a:solidFill>
                    <a:srgbClr val="BA6D4E"/>
                  </a:solidFill>
                  <a:ln w="12700">
                    <a:solidFill>
                      <a:srgbClr val="672F09"/>
                    </a:solidFill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ctr" anchorCtr="0" upright="1"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589" name="Group 588"/>
                <p:cNvGrpSpPr/>
                <p:nvPr/>
              </p:nvGrpSpPr>
              <p:grpSpPr>
                <a:xfrm>
                  <a:off x="2743200" y="0"/>
                  <a:ext cx="1610994" cy="2957829"/>
                  <a:chOff x="0" y="0"/>
                  <a:chExt cx="1611177" cy="2957829"/>
                </a:xfrm>
              </p:grpSpPr>
              <p:grpSp>
                <p:nvGrpSpPr>
                  <p:cNvPr id="590" name="Group 589"/>
                  <p:cNvGrpSpPr>
                    <a:grpSpLocks/>
                  </p:cNvGrpSpPr>
                  <p:nvPr/>
                </p:nvGrpSpPr>
                <p:grpSpPr>
                  <a:xfrm rot="1030660">
                    <a:off x="129722" y="0"/>
                    <a:ext cx="1481455" cy="2957829"/>
                    <a:chOff x="502276" y="0"/>
                    <a:chExt cx="903575" cy="1887410"/>
                  </a:xfrm>
                </p:grpSpPr>
                <p:grpSp>
                  <p:nvGrpSpPr>
                    <p:cNvPr id="594" name="Group 593"/>
                    <p:cNvGrpSpPr/>
                    <p:nvPr/>
                  </p:nvGrpSpPr>
                  <p:grpSpPr>
                    <a:xfrm>
                      <a:off x="579549" y="811370"/>
                      <a:ext cx="826302" cy="1076040"/>
                      <a:chOff x="579549" y="38637"/>
                      <a:chExt cx="826302" cy="1076040"/>
                    </a:xfrm>
                  </p:grpSpPr>
                  <p:grpSp>
                    <p:nvGrpSpPr>
                      <p:cNvPr id="615" name="Group 614"/>
                      <p:cNvGrpSpPr/>
                      <p:nvPr/>
                    </p:nvGrpSpPr>
                    <p:grpSpPr>
                      <a:xfrm>
                        <a:off x="829150" y="538098"/>
                        <a:ext cx="576701" cy="576579"/>
                        <a:chOff x="553792" y="38637"/>
                        <a:chExt cx="546449" cy="527130"/>
                      </a:xfrm>
                    </p:grpSpPr>
                    <p:sp>
                      <p:nvSpPr>
                        <p:cNvPr id="617" name="Freeform 616"/>
                        <p:cNvSpPr/>
                        <p:nvPr/>
                      </p:nvSpPr>
                      <p:spPr>
                        <a:xfrm rot="21151513">
                          <a:off x="553792" y="38637"/>
                          <a:ext cx="410287" cy="508858"/>
                        </a:xfrm>
                        <a:custGeom>
                          <a:avLst/>
                          <a:gdLst>
                            <a:gd name="connsiteX0" fmla="*/ 8643 w 410287"/>
                            <a:gd name="connsiteY0" fmla="*/ 17752 h 508858"/>
                            <a:gd name="connsiteX1" fmla="*/ 27961 w 410287"/>
                            <a:gd name="connsiteY1" fmla="*/ 178738 h 508858"/>
                            <a:gd name="connsiteX2" fmla="*/ 21522 w 410287"/>
                            <a:gd name="connsiteY2" fmla="*/ 281769 h 508858"/>
                            <a:gd name="connsiteX3" fmla="*/ 8643 w 410287"/>
                            <a:gd name="connsiteY3" fmla="*/ 378360 h 508858"/>
                            <a:gd name="connsiteX4" fmla="*/ 40840 w 410287"/>
                            <a:gd name="connsiteY4" fmla="*/ 500710 h 508858"/>
                            <a:gd name="connsiteX5" fmla="*/ 92356 w 410287"/>
                            <a:gd name="connsiteY5" fmla="*/ 494270 h 508858"/>
                            <a:gd name="connsiteX6" fmla="*/ 163190 w 410287"/>
                            <a:gd name="connsiteY6" fmla="*/ 468512 h 508858"/>
                            <a:gd name="connsiteX7" fmla="*/ 214705 w 410287"/>
                            <a:gd name="connsiteY7" fmla="*/ 455633 h 508858"/>
                            <a:gd name="connsiteX8" fmla="*/ 349933 w 410287"/>
                            <a:gd name="connsiteY8" fmla="*/ 384800 h 508858"/>
                            <a:gd name="connsiteX9" fmla="*/ 401449 w 410287"/>
                            <a:gd name="connsiteY9" fmla="*/ 333284 h 508858"/>
                            <a:gd name="connsiteX10" fmla="*/ 407888 w 410287"/>
                            <a:gd name="connsiteY10" fmla="*/ 307526 h 508858"/>
                            <a:gd name="connsiteX11" fmla="*/ 375691 w 410287"/>
                            <a:gd name="connsiteY11" fmla="*/ 262450 h 508858"/>
                            <a:gd name="connsiteX12" fmla="*/ 317736 w 410287"/>
                            <a:gd name="connsiteY12" fmla="*/ 281769 h 508858"/>
                            <a:gd name="connsiteX13" fmla="*/ 221144 w 410287"/>
                            <a:gd name="connsiteY13" fmla="*/ 320405 h 508858"/>
                            <a:gd name="connsiteX14" fmla="*/ 143871 w 410287"/>
                            <a:gd name="connsiteY14" fmla="*/ 365481 h 508858"/>
                            <a:gd name="connsiteX15" fmla="*/ 124553 w 410287"/>
                            <a:gd name="connsiteY15" fmla="*/ 397679 h 508858"/>
                            <a:gd name="connsiteX16" fmla="*/ 150311 w 410287"/>
                            <a:gd name="connsiteY16" fmla="*/ 359042 h 508858"/>
                            <a:gd name="connsiteX17" fmla="*/ 188947 w 410287"/>
                            <a:gd name="connsiteY17" fmla="*/ 275329 h 508858"/>
                            <a:gd name="connsiteX18" fmla="*/ 195387 w 410287"/>
                            <a:gd name="connsiteY18" fmla="*/ 217374 h 508858"/>
                            <a:gd name="connsiteX19" fmla="*/ 201826 w 410287"/>
                            <a:gd name="connsiteY19" fmla="*/ 75707 h 508858"/>
                            <a:gd name="connsiteX20" fmla="*/ 188947 w 410287"/>
                            <a:gd name="connsiteY20" fmla="*/ 11312 h 508858"/>
                            <a:gd name="connsiteX21" fmla="*/ 8643 w 410287"/>
                            <a:gd name="connsiteY21" fmla="*/ 17752 h 5088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410287" h="508858">
                              <a:moveTo>
                                <a:pt x="8643" y="17752"/>
                              </a:moveTo>
                              <a:cubicBezTo>
                                <a:pt x="-18188" y="45656"/>
                                <a:pt x="25815" y="134735"/>
                                <a:pt x="27961" y="178738"/>
                              </a:cubicBezTo>
                              <a:cubicBezTo>
                                <a:pt x="30107" y="222741"/>
                                <a:pt x="24742" y="248499"/>
                                <a:pt x="21522" y="281769"/>
                              </a:cubicBezTo>
                              <a:cubicBezTo>
                                <a:pt x="18302" y="315039"/>
                                <a:pt x="5423" y="341870"/>
                                <a:pt x="8643" y="378360"/>
                              </a:cubicBezTo>
                              <a:cubicBezTo>
                                <a:pt x="11863" y="414850"/>
                                <a:pt x="26888" y="481392"/>
                                <a:pt x="40840" y="500710"/>
                              </a:cubicBezTo>
                              <a:cubicBezTo>
                                <a:pt x="54792" y="520028"/>
                                <a:pt x="71964" y="499636"/>
                                <a:pt x="92356" y="494270"/>
                              </a:cubicBezTo>
                              <a:cubicBezTo>
                                <a:pt x="112748" y="488904"/>
                                <a:pt x="142798" y="474952"/>
                                <a:pt x="163190" y="468512"/>
                              </a:cubicBezTo>
                              <a:cubicBezTo>
                                <a:pt x="183582" y="462072"/>
                                <a:pt x="183581" y="469585"/>
                                <a:pt x="214705" y="455633"/>
                              </a:cubicBezTo>
                              <a:cubicBezTo>
                                <a:pt x="245829" y="441681"/>
                                <a:pt x="318809" y="405191"/>
                                <a:pt x="349933" y="384800"/>
                              </a:cubicBezTo>
                              <a:cubicBezTo>
                                <a:pt x="381057" y="364409"/>
                                <a:pt x="401449" y="333284"/>
                                <a:pt x="401449" y="333284"/>
                              </a:cubicBezTo>
                              <a:cubicBezTo>
                                <a:pt x="411108" y="320405"/>
                                <a:pt x="412181" y="319332"/>
                                <a:pt x="407888" y="307526"/>
                              </a:cubicBezTo>
                              <a:cubicBezTo>
                                <a:pt x="403595" y="295720"/>
                                <a:pt x="390716" y="266743"/>
                                <a:pt x="375691" y="262450"/>
                              </a:cubicBezTo>
                              <a:cubicBezTo>
                                <a:pt x="360666" y="258157"/>
                                <a:pt x="343494" y="272110"/>
                                <a:pt x="317736" y="281769"/>
                              </a:cubicBezTo>
                              <a:cubicBezTo>
                                <a:pt x="291978" y="291428"/>
                                <a:pt x="250121" y="306453"/>
                                <a:pt x="221144" y="320405"/>
                              </a:cubicBezTo>
                              <a:cubicBezTo>
                                <a:pt x="192167" y="334357"/>
                                <a:pt x="159969" y="352602"/>
                                <a:pt x="143871" y="365481"/>
                              </a:cubicBezTo>
                              <a:cubicBezTo>
                                <a:pt x="127773" y="378360"/>
                                <a:pt x="123480" y="398752"/>
                                <a:pt x="124553" y="397679"/>
                              </a:cubicBezTo>
                              <a:cubicBezTo>
                                <a:pt x="125626" y="396606"/>
                                <a:pt x="139579" y="379434"/>
                                <a:pt x="150311" y="359042"/>
                              </a:cubicBezTo>
                              <a:cubicBezTo>
                                <a:pt x="161043" y="338650"/>
                                <a:pt x="181434" y="298940"/>
                                <a:pt x="188947" y="275329"/>
                              </a:cubicBezTo>
                              <a:cubicBezTo>
                                <a:pt x="196460" y="251718"/>
                                <a:pt x="193241" y="250644"/>
                                <a:pt x="195387" y="217374"/>
                              </a:cubicBezTo>
                              <a:cubicBezTo>
                                <a:pt x="197533" y="184104"/>
                                <a:pt x="202899" y="110051"/>
                                <a:pt x="201826" y="75707"/>
                              </a:cubicBezTo>
                              <a:cubicBezTo>
                                <a:pt x="200753" y="41363"/>
                                <a:pt x="215778" y="22044"/>
                                <a:pt x="188947" y="11312"/>
                              </a:cubicBezTo>
                              <a:cubicBezTo>
                                <a:pt x="162116" y="580"/>
                                <a:pt x="35474" y="-10152"/>
                                <a:pt x="8643" y="177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7E6E6">
                            <a:lumMod val="50000"/>
                          </a:srgbClr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618" name="Freeform 617"/>
                        <p:cNvSpPr/>
                        <p:nvPr/>
                      </p:nvSpPr>
                      <p:spPr>
                        <a:xfrm rot="15273521">
                          <a:off x="853226" y="318752"/>
                          <a:ext cx="346075" cy="147955"/>
                        </a:xfrm>
                        <a:custGeom>
                          <a:avLst/>
                          <a:gdLst>
                            <a:gd name="connsiteX0" fmla="*/ 187885 w 299576"/>
                            <a:gd name="connsiteY0" fmla="*/ 26710 h 129909"/>
                            <a:gd name="connsiteX1" fmla="*/ 84854 w 299576"/>
                            <a:gd name="connsiteY1" fmla="*/ 58907 h 129909"/>
                            <a:gd name="connsiteX2" fmla="*/ 39778 w 299576"/>
                            <a:gd name="connsiteY2" fmla="*/ 65347 h 129909"/>
                            <a:gd name="connsiteX3" fmla="*/ 1141 w 299576"/>
                            <a:gd name="connsiteY3" fmla="*/ 84665 h 129909"/>
                            <a:gd name="connsiteX4" fmla="*/ 14020 w 299576"/>
                            <a:gd name="connsiteY4" fmla="*/ 110423 h 129909"/>
                            <a:gd name="connsiteX5" fmla="*/ 52657 w 299576"/>
                            <a:gd name="connsiteY5" fmla="*/ 123302 h 129909"/>
                            <a:gd name="connsiteX6" fmla="*/ 91294 w 299576"/>
                            <a:gd name="connsiteY6" fmla="*/ 129741 h 129909"/>
                            <a:gd name="connsiteX7" fmla="*/ 194324 w 299576"/>
                            <a:gd name="connsiteY7" fmla="*/ 116862 h 129909"/>
                            <a:gd name="connsiteX8" fmla="*/ 245840 w 299576"/>
                            <a:gd name="connsiteY8" fmla="*/ 116862 h 129909"/>
                            <a:gd name="connsiteX9" fmla="*/ 297355 w 299576"/>
                            <a:gd name="connsiteY9" fmla="*/ 110423 h 129909"/>
                            <a:gd name="connsiteX10" fmla="*/ 290916 w 299576"/>
                            <a:gd name="connsiteY10" fmla="*/ 78226 h 129909"/>
                            <a:gd name="connsiteX11" fmla="*/ 284477 w 299576"/>
                            <a:gd name="connsiteY11" fmla="*/ 58907 h 129909"/>
                            <a:gd name="connsiteX12" fmla="*/ 284477 w 299576"/>
                            <a:gd name="connsiteY12" fmla="*/ 39589 h 129909"/>
                            <a:gd name="connsiteX13" fmla="*/ 290916 w 299576"/>
                            <a:gd name="connsiteY13" fmla="*/ 13831 h 129909"/>
                            <a:gd name="connsiteX14" fmla="*/ 297355 w 299576"/>
                            <a:gd name="connsiteY14" fmla="*/ 953 h 129909"/>
                            <a:gd name="connsiteX15" fmla="*/ 284477 w 299576"/>
                            <a:gd name="connsiteY15" fmla="*/ 953 h 129909"/>
                            <a:gd name="connsiteX16" fmla="*/ 245840 w 299576"/>
                            <a:gd name="connsiteY16" fmla="*/ 953 h 129909"/>
                            <a:gd name="connsiteX17" fmla="*/ 187885 w 299576"/>
                            <a:gd name="connsiteY17" fmla="*/ 26710 h 1299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299576" h="129909">
                              <a:moveTo>
                                <a:pt x="187885" y="26710"/>
                              </a:moveTo>
                              <a:cubicBezTo>
                                <a:pt x="161054" y="36369"/>
                                <a:pt x="109538" y="52468"/>
                                <a:pt x="84854" y="58907"/>
                              </a:cubicBezTo>
                              <a:cubicBezTo>
                                <a:pt x="60169" y="65347"/>
                                <a:pt x="53730" y="61054"/>
                                <a:pt x="39778" y="65347"/>
                              </a:cubicBezTo>
                              <a:cubicBezTo>
                                <a:pt x="25826" y="69640"/>
                                <a:pt x="1141" y="84665"/>
                                <a:pt x="1141" y="84665"/>
                              </a:cubicBezTo>
                              <a:cubicBezTo>
                                <a:pt x="-3152" y="92178"/>
                                <a:pt x="5434" y="103984"/>
                                <a:pt x="14020" y="110423"/>
                              </a:cubicBezTo>
                              <a:cubicBezTo>
                                <a:pt x="22606" y="116863"/>
                                <a:pt x="39778" y="120082"/>
                                <a:pt x="52657" y="123302"/>
                              </a:cubicBezTo>
                              <a:cubicBezTo>
                                <a:pt x="65536" y="126522"/>
                                <a:pt x="67683" y="130814"/>
                                <a:pt x="91294" y="129741"/>
                              </a:cubicBezTo>
                              <a:cubicBezTo>
                                <a:pt x="114905" y="128668"/>
                                <a:pt x="168566" y="119009"/>
                                <a:pt x="194324" y="116862"/>
                              </a:cubicBezTo>
                              <a:cubicBezTo>
                                <a:pt x="220082" y="114715"/>
                                <a:pt x="228668" y="117935"/>
                                <a:pt x="245840" y="116862"/>
                              </a:cubicBezTo>
                              <a:cubicBezTo>
                                <a:pt x="263012" y="115789"/>
                                <a:pt x="297355" y="110423"/>
                                <a:pt x="297355" y="110423"/>
                              </a:cubicBezTo>
                              <a:cubicBezTo>
                                <a:pt x="304868" y="103984"/>
                                <a:pt x="290916" y="78226"/>
                                <a:pt x="290916" y="78226"/>
                              </a:cubicBezTo>
                              <a:cubicBezTo>
                                <a:pt x="288770" y="69640"/>
                                <a:pt x="284477" y="58907"/>
                                <a:pt x="284477" y="58907"/>
                              </a:cubicBezTo>
                              <a:cubicBezTo>
                                <a:pt x="283404" y="52468"/>
                                <a:pt x="284477" y="39589"/>
                                <a:pt x="284477" y="39589"/>
                              </a:cubicBezTo>
                              <a:cubicBezTo>
                                <a:pt x="285550" y="32076"/>
                                <a:pt x="290916" y="13831"/>
                                <a:pt x="290916" y="13831"/>
                              </a:cubicBezTo>
                              <a:cubicBezTo>
                                <a:pt x="293062" y="7392"/>
                                <a:pt x="297355" y="953"/>
                                <a:pt x="297355" y="953"/>
                              </a:cubicBezTo>
                              <a:cubicBezTo>
                                <a:pt x="296282" y="-1193"/>
                                <a:pt x="284477" y="953"/>
                                <a:pt x="284477" y="953"/>
                              </a:cubicBezTo>
                              <a:cubicBezTo>
                                <a:pt x="275891" y="953"/>
                                <a:pt x="259792" y="-1193"/>
                                <a:pt x="245840" y="953"/>
                              </a:cubicBezTo>
                              <a:cubicBezTo>
                                <a:pt x="231888" y="3099"/>
                                <a:pt x="214716" y="17051"/>
                                <a:pt x="187885" y="267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0000"/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616" name="Freeform 615"/>
                      <p:cNvSpPr/>
                      <p:nvPr/>
                    </p:nvSpPr>
                    <p:spPr>
                      <a:xfrm>
                        <a:off x="579549" y="38637"/>
                        <a:ext cx="482600" cy="619760"/>
                      </a:xfrm>
                      <a:custGeom>
                        <a:avLst/>
                        <a:gdLst>
                          <a:gd name="connsiteX0" fmla="*/ 163132 w 483225"/>
                          <a:gd name="connsiteY0" fmla="*/ 7871 h 620049"/>
                          <a:gd name="connsiteX1" fmla="*/ 79420 w 483225"/>
                          <a:gd name="connsiteY1" fmla="*/ 40068 h 620049"/>
                          <a:gd name="connsiteX2" fmla="*/ 53662 w 483225"/>
                          <a:gd name="connsiteY2" fmla="*/ 40068 h 620049"/>
                          <a:gd name="connsiteX3" fmla="*/ 40783 w 483225"/>
                          <a:gd name="connsiteY3" fmla="*/ 72265 h 620049"/>
                          <a:gd name="connsiteX4" fmla="*/ 40783 w 483225"/>
                          <a:gd name="connsiteY4" fmla="*/ 136659 h 620049"/>
                          <a:gd name="connsiteX5" fmla="*/ 40783 w 483225"/>
                          <a:gd name="connsiteY5" fmla="*/ 201054 h 620049"/>
                          <a:gd name="connsiteX6" fmla="*/ 60101 w 483225"/>
                          <a:gd name="connsiteY6" fmla="*/ 297645 h 620049"/>
                          <a:gd name="connsiteX7" fmla="*/ 72980 w 483225"/>
                          <a:gd name="connsiteY7" fmla="*/ 368479 h 620049"/>
                          <a:gd name="connsiteX8" fmla="*/ 34344 w 483225"/>
                          <a:gd name="connsiteY8" fmla="*/ 439313 h 620049"/>
                          <a:gd name="connsiteX9" fmla="*/ 2146 w 483225"/>
                          <a:gd name="connsiteY9" fmla="*/ 535904 h 620049"/>
                          <a:gd name="connsiteX10" fmla="*/ 8586 w 483225"/>
                          <a:gd name="connsiteY10" fmla="*/ 555223 h 620049"/>
                          <a:gd name="connsiteX11" fmla="*/ 53662 w 483225"/>
                          <a:gd name="connsiteY11" fmla="*/ 568102 h 620049"/>
                          <a:gd name="connsiteX12" fmla="*/ 163132 w 483225"/>
                          <a:gd name="connsiteY12" fmla="*/ 587420 h 620049"/>
                          <a:gd name="connsiteX13" fmla="*/ 233966 w 483225"/>
                          <a:gd name="connsiteY13" fmla="*/ 593859 h 620049"/>
                          <a:gd name="connsiteX14" fmla="*/ 266163 w 483225"/>
                          <a:gd name="connsiteY14" fmla="*/ 606738 h 620049"/>
                          <a:gd name="connsiteX15" fmla="*/ 356315 w 483225"/>
                          <a:gd name="connsiteY15" fmla="*/ 613178 h 620049"/>
                          <a:gd name="connsiteX16" fmla="*/ 407831 w 483225"/>
                          <a:gd name="connsiteY16" fmla="*/ 619617 h 620049"/>
                          <a:gd name="connsiteX17" fmla="*/ 478665 w 483225"/>
                          <a:gd name="connsiteY17" fmla="*/ 600299 h 620049"/>
                          <a:gd name="connsiteX18" fmla="*/ 472225 w 483225"/>
                          <a:gd name="connsiteY18" fmla="*/ 555223 h 620049"/>
                          <a:gd name="connsiteX19" fmla="*/ 440028 w 483225"/>
                          <a:gd name="connsiteY19" fmla="*/ 439313 h 620049"/>
                          <a:gd name="connsiteX20" fmla="*/ 414270 w 483225"/>
                          <a:gd name="connsiteY20" fmla="*/ 342721 h 620049"/>
                          <a:gd name="connsiteX21" fmla="*/ 427149 w 483225"/>
                          <a:gd name="connsiteY21" fmla="*/ 246130 h 620049"/>
                          <a:gd name="connsiteX22" fmla="*/ 459346 w 483225"/>
                          <a:gd name="connsiteY22" fmla="*/ 123780 h 620049"/>
                          <a:gd name="connsiteX23" fmla="*/ 465786 w 483225"/>
                          <a:gd name="connsiteY23" fmla="*/ 59386 h 620049"/>
                          <a:gd name="connsiteX24" fmla="*/ 465786 w 483225"/>
                          <a:gd name="connsiteY24" fmla="*/ 52947 h 620049"/>
                          <a:gd name="connsiteX25" fmla="*/ 459346 w 483225"/>
                          <a:gd name="connsiteY25" fmla="*/ 33628 h 620049"/>
                          <a:gd name="connsiteX26" fmla="*/ 440028 w 483225"/>
                          <a:gd name="connsiteY26" fmla="*/ 33628 h 620049"/>
                          <a:gd name="connsiteX27" fmla="*/ 388513 w 483225"/>
                          <a:gd name="connsiteY27" fmla="*/ 27189 h 620049"/>
                          <a:gd name="connsiteX28" fmla="*/ 343437 w 483225"/>
                          <a:gd name="connsiteY28" fmla="*/ 27189 h 620049"/>
                          <a:gd name="connsiteX29" fmla="*/ 336997 w 483225"/>
                          <a:gd name="connsiteY29" fmla="*/ 20749 h 620049"/>
                          <a:gd name="connsiteX30" fmla="*/ 336997 w 483225"/>
                          <a:gd name="connsiteY30" fmla="*/ 1431 h 620049"/>
                          <a:gd name="connsiteX31" fmla="*/ 317679 w 483225"/>
                          <a:gd name="connsiteY31" fmla="*/ 1431 h 620049"/>
                          <a:gd name="connsiteX32" fmla="*/ 285482 w 483225"/>
                          <a:gd name="connsiteY32" fmla="*/ 1431 h 620049"/>
                          <a:gd name="connsiteX33" fmla="*/ 163132 w 483225"/>
                          <a:gd name="connsiteY33" fmla="*/ 7871 h 6200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</a:cxnLst>
                        <a:rect l="l" t="t" r="r" b="b"/>
                        <a:pathLst>
                          <a:path w="483225" h="620049">
                            <a:moveTo>
                              <a:pt x="163132" y="7871"/>
                            </a:moveTo>
                            <a:cubicBezTo>
                              <a:pt x="128788" y="14310"/>
                              <a:pt x="97665" y="34702"/>
                              <a:pt x="79420" y="40068"/>
                            </a:cubicBezTo>
                            <a:cubicBezTo>
                              <a:pt x="61175" y="45434"/>
                              <a:pt x="53662" y="40068"/>
                              <a:pt x="53662" y="40068"/>
                            </a:cubicBezTo>
                            <a:cubicBezTo>
                              <a:pt x="47222" y="45434"/>
                              <a:pt x="42930" y="56166"/>
                              <a:pt x="40783" y="72265"/>
                            </a:cubicBezTo>
                            <a:cubicBezTo>
                              <a:pt x="38636" y="88364"/>
                              <a:pt x="40783" y="136659"/>
                              <a:pt x="40783" y="136659"/>
                            </a:cubicBezTo>
                            <a:cubicBezTo>
                              <a:pt x="40783" y="158124"/>
                              <a:pt x="37563" y="174223"/>
                              <a:pt x="40783" y="201054"/>
                            </a:cubicBezTo>
                            <a:cubicBezTo>
                              <a:pt x="44003" y="227885"/>
                              <a:pt x="54735" y="269741"/>
                              <a:pt x="60101" y="297645"/>
                            </a:cubicBezTo>
                            <a:cubicBezTo>
                              <a:pt x="65467" y="325549"/>
                              <a:pt x="77273" y="344868"/>
                              <a:pt x="72980" y="368479"/>
                            </a:cubicBezTo>
                            <a:cubicBezTo>
                              <a:pt x="68687" y="392090"/>
                              <a:pt x="46150" y="411409"/>
                              <a:pt x="34344" y="439313"/>
                            </a:cubicBezTo>
                            <a:cubicBezTo>
                              <a:pt x="22538" y="467217"/>
                              <a:pt x="6439" y="516586"/>
                              <a:pt x="2146" y="535904"/>
                            </a:cubicBezTo>
                            <a:cubicBezTo>
                              <a:pt x="-2147" y="555222"/>
                              <a:pt x="0" y="549857"/>
                              <a:pt x="8586" y="555223"/>
                            </a:cubicBezTo>
                            <a:cubicBezTo>
                              <a:pt x="17172" y="560589"/>
                              <a:pt x="27904" y="562736"/>
                              <a:pt x="53662" y="568102"/>
                            </a:cubicBezTo>
                            <a:cubicBezTo>
                              <a:pt x="79420" y="573468"/>
                              <a:pt x="133081" y="583127"/>
                              <a:pt x="163132" y="587420"/>
                            </a:cubicBezTo>
                            <a:cubicBezTo>
                              <a:pt x="193183" y="591713"/>
                              <a:pt x="233966" y="593859"/>
                              <a:pt x="233966" y="593859"/>
                            </a:cubicBezTo>
                            <a:cubicBezTo>
                              <a:pt x="251138" y="597079"/>
                              <a:pt x="245772" y="603518"/>
                              <a:pt x="266163" y="606738"/>
                            </a:cubicBezTo>
                            <a:cubicBezTo>
                              <a:pt x="286554" y="609958"/>
                              <a:pt x="332704" y="611032"/>
                              <a:pt x="356315" y="613178"/>
                            </a:cubicBezTo>
                            <a:cubicBezTo>
                              <a:pt x="379926" y="615324"/>
                              <a:pt x="387439" y="621764"/>
                              <a:pt x="407831" y="619617"/>
                            </a:cubicBezTo>
                            <a:cubicBezTo>
                              <a:pt x="428223" y="617470"/>
                              <a:pt x="467933" y="611031"/>
                              <a:pt x="478665" y="600299"/>
                            </a:cubicBezTo>
                            <a:cubicBezTo>
                              <a:pt x="489397" y="589567"/>
                              <a:pt x="478665" y="582054"/>
                              <a:pt x="472225" y="555223"/>
                            </a:cubicBezTo>
                            <a:cubicBezTo>
                              <a:pt x="465786" y="528392"/>
                              <a:pt x="449687" y="474730"/>
                              <a:pt x="440028" y="439313"/>
                            </a:cubicBezTo>
                            <a:cubicBezTo>
                              <a:pt x="430369" y="403896"/>
                              <a:pt x="416416" y="374918"/>
                              <a:pt x="414270" y="342721"/>
                            </a:cubicBezTo>
                            <a:cubicBezTo>
                              <a:pt x="412124" y="310524"/>
                              <a:pt x="419636" y="282620"/>
                              <a:pt x="427149" y="246130"/>
                            </a:cubicBezTo>
                            <a:cubicBezTo>
                              <a:pt x="434662" y="209640"/>
                              <a:pt x="452907" y="154904"/>
                              <a:pt x="459346" y="123780"/>
                            </a:cubicBezTo>
                            <a:cubicBezTo>
                              <a:pt x="465785" y="92656"/>
                              <a:pt x="464713" y="71191"/>
                              <a:pt x="465786" y="59386"/>
                            </a:cubicBezTo>
                            <a:cubicBezTo>
                              <a:pt x="466859" y="47581"/>
                              <a:pt x="465786" y="52947"/>
                              <a:pt x="465786" y="52947"/>
                            </a:cubicBezTo>
                            <a:cubicBezTo>
                              <a:pt x="464713" y="48654"/>
                              <a:pt x="459346" y="33628"/>
                              <a:pt x="459346" y="33628"/>
                            </a:cubicBezTo>
                            <a:cubicBezTo>
                              <a:pt x="455053" y="30408"/>
                              <a:pt x="451833" y="34701"/>
                              <a:pt x="440028" y="33628"/>
                            </a:cubicBezTo>
                            <a:cubicBezTo>
                              <a:pt x="428223" y="32555"/>
                              <a:pt x="404611" y="28262"/>
                              <a:pt x="388513" y="27189"/>
                            </a:cubicBezTo>
                            <a:cubicBezTo>
                              <a:pt x="372415" y="26116"/>
                              <a:pt x="343437" y="27189"/>
                              <a:pt x="343437" y="27189"/>
                            </a:cubicBezTo>
                            <a:cubicBezTo>
                              <a:pt x="334851" y="26116"/>
                              <a:pt x="336997" y="20749"/>
                              <a:pt x="336997" y="20749"/>
                            </a:cubicBezTo>
                            <a:cubicBezTo>
                              <a:pt x="335924" y="16456"/>
                              <a:pt x="336997" y="1431"/>
                              <a:pt x="336997" y="1431"/>
                            </a:cubicBezTo>
                            <a:cubicBezTo>
                              <a:pt x="333777" y="-1789"/>
                              <a:pt x="317679" y="1431"/>
                              <a:pt x="317679" y="1431"/>
                            </a:cubicBezTo>
                            <a:cubicBezTo>
                              <a:pt x="309093" y="1431"/>
                              <a:pt x="309093" y="2504"/>
                              <a:pt x="285482" y="1431"/>
                            </a:cubicBezTo>
                            <a:cubicBezTo>
                              <a:pt x="261871" y="358"/>
                              <a:pt x="197476" y="1432"/>
                              <a:pt x="163132" y="7871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595" name="Group 594"/>
                    <p:cNvGrpSpPr/>
                    <p:nvPr/>
                  </p:nvGrpSpPr>
                  <p:grpSpPr>
                    <a:xfrm>
                      <a:off x="502276" y="186744"/>
                      <a:ext cx="652233" cy="656821"/>
                      <a:chOff x="0" y="0"/>
                      <a:chExt cx="1390918" cy="1365160"/>
                    </a:xfrm>
                  </p:grpSpPr>
                  <p:grpSp>
                    <p:nvGrpSpPr>
                      <p:cNvPr id="599" name="Group 598"/>
                      <p:cNvGrpSpPr/>
                      <p:nvPr/>
                    </p:nvGrpSpPr>
                    <p:grpSpPr>
                      <a:xfrm>
                        <a:off x="103031" y="83712"/>
                        <a:ext cx="1107583" cy="1281448"/>
                        <a:chOff x="0" y="0"/>
                        <a:chExt cx="1107583" cy="1281448"/>
                      </a:xfrm>
                    </p:grpSpPr>
                    <p:sp>
                      <p:nvSpPr>
                        <p:cNvPr id="601" name="Freeform 600"/>
                        <p:cNvSpPr/>
                        <p:nvPr/>
                      </p:nvSpPr>
                      <p:spPr>
                        <a:xfrm>
                          <a:off x="0" y="0"/>
                          <a:ext cx="1107583" cy="1281448"/>
                        </a:xfrm>
                        <a:custGeom>
                          <a:avLst/>
                          <a:gdLst>
                            <a:gd name="connsiteX0" fmla="*/ 219149 w 414973"/>
                            <a:gd name="connsiteY0" fmla="*/ 805 h 466054"/>
                            <a:gd name="connsiteX1" fmla="*/ 154754 w 414973"/>
                            <a:gd name="connsiteY1" fmla="*/ 20124 h 466054"/>
                            <a:gd name="connsiteX2" fmla="*/ 116118 w 414973"/>
                            <a:gd name="connsiteY2" fmla="*/ 33002 h 466054"/>
                            <a:gd name="connsiteX3" fmla="*/ 77481 w 414973"/>
                            <a:gd name="connsiteY3" fmla="*/ 97397 h 466054"/>
                            <a:gd name="connsiteX4" fmla="*/ 64602 w 414973"/>
                            <a:gd name="connsiteY4" fmla="*/ 103836 h 466054"/>
                            <a:gd name="connsiteX5" fmla="*/ 38844 w 414973"/>
                            <a:gd name="connsiteY5" fmla="*/ 136033 h 466054"/>
                            <a:gd name="connsiteX6" fmla="*/ 38844 w 414973"/>
                            <a:gd name="connsiteY6" fmla="*/ 181109 h 466054"/>
                            <a:gd name="connsiteX7" fmla="*/ 19526 w 414973"/>
                            <a:gd name="connsiteY7" fmla="*/ 193988 h 466054"/>
                            <a:gd name="connsiteX8" fmla="*/ 208 w 414973"/>
                            <a:gd name="connsiteY8" fmla="*/ 239064 h 466054"/>
                            <a:gd name="connsiteX9" fmla="*/ 32405 w 414973"/>
                            <a:gd name="connsiteY9" fmla="*/ 264822 h 466054"/>
                            <a:gd name="connsiteX10" fmla="*/ 58163 w 414973"/>
                            <a:gd name="connsiteY10" fmla="*/ 316338 h 466054"/>
                            <a:gd name="connsiteX11" fmla="*/ 116118 w 414973"/>
                            <a:gd name="connsiteY11" fmla="*/ 387171 h 466054"/>
                            <a:gd name="connsiteX12" fmla="*/ 154754 w 414973"/>
                            <a:gd name="connsiteY12" fmla="*/ 419369 h 466054"/>
                            <a:gd name="connsiteX13" fmla="*/ 167633 w 414973"/>
                            <a:gd name="connsiteY13" fmla="*/ 451566 h 466054"/>
                            <a:gd name="connsiteX14" fmla="*/ 199830 w 414973"/>
                            <a:gd name="connsiteY14" fmla="*/ 464445 h 466054"/>
                            <a:gd name="connsiteX15" fmla="*/ 219149 w 414973"/>
                            <a:gd name="connsiteY15" fmla="*/ 464445 h 466054"/>
                            <a:gd name="connsiteX16" fmla="*/ 277103 w 414973"/>
                            <a:gd name="connsiteY16" fmla="*/ 451566 h 466054"/>
                            <a:gd name="connsiteX17" fmla="*/ 283543 w 414973"/>
                            <a:gd name="connsiteY17" fmla="*/ 406490 h 466054"/>
                            <a:gd name="connsiteX18" fmla="*/ 309301 w 414973"/>
                            <a:gd name="connsiteY18" fmla="*/ 374293 h 466054"/>
                            <a:gd name="connsiteX19" fmla="*/ 373695 w 414973"/>
                            <a:gd name="connsiteY19" fmla="*/ 297019 h 466054"/>
                            <a:gd name="connsiteX20" fmla="*/ 380134 w 414973"/>
                            <a:gd name="connsiteY20" fmla="*/ 264822 h 466054"/>
                            <a:gd name="connsiteX21" fmla="*/ 405892 w 414973"/>
                            <a:gd name="connsiteY21" fmla="*/ 226186 h 466054"/>
                            <a:gd name="connsiteX22" fmla="*/ 412332 w 414973"/>
                            <a:gd name="connsiteY22" fmla="*/ 213307 h 466054"/>
                            <a:gd name="connsiteX23" fmla="*/ 412332 w 414973"/>
                            <a:gd name="connsiteY23" fmla="*/ 193988 h 466054"/>
                            <a:gd name="connsiteX24" fmla="*/ 380134 w 414973"/>
                            <a:gd name="connsiteY24" fmla="*/ 136033 h 466054"/>
                            <a:gd name="connsiteX25" fmla="*/ 335058 w 414973"/>
                            <a:gd name="connsiteY25" fmla="*/ 71639 h 466054"/>
                            <a:gd name="connsiteX26" fmla="*/ 309301 w 414973"/>
                            <a:gd name="connsiteY26" fmla="*/ 39442 h 466054"/>
                            <a:gd name="connsiteX27" fmla="*/ 277103 w 414973"/>
                            <a:gd name="connsiteY27" fmla="*/ 7245 h 466054"/>
                            <a:gd name="connsiteX28" fmla="*/ 219149 w 414973"/>
                            <a:gd name="connsiteY28" fmla="*/ 805 h 4660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414973" h="466054">
                              <a:moveTo>
                                <a:pt x="219149" y="805"/>
                              </a:moveTo>
                              <a:cubicBezTo>
                                <a:pt x="198757" y="2952"/>
                                <a:pt x="171926" y="14758"/>
                                <a:pt x="154754" y="20124"/>
                              </a:cubicBezTo>
                              <a:cubicBezTo>
                                <a:pt x="137582" y="25490"/>
                                <a:pt x="128997" y="20123"/>
                                <a:pt x="116118" y="33002"/>
                              </a:cubicBezTo>
                              <a:cubicBezTo>
                                <a:pt x="103239" y="45881"/>
                                <a:pt x="77481" y="97397"/>
                                <a:pt x="77481" y="97397"/>
                              </a:cubicBezTo>
                              <a:cubicBezTo>
                                <a:pt x="68895" y="109203"/>
                                <a:pt x="64602" y="103836"/>
                                <a:pt x="64602" y="103836"/>
                              </a:cubicBezTo>
                              <a:cubicBezTo>
                                <a:pt x="58163" y="110275"/>
                                <a:pt x="43137" y="123154"/>
                                <a:pt x="38844" y="136033"/>
                              </a:cubicBezTo>
                              <a:cubicBezTo>
                                <a:pt x="34551" y="148912"/>
                                <a:pt x="38844" y="181109"/>
                                <a:pt x="38844" y="181109"/>
                              </a:cubicBezTo>
                              <a:cubicBezTo>
                                <a:pt x="35624" y="190768"/>
                                <a:pt x="25965" y="184329"/>
                                <a:pt x="19526" y="193988"/>
                              </a:cubicBezTo>
                              <a:cubicBezTo>
                                <a:pt x="13087" y="203647"/>
                                <a:pt x="-1939" y="227258"/>
                                <a:pt x="208" y="239064"/>
                              </a:cubicBezTo>
                              <a:cubicBezTo>
                                <a:pt x="2355" y="250870"/>
                                <a:pt x="22746" y="251943"/>
                                <a:pt x="32405" y="264822"/>
                              </a:cubicBezTo>
                              <a:cubicBezTo>
                                <a:pt x="42064" y="277701"/>
                                <a:pt x="44211" y="295947"/>
                                <a:pt x="58163" y="316338"/>
                              </a:cubicBezTo>
                              <a:cubicBezTo>
                                <a:pt x="72115" y="336730"/>
                                <a:pt x="100020" y="369999"/>
                                <a:pt x="116118" y="387171"/>
                              </a:cubicBezTo>
                              <a:cubicBezTo>
                                <a:pt x="132216" y="404343"/>
                                <a:pt x="146168" y="408637"/>
                                <a:pt x="154754" y="419369"/>
                              </a:cubicBezTo>
                              <a:cubicBezTo>
                                <a:pt x="163340" y="430101"/>
                                <a:pt x="167633" y="451566"/>
                                <a:pt x="167633" y="451566"/>
                              </a:cubicBezTo>
                              <a:cubicBezTo>
                                <a:pt x="175146" y="459079"/>
                                <a:pt x="191244" y="462299"/>
                                <a:pt x="199830" y="464445"/>
                              </a:cubicBezTo>
                              <a:cubicBezTo>
                                <a:pt x="208416" y="466591"/>
                                <a:pt x="206270" y="466591"/>
                                <a:pt x="219149" y="464445"/>
                              </a:cubicBezTo>
                              <a:cubicBezTo>
                                <a:pt x="232028" y="462299"/>
                                <a:pt x="266371" y="461225"/>
                                <a:pt x="277103" y="451566"/>
                              </a:cubicBezTo>
                              <a:cubicBezTo>
                                <a:pt x="287835" y="441907"/>
                                <a:pt x="278177" y="419369"/>
                                <a:pt x="283543" y="406490"/>
                              </a:cubicBezTo>
                              <a:cubicBezTo>
                                <a:pt x="288909" y="393611"/>
                                <a:pt x="294276" y="392538"/>
                                <a:pt x="309301" y="374293"/>
                              </a:cubicBezTo>
                              <a:cubicBezTo>
                                <a:pt x="324326" y="356048"/>
                                <a:pt x="361890" y="315264"/>
                                <a:pt x="373695" y="297019"/>
                              </a:cubicBezTo>
                              <a:cubicBezTo>
                                <a:pt x="385500" y="278774"/>
                                <a:pt x="380134" y="264822"/>
                                <a:pt x="380134" y="264822"/>
                              </a:cubicBezTo>
                              <a:cubicBezTo>
                                <a:pt x="385500" y="253017"/>
                                <a:pt x="400526" y="234772"/>
                                <a:pt x="405892" y="226186"/>
                              </a:cubicBezTo>
                              <a:cubicBezTo>
                                <a:pt x="411258" y="217600"/>
                                <a:pt x="412332" y="213307"/>
                                <a:pt x="412332" y="213307"/>
                              </a:cubicBezTo>
                              <a:cubicBezTo>
                                <a:pt x="413405" y="207941"/>
                                <a:pt x="417698" y="206867"/>
                                <a:pt x="412332" y="193988"/>
                              </a:cubicBezTo>
                              <a:cubicBezTo>
                                <a:pt x="406966" y="181109"/>
                                <a:pt x="393013" y="156425"/>
                                <a:pt x="380134" y="136033"/>
                              </a:cubicBezTo>
                              <a:cubicBezTo>
                                <a:pt x="367255" y="115642"/>
                                <a:pt x="346863" y="87737"/>
                                <a:pt x="335058" y="71639"/>
                              </a:cubicBezTo>
                              <a:cubicBezTo>
                                <a:pt x="323253" y="55541"/>
                                <a:pt x="318960" y="50174"/>
                                <a:pt x="309301" y="39442"/>
                              </a:cubicBezTo>
                              <a:cubicBezTo>
                                <a:pt x="299642" y="28710"/>
                                <a:pt x="298568" y="13684"/>
                                <a:pt x="277103" y="7245"/>
                              </a:cubicBezTo>
                              <a:cubicBezTo>
                                <a:pt x="255638" y="806"/>
                                <a:pt x="239541" y="-1342"/>
                                <a:pt x="219149" y="8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2C4A6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grpSp>
                      <p:nvGrpSpPr>
                        <p:cNvPr id="602" name="Group 601"/>
                        <p:cNvGrpSpPr/>
                        <p:nvPr/>
                      </p:nvGrpSpPr>
                      <p:grpSpPr>
                        <a:xfrm>
                          <a:off x="309093" y="212501"/>
                          <a:ext cx="173990" cy="320040"/>
                          <a:chOff x="0" y="0"/>
                          <a:chExt cx="265430" cy="466725"/>
                        </a:xfrm>
                      </p:grpSpPr>
                      <p:sp>
                        <p:nvSpPr>
                          <p:cNvPr id="612" name="Oval 611"/>
                          <p:cNvSpPr/>
                          <p:nvPr/>
                        </p:nvSpPr>
                        <p:spPr>
                          <a:xfrm rot="990106">
                            <a:off x="0" y="0"/>
                            <a:ext cx="265430" cy="466725"/>
                          </a:xfrm>
                          <a:prstGeom prst="ellipse">
                            <a:avLst/>
                          </a:prstGeom>
                          <a:solidFill>
                            <a:srgbClr val="A5A5A5">
                              <a:lumMod val="20000"/>
                              <a:lumOff val="80000"/>
                            </a:srgbClr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613" name="Oval 612"/>
                          <p:cNvSpPr/>
                          <p:nvPr/>
                        </p:nvSpPr>
                        <p:spPr>
                          <a:xfrm rot="772979">
                            <a:off x="0" y="173864"/>
                            <a:ext cx="213995" cy="283210"/>
                          </a:xfrm>
                          <a:prstGeom prst="ellipse">
                            <a:avLst/>
                          </a:pr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614" name="Oval 613"/>
                          <p:cNvSpPr/>
                          <p:nvPr/>
                        </p:nvSpPr>
                        <p:spPr>
                          <a:xfrm rot="997361">
                            <a:off x="6439" y="180304"/>
                            <a:ext cx="105410" cy="241935"/>
                          </a:xfrm>
                          <a:prstGeom prst="ellipse">
                            <a:avLst/>
                          </a:prstGeom>
                          <a:solidFill>
                            <a:sysClr val="window" lastClr="FFFFFF"/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603" name="Group 602"/>
                        <p:cNvGrpSpPr/>
                        <p:nvPr/>
                      </p:nvGrpSpPr>
                      <p:grpSpPr>
                        <a:xfrm>
                          <a:off x="566670" y="212501"/>
                          <a:ext cx="197485" cy="320675"/>
                          <a:chOff x="0" y="0"/>
                          <a:chExt cx="265430" cy="466725"/>
                        </a:xfrm>
                      </p:grpSpPr>
                      <p:sp>
                        <p:nvSpPr>
                          <p:cNvPr id="609" name="Oval 608"/>
                          <p:cNvSpPr/>
                          <p:nvPr/>
                        </p:nvSpPr>
                        <p:spPr>
                          <a:xfrm rot="990106">
                            <a:off x="0" y="0"/>
                            <a:ext cx="265430" cy="466725"/>
                          </a:xfrm>
                          <a:prstGeom prst="ellipse">
                            <a:avLst/>
                          </a:prstGeom>
                          <a:solidFill>
                            <a:srgbClr val="A5A5A5">
                              <a:lumMod val="20000"/>
                              <a:lumOff val="80000"/>
                            </a:srgbClr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610" name="Oval 609"/>
                          <p:cNvSpPr/>
                          <p:nvPr/>
                        </p:nvSpPr>
                        <p:spPr>
                          <a:xfrm rot="772979">
                            <a:off x="0" y="173864"/>
                            <a:ext cx="213995" cy="283210"/>
                          </a:xfrm>
                          <a:prstGeom prst="ellipse">
                            <a:avLst/>
                          </a:pr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611" name="Oval 610"/>
                          <p:cNvSpPr/>
                          <p:nvPr/>
                        </p:nvSpPr>
                        <p:spPr>
                          <a:xfrm rot="997361">
                            <a:off x="6439" y="180304"/>
                            <a:ext cx="105410" cy="241935"/>
                          </a:xfrm>
                          <a:prstGeom prst="ellipse">
                            <a:avLst/>
                          </a:prstGeom>
                          <a:solidFill>
                            <a:sysClr val="window" lastClr="FFFFFF"/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604" name="Freeform 603"/>
                        <p:cNvSpPr/>
                        <p:nvPr/>
                      </p:nvSpPr>
                      <p:spPr>
                        <a:xfrm>
                          <a:off x="328411" y="135228"/>
                          <a:ext cx="196215" cy="45085"/>
                        </a:xfrm>
                        <a:custGeom>
                          <a:avLst/>
                          <a:gdLst>
                            <a:gd name="connsiteX0" fmla="*/ 634 w 206696"/>
                            <a:gd name="connsiteY0" fmla="*/ 65686 h 91484"/>
                            <a:gd name="connsiteX1" fmla="*/ 39270 w 206696"/>
                            <a:gd name="connsiteY1" fmla="*/ 20610 h 91484"/>
                            <a:gd name="connsiteX2" fmla="*/ 84347 w 206696"/>
                            <a:gd name="connsiteY2" fmla="*/ 7731 h 91484"/>
                            <a:gd name="connsiteX3" fmla="*/ 168059 w 206696"/>
                            <a:gd name="connsiteY3" fmla="*/ 1292 h 91484"/>
                            <a:gd name="connsiteX4" fmla="*/ 187377 w 206696"/>
                            <a:gd name="connsiteY4" fmla="*/ 33489 h 91484"/>
                            <a:gd name="connsiteX5" fmla="*/ 193817 w 206696"/>
                            <a:gd name="connsiteY5" fmla="*/ 65686 h 91484"/>
                            <a:gd name="connsiteX6" fmla="*/ 206696 w 206696"/>
                            <a:gd name="connsiteY6" fmla="*/ 91444 h 91484"/>
                            <a:gd name="connsiteX7" fmla="*/ 180938 w 206696"/>
                            <a:gd name="connsiteY7" fmla="*/ 72126 h 91484"/>
                            <a:gd name="connsiteX8" fmla="*/ 155180 w 206696"/>
                            <a:gd name="connsiteY8" fmla="*/ 33489 h 91484"/>
                            <a:gd name="connsiteX9" fmla="*/ 155180 w 206696"/>
                            <a:gd name="connsiteY9" fmla="*/ 27050 h 91484"/>
                            <a:gd name="connsiteX10" fmla="*/ 129423 w 206696"/>
                            <a:gd name="connsiteY10" fmla="*/ 27050 h 91484"/>
                            <a:gd name="connsiteX11" fmla="*/ 90786 w 206696"/>
                            <a:gd name="connsiteY11" fmla="*/ 39929 h 91484"/>
                            <a:gd name="connsiteX12" fmla="*/ 71468 w 206696"/>
                            <a:gd name="connsiteY12" fmla="*/ 46368 h 91484"/>
                            <a:gd name="connsiteX13" fmla="*/ 634 w 206696"/>
                            <a:gd name="connsiteY13" fmla="*/ 65686 h 9148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</a:cxnLst>
                          <a:rect l="l" t="t" r="r" b="b"/>
                          <a:pathLst>
                            <a:path w="206696" h="91484">
                              <a:moveTo>
                                <a:pt x="634" y="65686"/>
                              </a:moveTo>
                              <a:cubicBezTo>
                                <a:pt x="-4732" y="61393"/>
                                <a:pt x="25318" y="30269"/>
                                <a:pt x="39270" y="20610"/>
                              </a:cubicBezTo>
                              <a:cubicBezTo>
                                <a:pt x="53222" y="10951"/>
                                <a:pt x="62882" y="10951"/>
                                <a:pt x="84347" y="7731"/>
                              </a:cubicBezTo>
                              <a:cubicBezTo>
                                <a:pt x="105812" y="4511"/>
                                <a:pt x="150887" y="-3001"/>
                                <a:pt x="168059" y="1292"/>
                              </a:cubicBezTo>
                              <a:cubicBezTo>
                                <a:pt x="185231" y="5585"/>
                                <a:pt x="183084" y="22757"/>
                                <a:pt x="187377" y="33489"/>
                              </a:cubicBezTo>
                              <a:cubicBezTo>
                                <a:pt x="191670" y="44221"/>
                                <a:pt x="190597" y="56027"/>
                                <a:pt x="193817" y="65686"/>
                              </a:cubicBezTo>
                              <a:cubicBezTo>
                                <a:pt x="197037" y="75345"/>
                                <a:pt x="206696" y="91444"/>
                                <a:pt x="206696" y="91444"/>
                              </a:cubicBezTo>
                              <a:cubicBezTo>
                                <a:pt x="204550" y="92517"/>
                                <a:pt x="180938" y="72126"/>
                                <a:pt x="180938" y="72126"/>
                              </a:cubicBezTo>
                              <a:cubicBezTo>
                                <a:pt x="172352" y="62467"/>
                                <a:pt x="155180" y="33489"/>
                                <a:pt x="155180" y="33489"/>
                              </a:cubicBezTo>
                              <a:cubicBezTo>
                                <a:pt x="150887" y="25976"/>
                                <a:pt x="155180" y="27050"/>
                                <a:pt x="155180" y="27050"/>
                              </a:cubicBezTo>
                              <a:cubicBezTo>
                                <a:pt x="150887" y="25977"/>
                                <a:pt x="140155" y="24904"/>
                                <a:pt x="129423" y="27050"/>
                              </a:cubicBezTo>
                              <a:cubicBezTo>
                                <a:pt x="118691" y="29196"/>
                                <a:pt x="90786" y="39929"/>
                                <a:pt x="90786" y="39929"/>
                              </a:cubicBezTo>
                              <a:lnTo>
                                <a:pt x="71468" y="46368"/>
                              </a:lnTo>
                              <a:cubicBezTo>
                                <a:pt x="55369" y="53881"/>
                                <a:pt x="6000" y="69979"/>
                                <a:pt x="634" y="656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72F09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605" name="Freeform 604"/>
                        <p:cNvSpPr/>
                        <p:nvPr/>
                      </p:nvSpPr>
                      <p:spPr>
                        <a:xfrm flipH="1">
                          <a:off x="605307" y="135228"/>
                          <a:ext cx="196542" cy="45719"/>
                        </a:xfrm>
                        <a:custGeom>
                          <a:avLst/>
                          <a:gdLst>
                            <a:gd name="connsiteX0" fmla="*/ 634 w 206696"/>
                            <a:gd name="connsiteY0" fmla="*/ 65686 h 91484"/>
                            <a:gd name="connsiteX1" fmla="*/ 39270 w 206696"/>
                            <a:gd name="connsiteY1" fmla="*/ 20610 h 91484"/>
                            <a:gd name="connsiteX2" fmla="*/ 84347 w 206696"/>
                            <a:gd name="connsiteY2" fmla="*/ 7731 h 91484"/>
                            <a:gd name="connsiteX3" fmla="*/ 168059 w 206696"/>
                            <a:gd name="connsiteY3" fmla="*/ 1292 h 91484"/>
                            <a:gd name="connsiteX4" fmla="*/ 187377 w 206696"/>
                            <a:gd name="connsiteY4" fmla="*/ 33489 h 91484"/>
                            <a:gd name="connsiteX5" fmla="*/ 193817 w 206696"/>
                            <a:gd name="connsiteY5" fmla="*/ 65686 h 91484"/>
                            <a:gd name="connsiteX6" fmla="*/ 206696 w 206696"/>
                            <a:gd name="connsiteY6" fmla="*/ 91444 h 91484"/>
                            <a:gd name="connsiteX7" fmla="*/ 180938 w 206696"/>
                            <a:gd name="connsiteY7" fmla="*/ 72126 h 91484"/>
                            <a:gd name="connsiteX8" fmla="*/ 155180 w 206696"/>
                            <a:gd name="connsiteY8" fmla="*/ 33489 h 91484"/>
                            <a:gd name="connsiteX9" fmla="*/ 155180 w 206696"/>
                            <a:gd name="connsiteY9" fmla="*/ 27050 h 91484"/>
                            <a:gd name="connsiteX10" fmla="*/ 129423 w 206696"/>
                            <a:gd name="connsiteY10" fmla="*/ 27050 h 91484"/>
                            <a:gd name="connsiteX11" fmla="*/ 90786 w 206696"/>
                            <a:gd name="connsiteY11" fmla="*/ 39929 h 91484"/>
                            <a:gd name="connsiteX12" fmla="*/ 71468 w 206696"/>
                            <a:gd name="connsiteY12" fmla="*/ 46368 h 91484"/>
                            <a:gd name="connsiteX13" fmla="*/ 634 w 206696"/>
                            <a:gd name="connsiteY13" fmla="*/ 65686 h 9148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</a:cxnLst>
                          <a:rect l="l" t="t" r="r" b="b"/>
                          <a:pathLst>
                            <a:path w="206696" h="91484">
                              <a:moveTo>
                                <a:pt x="634" y="65686"/>
                              </a:moveTo>
                              <a:cubicBezTo>
                                <a:pt x="-4732" y="61393"/>
                                <a:pt x="25318" y="30269"/>
                                <a:pt x="39270" y="20610"/>
                              </a:cubicBezTo>
                              <a:cubicBezTo>
                                <a:pt x="53222" y="10951"/>
                                <a:pt x="62882" y="10951"/>
                                <a:pt x="84347" y="7731"/>
                              </a:cubicBezTo>
                              <a:cubicBezTo>
                                <a:pt x="105812" y="4511"/>
                                <a:pt x="150887" y="-3001"/>
                                <a:pt x="168059" y="1292"/>
                              </a:cubicBezTo>
                              <a:cubicBezTo>
                                <a:pt x="185231" y="5585"/>
                                <a:pt x="183084" y="22757"/>
                                <a:pt x="187377" y="33489"/>
                              </a:cubicBezTo>
                              <a:cubicBezTo>
                                <a:pt x="191670" y="44221"/>
                                <a:pt x="190597" y="56027"/>
                                <a:pt x="193817" y="65686"/>
                              </a:cubicBezTo>
                              <a:cubicBezTo>
                                <a:pt x="197037" y="75345"/>
                                <a:pt x="206696" y="91444"/>
                                <a:pt x="206696" y="91444"/>
                              </a:cubicBezTo>
                              <a:cubicBezTo>
                                <a:pt x="204550" y="92517"/>
                                <a:pt x="180938" y="72126"/>
                                <a:pt x="180938" y="72126"/>
                              </a:cubicBezTo>
                              <a:cubicBezTo>
                                <a:pt x="172352" y="62467"/>
                                <a:pt x="155180" y="33489"/>
                                <a:pt x="155180" y="33489"/>
                              </a:cubicBezTo>
                              <a:cubicBezTo>
                                <a:pt x="150887" y="25976"/>
                                <a:pt x="155180" y="27050"/>
                                <a:pt x="155180" y="27050"/>
                              </a:cubicBezTo>
                              <a:cubicBezTo>
                                <a:pt x="150887" y="25977"/>
                                <a:pt x="140155" y="24904"/>
                                <a:pt x="129423" y="27050"/>
                              </a:cubicBezTo>
                              <a:cubicBezTo>
                                <a:pt x="118691" y="29196"/>
                                <a:pt x="90786" y="39929"/>
                                <a:pt x="90786" y="39929"/>
                              </a:cubicBezTo>
                              <a:lnTo>
                                <a:pt x="71468" y="46368"/>
                              </a:lnTo>
                              <a:cubicBezTo>
                                <a:pt x="55369" y="53881"/>
                                <a:pt x="6000" y="69979"/>
                                <a:pt x="634" y="656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72F09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606" name="Freeform 605"/>
                        <p:cNvSpPr/>
                        <p:nvPr/>
                      </p:nvSpPr>
                      <p:spPr>
                        <a:xfrm>
                          <a:off x="328411" y="283335"/>
                          <a:ext cx="274081" cy="585989"/>
                        </a:xfrm>
                        <a:custGeom>
                          <a:avLst/>
                          <a:gdLst>
                            <a:gd name="connsiteX0" fmla="*/ 157947 w 274081"/>
                            <a:gd name="connsiteY0" fmla="*/ 0 h 585989"/>
                            <a:gd name="connsiteX1" fmla="*/ 164386 w 274081"/>
                            <a:gd name="connsiteY1" fmla="*/ 83713 h 585989"/>
                            <a:gd name="connsiteX2" fmla="*/ 151507 w 274081"/>
                            <a:gd name="connsiteY2" fmla="*/ 167425 h 585989"/>
                            <a:gd name="connsiteX3" fmla="*/ 119310 w 274081"/>
                            <a:gd name="connsiteY3" fmla="*/ 218941 h 585989"/>
                            <a:gd name="connsiteX4" fmla="*/ 80674 w 274081"/>
                            <a:gd name="connsiteY4" fmla="*/ 244699 h 585989"/>
                            <a:gd name="connsiteX5" fmla="*/ 42037 w 274081"/>
                            <a:gd name="connsiteY5" fmla="*/ 276896 h 585989"/>
                            <a:gd name="connsiteX6" fmla="*/ 3400 w 274081"/>
                            <a:gd name="connsiteY6" fmla="*/ 309093 h 585989"/>
                            <a:gd name="connsiteX7" fmla="*/ 3400 w 274081"/>
                            <a:gd name="connsiteY7" fmla="*/ 373487 h 585989"/>
                            <a:gd name="connsiteX8" fmla="*/ 16279 w 274081"/>
                            <a:gd name="connsiteY8" fmla="*/ 392806 h 585989"/>
                            <a:gd name="connsiteX9" fmla="*/ 48476 w 274081"/>
                            <a:gd name="connsiteY9" fmla="*/ 386366 h 585989"/>
                            <a:gd name="connsiteX10" fmla="*/ 119310 w 274081"/>
                            <a:gd name="connsiteY10" fmla="*/ 379927 h 585989"/>
                            <a:gd name="connsiteX11" fmla="*/ 164386 w 274081"/>
                            <a:gd name="connsiteY11" fmla="*/ 392806 h 585989"/>
                            <a:gd name="connsiteX12" fmla="*/ 170826 w 274081"/>
                            <a:gd name="connsiteY12" fmla="*/ 431442 h 585989"/>
                            <a:gd name="connsiteX13" fmla="*/ 164386 w 274081"/>
                            <a:gd name="connsiteY13" fmla="*/ 476518 h 585989"/>
                            <a:gd name="connsiteX14" fmla="*/ 151507 w 274081"/>
                            <a:gd name="connsiteY14" fmla="*/ 502276 h 585989"/>
                            <a:gd name="connsiteX15" fmla="*/ 106431 w 274081"/>
                            <a:gd name="connsiteY15" fmla="*/ 508716 h 585989"/>
                            <a:gd name="connsiteX16" fmla="*/ 54916 w 274081"/>
                            <a:gd name="connsiteY16" fmla="*/ 515155 h 585989"/>
                            <a:gd name="connsiteX17" fmla="*/ 61355 w 274081"/>
                            <a:gd name="connsiteY17" fmla="*/ 515155 h 585989"/>
                            <a:gd name="connsiteX18" fmla="*/ 42037 w 274081"/>
                            <a:gd name="connsiteY18" fmla="*/ 540913 h 585989"/>
                            <a:gd name="connsiteX19" fmla="*/ 54916 w 274081"/>
                            <a:gd name="connsiteY19" fmla="*/ 553792 h 585989"/>
                            <a:gd name="connsiteX20" fmla="*/ 74234 w 274081"/>
                            <a:gd name="connsiteY20" fmla="*/ 553792 h 585989"/>
                            <a:gd name="connsiteX21" fmla="*/ 106431 w 274081"/>
                            <a:gd name="connsiteY21" fmla="*/ 566671 h 585989"/>
                            <a:gd name="connsiteX22" fmla="*/ 170826 w 274081"/>
                            <a:gd name="connsiteY22" fmla="*/ 585989 h 585989"/>
                            <a:gd name="connsiteX23" fmla="*/ 209462 w 274081"/>
                            <a:gd name="connsiteY23" fmla="*/ 547352 h 585989"/>
                            <a:gd name="connsiteX24" fmla="*/ 273857 w 274081"/>
                            <a:gd name="connsiteY24" fmla="*/ 521594 h 585989"/>
                            <a:gd name="connsiteX25" fmla="*/ 228781 w 274081"/>
                            <a:gd name="connsiteY25" fmla="*/ 508716 h 585989"/>
                            <a:gd name="connsiteX26" fmla="*/ 177265 w 274081"/>
                            <a:gd name="connsiteY26" fmla="*/ 528034 h 585989"/>
                            <a:gd name="connsiteX27" fmla="*/ 164386 w 274081"/>
                            <a:gd name="connsiteY27" fmla="*/ 515155 h 585989"/>
                            <a:gd name="connsiteX28" fmla="*/ 151507 w 274081"/>
                            <a:gd name="connsiteY28" fmla="*/ 489397 h 585989"/>
                            <a:gd name="connsiteX29" fmla="*/ 106431 w 274081"/>
                            <a:gd name="connsiteY29" fmla="*/ 521594 h 585989"/>
                            <a:gd name="connsiteX30" fmla="*/ 80674 w 274081"/>
                            <a:gd name="connsiteY30" fmla="*/ 528034 h 58598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</a:cxnLst>
                          <a:rect l="l" t="t" r="r" b="b"/>
                          <a:pathLst>
                            <a:path w="274081" h="585989">
                              <a:moveTo>
                                <a:pt x="157947" y="0"/>
                              </a:moveTo>
                              <a:cubicBezTo>
                                <a:pt x="161703" y="27904"/>
                                <a:pt x="165459" y="55809"/>
                                <a:pt x="164386" y="83713"/>
                              </a:cubicBezTo>
                              <a:cubicBezTo>
                                <a:pt x="163313" y="111617"/>
                                <a:pt x="159020" y="144887"/>
                                <a:pt x="151507" y="167425"/>
                              </a:cubicBezTo>
                              <a:cubicBezTo>
                                <a:pt x="143994" y="189963"/>
                                <a:pt x="131116" y="206062"/>
                                <a:pt x="119310" y="218941"/>
                              </a:cubicBezTo>
                              <a:cubicBezTo>
                                <a:pt x="107504" y="231820"/>
                                <a:pt x="93553" y="235040"/>
                                <a:pt x="80674" y="244699"/>
                              </a:cubicBezTo>
                              <a:cubicBezTo>
                                <a:pt x="67795" y="254358"/>
                                <a:pt x="42037" y="276896"/>
                                <a:pt x="42037" y="276896"/>
                              </a:cubicBezTo>
                              <a:cubicBezTo>
                                <a:pt x="29158" y="287628"/>
                                <a:pt x="9839" y="292995"/>
                                <a:pt x="3400" y="309093"/>
                              </a:cubicBezTo>
                              <a:cubicBezTo>
                                <a:pt x="-3039" y="325191"/>
                                <a:pt x="1253" y="359535"/>
                                <a:pt x="3400" y="373487"/>
                              </a:cubicBezTo>
                              <a:cubicBezTo>
                                <a:pt x="5547" y="387439"/>
                                <a:pt x="8766" y="390660"/>
                                <a:pt x="16279" y="392806"/>
                              </a:cubicBezTo>
                              <a:cubicBezTo>
                                <a:pt x="23792" y="394952"/>
                                <a:pt x="31304" y="388512"/>
                                <a:pt x="48476" y="386366"/>
                              </a:cubicBezTo>
                              <a:cubicBezTo>
                                <a:pt x="65648" y="384220"/>
                                <a:pt x="99992" y="378854"/>
                                <a:pt x="119310" y="379927"/>
                              </a:cubicBezTo>
                              <a:cubicBezTo>
                                <a:pt x="138628" y="381000"/>
                                <a:pt x="155800" y="384220"/>
                                <a:pt x="164386" y="392806"/>
                              </a:cubicBezTo>
                              <a:cubicBezTo>
                                <a:pt x="172972" y="401392"/>
                                <a:pt x="170826" y="417490"/>
                                <a:pt x="170826" y="431442"/>
                              </a:cubicBezTo>
                              <a:cubicBezTo>
                                <a:pt x="170826" y="445394"/>
                                <a:pt x="164386" y="476518"/>
                                <a:pt x="164386" y="476518"/>
                              </a:cubicBezTo>
                              <a:cubicBezTo>
                                <a:pt x="161166" y="488324"/>
                                <a:pt x="161166" y="496910"/>
                                <a:pt x="151507" y="502276"/>
                              </a:cubicBezTo>
                              <a:cubicBezTo>
                                <a:pt x="141848" y="507642"/>
                                <a:pt x="106431" y="508716"/>
                                <a:pt x="106431" y="508716"/>
                              </a:cubicBezTo>
                              <a:lnTo>
                                <a:pt x="54916" y="515155"/>
                              </a:lnTo>
                              <a:cubicBezTo>
                                <a:pt x="47403" y="516228"/>
                                <a:pt x="61355" y="515155"/>
                                <a:pt x="61355" y="515155"/>
                              </a:cubicBezTo>
                              <a:cubicBezTo>
                                <a:pt x="59208" y="519448"/>
                                <a:pt x="42037" y="540913"/>
                                <a:pt x="42037" y="540913"/>
                              </a:cubicBezTo>
                              <a:cubicBezTo>
                                <a:pt x="40964" y="547352"/>
                                <a:pt x="54916" y="553792"/>
                                <a:pt x="54916" y="553792"/>
                              </a:cubicBezTo>
                              <a:cubicBezTo>
                                <a:pt x="60282" y="555939"/>
                                <a:pt x="65648" y="551646"/>
                                <a:pt x="74234" y="553792"/>
                              </a:cubicBezTo>
                              <a:cubicBezTo>
                                <a:pt x="82820" y="555938"/>
                                <a:pt x="90332" y="561305"/>
                                <a:pt x="106431" y="566671"/>
                              </a:cubicBezTo>
                              <a:cubicBezTo>
                                <a:pt x="122530" y="572037"/>
                                <a:pt x="170826" y="585989"/>
                                <a:pt x="170826" y="585989"/>
                              </a:cubicBezTo>
                              <a:cubicBezTo>
                                <a:pt x="187998" y="582769"/>
                                <a:pt x="192290" y="558084"/>
                                <a:pt x="209462" y="547352"/>
                              </a:cubicBezTo>
                              <a:cubicBezTo>
                                <a:pt x="226634" y="536620"/>
                                <a:pt x="273857" y="521594"/>
                                <a:pt x="273857" y="521594"/>
                              </a:cubicBezTo>
                              <a:cubicBezTo>
                                <a:pt x="277077" y="515155"/>
                                <a:pt x="244880" y="507643"/>
                                <a:pt x="228781" y="508716"/>
                              </a:cubicBezTo>
                              <a:cubicBezTo>
                                <a:pt x="212682" y="509789"/>
                                <a:pt x="177265" y="528034"/>
                                <a:pt x="177265" y="528034"/>
                              </a:cubicBezTo>
                              <a:cubicBezTo>
                                <a:pt x="166532" y="529107"/>
                                <a:pt x="164386" y="515155"/>
                                <a:pt x="164386" y="515155"/>
                              </a:cubicBezTo>
                              <a:cubicBezTo>
                                <a:pt x="160093" y="508716"/>
                                <a:pt x="161166" y="488324"/>
                                <a:pt x="151507" y="489397"/>
                              </a:cubicBezTo>
                              <a:cubicBezTo>
                                <a:pt x="141848" y="490470"/>
                                <a:pt x="118236" y="515155"/>
                                <a:pt x="106431" y="521594"/>
                              </a:cubicBezTo>
                              <a:cubicBezTo>
                                <a:pt x="94626" y="528033"/>
                                <a:pt x="87650" y="528033"/>
                                <a:pt x="80674" y="528034"/>
                              </a:cubicBezTo>
                            </a:path>
                          </a:pathLst>
                        </a:custGeom>
                        <a:noFill/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607" name="Freeform 606"/>
                        <p:cNvSpPr/>
                        <p:nvPr/>
                      </p:nvSpPr>
                      <p:spPr>
                        <a:xfrm>
                          <a:off x="251138" y="721217"/>
                          <a:ext cx="259080" cy="111125"/>
                        </a:xfrm>
                        <a:custGeom>
                          <a:avLst/>
                          <a:gdLst>
                            <a:gd name="connsiteX0" fmla="*/ 214923 w 216709"/>
                            <a:gd name="connsiteY0" fmla="*/ 51877 h 86240"/>
                            <a:gd name="connsiteX1" fmla="*/ 182725 w 216709"/>
                            <a:gd name="connsiteY1" fmla="*/ 13241 h 86240"/>
                            <a:gd name="connsiteX2" fmla="*/ 156968 w 216709"/>
                            <a:gd name="connsiteY2" fmla="*/ 362 h 86240"/>
                            <a:gd name="connsiteX3" fmla="*/ 131210 w 216709"/>
                            <a:gd name="connsiteY3" fmla="*/ 6801 h 86240"/>
                            <a:gd name="connsiteX4" fmla="*/ 99013 w 216709"/>
                            <a:gd name="connsiteY4" fmla="*/ 38998 h 86240"/>
                            <a:gd name="connsiteX5" fmla="*/ 73255 w 216709"/>
                            <a:gd name="connsiteY5" fmla="*/ 71196 h 86240"/>
                            <a:gd name="connsiteX6" fmla="*/ 21740 w 216709"/>
                            <a:gd name="connsiteY6" fmla="*/ 58317 h 86240"/>
                            <a:gd name="connsiteX7" fmla="*/ 2421 w 216709"/>
                            <a:gd name="connsiteY7" fmla="*/ 38998 h 86240"/>
                            <a:gd name="connsiteX8" fmla="*/ 73255 w 216709"/>
                            <a:gd name="connsiteY8" fmla="*/ 84074 h 86240"/>
                            <a:gd name="connsiteX9" fmla="*/ 124771 w 216709"/>
                            <a:gd name="connsiteY9" fmla="*/ 77635 h 86240"/>
                            <a:gd name="connsiteX10" fmla="*/ 214923 w 216709"/>
                            <a:gd name="connsiteY10" fmla="*/ 51877 h 86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216709" h="86240">
                              <a:moveTo>
                                <a:pt x="214923" y="51877"/>
                              </a:moveTo>
                              <a:cubicBezTo>
                                <a:pt x="224582" y="41145"/>
                                <a:pt x="192384" y="21827"/>
                                <a:pt x="182725" y="13241"/>
                              </a:cubicBezTo>
                              <a:cubicBezTo>
                                <a:pt x="173066" y="4655"/>
                                <a:pt x="165554" y="1435"/>
                                <a:pt x="156968" y="362"/>
                              </a:cubicBezTo>
                              <a:cubicBezTo>
                                <a:pt x="148382" y="-711"/>
                                <a:pt x="140869" y="362"/>
                                <a:pt x="131210" y="6801"/>
                              </a:cubicBezTo>
                              <a:cubicBezTo>
                                <a:pt x="121551" y="13240"/>
                                <a:pt x="108672" y="28266"/>
                                <a:pt x="99013" y="38998"/>
                              </a:cubicBezTo>
                              <a:cubicBezTo>
                                <a:pt x="89354" y="49730"/>
                                <a:pt x="86134" y="67976"/>
                                <a:pt x="73255" y="71196"/>
                              </a:cubicBezTo>
                              <a:lnTo>
                                <a:pt x="21740" y="58317"/>
                              </a:lnTo>
                              <a:cubicBezTo>
                                <a:pt x="9934" y="52951"/>
                                <a:pt x="-6165" y="34705"/>
                                <a:pt x="2421" y="38998"/>
                              </a:cubicBezTo>
                              <a:cubicBezTo>
                                <a:pt x="11007" y="43291"/>
                                <a:pt x="52863" y="77634"/>
                                <a:pt x="73255" y="84074"/>
                              </a:cubicBezTo>
                              <a:cubicBezTo>
                                <a:pt x="93647" y="90514"/>
                                <a:pt x="107599" y="80855"/>
                                <a:pt x="124771" y="77635"/>
                              </a:cubicBezTo>
                              <a:cubicBezTo>
                                <a:pt x="141943" y="74415"/>
                                <a:pt x="205264" y="62609"/>
                                <a:pt x="214923" y="5187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72F09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608" name="Freeform 607"/>
                        <p:cNvSpPr/>
                        <p:nvPr/>
                      </p:nvSpPr>
                      <p:spPr>
                        <a:xfrm flipH="1">
                          <a:off x="489397" y="714777"/>
                          <a:ext cx="257577" cy="111483"/>
                        </a:xfrm>
                        <a:custGeom>
                          <a:avLst/>
                          <a:gdLst>
                            <a:gd name="connsiteX0" fmla="*/ 214923 w 216709"/>
                            <a:gd name="connsiteY0" fmla="*/ 51877 h 86240"/>
                            <a:gd name="connsiteX1" fmla="*/ 182725 w 216709"/>
                            <a:gd name="connsiteY1" fmla="*/ 13241 h 86240"/>
                            <a:gd name="connsiteX2" fmla="*/ 156968 w 216709"/>
                            <a:gd name="connsiteY2" fmla="*/ 362 h 86240"/>
                            <a:gd name="connsiteX3" fmla="*/ 131210 w 216709"/>
                            <a:gd name="connsiteY3" fmla="*/ 6801 h 86240"/>
                            <a:gd name="connsiteX4" fmla="*/ 99013 w 216709"/>
                            <a:gd name="connsiteY4" fmla="*/ 38998 h 86240"/>
                            <a:gd name="connsiteX5" fmla="*/ 73255 w 216709"/>
                            <a:gd name="connsiteY5" fmla="*/ 71196 h 86240"/>
                            <a:gd name="connsiteX6" fmla="*/ 21740 w 216709"/>
                            <a:gd name="connsiteY6" fmla="*/ 58317 h 86240"/>
                            <a:gd name="connsiteX7" fmla="*/ 2421 w 216709"/>
                            <a:gd name="connsiteY7" fmla="*/ 38998 h 86240"/>
                            <a:gd name="connsiteX8" fmla="*/ 73255 w 216709"/>
                            <a:gd name="connsiteY8" fmla="*/ 84074 h 86240"/>
                            <a:gd name="connsiteX9" fmla="*/ 124771 w 216709"/>
                            <a:gd name="connsiteY9" fmla="*/ 77635 h 86240"/>
                            <a:gd name="connsiteX10" fmla="*/ 214923 w 216709"/>
                            <a:gd name="connsiteY10" fmla="*/ 51877 h 86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216709" h="86240">
                              <a:moveTo>
                                <a:pt x="214923" y="51877"/>
                              </a:moveTo>
                              <a:cubicBezTo>
                                <a:pt x="224582" y="41145"/>
                                <a:pt x="192384" y="21827"/>
                                <a:pt x="182725" y="13241"/>
                              </a:cubicBezTo>
                              <a:cubicBezTo>
                                <a:pt x="173066" y="4655"/>
                                <a:pt x="165554" y="1435"/>
                                <a:pt x="156968" y="362"/>
                              </a:cubicBezTo>
                              <a:cubicBezTo>
                                <a:pt x="148382" y="-711"/>
                                <a:pt x="140869" y="362"/>
                                <a:pt x="131210" y="6801"/>
                              </a:cubicBezTo>
                              <a:cubicBezTo>
                                <a:pt x="121551" y="13240"/>
                                <a:pt x="108672" y="28266"/>
                                <a:pt x="99013" y="38998"/>
                              </a:cubicBezTo>
                              <a:cubicBezTo>
                                <a:pt x="89354" y="49730"/>
                                <a:pt x="86134" y="67976"/>
                                <a:pt x="73255" y="71196"/>
                              </a:cubicBezTo>
                              <a:lnTo>
                                <a:pt x="21740" y="58317"/>
                              </a:lnTo>
                              <a:cubicBezTo>
                                <a:pt x="9934" y="52951"/>
                                <a:pt x="-6165" y="34705"/>
                                <a:pt x="2421" y="38998"/>
                              </a:cubicBezTo>
                              <a:cubicBezTo>
                                <a:pt x="11007" y="43291"/>
                                <a:pt x="52863" y="77634"/>
                                <a:pt x="73255" y="84074"/>
                              </a:cubicBezTo>
                              <a:cubicBezTo>
                                <a:pt x="93647" y="90514"/>
                                <a:pt x="107599" y="80855"/>
                                <a:pt x="124771" y="77635"/>
                              </a:cubicBezTo>
                              <a:cubicBezTo>
                                <a:pt x="141943" y="74415"/>
                                <a:pt x="205264" y="62609"/>
                                <a:pt x="214923" y="5187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72F09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600" name="Freeform 599"/>
                      <p:cNvSpPr/>
                      <p:nvPr/>
                    </p:nvSpPr>
                    <p:spPr>
                      <a:xfrm>
                        <a:off x="0" y="0"/>
                        <a:ext cx="1390918" cy="991673"/>
                      </a:xfrm>
                      <a:custGeom>
                        <a:avLst/>
                        <a:gdLst>
                          <a:gd name="connsiteX0" fmla="*/ 724132 w 1506957"/>
                          <a:gd name="connsiteY0" fmla="*/ 167647 h 1145987"/>
                          <a:gd name="connsiteX1" fmla="*/ 659738 w 1506957"/>
                          <a:gd name="connsiteY1" fmla="*/ 161208 h 1145987"/>
                          <a:gd name="connsiteX2" fmla="*/ 588904 w 1506957"/>
                          <a:gd name="connsiteY2" fmla="*/ 193405 h 1145987"/>
                          <a:gd name="connsiteX3" fmla="*/ 524509 w 1506957"/>
                          <a:gd name="connsiteY3" fmla="*/ 238481 h 1145987"/>
                          <a:gd name="connsiteX4" fmla="*/ 479433 w 1506957"/>
                          <a:gd name="connsiteY4" fmla="*/ 277118 h 1145987"/>
                          <a:gd name="connsiteX5" fmla="*/ 427918 w 1506957"/>
                          <a:gd name="connsiteY5" fmla="*/ 315754 h 1145987"/>
                          <a:gd name="connsiteX6" fmla="*/ 402160 w 1506957"/>
                          <a:gd name="connsiteY6" fmla="*/ 393028 h 1145987"/>
                          <a:gd name="connsiteX7" fmla="*/ 382842 w 1506957"/>
                          <a:gd name="connsiteY7" fmla="*/ 463861 h 1145987"/>
                          <a:gd name="connsiteX8" fmla="*/ 312008 w 1506957"/>
                          <a:gd name="connsiteY8" fmla="*/ 476740 h 1145987"/>
                          <a:gd name="connsiteX9" fmla="*/ 324887 w 1506957"/>
                          <a:gd name="connsiteY9" fmla="*/ 541135 h 1145987"/>
                          <a:gd name="connsiteX10" fmla="*/ 292690 w 1506957"/>
                          <a:gd name="connsiteY10" fmla="*/ 592650 h 1145987"/>
                          <a:gd name="connsiteX11" fmla="*/ 254053 w 1506957"/>
                          <a:gd name="connsiteY11" fmla="*/ 566892 h 1145987"/>
                          <a:gd name="connsiteX12" fmla="*/ 228295 w 1506957"/>
                          <a:gd name="connsiteY12" fmla="*/ 618408 h 1145987"/>
                          <a:gd name="connsiteX13" fmla="*/ 254053 w 1506957"/>
                          <a:gd name="connsiteY13" fmla="*/ 669923 h 1145987"/>
                          <a:gd name="connsiteX14" fmla="*/ 202538 w 1506957"/>
                          <a:gd name="connsiteY14" fmla="*/ 695681 h 1145987"/>
                          <a:gd name="connsiteX15" fmla="*/ 163901 w 1506957"/>
                          <a:gd name="connsiteY15" fmla="*/ 721439 h 1145987"/>
                          <a:gd name="connsiteX16" fmla="*/ 151022 w 1506957"/>
                          <a:gd name="connsiteY16" fmla="*/ 792273 h 1145987"/>
                          <a:gd name="connsiteX17" fmla="*/ 163901 w 1506957"/>
                          <a:gd name="connsiteY17" fmla="*/ 843788 h 1145987"/>
                          <a:gd name="connsiteX18" fmla="*/ 183219 w 1506957"/>
                          <a:gd name="connsiteY18" fmla="*/ 914622 h 1145987"/>
                          <a:gd name="connsiteX19" fmla="*/ 260493 w 1506957"/>
                          <a:gd name="connsiteY19" fmla="*/ 959698 h 1145987"/>
                          <a:gd name="connsiteX20" fmla="*/ 279811 w 1506957"/>
                          <a:gd name="connsiteY20" fmla="*/ 1049850 h 1145987"/>
                          <a:gd name="connsiteX21" fmla="*/ 292690 w 1506957"/>
                          <a:gd name="connsiteY21" fmla="*/ 1140002 h 1145987"/>
                          <a:gd name="connsiteX22" fmla="*/ 241174 w 1506957"/>
                          <a:gd name="connsiteY22" fmla="*/ 1133563 h 1145987"/>
                          <a:gd name="connsiteX23" fmla="*/ 221856 w 1506957"/>
                          <a:gd name="connsiteY23" fmla="*/ 1101366 h 1145987"/>
                          <a:gd name="connsiteX24" fmla="*/ 93067 w 1506957"/>
                          <a:gd name="connsiteY24" fmla="*/ 966137 h 1145987"/>
                          <a:gd name="connsiteX25" fmla="*/ 22233 w 1506957"/>
                          <a:gd name="connsiteY25" fmla="*/ 837349 h 1145987"/>
                          <a:gd name="connsiteX26" fmla="*/ 35112 w 1506957"/>
                          <a:gd name="connsiteY26" fmla="*/ 792273 h 1145987"/>
                          <a:gd name="connsiteX27" fmla="*/ 73749 w 1506957"/>
                          <a:gd name="connsiteY27" fmla="*/ 708560 h 1145987"/>
                          <a:gd name="connsiteX28" fmla="*/ 35112 w 1506957"/>
                          <a:gd name="connsiteY28" fmla="*/ 579771 h 1145987"/>
                          <a:gd name="connsiteX29" fmla="*/ 2915 w 1506957"/>
                          <a:gd name="connsiteY29" fmla="*/ 502498 h 1145987"/>
                          <a:gd name="connsiteX30" fmla="*/ 112386 w 1506957"/>
                          <a:gd name="connsiteY30" fmla="*/ 476740 h 1145987"/>
                          <a:gd name="connsiteX31" fmla="*/ 144583 w 1506957"/>
                          <a:gd name="connsiteY31" fmla="*/ 399467 h 1145987"/>
                          <a:gd name="connsiteX32" fmla="*/ 266932 w 1506957"/>
                          <a:gd name="connsiteY32" fmla="*/ 251360 h 1145987"/>
                          <a:gd name="connsiteX33" fmla="*/ 331326 w 1506957"/>
                          <a:gd name="connsiteY33" fmla="*/ 219163 h 1145987"/>
                          <a:gd name="connsiteX34" fmla="*/ 440797 w 1506957"/>
                          <a:gd name="connsiteY34" fmla="*/ 135450 h 1145987"/>
                          <a:gd name="connsiteX35" fmla="*/ 550267 w 1506957"/>
                          <a:gd name="connsiteY35" fmla="*/ 58177 h 1145987"/>
                          <a:gd name="connsiteX36" fmla="*/ 730571 w 1506957"/>
                          <a:gd name="connsiteY36" fmla="*/ 64616 h 1145987"/>
                          <a:gd name="connsiteX37" fmla="*/ 878679 w 1506957"/>
                          <a:gd name="connsiteY37" fmla="*/ 222 h 1145987"/>
                          <a:gd name="connsiteX38" fmla="*/ 930194 w 1506957"/>
                          <a:gd name="connsiteY38" fmla="*/ 90374 h 1145987"/>
                          <a:gd name="connsiteX39" fmla="*/ 1058983 w 1506957"/>
                          <a:gd name="connsiteY39" fmla="*/ 141890 h 1145987"/>
                          <a:gd name="connsiteX40" fmla="*/ 1123377 w 1506957"/>
                          <a:gd name="connsiteY40" fmla="*/ 264239 h 1145987"/>
                          <a:gd name="connsiteX41" fmla="*/ 1187771 w 1506957"/>
                          <a:gd name="connsiteY41" fmla="*/ 360830 h 1145987"/>
                          <a:gd name="connsiteX42" fmla="*/ 1323000 w 1506957"/>
                          <a:gd name="connsiteY42" fmla="*/ 457422 h 1145987"/>
                          <a:gd name="connsiteX43" fmla="*/ 1316560 w 1506957"/>
                          <a:gd name="connsiteY43" fmla="*/ 586211 h 1145987"/>
                          <a:gd name="connsiteX44" fmla="*/ 1503304 w 1506957"/>
                          <a:gd name="connsiteY44" fmla="*/ 727878 h 1145987"/>
                          <a:gd name="connsiteX45" fmla="*/ 1432470 w 1506957"/>
                          <a:gd name="connsiteY45" fmla="*/ 863106 h 1145987"/>
                          <a:gd name="connsiteX46" fmla="*/ 1335879 w 1506957"/>
                          <a:gd name="connsiteY46" fmla="*/ 1043411 h 1145987"/>
                          <a:gd name="connsiteX47" fmla="*/ 1374515 w 1506957"/>
                          <a:gd name="connsiteY47" fmla="*/ 1101366 h 1145987"/>
                          <a:gd name="connsiteX48" fmla="*/ 1200650 w 1506957"/>
                          <a:gd name="connsiteY48" fmla="*/ 1088487 h 1145987"/>
                          <a:gd name="connsiteX49" fmla="*/ 1136256 w 1506957"/>
                          <a:gd name="connsiteY49" fmla="*/ 1120684 h 1145987"/>
                          <a:gd name="connsiteX50" fmla="*/ 1013907 w 1506957"/>
                          <a:gd name="connsiteY50" fmla="*/ 1101366 h 1145987"/>
                          <a:gd name="connsiteX51" fmla="*/ 1104059 w 1506957"/>
                          <a:gd name="connsiteY51" fmla="*/ 1024092 h 1145987"/>
                          <a:gd name="connsiteX52" fmla="*/ 1084740 w 1506957"/>
                          <a:gd name="connsiteY52" fmla="*/ 895304 h 1145987"/>
                          <a:gd name="connsiteX53" fmla="*/ 1155574 w 1506957"/>
                          <a:gd name="connsiteY53" fmla="*/ 798712 h 1145987"/>
                          <a:gd name="connsiteX54" fmla="*/ 1078301 w 1506957"/>
                          <a:gd name="connsiteY54" fmla="*/ 689242 h 1145987"/>
                          <a:gd name="connsiteX55" fmla="*/ 1187771 w 1506957"/>
                          <a:gd name="connsiteY55" fmla="*/ 650605 h 1145987"/>
                          <a:gd name="connsiteX56" fmla="*/ 1071862 w 1506957"/>
                          <a:gd name="connsiteY56" fmla="*/ 579771 h 1145987"/>
                          <a:gd name="connsiteX57" fmla="*/ 1058983 w 1506957"/>
                          <a:gd name="connsiteY57" fmla="*/ 463861 h 1145987"/>
                          <a:gd name="connsiteX58" fmla="*/ 1078301 w 1506957"/>
                          <a:gd name="connsiteY58" fmla="*/ 418785 h 1145987"/>
                          <a:gd name="connsiteX59" fmla="*/ 994588 w 1506957"/>
                          <a:gd name="connsiteY59" fmla="*/ 373709 h 1145987"/>
                          <a:gd name="connsiteX60" fmla="*/ 1007467 w 1506957"/>
                          <a:gd name="connsiteY60" fmla="*/ 289997 h 1145987"/>
                          <a:gd name="connsiteX61" fmla="*/ 943073 w 1506957"/>
                          <a:gd name="connsiteY61" fmla="*/ 219163 h 1145987"/>
                          <a:gd name="connsiteX62" fmla="*/ 840042 w 1506957"/>
                          <a:gd name="connsiteY62" fmla="*/ 141890 h 1145987"/>
                          <a:gd name="connsiteX63" fmla="*/ 724132 w 1506957"/>
                          <a:gd name="connsiteY63" fmla="*/ 167647 h 11459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</a:cxnLst>
                        <a:rect l="l" t="t" r="r" b="b"/>
                        <a:pathLst>
                          <a:path w="1506957" h="1145987">
                            <a:moveTo>
                              <a:pt x="724132" y="167647"/>
                            </a:moveTo>
                            <a:cubicBezTo>
                              <a:pt x="694081" y="170867"/>
                              <a:pt x="682276" y="156915"/>
                              <a:pt x="659738" y="161208"/>
                            </a:cubicBezTo>
                            <a:cubicBezTo>
                              <a:pt x="637200" y="165501"/>
                              <a:pt x="611442" y="180526"/>
                              <a:pt x="588904" y="193405"/>
                            </a:cubicBezTo>
                            <a:cubicBezTo>
                              <a:pt x="566366" y="206284"/>
                              <a:pt x="542754" y="224529"/>
                              <a:pt x="524509" y="238481"/>
                            </a:cubicBezTo>
                            <a:cubicBezTo>
                              <a:pt x="506264" y="252433"/>
                              <a:pt x="495531" y="264239"/>
                              <a:pt x="479433" y="277118"/>
                            </a:cubicBezTo>
                            <a:cubicBezTo>
                              <a:pt x="463335" y="289997"/>
                              <a:pt x="440797" y="296436"/>
                              <a:pt x="427918" y="315754"/>
                            </a:cubicBezTo>
                            <a:cubicBezTo>
                              <a:pt x="415039" y="335072"/>
                              <a:pt x="409673" y="368344"/>
                              <a:pt x="402160" y="393028"/>
                            </a:cubicBezTo>
                            <a:cubicBezTo>
                              <a:pt x="394647" y="417713"/>
                              <a:pt x="397867" y="449909"/>
                              <a:pt x="382842" y="463861"/>
                            </a:cubicBezTo>
                            <a:cubicBezTo>
                              <a:pt x="367817" y="477813"/>
                              <a:pt x="321667" y="463861"/>
                              <a:pt x="312008" y="476740"/>
                            </a:cubicBezTo>
                            <a:cubicBezTo>
                              <a:pt x="302349" y="489619"/>
                              <a:pt x="328107" y="521817"/>
                              <a:pt x="324887" y="541135"/>
                            </a:cubicBezTo>
                            <a:cubicBezTo>
                              <a:pt x="321667" y="560453"/>
                              <a:pt x="304495" y="588357"/>
                              <a:pt x="292690" y="592650"/>
                            </a:cubicBezTo>
                            <a:cubicBezTo>
                              <a:pt x="280885" y="596943"/>
                              <a:pt x="264785" y="562599"/>
                              <a:pt x="254053" y="566892"/>
                            </a:cubicBezTo>
                            <a:cubicBezTo>
                              <a:pt x="243321" y="571185"/>
                              <a:pt x="228295" y="601236"/>
                              <a:pt x="228295" y="618408"/>
                            </a:cubicBezTo>
                            <a:cubicBezTo>
                              <a:pt x="228295" y="635580"/>
                              <a:pt x="258346" y="657044"/>
                              <a:pt x="254053" y="669923"/>
                            </a:cubicBezTo>
                            <a:cubicBezTo>
                              <a:pt x="249760" y="682802"/>
                              <a:pt x="217563" y="687095"/>
                              <a:pt x="202538" y="695681"/>
                            </a:cubicBezTo>
                            <a:cubicBezTo>
                              <a:pt x="187513" y="704267"/>
                              <a:pt x="172487" y="705340"/>
                              <a:pt x="163901" y="721439"/>
                            </a:cubicBezTo>
                            <a:cubicBezTo>
                              <a:pt x="155315" y="737538"/>
                              <a:pt x="151022" y="771882"/>
                              <a:pt x="151022" y="792273"/>
                            </a:cubicBezTo>
                            <a:cubicBezTo>
                              <a:pt x="151022" y="812664"/>
                              <a:pt x="158535" y="823397"/>
                              <a:pt x="163901" y="843788"/>
                            </a:cubicBezTo>
                            <a:cubicBezTo>
                              <a:pt x="169267" y="864180"/>
                              <a:pt x="167120" y="895304"/>
                              <a:pt x="183219" y="914622"/>
                            </a:cubicBezTo>
                            <a:cubicBezTo>
                              <a:pt x="199318" y="933940"/>
                              <a:pt x="244394" y="937160"/>
                              <a:pt x="260493" y="959698"/>
                            </a:cubicBezTo>
                            <a:cubicBezTo>
                              <a:pt x="276592" y="982236"/>
                              <a:pt x="274445" y="1019799"/>
                              <a:pt x="279811" y="1049850"/>
                            </a:cubicBezTo>
                            <a:cubicBezTo>
                              <a:pt x="285177" y="1079901"/>
                              <a:pt x="299129" y="1126050"/>
                              <a:pt x="292690" y="1140002"/>
                            </a:cubicBezTo>
                            <a:cubicBezTo>
                              <a:pt x="286250" y="1153954"/>
                              <a:pt x="252979" y="1140002"/>
                              <a:pt x="241174" y="1133563"/>
                            </a:cubicBezTo>
                            <a:cubicBezTo>
                              <a:pt x="229369" y="1127124"/>
                              <a:pt x="246540" y="1129270"/>
                              <a:pt x="221856" y="1101366"/>
                            </a:cubicBezTo>
                            <a:cubicBezTo>
                              <a:pt x="197172" y="1073462"/>
                              <a:pt x="126337" y="1010140"/>
                              <a:pt x="93067" y="966137"/>
                            </a:cubicBezTo>
                            <a:cubicBezTo>
                              <a:pt x="59797" y="922134"/>
                              <a:pt x="31892" y="866326"/>
                              <a:pt x="22233" y="837349"/>
                            </a:cubicBezTo>
                            <a:cubicBezTo>
                              <a:pt x="12574" y="808372"/>
                              <a:pt x="26526" y="813738"/>
                              <a:pt x="35112" y="792273"/>
                            </a:cubicBezTo>
                            <a:cubicBezTo>
                              <a:pt x="43698" y="770808"/>
                              <a:pt x="73749" y="743977"/>
                              <a:pt x="73749" y="708560"/>
                            </a:cubicBezTo>
                            <a:cubicBezTo>
                              <a:pt x="73749" y="673143"/>
                              <a:pt x="46918" y="614115"/>
                              <a:pt x="35112" y="579771"/>
                            </a:cubicBezTo>
                            <a:cubicBezTo>
                              <a:pt x="23306" y="545427"/>
                              <a:pt x="-9964" y="519670"/>
                              <a:pt x="2915" y="502498"/>
                            </a:cubicBezTo>
                            <a:cubicBezTo>
                              <a:pt x="15794" y="485326"/>
                              <a:pt x="88775" y="493912"/>
                              <a:pt x="112386" y="476740"/>
                            </a:cubicBezTo>
                            <a:cubicBezTo>
                              <a:pt x="135997" y="459568"/>
                              <a:pt x="118825" y="437030"/>
                              <a:pt x="144583" y="399467"/>
                            </a:cubicBezTo>
                            <a:cubicBezTo>
                              <a:pt x="170341" y="361904"/>
                              <a:pt x="235808" y="281410"/>
                              <a:pt x="266932" y="251360"/>
                            </a:cubicBezTo>
                            <a:cubicBezTo>
                              <a:pt x="298056" y="221310"/>
                              <a:pt x="302348" y="238481"/>
                              <a:pt x="331326" y="219163"/>
                            </a:cubicBezTo>
                            <a:cubicBezTo>
                              <a:pt x="360304" y="199845"/>
                              <a:pt x="404307" y="162281"/>
                              <a:pt x="440797" y="135450"/>
                            </a:cubicBezTo>
                            <a:cubicBezTo>
                              <a:pt x="477287" y="108619"/>
                              <a:pt x="501971" y="69983"/>
                              <a:pt x="550267" y="58177"/>
                            </a:cubicBezTo>
                            <a:cubicBezTo>
                              <a:pt x="598563" y="46371"/>
                              <a:pt x="675836" y="74275"/>
                              <a:pt x="730571" y="64616"/>
                            </a:cubicBezTo>
                            <a:cubicBezTo>
                              <a:pt x="785306" y="54957"/>
                              <a:pt x="845408" y="-4071"/>
                              <a:pt x="878679" y="222"/>
                            </a:cubicBezTo>
                            <a:cubicBezTo>
                              <a:pt x="911950" y="4515"/>
                              <a:pt x="900143" y="66763"/>
                              <a:pt x="930194" y="90374"/>
                            </a:cubicBezTo>
                            <a:cubicBezTo>
                              <a:pt x="960245" y="113985"/>
                              <a:pt x="1026786" y="112913"/>
                              <a:pt x="1058983" y="141890"/>
                            </a:cubicBezTo>
                            <a:cubicBezTo>
                              <a:pt x="1091180" y="170867"/>
                              <a:pt x="1101912" y="227749"/>
                              <a:pt x="1123377" y="264239"/>
                            </a:cubicBezTo>
                            <a:cubicBezTo>
                              <a:pt x="1144842" y="300729"/>
                              <a:pt x="1154501" y="328633"/>
                              <a:pt x="1187771" y="360830"/>
                            </a:cubicBezTo>
                            <a:cubicBezTo>
                              <a:pt x="1221041" y="393027"/>
                              <a:pt x="1301535" y="419859"/>
                              <a:pt x="1323000" y="457422"/>
                            </a:cubicBezTo>
                            <a:cubicBezTo>
                              <a:pt x="1344465" y="494985"/>
                              <a:pt x="1286509" y="541135"/>
                              <a:pt x="1316560" y="586211"/>
                            </a:cubicBezTo>
                            <a:cubicBezTo>
                              <a:pt x="1346611" y="631287"/>
                              <a:pt x="1483986" y="681729"/>
                              <a:pt x="1503304" y="727878"/>
                            </a:cubicBezTo>
                            <a:cubicBezTo>
                              <a:pt x="1522622" y="774027"/>
                              <a:pt x="1460374" y="810517"/>
                              <a:pt x="1432470" y="863106"/>
                            </a:cubicBezTo>
                            <a:cubicBezTo>
                              <a:pt x="1404566" y="915695"/>
                              <a:pt x="1345538" y="1003701"/>
                              <a:pt x="1335879" y="1043411"/>
                            </a:cubicBezTo>
                            <a:cubicBezTo>
                              <a:pt x="1326220" y="1083121"/>
                              <a:pt x="1397053" y="1093853"/>
                              <a:pt x="1374515" y="1101366"/>
                            </a:cubicBezTo>
                            <a:cubicBezTo>
                              <a:pt x="1351977" y="1108879"/>
                              <a:pt x="1240360" y="1085267"/>
                              <a:pt x="1200650" y="1088487"/>
                            </a:cubicBezTo>
                            <a:cubicBezTo>
                              <a:pt x="1160940" y="1091707"/>
                              <a:pt x="1167380" y="1118538"/>
                              <a:pt x="1136256" y="1120684"/>
                            </a:cubicBezTo>
                            <a:cubicBezTo>
                              <a:pt x="1105132" y="1122830"/>
                              <a:pt x="1019273" y="1117465"/>
                              <a:pt x="1013907" y="1101366"/>
                            </a:cubicBezTo>
                            <a:cubicBezTo>
                              <a:pt x="1008541" y="1085267"/>
                              <a:pt x="1092254" y="1058436"/>
                              <a:pt x="1104059" y="1024092"/>
                            </a:cubicBezTo>
                            <a:cubicBezTo>
                              <a:pt x="1115864" y="989748"/>
                              <a:pt x="1076154" y="932867"/>
                              <a:pt x="1084740" y="895304"/>
                            </a:cubicBezTo>
                            <a:cubicBezTo>
                              <a:pt x="1093326" y="857741"/>
                              <a:pt x="1156647" y="833056"/>
                              <a:pt x="1155574" y="798712"/>
                            </a:cubicBezTo>
                            <a:cubicBezTo>
                              <a:pt x="1154501" y="764368"/>
                              <a:pt x="1072935" y="713927"/>
                              <a:pt x="1078301" y="689242"/>
                            </a:cubicBezTo>
                            <a:cubicBezTo>
                              <a:pt x="1083667" y="664557"/>
                              <a:pt x="1188844" y="668850"/>
                              <a:pt x="1187771" y="650605"/>
                            </a:cubicBezTo>
                            <a:cubicBezTo>
                              <a:pt x="1186698" y="632360"/>
                              <a:pt x="1093327" y="610895"/>
                              <a:pt x="1071862" y="579771"/>
                            </a:cubicBezTo>
                            <a:cubicBezTo>
                              <a:pt x="1050397" y="548647"/>
                              <a:pt x="1057910" y="490692"/>
                              <a:pt x="1058983" y="463861"/>
                            </a:cubicBezTo>
                            <a:cubicBezTo>
                              <a:pt x="1060056" y="437030"/>
                              <a:pt x="1089034" y="433810"/>
                              <a:pt x="1078301" y="418785"/>
                            </a:cubicBezTo>
                            <a:cubicBezTo>
                              <a:pt x="1067569" y="403760"/>
                              <a:pt x="1006394" y="395174"/>
                              <a:pt x="994588" y="373709"/>
                            </a:cubicBezTo>
                            <a:cubicBezTo>
                              <a:pt x="982782" y="352244"/>
                              <a:pt x="1016053" y="315755"/>
                              <a:pt x="1007467" y="289997"/>
                            </a:cubicBezTo>
                            <a:cubicBezTo>
                              <a:pt x="998881" y="264239"/>
                              <a:pt x="970977" y="243848"/>
                              <a:pt x="943073" y="219163"/>
                            </a:cubicBezTo>
                            <a:cubicBezTo>
                              <a:pt x="915169" y="194479"/>
                              <a:pt x="881898" y="149403"/>
                              <a:pt x="840042" y="141890"/>
                            </a:cubicBezTo>
                            <a:cubicBezTo>
                              <a:pt x="798186" y="134377"/>
                              <a:pt x="754183" y="164427"/>
                              <a:pt x="724132" y="167647"/>
                            </a:cubicBezTo>
                            <a:close/>
                          </a:path>
                        </a:pathLst>
                      </a:custGeom>
                      <a:solidFill>
                        <a:srgbClr val="672F09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596" name="Group 595"/>
                    <p:cNvGrpSpPr/>
                    <p:nvPr/>
                  </p:nvGrpSpPr>
                  <p:grpSpPr>
                    <a:xfrm rot="903096">
                      <a:off x="650383" y="0"/>
                      <a:ext cx="508324" cy="322714"/>
                      <a:chOff x="0" y="0"/>
                      <a:chExt cx="470926" cy="361314"/>
                    </a:xfrm>
                  </p:grpSpPr>
                  <p:sp>
                    <p:nvSpPr>
                      <p:cNvPr id="597" name="Freeform 596"/>
                      <p:cNvSpPr/>
                      <p:nvPr/>
                    </p:nvSpPr>
                    <p:spPr>
                      <a:xfrm>
                        <a:off x="0" y="0"/>
                        <a:ext cx="468716" cy="361314"/>
                      </a:xfrm>
                      <a:custGeom>
                        <a:avLst/>
                        <a:gdLst>
                          <a:gd name="connsiteX0" fmla="*/ 123836 w 468716"/>
                          <a:gd name="connsiteY0" fmla="*/ 251278 h 361314"/>
                          <a:gd name="connsiteX1" fmla="*/ 123836 w 468716"/>
                          <a:gd name="connsiteY1" fmla="*/ 174005 h 361314"/>
                          <a:gd name="connsiteX2" fmla="*/ 123836 w 468716"/>
                          <a:gd name="connsiteY2" fmla="*/ 83852 h 361314"/>
                          <a:gd name="connsiteX3" fmla="*/ 123836 w 468716"/>
                          <a:gd name="connsiteY3" fmla="*/ 32337 h 361314"/>
                          <a:gd name="connsiteX4" fmla="*/ 123836 w 468716"/>
                          <a:gd name="connsiteY4" fmla="*/ 19458 h 361314"/>
                          <a:gd name="connsiteX5" fmla="*/ 143154 w 468716"/>
                          <a:gd name="connsiteY5" fmla="*/ 13019 h 361314"/>
                          <a:gd name="connsiteX6" fmla="*/ 278382 w 468716"/>
                          <a:gd name="connsiteY6" fmla="*/ 6579 h 361314"/>
                          <a:gd name="connsiteX7" fmla="*/ 355655 w 468716"/>
                          <a:gd name="connsiteY7" fmla="*/ 140 h 361314"/>
                          <a:gd name="connsiteX8" fmla="*/ 420050 w 468716"/>
                          <a:gd name="connsiteY8" fmla="*/ 13019 h 361314"/>
                          <a:gd name="connsiteX9" fmla="*/ 465126 w 468716"/>
                          <a:gd name="connsiteY9" fmla="*/ 51655 h 361314"/>
                          <a:gd name="connsiteX10" fmla="*/ 465126 w 468716"/>
                          <a:gd name="connsiteY10" fmla="*/ 141807 h 361314"/>
                          <a:gd name="connsiteX11" fmla="*/ 458686 w 468716"/>
                          <a:gd name="connsiteY11" fmla="*/ 206202 h 361314"/>
                          <a:gd name="connsiteX12" fmla="*/ 452247 w 468716"/>
                          <a:gd name="connsiteY12" fmla="*/ 315672 h 361314"/>
                          <a:gd name="connsiteX13" fmla="*/ 452247 w 468716"/>
                          <a:gd name="connsiteY13" fmla="*/ 360748 h 361314"/>
                          <a:gd name="connsiteX14" fmla="*/ 381413 w 468716"/>
                          <a:gd name="connsiteY14" fmla="*/ 341430 h 361314"/>
                          <a:gd name="connsiteX15" fmla="*/ 143154 w 468716"/>
                          <a:gd name="connsiteY15" fmla="*/ 347869 h 361314"/>
                          <a:gd name="connsiteX16" fmla="*/ 78760 w 468716"/>
                          <a:gd name="connsiteY16" fmla="*/ 347869 h 361314"/>
                          <a:gd name="connsiteX17" fmla="*/ 1486 w 468716"/>
                          <a:gd name="connsiteY17" fmla="*/ 341430 h 361314"/>
                          <a:gd name="connsiteX18" fmla="*/ 33683 w 468716"/>
                          <a:gd name="connsiteY18" fmla="*/ 302793 h 361314"/>
                          <a:gd name="connsiteX19" fmla="*/ 123836 w 468716"/>
                          <a:gd name="connsiteY19" fmla="*/ 251278 h 3613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68716" h="361314">
                            <a:moveTo>
                              <a:pt x="123836" y="251278"/>
                            </a:moveTo>
                            <a:lnTo>
                              <a:pt x="123836" y="174005"/>
                            </a:lnTo>
                            <a:lnTo>
                              <a:pt x="123836" y="83852"/>
                            </a:lnTo>
                            <a:lnTo>
                              <a:pt x="123836" y="32337"/>
                            </a:lnTo>
                            <a:lnTo>
                              <a:pt x="123836" y="19458"/>
                            </a:lnTo>
                            <a:cubicBezTo>
                              <a:pt x="127056" y="16238"/>
                              <a:pt x="117396" y="15166"/>
                              <a:pt x="143154" y="13019"/>
                            </a:cubicBezTo>
                            <a:cubicBezTo>
                              <a:pt x="168912" y="10872"/>
                              <a:pt x="242965" y="8725"/>
                              <a:pt x="278382" y="6579"/>
                            </a:cubicBezTo>
                            <a:cubicBezTo>
                              <a:pt x="313799" y="4433"/>
                              <a:pt x="332044" y="-933"/>
                              <a:pt x="355655" y="140"/>
                            </a:cubicBezTo>
                            <a:cubicBezTo>
                              <a:pt x="379266" y="1213"/>
                              <a:pt x="401805" y="4433"/>
                              <a:pt x="420050" y="13019"/>
                            </a:cubicBezTo>
                            <a:cubicBezTo>
                              <a:pt x="438295" y="21605"/>
                              <a:pt x="457613" y="30190"/>
                              <a:pt x="465126" y="51655"/>
                            </a:cubicBezTo>
                            <a:cubicBezTo>
                              <a:pt x="472639" y="73120"/>
                              <a:pt x="466199" y="116049"/>
                              <a:pt x="465126" y="141807"/>
                            </a:cubicBezTo>
                            <a:cubicBezTo>
                              <a:pt x="464053" y="167565"/>
                              <a:pt x="460832" y="177225"/>
                              <a:pt x="458686" y="206202"/>
                            </a:cubicBezTo>
                            <a:cubicBezTo>
                              <a:pt x="456540" y="235179"/>
                              <a:pt x="453320" y="289914"/>
                              <a:pt x="452247" y="315672"/>
                            </a:cubicBezTo>
                            <a:cubicBezTo>
                              <a:pt x="451174" y="341430"/>
                              <a:pt x="464053" y="356455"/>
                              <a:pt x="452247" y="360748"/>
                            </a:cubicBezTo>
                            <a:cubicBezTo>
                              <a:pt x="440441" y="365041"/>
                              <a:pt x="432928" y="343576"/>
                              <a:pt x="381413" y="341430"/>
                            </a:cubicBezTo>
                            <a:cubicBezTo>
                              <a:pt x="329898" y="339284"/>
                              <a:pt x="193596" y="346796"/>
                              <a:pt x="143154" y="347869"/>
                            </a:cubicBezTo>
                            <a:cubicBezTo>
                              <a:pt x="92712" y="348942"/>
                              <a:pt x="102371" y="348942"/>
                              <a:pt x="78760" y="347869"/>
                            </a:cubicBezTo>
                            <a:cubicBezTo>
                              <a:pt x="55149" y="346796"/>
                              <a:pt x="8999" y="348943"/>
                              <a:pt x="1486" y="341430"/>
                            </a:cubicBezTo>
                            <a:cubicBezTo>
                              <a:pt x="-6027" y="333917"/>
                              <a:pt x="16511" y="312452"/>
                              <a:pt x="33683" y="302793"/>
                            </a:cubicBezTo>
                            <a:cubicBezTo>
                              <a:pt x="50855" y="293134"/>
                              <a:pt x="77686" y="288304"/>
                              <a:pt x="123836" y="251278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0">
                            <a:srgbClr val="FF0000">
                              <a:shade val="30000"/>
                              <a:satMod val="115000"/>
                            </a:srgbClr>
                          </a:gs>
                          <a:gs pos="50000">
                            <a:srgbClr val="FF0000">
                              <a:shade val="67500"/>
                              <a:satMod val="115000"/>
                            </a:srgbClr>
                          </a:gs>
                          <a:gs pos="100000">
                            <a:srgbClr val="FF0000">
                              <a:shade val="100000"/>
                              <a:satMod val="115000"/>
                            </a:srgbClr>
                          </a:gs>
                        </a:gsLst>
                        <a:lin ang="0" scaled="1"/>
                        <a:tileRect/>
                      </a:gra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98" name="Rectangle 597"/>
                      <p:cNvSpPr/>
                      <p:nvPr/>
                    </p:nvSpPr>
                    <p:spPr>
                      <a:xfrm>
                        <a:off x="115910" y="231819"/>
                        <a:ext cx="355016" cy="45719"/>
                      </a:xfrm>
                      <a:prstGeom prst="rect">
                        <a:avLst/>
                      </a:prstGeom>
                      <a:solidFill>
                        <a:sysClr val="windowText" lastClr="000000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  <p:grpSp>
                <p:nvGrpSpPr>
                  <p:cNvPr id="591" name="Group 590"/>
                  <p:cNvGrpSpPr/>
                  <p:nvPr/>
                </p:nvGrpSpPr>
                <p:grpSpPr>
                  <a:xfrm rot="1739041">
                    <a:off x="0" y="1050471"/>
                    <a:ext cx="1028154" cy="719481"/>
                    <a:chOff x="0" y="0"/>
                    <a:chExt cx="1028154" cy="719481"/>
                  </a:xfrm>
                </p:grpSpPr>
                <p:sp>
                  <p:nvSpPr>
                    <p:cNvPr id="592" name="Freeform 591"/>
                    <p:cNvSpPr/>
                    <p:nvPr/>
                  </p:nvSpPr>
                  <p:spPr>
                    <a:xfrm rot="82774">
                      <a:off x="0" y="304800"/>
                      <a:ext cx="377939" cy="293564"/>
                    </a:xfrm>
                    <a:custGeom>
                      <a:avLst/>
                      <a:gdLst>
                        <a:gd name="connsiteX0" fmla="*/ 1702204 w 1780281"/>
                        <a:gd name="connsiteY0" fmla="*/ 624843 h 1062815"/>
                        <a:gd name="connsiteX1" fmla="*/ 1554097 w 1780281"/>
                        <a:gd name="connsiteY1" fmla="*/ 624843 h 1062815"/>
                        <a:gd name="connsiteX2" fmla="*/ 1496142 w 1780281"/>
                        <a:gd name="connsiteY2" fmla="*/ 618403 h 1062815"/>
                        <a:gd name="connsiteX3" fmla="*/ 1463945 w 1780281"/>
                        <a:gd name="connsiteY3" fmla="*/ 592645 h 1062815"/>
                        <a:gd name="connsiteX4" fmla="*/ 1425308 w 1780281"/>
                        <a:gd name="connsiteY4" fmla="*/ 541130 h 1062815"/>
                        <a:gd name="connsiteX5" fmla="*/ 1380232 w 1780281"/>
                        <a:gd name="connsiteY5" fmla="*/ 476736 h 1062815"/>
                        <a:gd name="connsiteX6" fmla="*/ 1348035 w 1780281"/>
                        <a:gd name="connsiteY6" fmla="*/ 405902 h 1062815"/>
                        <a:gd name="connsiteX7" fmla="*/ 1309399 w 1780281"/>
                        <a:gd name="connsiteY7" fmla="*/ 341507 h 1062815"/>
                        <a:gd name="connsiteX8" fmla="*/ 1232125 w 1780281"/>
                        <a:gd name="connsiteY8" fmla="*/ 296431 h 1062815"/>
                        <a:gd name="connsiteX9" fmla="*/ 1129094 w 1780281"/>
                        <a:gd name="connsiteY9" fmla="*/ 244916 h 1062815"/>
                        <a:gd name="connsiteX10" fmla="*/ 1032503 w 1780281"/>
                        <a:gd name="connsiteY10" fmla="*/ 199840 h 1062815"/>
                        <a:gd name="connsiteX11" fmla="*/ 993866 w 1780281"/>
                        <a:gd name="connsiteY11" fmla="*/ 180521 h 1062815"/>
                        <a:gd name="connsiteX12" fmla="*/ 890835 w 1780281"/>
                        <a:gd name="connsiteY12" fmla="*/ 129006 h 1062815"/>
                        <a:gd name="connsiteX13" fmla="*/ 820001 w 1780281"/>
                        <a:gd name="connsiteY13" fmla="*/ 51733 h 1062815"/>
                        <a:gd name="connsiteX14" fmla="*/ 710531 w 1780281"/>
                        <a:gd name="connsiteY14" fmla="*/ 217 h 1062815"/>
                        <a:gd name="connsiteX15" fmla="*/ 613939 w 1780281"/>
                        <a:gd name="connsiteY15" fmla="*/ 71051 h 1062815"/>
                        <a:gd name="connsiteX16" fmla="*/ 659016 w 1780281"/>
                        <a:gd name="connsiteY16" fmla="*/ 141885 h 1062815"/>
                        <a:gd name="connsiteX17" fmla="*/ 762047 w 1780281"/>
                        <a:gd name="connsiteY17" fmla="*/ 199840 h 1062815"/>
                        <a:gd name="connsiteX18" fmla="*/ 877956 w 1780281"/>
                        <a:gd name="connsiteY18" fmla="*/ 283552 h 1062815"/>
                        <a:gd name="connsiteX19" fmla="*/ 955230 w 1780281"/>
                        <a:gd name="connsiteY19" fmla="*/ 386583 h 1062815"/>
                        <a:gd name="connsiteX20" fmla="*/ 980987 w 1780281"/>
                        <a:gd name="connsiteY20" fmla="*/ 450978 h 1062815"/>
                        <a:gd name="connsiteX21" fmla="*/ 961669 w 1780281"/>
                        <a:gd name="connsiteY21" fmla="*/ 438099 h 1062815"/>
                        <a:gd name="connsiteX22" fmla="*/ 826441 w 1780281"/>
                        <a:gd name="connsiteY22" fmla="*/ 354386 h 1062815"/>
                        <a:gd name="connsiteX23" fmla="*/ 755607 w 1780281"/>
                        <a:gd name="connsiteY23" fmla="*/ 309310 h 1062815"/>
                        <a:gd name="connsiteX24" fmla="*/ 671894 w 1780281"/>
                        <a:gd name="connsiteY24" fmla="*/ 238476 h 1062815"/>
                        <a:gd name="connsiteX25" fmla="*/ 568863 w 1780281"/>
                        <a:gd name="connsiteY25" fmla="*/ 180521 h 1062815"/>
                        <a:gd name="connsiteX26" fmla="*/ 414317 w 1780281"/>
                        <a:gd name="connsiteY26" fmla="*/ 83930 h 1062815"/>
                        <a:gd name="connsiteX27" fmla="*/ 291968 w 1780281"/>
                        <a:gd name="connsiteY27" fmla="*/ 25975 h 1062815"/>
                        <a:gd name="connsiteX28" fmla="*/ 163179 w 1780281"/>
                        <a:gd name="connsiteY28" fmla="*/ 38854 h 1062815"/>
                        <a:gd name="connsiteX29" fmla="*/ 163179 w 1780281"/>
                        <a:gd name="connsiteY29" fmla="*/ 90369 h 1062815"/>
                        <a:gd name="connsiteX30" fmla="*/ 234013 w 1780281"/>
                        <a:gd name="connsiteY30" fmla="*/ 135445 h 1062815"/>
                        <a:gd name="connsiteX31" fmla="*/ 298407 w 1780281"/>
                        <a:gd name="connsiteY31" fmla="*/ 161203 h 1062815"/>
                        <a:gd name="connsiteX32" fmla="*/ 394999 w 1780281"/>
                        <a:gd name="connsiteY32" fmla="*/ 206279 h 1062815"/>
                        <a:gd name="connsiteX33" fmla="*/ 555985 w 1780281"/>
                        <a:gd name="connsiteY33" fmla="*/ 283552 h 1062815"/>
                        <a:gd name="connsiteX34" fmla="*/ 684773 w 1780281"/>
                        <a:gd name="connsiteY34" fmla="*/ 405902 h 1062815"/>
                        <a:gd name="connsiteX35" fmla="*/ 774925 w 1780281"/>
                        <a:gd name="connsiteY35" fmla="*/ 470296 h 1062815"/>
                        <a:gd name="connsiteX36" fmla="*/ 865077 w 1780281"/>
                        <a:gd name="connsiteY36" fmla="*/ 521812 h 1062815"/>
                        <a:gd name="connsiteX37" fmla="*/ 845759 w 1780281"/>
                        <a:gd name="connsiteY37" fmla="*/ 528251 h 1062815"/>
                        <a:gd name="connsiteX38" fmla="*/ 781365 w 1780281"/>
                        <a:gd name="connsiteY38" fmla="*/ 489614 h 1062815"/>
                        <a:gd name="connsiteX39" fmla="*/ 613939 w 1780281"/>
                        <a:gd name="connsiteY39" fmla="*/ 399462 h 1062815"/>
                        <a:gd name="connsiteX40" fmla="*/ 536666 w 1780281"/>
                        <a:gd name="connsiteY40" fmla="*/ 322189 h 1062815"/>
                        <a:gd name="connsiteX41" fmla="*/ 343483 w 1780281"/>
                        <a:gd name="connsiteY41" fmla="*/ 232037 h 1062815"/>
                        <a:gd name="connsiteX42" fmla="*/ 253331 w 1780281"/>
                        <a:gd name="connsiteY42" fmla="*/ 186961 h 1062815"/>
                        <a:gd name="connsiteX43" fmla="*/ 156739 w 1780281"/>
                        <a:gd name="connsiteY43" fmla="*/ 167643 h 1062815"/>
                        <a:gd name="connsiteX44" fmla="*/ 15072 w 1780281"/>
                        <a:gd name="connsiteY44" fmla="*/ 135445 h 1062815"/>
                        <a:gd name="connsiteX45" fmla="*/ 21511 w 1780281"/>
                        <a:gd name="connsiteY45" fmla="*/ 232037 h 1062815"/>
                        <a:gd name="connsiteX46" fmla="*/ 169618 w 1780281"/>
                        <a:gd name="connsiteY46" fmla="*/ 277113 h 1062815"/>
                        <a:gd name="connsiteX47" fmla="*/ 330604 w 1780281"/>
                        <a:gd name="connsiteY47" fmla="*/ 347947 h 1062815"/>
                        <a:gd name="connsiteX48" fmla="*/ 452954 w 1780281"/>
                        <a:gd name="connsiteY48" fmla="*/ 399462 h 1062815"/>
                        <a:gd name="connsiteX49" fmla="*/ 543106 w 1780281"/>
                        <a:gd name="connsiteY49" fmla="*/ 450978 h 1062815"/>
                        <a:gd name="connsiteX50" fmla="*/ 659016 w 1780281"/>
                        <a:gd name="connsiteY50" fmla="*/ 528251 h 1062815"/>
                        <a:gd name="connsiteX51" fmla="*/ 710531 w 1780281"/>
                        <a:gd name="connsiteY51" fmla="*/ 586206 h 1062815"/>
                        <a:gd name="connsiteX52" fmla="*/ 762047 w 1780281"/>
                        <a:gd name="connsiteY52" fmla="*/ 657040 h 1062815"/>
                        <a:gd name="connsiteX53" fmla="*/ 684773 w 1780281"/>
                        <a:gd name="connsiteY53" fmla="*/ 573327 h 1062815"/>
                        <a:gd name="connsiteX54" fmla="*/ 575303 w 1780281"/>
                        <a:gd name="connsiteY54" fmla="*/ 508933 h 1062815"/>
                        <a:gd name="connsiteX55" fmla="*/ 465832 w 1780281"/>
                        <a:gd name="connsiteY55" fmla="*/ 450978 h 1062815"/>
                        <a:gd name="connsiteX56" fmla="*/ 246892 w 1780281"/>
                        <a:gd name="connsiteY56" fmla="*/ 354386 h 1062815"/>
                        <a:gd name="connsiteX57" fmla="*/ 137421 w 1780281"/>
                        <a:gd name="connsiteY57" fmla="*/ 315750 h 1062815"/>
                        <a:gd name="connsiteX58" fmla="*/ 47269 w 1780281"/>
                        <a:gd name="connsiteY58" fmla="*/ 354386 h 1062815"/>
                        <a:gd name="connsiteX59" fmla="*/ 66587 w 1780281"/>
                        <a:gd name="connsiteY59" fmla="*/ 412341 h 1062815"/>
                        <a:gd name="connsiteX60" fmla="*/ 105224 w 1780281"/>
                        <a:gd name="connsiteY60" fmla="*/ 438099 h 1062815"/>
                        <a:gd name="connsiteX61" fmla="*/ 195376 w 1780281"/>
                        <a:gd name="connsiteY61" fmla="*/ 457417 h 1062815"/>
                        <a:gd name="connsiteX62" fmla="*/ 272649 w 1780281"/>
                        <a:gd name="connsiteY62" fmla="*/ 476736 h 1062815"/>
                        <a:gd name="connsiteX63" fmla="*/ 382120 w 1780281"/>
                        <a:gd name="connsiteY63" fmla="*/ 541130 h 1062815"/>
                        <a:gd name="connsiteX64" fmla="*/ 478711 w 1780281"/>
                        <a:gd name="connsiteY64" fmla="*/ 592645 h 1062815"/>
                        <a:gd name="connsiteX65" fmla="*/ 575303 w 1780281"/>
                        <a:gd name="connsiteY65" fmla="*/ 631282 h 1062815"/>
                        <a:gd name="connsiteX66" fmla="*/ 652576 w 1780281"/>
                        <a:gd name="connsiteY66" fmla="*/ 676358 h 1062815"/>
                        <a:gd name="connsiteX67" fmla="*/ 684773 w 1780281"/>
                        <a:gd name="connsiteY67" fmla="*/ 702116 h 1062815"/>
                        <a:gd name="connsiteX68" fmla="*/ 697652 w 1780281"/>
                        <a:gd name="connsiteY68" fmla="*/ 747192 h 1062815"/>
                        <a:gd name="connsiteX69" fmla="*/ 639697 w 1780281"/>
                        <a:gd name="connsiteY69" fmla="*/ 702116 h 1062815"/>
                        <a:gd name="connsiteX70" fmla="*/ 562424 w 1780281"/>
                        <a:gd name="connsiteY70" fmla="*/ 650600 h 1062815"/>
                        <a:gd name="connsiteX71" fmla="*/ 452954 w 1780281"/>
                        <a:gd name="connsiteY71" fmla="*/ 605524 h 1062815"/>
                        <a:gd name="connsiteX72" fmla="*/ 375680 w 1780281"/>
                        <a:gd name="connsiteY72" fmla="*/ 579767 h 1062815"/>
                        <a:gd name="connsiteX73" fmla="*/ 259770 w 1780281"/>
                        <a:gd name="connsiteY73" fmla="*/ 560448 h 1062815"/>
                        <a:gd name="connsiteX74" fmla="*/ 266210 w 1780281"/>
                        <a:gd name="connsiteY74" fmla="*/ 599085 h 1062815"/>
                        <a:gd name="connsiteX75" fmla="*/ 304847 w 1780281"/>
                        <a:gd name="connsiteY75" fmla="*/ 637721 h 1062815"/>
                        <a:gd name="connsiteX76" fmla="*/ 394999 w 1780281"/>
                        <a:gd name="connsiteY76" fmla="*/ 676358 h 1062815"/>
                        <a:gd name="connsiteX77" fmla="*/ 452954 w 1780281"/>
                        <a:gd name="connsiteY77" fmla="*/ 708555 h 1062815"/>
                        <a:gd name="connsiteX78" fmla="*/ 536666 w 1780281"/>
                        <a:gd name="connsiteY78" fmla="*/ 740752 h 1062815"/>
                        <a:gd name="connsiteX79" fmla="*/ 697652 w 1780281"/>
                        <a:gd name="connsiteY79" fmla="*/ 824465 h 1062815"/>
                        <a:gd name="connsiteX80" fmla="*/ 716970 w 1780281"/>
                        <a:gd name="connsiteY80" fmla="*/ 856662 h 1062815"/>
                        <a:gd name="connsiteX81" fmla="*/ 774925 w 1780281"/>
                        <a:gd name="connsiteY81" fmla="*/ 908178 h 1062815"/>
                        <a:gd name="connsiteX82" fmla="*/ 865077 w 1780281"/>
                        <a:gd name="connsiteY82" fmla="*/ 959693 h 1062815"/>
                        <a:gd name="connsiteX83" fmla="*/ 935911 w 1780281"/>
                        <a:gd name="connsiteY83" fmla="*/ 985451 h 1062815"/>
                        <a:gd name="connsiteX84" fmla="*/ 974548 w 1780281"/>
                        <a:gd name="connsiteY84" fmla="*/ 998330 h 1062815"/>
                        <a:gd name="connsiteX85" fmla="*/ 1019624 w 1780281"/>
                        <a:gd name="connsiteY85" fmla="*/ 1024088 h 1062815"/>
                        <a:gd name="connsiteX86" fmla="*/ 1051821 w 1780281"/>
                        <a:gd name="connsiteY86" fmla="*/ 1043406 h 1062815"/>
                        <a:gd name="connsiteX87" fmla="*/ 1180610 w 1780281"/>
                        <a:gd name="connsiteY87" fmla="*/ 1062724 h 1062815"/>
                        <a:gd name="connsiteX88" fmla="*/ 1257883 w 1780281"/>
                        <a:gd name="connsiteY88" fmla="*/ 1049845 h 1062815"/>
                        <a:gd name="connsiteX89" fmla="*/ 1354475 w 1780281"/>
                        <a:gd name="connsiteY89" fmla="*/ 1030527 h 1062815"/>
                        <a:gd name="connsiteX90" fmla="*/ 1554097 w 1780281"/>
                        <a:gd name="connsiteY90" fmla="*/ 985451 h 1062815"/>
                        <a:gd name="connsiteX91" fmla="*/ 1579855 w 1780281"/>
                        <a:gd name="connsiteY91" fmla="*/ 979012 h 1062815"/>
                        <a:gd name="connsiteX92" fmla="*/ 1682886 w 1780281"/>
                        <a:gd name="connsiteY92" fmla="*/ 966133 h 1062815"/>
                        <a:gd name="connsiteX93" fmla="*/ 1734401 w 1780281"/>
                        <a:gd name="connsiteY93" fmla="*/ 972572 h 1062815"/>
                        <a:gd name="connsiteX94" fmla="*/ 1773038 w 1780281"/>
                        <a:gd name="connsiteY94" fmla="*/ 959693 h 1062815"/>
                        <a:gd name="connsiteX95" fmla="*/ 1779477 w 1780281"/>
                        <a:gd name="connsiteY95" fmla="*/ 940375 h 1062815"/>
                        <a:gd name="connsiteX96" fmla="*/ 1779477 w 1780281"/>
                        <a:gd name="connsiteY96" fmla="*/ 863102 h 1062815"/>
                        <a:gd name="connsiteX97" fmla="*/ 1773038 w 1780281"/>
                        <a:gd name="connsiteY97" fmla="*/ 779389 h 1062815"/>
                        <a:gd name="connsiteX98" fmla="*/ 1766599 w 1780281"/>
                        <a:gd name="connsiteY98" fmla="*/ 708555 h 1062815"/>
                        <a:gd name="connsiteX99" fmla="*/ 1702204 w 1780281"/>
                        <a:gd name="connsiteY99" fmla="*/ 624843 h 106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</a:cxnLst>
                      <a:rect l="l" t="t" r="r" b="b"/>
                      <a:pathLst>
                        <a:path w="1780281" h="1062815">
                          <a:moveTo>
                            <a:pt x="1702204" y="624843"/>
                          </a:moveTo>
                          <a:cubicBezTo>
                            <a:pt x="1666787" y="610891"/>
                            <a:pt x="1588441" y="625916"/>
                            <a:pt x="1554097" y="624843"/>
                          </a:cubicBezTo>
                          <a:cubicBezTo>
                            <a:pt x="1519753" y="623770"/>
                            <a:pt x="1511167" y="623769"/>
                            <a:pt x="1496142" y="618403"/>
                          </a:cubicBezTo>
                          <a:cubicBezTo>
                            <a:pt x="1481117" y="613037"/>
                            <a:pt x="1475751" y="605524"/>
                            <a:pt x="1463945" y="592645"/>
                          </a:cubicBezTo>
                          <a:cubicBezTo>
                            <a:pt x="1452139" y="579766"/>
                            <a:pt x="1439260" y="560448"/>
                            <a:pt x="1425308" y="541130"/>
                          </a:cubicBezTo>
                          <a:cubicBezTo>
                            <a:pt x="1411356" y="521812"/>
                            <a:pt x="1393111" y="499274"/>
                            <a:pt x="1380232" y="476736"/>
                          </a:cubicBezTo>
                          <a:cubicBezTo>
                            <a:pt x="1367353" y="454198"/>
                            <a:pt x="1359840" y="428440"/>
                            <a:pt x="1348035" y="405902"/>
                          </a:cubicBezTo>
                          <a:cubicBezTo>
                            <a:pt x="1336230" y="383364"/>
                            <a:pt x="1328717" y="359752"/>
                            <a:pt x="1309399" y="341507"/>
                          </a:cubicBezTo>
                          <a:cubicBezTo>
                            <a:pt x="1290081" y="323262"/>
                            <a:pt x="1262176" y="312530"/>
                            <a:pt x="1232125" y="296431"/>
                          </a:cubicBezTo>
                          <a:cubicBezTo>
                            <a:pt x="1202074" y="280332"/>
                            <a:pt x="1162364" y="261015"/>
                            <a:pt x="1129094" y="244916"/>
                          </a:cubicBezTo>
                          <a:cubicBezTo>
                            <a:pt x="1095824" y="228817"/>
                            <a:pt x="1055041" y="210572"/>
                            <a:pt x="1032503" y="199840"/>
                          </a:cubicBezTo>
                          <a:cubicBezTo>
                            <a:pt x="1009965" y="189108"/>
                            <a:pt x="993866" y="180521"/>
                            <a:pt x="993866" y="180521"/>
                          </a:cubicBezTo>
                          <a:cubicBezTo>
                            <a:pt x="970255" y="168715"/>
                            <a:pt x="919812" y="150471"/>
                            <a:pt x="890835" y="129006"/>
                          </a:cubicBezTo>
                          <a:cubicBezTo>
                            <a:pt x="861858" y="107541"/>
                            <a:pt x="850052" y="73198"/>
                            <a:pt x="820001" y="51733"/>
                          </a:cubicBezTo>
                          <a:cubicBezTo>
                            <a:pt x="789950" y="30268"/>
                            <a:pt x="744875" y="-3003"/>
                            <a:pt x="710531" y="217"/>
                          </a:cubicBezTo>
                          <a:cubicBezTo>
                            <a:pt x="676187" y="3437"/>
                            <a:pt x="622525" y="47440"/>
                            <a:pt x="613939" y="71051"/>
                          </a:cubicBezTo>
                          <a:cubicBezTo>
                            <a:pt x="605353" y="94662"/>
                            <a:pt x="634331" y="120420"/>
                            <a:pt x="659016" y="141885"/>
                          </a:cubicBezTo>
                          <a:cubicBezTo>
                            <a:pt x="683701" y="163350"/>
                            <a:pt x="725557" y="176229"/>
                            <a:pt x="762047" y="199840"/>
                          </a:cubicBezTo>
                          <a:cubicBezTo>
                            <a:pt x="798537" y="223451"/>
                            <a:pt x="845759" y="252428"/>
                            <a:pt x="877956" y="283552"/>
                          </a:cubicBezTo>
                          <a:cubicBezTo>
                            <a:pt x="910153" y="314676"/>
                            <a:pt x="938058" y="358679"/>
                            <a:pt x="955230" y="386583"/>
                          </a:cubicBezTo>
                          <a:cubicBezTo>
                            <a:pt x="972402" y="414487"/>
                            <a:pt x="980987" y="450978"/>
                            <a:pt x="980987" y="450978"/>
                          </a:cubicBezTo>
                          <a:cubicBezTo>
                            <a:pt x="982060" y="459564"/>
                            <a:pt x="961669" y="438099"/>
                            <a:pt x="961669" y="438099"/>
                          </a:cubicBezTo>
                          <a:lnTo>
                            <a:pt x="826441" y="354386"/>
                          </a:lnTo>
                          <a:cubicBezTo>
                            <a:pt x="792097" y="332921"/>
                            <a:pt x="781365" y="328628"/>
                            <a:pt x="755607" y="309310"/>
                          </a:cubicBezTo>
                          <a:cubicBezTo>
                            <a:pt x="729849" y="289992"/>
                            <a:pt x="703018" y="259941"/>
                            <a:pt x="671894" y="238476"/>
                          </a:cubicBezTo>
                          <a:cubicBezTo>
                            <a:pt x="640770" y="217011"/>
                            <a:pt x="611792" y="206279"/>
                            <a:pt x="568863" y="180521"/>
                          </a:cubicBezTo>
                          <a:cubicBezTo>
                            <a:pt x="525934" y="154763"/>
                            <a:pt x="460466" y="109688"/>
                            <a:pt x="414317" y="83930"/>
                          </a:cubicBezTo>
                          <a:cubicBezTo>
                            <a:pt x="368168" y="58172"/>
                            <a:pt x="333824" y="33488"/>
                            <a:pt x="291968" y="25975"/>
                          </a:cubicBezTo>
                          <a:cubicBezTo>
                            <a:pt x="250112" y="18462"/>
                            <a:pt x="184644" y="28122"/>
                            <a:pt x="163179" y="38854"/>
                          </a:cubicBezTo>
                          <a:cubicBezTo>
                            <a:pt x="141714" y="49586"/>
                            <a:pt x="151373" y="74270"/>
                            <a:pt x="163179" y="90369"/>
                          </a:cubicBezTo>
                          <a:cubicBezTo>
                            <a:pt x="174985" y="106467"/>
                            <a:pt x="211475" y="123639"/>
                            <a:pt x="234013" y="135445"/>
                          </a:cubicBezTo>
                          <a:cubicBezTo>
                            <a:pt x="256551" y="147251"/>
                            <a:pt x="271576" y="149397"/>
                            <a:pt x="298407" y="161203"/>
                          </a:cubicBezTo>
                          <a:cubicBezTo>
                            <a:pt x="325238" y="173009"/>
                            <a:pt x="394999" y="206279"/>
                            <a:pt x="394999" y="206279"/>
                          </a:cubicBezTo>
                          <a:cubicBezTo>
                            <a:pt x="437929" y="226671"/>
                            <a:pt x="507689" y="250281"/>
                            <a:pt x="555985" y="283552"/>
                          </a:cubicBezTo>
                          <a:cubicBezTo>
                            <a:pt x="604281" y="316823"/>
                            <a:pt x="648283" y="374778"/>
                            <a:pt x="684773" y="405902"/>
                          </a:cubicBezTo>
                          <a:cubicBezTo>
                            <a:pt x="721263" y="437026"/>
                            <a:pt x="744875" y="450978"/>
                            <a:pt x="774925" y="470296"/>
                          </a:cubicBezTo>
                          <a:cubicBezTo>
                            <a:pt x="804975" y="489614"/>
                            <a:pt x="865077" y="521812"/>
                            <a:pt x="865077" y="521812"/>
                          </a:cubicBezTo>
                          <a:cubicBezTo>
                            <a:pt x="876883" y="531471"/>
                            <a:pt x="859711" y="533617"/>
                            <a:pt x="845759" y="528251"/>
                          </a:cubicBezTo>
                          <a:cubicBezTo>
                            <a:pt x="831807" y="522885"/>
                            <a:pt x="820002" y="511079"/>
                            <a:pt x="781365" y="489614"/>
                          </a:cubicBezTo>
                          <a:cubicBezTo>
                            <a:pt x="742728" y="468149"/>
                            <a:pt x="654722" y="427366"/>
                            <a:pt x="613939" y="399462"/>
                          </a:cubicBezTo>
                          <a:cubicBezTo>
                            <a:pt x="573156" y="371558"/>
                            <a:pt x="581742" y="350093"/>
                            <a:pt x="536666" y="322189"/>
                          </a:cubicBezTo>
                          <a:cubicBezTo>
                            <a:pt x="491590" y="294285"/>
                            <a:pt x="390705" y="254575"/>
                            <a:pt x="343483" y="232037"/>
                          </a:cubicBezTo>
                          <a:cubicBezTo>
                            <a:pt x="296260" y="209499"/>
                            <a:pt x="284455" y="197693"/>
                            <a:pt x="253331" y="186961"/>
                          </a:cubicBezTo>
                          <a:cubicBezTo>
                            <a:pt x="222207" y="176229"/>
                            <a:pt x="196449" y="176229"/>
                            <a:pt x="156739" y="167643"/>
                          </a:cubicBezTo>
                          <a:cubicBezTo>
                            <a:pt x="117029" y="159057"/>
                            <a:pt x="37610" y="124713"/>
                            <a:pt x="15072" y="135445"/>
                          </a:cubicBezTo>
                          <a:cubicBezTo>
                            <a:pt x="-7466" y="146177"/>
                            <a:pt x="-4247" y="208426"/>
                            <a:pt x="21511" y="232037"/>
                          </a:cubicBezTo>
                          <a:cubicBezTo>
                            <a:pt x="47269" y="255648"/>
                            <a:pt x="118103" y="257795"/>
                            <a:pt x="169618" y="277113"/>
                          </a:cubicBezTo>
                          <a:cubicBezTo>
                            <a:pt x="221133" y="296431"/>
                            <a:pt x="283381" y="327556"/>
                            <a:pt x="330604" y="347947"/>
                          </a:cubicBezTo>
                          <a:cubicBezTo>
                            <a:pt x="377827" y="368338"/>
                            <a:pt x="417537" y="382290"/>
                            <a:pt x="452954" y="399462"/>
                          </a:cubicBezTo>
                          <a:cubicBezTo>
                            <a:pt x="488371" y="416634"/>
                            <a:pt x="508762" y="429513"/>
                            <a:pt x="543106" y="450978"/>
                          </a:cubicBezTo>
                          <a:cubicBezTo>
                            <a:pt x="577450" y="472443"/>
                            <a:pt x="631112" y="505713"/>
                            <a:pt x="659016" y="528251"/>
                          </a:cubicBezTo>
                          <a:cubicBezTo>
                            <a:pt x="686920" y="550789"/>
                            <a:pt x="693359" y="564741"/>
                            <a:pt x="710531" y="586206"/>
                          </a:cubicBezTo>
                          <a:cubicBezTo>
                            <a:pt x="727703" y="607671"/>
                            <a:pt x="766340" y="659187"/>
                            <a:pt x="762047" y="657040"/>
                          </a:cubicBezTo>
                          <a:cubicBezTo>
                            <a:pt x="757754" y="654893"/>
                            <a:pt x="715897" y="598011"/>
                            <a:pt x="684773" y="573327"/>
                          </a:cubicBezTo>
                          <a:cubicBezTo>
                            <a:pt x="653649" y="548642"/>
                            <a:pt x="611793" y="529324"/>
                            <a:pt x="575303" y="508933"/>
                          </a:cubicBezTo>
                          <a:cubicBezTo>
                            <a:pt x="538813" y="488542"/>
                            <a:pt x="520567" y="476736"/>
                            <a:pt x="465832" y="450978"/>
                          </a:cubicBezTo>
                          <a:cubicBezTo>
                            <a:pt x="411097" y="425220"/>
                            <a:pt x="301627" y="376924"/>
                            <a:pt x="246892" y="354386"/>
                          </a:cubicBezTo>
                          <a:cubicBezTo>
                            <a:pt x="192157" y="331848"/>
                            <a:pt x="170691" y="315750"/>
                            <a:pt x="137421" y="315750"/>
                          </a:cubicBezTo>
                          <a:cubicBezTo>
                            <a:pt x="104151" y="315750"/>
                            <a:pt x="59075" y="338287"/>
                            <a:pt x="47269" y="354386"/>
                          </a:cubicBezTo>
                          <a:cubicBezTo>
                            <a:pt x="35463" y="370484"/>
                            <a:pt x="56928" y="398389"/>
                            <a:pt x="66587" y="412341"/>
                          </a:cubicBezTo>
                          <a:cubicBezTo>
                            <a:pt x="76246" y="426293"/>
                            <a:pt x="83759" y="430586"/>
                            <a:pt x="105224" y="438099"/>
                          </a:cubicBezTo>
                          <a:cubicBezTo>
                            <a:pt x="126689" y="445612"/>
                            <a:pt x="167472" y="450977"/>
                            <a:pt x="195376" y="457417"/>
                          </a:cubicBezTo>
                          <a:cubicBezTo>
                            <a:pt x="223280" y="463856"/>
                            <a:pt x="241525" y="462784"/>
                            <a:pt x="272649" y="476736"/>
                          </a:cubicBezTo>
                          <a:cubicBezTo>
                            <a:pt x="303773" y="490688"/>
                            <a:pt x="347776" y="521812"/>
                            <a:pt x="382120" y="541130"/>
                          </a:cubicBezTo>
                          <a:cubicBezTo>
                            <a:pt x="416464" y="560448"/>
                            <a:pt x="446514" y="577620"/>
                            <a:pt x="478711" y="592645"/>
                          </a:cubicBezTo>
                          <a:cubicBezTo>
                            <a:pt x="510908" y="607670"/>
                            <a:pt x="546325" y="617330"/>
                            <a:pt x="575303" y="631282"/>
                          </a:cubicBezTo>
                          <a:cubicBezTo>
                            <a:pt x="604280" y="645234"/>
                            <a:pt x="634331" y="664552"/>
                            <a:pt x="652576" y="676358"/>
                          </a:cubicBezTo>
                          <a:cubicBezTo>
                            <a:pt x="670821" y="688164"/>
                            <a:pt x="677260" y="690310"/>
                            <a:pt x="684773" y="702116"/>
                          </a:cubicBezTo>
                          <a:cubicBezTo>
                            <a:pt x="692286" y="713922"/>
                            <a:pt x="705165" y="747192"/>
                            <a:pt x="697652" y="747192"/>
                          </a:cubicBezTo>
                          <a:cubicBezTo>
                            <a:pt x="690139" y="747192"/>
                            <a:pt x="662235" y="718215"/>
                            <a:pt x="639697" y="702116"/>
                          </a:cubicBezTo>
                          <a:cubicBezTo>
                            <a:pt x="617159" y="686017"/>
                            <a:pt x="593548" y="666699"/>
                            <a:pt x="562424" y="650600"/>
                          </a:cubicBezTo>
                          <a:cubicBezTo>
                            <a:pt x="531300" y="634501"/>
                            <a:pt x="484078" y="617329"/>
                            <a:pt x="452954" y="605524"/>
                          </a:cubicBezTo>
                          <a:cubicBezTo>
                            <a:pt x="421830" y="593719"/>
                            <a:pt x="407877" y="587280"/>
                            <a:pt x="375680" y="579767"/>
                          </a:cubicBezTo>
                          <a:cubicBezTo>
                            <a:pt x="343483" y="572254"/>
                            <a:pt x="278015" y="557228"/>
                            <a:pt x="259770" y="560448"/>
                          </a:cubicBezTo>
                          <a:cubicBezTo>
                            <a:pt x="241525" y="563668"/>
                            <a:pt x="258697" y="586206"/>
                            <a:pt x="266210" y="599085"/>
                          </a:cubicBezTo>
                          <a:cubicBezTo>
                            <a:pt x="273723" y="611964"/>
                            <a:pt x="283382" y="624842"/>
                            <a:pt x="304847" y="637721"/>
                          </a:cubicBezTo>
                          <a:cubicBezTo>
                            <a:pt x="326312" y="650600"/>
                            <a:pt x="370314" y="664552"/>
                            <a:pt x="394999" y="676358"/>
                          </a:cubicBezTo>
                          <a:cubicBezTo>
                            <a:pt x="419683" y="688164"/>
                            <a:pt x="429343" y="697823"/>
                            <a:pt x="452954" y="708555"/>
                          </a:cubicBezTo>
                          <a:cubicBezTo>
                            <a:pt x="476565" y="719287"/>
                            <a:pt x="495883" y="721434"/>
                            <a:pt x="536666" y="740752"/>
                          </a:cubicBezTo>
                          <a:cubicBezTo>
                            <a:pt x="577449" y="760070"/>
                            <a:pt x="667602" y="805147"/>
                            <a:pt x="697652" y="824465"/>
                          </a:cubicBezTo>
                          <a:cubicBezTo>
                            <a:pt x="727702" y="843783"/>
                            <a:pt x="704091" y="842710"/>
                            <a:pt x="716970" y="856662"/>
                          </a:cubicBezTo>
                          <a:cubicBezTo>
                            <a:pt x="729849" y="870614"/>
                            <a:pt x="750241" y="891006"/>
                            <a:pt x="774925" y="908178"/>
                          </a:cubicBezTo>
                          <a:cubicBezTo>
                            <a:pt x="799609" y="925350"/>
                            <a:pt x="838246" y="946814"/>
                            <a:pt x="865077" y="959693"/>
                          </a:cubicBezTo>
                          <a:cubicBezTo>
                            <a:pt x="891908" y="972572"/>
                            <a:pt x="917666" y="979012"/>
                            <a:pt x="935911" y="985451"/>
                          </a:cubicBezTo>
                          <a:cubicBezTo>
                            <a:pt x="954156" y="991891"/>
                            <a:pt x="960596" y="991891"/>
                            <a:pt x="974548" y="998330"/>
                          </a:cubicBezTo>
                          <a:cubicBezTo>
                            <a:pt x="988500" y="1004770"/>
                            <a:pt x="1019624" y="1024088"/>
                            <a:pt x="1019624" y="1024088"/>
                          </a:cubicBezTo>
                          <a:cubicBezTo>
                            <a:pt x="1032503" y="1031601"/>
                            <a:pt x="1024990" y="1036967"/>
                            <a:pt x="1051821" y="1043406"/>
                          </a:cubicBezTo>
                          <a:cubicBezTo>
                            <a:pt x="1078652" y="1049845"/>
                            <a:pt x="1146266" y="1061651"/>
                            <a:pt x="1180610" y="1062724"/>
                          </a:cubicBezTo>
                          <a:cubicBezTo>
                            <a:pt x="1214954" y="1063797"/>
                            <a:pt x="1228906" y="1055211"/>
                            <a:pt x="1257883" y="1049845"/>
                          </a:cubicBezTo>
                          <a:cubicBezTo>
                            <a:pt x="1286860" y="1044479"/>
                            <a:pt x="1354475" y="1030527"/>
                            <a:pt x="1354475" y="1030527"/>
                          </a:cubicBezTo>
                          <a:lnTo>
                            <a:pt x="1554097" y="985451"/>
                          </a:lnTo>
                          <a:cubicBezTo>
                            <a:pt x="1591660" y="976865"/>
                            <a:pt x="1558390" y="982232"/>
                            <a:pt x="1579855" y="979012"/>
                          </a:cubicBezTo>
                          <a:cubicBezTo>
                            <a:pt x="1601320" y="975792"/>
                            <a:pt x="1657128" y="967206"/>
                            <a:pt x="1682886" y="966133"/>
                          </a:cubicBezTo>
                          <a:cubicBezTo>
                            <a:pt x="1708644" y="965060"/>
                            <a:pt x="1719376" y="973645"/>
                            <a:pt x="1734401" y="972572"/>
                          </a:cubicBezTo>
                          <a:cubicBezTo>
                            <a:pt x="1749426" y="971499"/>
                            <a:pt x="1773038" y="959693"/>
                            <a:pt x="1773038" y="959693"/>
                          </a:cubicBezTo>
                          <a:cubicBezTo>
                            <a:pt x="1780551" y="954327"/>
                            <a:pt x="1778404" y="956473"/>
                            <a:pt x="1779477" y="940375"/>
                          </a:cubicBezTo>
                          <a:cubicBezTo>
                            <a:pt x="1780550" y="924277"/>
                            <a:pt x="1780550" y="889933"/>
                            <a:pt x="1779477" y="863102"/>
                          </a:cubicBezTo>
                          <a:cubicBezTo>
                            <a:pt x="1778404" y="836271"/>
                            <a:pt x="1775184" y="805147"/>
                            <a:pt x="1773038" y="779389"/>
                          </a:cubicBezTo>
                          <a:cubicBezTo>
                            <a:pt x="1770892" y="753631"/>
                            <a:pt x="1770892" y="732166"/>
                            <a:pt x="1766599" y="708555"/>
                          </a:cubicBezTo>
                          <a:cubicBezTo>
                            <a:pt x="1762306" y="684944"/>
                            <a:pt x="1737621" y="638795"/>
                            <a:pt x="1702204" y="624843"/>
                          </a:cubicBezTo>
                          <a:close/>
                        </a:path>
                      </a:pathLst>
                    </a:custGeom>
                    <a:solidFill>
                      <a:srgbClr val="E2C4A6"/>
                    </a:soli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93" name="Freeform 592"/>
                    <p:cNvSpPr/>
                    <p:nvPr/>
                  </p:nvSpPr>
                  <p:spPr>
                    <a:xfrm rot="1030660">
                      <a:off x="362857" y="0"/>
                      <a:ext cx="665297" cy="719481"/>
                    </a:xfrm>
                    <a:custGeom>
                      <a:avLst/>
                      <a:gdLst>
                        <a:gd name="connsiteX0" fmla="*/ 335276 w 406249"/>
                        <a:gd name="connsiteY0" fmla="*/ 1550 h 459422"/>
                        <a:gd name="connsiteX1" fmla="*/ 283760 w 406249"/>
                        <a:gd name="connsiteY1" fmla="*/ 20868 h 459422"/>
                        <a:gd name="connsiteX2" fmla="*/ 264442 w 406249"/>
                        <a:gd name="connsiteY2" fmla="*/ 65944 h 459422"/>
                        <a:gd name="connsiteX3" fmla="*/ 258002 w 406249"/>
                        <a:gd name="connsiteY3" fmla="*/ 130339 h 459422"/>
                        <a:gd name="connsiteX4" fmla="*/ 264442 w 406249"/>
                        <a:gd name="connsiteY4" fmla="*/ 207612 h 459422"/>
                        <a:gd name="connsiteX5" fmla="*/ 270881 w 406249"/>
                        <a:gd name="connsiteY5" fmla="*/ 278446 h 459422"/>
                        <a:gd name="connsiteX6" fmla="*/ 283760 w 406249"/>
                        <a:gd name="connsiteY6" fmla="*/ 291325 h 459422"/>
                        <a:gd name="connsiteX7" fmla="*/ 283760 w 406249"/>
                        <a:gd name="connsiteY7" fmla="*/ 297764 h 459422"/>
                        <a:gd name="connsiteX8" fmla="*/ 232245 w 406249"/>
                        <a:gd name="connsiteY8" fmla="*/ 304204 h 459422"/>
                        <a:gd name="connsiteX9" fmla="*/ 180729 w 406249"/>
                        <a:gd name="connsiteY9" fmla="*/ 310643 h 459422"/>
                        <a:gd name="connsiteX10" fmla="*/ 109895 w 406249"/>
                        <a:gd name="connsiteY10" fmla="*/ 329961 h 459422"/>
                        <a:gd name="connsiteX11" fmla="*/ 71259 w 406249"/>
                        <a:gd name="connsiteY11" fmla="*/ 349280 h 459422"/>
                        <a:gd name="connsiteX12" fmla="*/ 32622 w 406249"/>
                        <a:gd name="connsiteY12" fmla="*/ 381477 h 459422"/>
                        <a:gd name="connsiteX13" fmla="*/ 425 w 406249"/>
                        <a:gd name="connsiteY13" fmla="*/ 407235 h 459422"/>
                        <a:gd name="connsiteX14" fmla="*/ 13304 w 406249"/>
                        <a:gd name="connsiteY14" fmla="*/ 439432 h 459422"/>
                        <a:gd name="connsiteX15" fmla="*/ 13304 w 406249"/>
                        <a:gd name="connsiteY15" fmla="*/ 458750 h 459422"/>
                        <a:gd name="connsiteX16" fmla="*/ 39062 w 406249"/>
                        <a:gd name="connsiteY16" fmla="*/ 452311 h 459422"/>
                        <a:gd name="connsiteX17" fmla="*/ 122774 w 406249"/>
                        <a:gd name="connsiteY17" fmla="*/ 426553 h 459422"/>
                        <a:gd name="connsiteX18" fmla="*/ 225805 w 406249"/>
                        <a:gd name="connsiteY18" fmla="*/ 407235 h 459422"/>
                        <a:gd name="connsiteX19" fmla="*/ 328836 w 406249"/>
                        <a:gd name="connsiteY19" fmla="*/ 387916 h 459422"/>
                        <a:gd name="connsiteX20" fmla="*/ 386791 w 406249"/>
                        <a:gd name="connsiteY20" fmla="*/ 368598 h 459422"/>
                        <a:gd name="connsiteX21" fmla="*/ 406109 w 406249"/>
                        <a:gd name="connsiteY21" fmla="*/ 317082 h 459422"/>
                        <a:gd name="connsiteX22" fmla="*/ 393231 w 406249"/>
                        <a:gd name="connsiteY22" fmla="*/ 310643 h 459422"/>
                        <a:gd name="connsiteX23" fmla="*/ 406109 w 406249"/>
                        <a:gd name="connsiteY23" fmla="*/ 207612 h 459422"/>
                        <a:gd name="connsiteX24" fmla="*/ 399670 w 406249"/>
                        <a:gd name="connsiteY24" fmla="*/ 123899 h 459422"/>
                        <a:gd name="connsiteX25" fmla="*/ 393231 w 406249"/>
                        <a:gd name="connsiteY25" fmla="*/ 59505 h 459422"/>
                        <a:gd name="connsiteX26" fmla="*/ 335276 w 406249"/>
                        <a:gd name="connsiteY26" fmla="*/ 1550 h 4594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406249" h="459422">
                          <a:moveTo>
                            <a:pt x="335276" y="1550"/>
                          </a:moveTo>
                          <a:cubicBezTo>
                            <a:pt x="317031" y="-4890"/>
                            <a:pt x="295566" y="10136"/>
                            <a:pt x="283760" y="20868"/>
                          </a:cubicBezTo>
                          <a:cubicBezTo>
                            <a:pt x="271954" y="31600"/>
                            <a:pt x="268735" y="47699"/>
                            <a:pt x="264442" y="65944"/>
                          </a:cubicBezTo>
                          <a:cubicBezTo>
                            <a:pt x="260149" y="84189"/>
                            <a:pt x="258002" y="106728"/>
                            <a:pt x="258002" y="130339"/>
                          </a:cubicBezTo>
                          <a:cubicBezTo>
                            <a:pt x="258002" y="153950"/>
                            <a:pt x="262295" y="182927"/>
                            <a:pt x="264442" y="207612"/>
                          </a:cubicBezTo>
                          <a:cubicBezTo>
                            <a:pt x="266589" y="232297"/>
                            <a:pt x="267661" y="264494"/>
                            <a:pt x="270881" y="278446"/>
                          </a:cubicBezTo>
                          <a:cubicBezTo>
                            <a:pt x="274101" y="292398"/>
                            <a:pt x="283760" y="291325"/>
                            <a:pt x="283760" y="291325"/>
                          </a:cubicBezTo>
                          <a:cubicBezTo>
                            <a:pt x="285906" y="294545"/>
                            <a:pt x="292346" y="295618"/>
                            <a:pt x="283760" y="297764"/>
                          </a:cubicBezTo>
                          <a:cubicBezTo>
                            <a:pt x="275174" y="299910"/>
                            <a:pt x="232245" y="304204"/>
                            <a:pt x="232245" y="304204"/>
                          </a:cubicBezTo>
                          <a:cubicBezTo>
                            <a:pt x="215073" y="306350"/>
                            <a:pt x="201121" y="306350"/>
                            <a:pt x="180729" y="310643"/>
                          </a:cubicBezTo>
                          <a:cubicBezTo>
                            <a:pt x="160337" y="314936"/>
                            <a:pt x="128140" y="323522"/>
                            <a:pt x="109895" y="329961"/>
                          </a:cubicBezTo>
                          <a:cubicBezTo>
                            <a:pt x="91650" y="336401"/>
                            <a:pt x="84138" y="340694"/>
                            <a:pt x="71259" y="349280"/>
                          </a:cubicBezTo>
                          <a:cubicBezTo>
                            <a:pt x="58380" y="357866"/>
                            <a:pt x="44428" y="371818"/>
                            <a:pt x="32622" y="381477"/>
                          </a:cubicBezTo>
                          <a:cubicBezTo>
                            <a:pt x="20816" y="391136"/>
                            <a:pt x="3645" y="397576"/>
                            <a:pt x="425" y="407235"/>
                          </a:cubicBezTo>
                          <a:cubicBezTo>
                            <a:pt x="-2795" y="416894"/>
                            <a:pt x="13304" y="439432"/>
                            <a:pt x="13304" y="439432"/>
                          </a:cubicBezTo>
                          <a:cubicBezTo>
                            <a:pt x="15450" y="448018"/>
                            <a:pt x="13304" y="458750"/>
                            <a:pt x="13304" y="458750"/>
                          </a:cubicBezTo>
                          <a:cubicBezTo>
                            <a:pt x="17597" y="460897"/>
                            <a:pt x="20817" y="457677"/>
                            <a:pt x="39062" y="452311"/>
                          </a:cubicBezTo>
                          <a:cubicBezTo>
                            <a:pt x="57307" y="446945"/>
                            <a:pt x="91650" y="434066"/>
                            <a:pt x="122774" y="426553"/>
                          </a:cubicBezTo>
                          <a:cubicBezTo>
                            <a:pt x="153898" y="419040"/>
                            <a:pt x="225805" y="407235"/>
                            <a:pt x="225805" y="407235"/>
                          </a:cubicBezTo>
                          <a:cubicBezTo>
                            <a:pt x="260149" y="400796"/>
                            <a:pt x="302005" y="394356"/>
                            <a:pt x="328836" y="387916"/>
                          </a:cubicBezTo>
                          <a:cubicBezTo>
                            <a:pt x="355667" y="381477"/>
                            <a:pt x="373912" y="380404"/>
                            <a:pt x="386791" y="368598"/>
                          </a:cubicBezTo>
                          <a:cubicBezTo>
                            <a:pt x="399670" y="356792"/>
                            <a:pt x="405036" y="326741"/>
                            <a:pt x="406109" y="317082"/>
                          </a:cubicBezTo>
                          <a:cubicBezTo>
                            <a:pt x="407182" y="307423"/>
                            <a:pt x="393231" y="328888"/>
                            <a:pt x="393231" y="310643"/>
                          </a:cubicBezTo>
                          <a:cubicBezTo>
                            <a:pt x="393231" y="292398"/>
                            <a:pt x="405036" y="238736"/>
                            <a:pt x="406109" y="207612"/>
                          </a:cubicBezTo>
                          <a:cubicBezTo>
                            <a:pt x="407182" y="176488"/>
                            <a:pt x="401816" y="148584"/>
                            <a:pt x="399670" y="123899"/>
                          </a:cubicBezTo>
                          <a:cubicBezTo>
                            <a:pt x="397524" y="99214"/>
                            <a:pt x="396451" y="78823"/>
                            <a:pt x="393231" y="59505"/>
                          </a:cubicBezTo>
                          <a:cubicBezTo>
                            <a:pt x="390011" y="40187"/>
                            <a:pt x="353521" y="7990"/>
                            <a:pt x="335276" y="1550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</p:grpSp>
        </p:grpSp>
        <p:sp>
          <p:nvSpPr>
            <p:cNvPr id="583" name="Freeform: Shape 92"/>
            <p:cNvSpPr/>
            <p:nvPr/>
          </p:nvSpPr>
          <p:spPr>
            <a:xfrm rot="1963345" flipH="1">
              <a:off x="821872" y="495300"/>
              <a:ext cx="1080770" cy="796682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584" name="Freeform: Shape 92"/>
            <p:cNvSpPr/>
            <p:nvPr/>
          </p:nvSpPr>
          <p:spPr>
            <a:xfrm rot="18418683" flipH="1">
              <a:off x="1658076" y="871583"/>
              <a:ext cx="1148836" cy="820607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sp>
        <p:nvSpPr>
          <p:cNvPr id="708" name="TextBox 707"/>
          <p:cNvSpPr txBox="1"/>
          <p:nvPr/>
        </p:nvSpPr>
        <p:spPr>
          <a:xfrm>
            <a:off x="3468784" y="-26644"/>
            <a:ext cx="6691315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/>
              <a:t>The </a:t>
            </a:r>
            <a:r>
              <a:rPr lang="en-US" sz="2800" dirty="0" smtClean="0"/>
              <a:t>Horseman </a:t>
            </a:r>
            <a:r>
              <a:rPr lang="en-US" sz="2800" dirty="0"/>
              <a:t>was </a:t>
            </a:r>
            <a:r>
              <a:rPr lang="en-US" sz="2800" dirty="0" smtClean="0"/>
              <a:t>startled,</a:t>
            </a:r>
            <a:r>
              <a:rPr lang="en-AU" sz="2800" dirty="0"/>
              <a:t> </a:t>
            </a:r>
            <a:r>
              <a:rPr lang="en-AU" sz="2800" dirty="0" smtClean="0"/>
              <a:t>he </a:t>
            </a:r>
            <a:r>
              <a:rPr lang="en-US" sz="2800" dirty="0" smtClean="0"/>
              <a:t>pulled </a:t>
            </a:r>
          </a:p>
          <a:p>
            <a:pPr algn="ctr"/>
            <a:r>
              <a:rPr lang="en-US" sz="2800" dirty="0" smtClean="0"/>
              <a:t>the reins back and then lost control</a:t>
            </a:r>
            <a:r>
              <a:rPr lang="en-US" sz="2800" dirty="0"/>
              <a:t>.</a:t>
            </a:r>
            <a:endParaRPr lang="en-AU" sz="2800" dirty="0"/>
          </a:p>
          <a:p>
            <a:pPr algn="ctr"/>
            <a:endParaRPr lang="en-AU" sz="2000" dirty="0"/>
          </a:p>
        </p:txBody>
      </p:sp>
    </p:spTree>
    <p:extLst>
      <p:ext uri="{BB962C8B-B14F-4D97-AF65-F5344CB8AC3E}">
        <p14:creationId xmlns:p14="http://schemas.microsoft.com/office/powerpoint/2010/main" val="3453121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865 -0.03842 L 0.27865 -0.03842 C 0.27409 -0.03865 0.26967 -0.03912 0.26524 -0.03958 C 0.26329 -0.03981 0.26133 -0.04074 0.25925 -0.04097 C 0.24909 -0.04166 0.23894 -0.04189 0.22878 -0.04236 L 0.15456 -0.04097 C 0.15014 -0.04074 0.14571 -0.04004 0.14115 -0.03958 C 0.07748 -0.03495 0.1211 -0.03888 0.08698 -0.03564 L 0.07435 -0.0331 C 0.06915 -0.0324 0.06394 -0.0324 0.05873 -0.03171 C 0.05 -0.03078 0.05027 -0.03009 0.04102 -0.02777 C 0.03724 -0.02685 0.0336 -0.02592 0.02982 -0.02523 C 0.02683 -0.02453 0.02383 -0.02453 0.02097 -0.02384 C 0.0142 -0.02222 0.00743 -0.02083 0.00092 -0.01851 C -0.00286 -0.01713 -0.00651 -0.0155 -0.01028 -0.01458 C -0.01328 -0.01388 -0.03085 -0.01203 -0.03255 -0.01203 C -0.06028 -0.00532 -0.022 -0.01412 -0.06445 -0.00671 C -0.0677 -0.00601 -0.07083 -0.00439 -0.07408 -0.00393 C -0.08111 -0.00324 -0.08802 -0.00324 -0.09492 -0.00277 C -0.11471 0.00024 -0.11432 0.00047 -0.14544 -4.81481E-6 C -0.15507 -0.00023 -0.16471 -0.00185 -0.17434 -0.00277 C -0.17708 -0.00393 -0.17994 -0.00509 -0.18255 -0.00671 C -0.18554 -0.00856 -0.18841 -0.01157 -0.1914 -0.01319 C -0.19492 -0.01504 -0.19843 -0.01527 -0.20182 -0.01713 C -0.20638 -0.01967 -0.21067 -0.02384 -0.21523 -0.02638 C -0.21992 -0.02916 -0.22473 -0.03032 -0.22929 -0.0331 C -0.23359 -0.03564 -0.23763 -0.03981 -0.24192 -0.04236 C -0.24804 -0.0456 -0.25442 -0.04722 -0.26054 -0.05023 C -0.26406 -0.05185 -0.26731 -0.05532 -0.27096 -0.05671 C -0.27656 -0.05925 -0.28242 -0.05972 -0.28802 -0.06203 C -0.29348 -0.06412 -0.29882 -0.06759 -0.30429 -0.0699 C -0.3082 -0.07152 -0.31223 -0.07245 -0.31627 -0.07384 C -0.32018 -0.07546 -0.32408 -0.07777 -0.32812 -0.07916 C -0.33098 -0.08032 -0.33411 -0.08078 -0.33697 -0.08194 C -0.35273 -0.08773 -0.33932 -0.08472 -0.35338 -0.08703 C -0.35559 -0.08842 -0.35781 -0.09004 -0.36002 -0.09097 C -0.36171 -0.09189 -0.36354 -0.09189 -0.36523 -0.09236 C -0.36992 -0.09375 -0.36875 -0.09328 -0.37265 -0.0949 C -0.38502 -0.09467 -0.39739 -0.09467 -0.40976 -0.09375 C -0.41289 -0.09351 -0.42382 -0.09004 -0.4276 -0.08842 C -0.42955 -0.0875 -0.43151 -0.08634 -0.43359 -0.08588 C -0.4358 -0.08518 -0.43802 -0.08495 -0.44023 -0.08449 L -0.44622 -0.0831 C -0.44791 -0.08217 -0.4496 -0.08125 -0.45143 -0.08055 C -0.45338 -0.07986 -0.45533 -0.07963 -0.45729 -0.07916 C -0.45898 -0.0787 -0.4608 -0.07847 -0.4625 -0.07777 C -0.46445 -0.07708 -0.4664 -0.07592 -0.46848 -0.07523 C -0.47148 -0.07407 -0.47421 -0.07314 -0.47734 -0.07268 C -0.48151 -0.07199 -0.4858 -0.07175 -0.48997 -0.07129 C -0.51067 -0.06898 -0.49218 -0.0706 -0.52122 -0.06875 C -0.52916 -0.06666 -0.52786 -0.06666 -0.53893 -0.06597 C -0.54934 -0.06527 -0.55976 -0.06504 -0.57018 -0.06458 C -0.57643 -0.06388 -0.58268 -0.06412 -0.5888 -0.06203 C -0.59205 -0.06088 -0.59414 -0.05995 -0.59765 -0.05949 C -0.60117 -0.05879 -0.60455 -0.05856 -0.60807 -0.0581 C -0.61054 -0.05763 -0.61302 -0.05717 -0.61549 -0.05671 C -0.61627 -0.05625 -0.61705 -0.05625 -0.6177 -0.05555 C -0.61875 -0.05439 -0.61966 -0.05277 -0.6207 -0.05162 C -0.62135 -0.05069 -0.62213 -0.04976 -0.62291 -0.04884 C -0.62382 -0.04791 -0.62486 -0.04722 -0.62591 -0.04629 C -0.62877 -0.03865 -0.62565 -0.0449 -0.63177 -0.04097 C -0.63385 -0.03958 -0.63567 -0.03703 -0.63776 -0.03564 L -0.6414 -0.0331 C -0.6358 -0.02963 -0.6427 -0.03425 -0.63697 -0.02916 C -0.63424 -0.02662 -0.6332 -0.02638 -0.63033 -0.02523 C -0.62291 -0.01527 -0.63229 -0.02731 -0.62369 -0.01713 C -0.62265 -0.01597 -0.62187 -0.01412 -0.6207 -0.01319 C -0.61953 -0.01226 -0.61822 -0.0125 -0.61692 -0.01203 C -0.61627 -0.01111 -0.61549 -0.00995 -0.61471 -0.00925 C -0.6138 -0.00856 -0.61276 -0.00856 -0.61171 -0.0081 C -0.6052 -0.00463 -0.61523 -0.0074 -0.59986 -0.00532 C -0.59895 -0.00486 -0.59791 -0.00439 -0.59687 -0.00393 C -0.58945 -0.00162 -0.59401 -0.00416 -0.58945 -0.00138 C -0.58203 -0.00185 -0.5746 -0.00185 -0.56718 -0.00277 C -0.5664 -0.00277 -0.56575 -0.0037 -0.56497 -0.00393 C -0.5638 -0.00463 -0.5625 -0.00486 -0.56132 -0.00532 C -0.55976 -0.00601 -0.55833 -0.0074 -0.55677 -0.0081 L -0.55091 -0.01064 C -0.54986 -0.01157 -0.54895 -0.0125 -0.54791 -0.01319 C -0.54518 -0.01527 -0.5444 -0.01574 -0.54192 -0.01713 C -0.54127 -0.01805 -0.54062 -0.01921 -0.53971 -0.0199 C -0.5375 -0.02152 -0.52981 -0.02569 -0.52708 -0.02638 L -0.52187 -0.02777 C -0.51328 -0.02731 -0.50455 -0.02731 -0.49596 -0.02638 C -0.49166 -0.02615 -0.4944 -0.02476 -0.49075 -0.02384 C -0.48802 -0.02314 -0.48528 -0.02291 -0.48255 -0.02245 L -0.47513 -0.0199 C -0.47395 -0.01944 -0.47265 -0.01875 -0.47148 -0.01851 C -0.4638 -0.01666 -0.46054 -0.01574 -0.45364 -0.01458 L -0.44544 -0.01319 C -0.43111 -0.01064 -0.44843 -0.01365 -0.43281 -0.00925 C -0.43033 -0.00856 -0.42786 -0.00856 -0.42539 -0.0081 C -0.42343 -0.00763 -0.42148 -0.00694 -0.4194 -0.00671 C -0.41575 -0.00601 -0.41197 -0.00601 -0.40833 -0.00532 C -0.40703 -0.00509 -0.39869 -0.00324 -0.39713 -0.00277 C -0.39622 -0.00231 -0.39518 -0.00162 -0.39414 -0.00138 C -0.39153 -0.00069 -0.38867 -0.00069 -0.38606 -4.81481E-6 C -0.38307 0.0007 -0.38007 0.00209 -0.37708 0.00255 C -0.36354 0.0044 -0.3707 0.00348 -0.35559 0.0051 C -0.3539 0.00556 -0.35208 0.00625 -0.35039 0.00649 C -0.34023 0.00811 -0.32812 0.00857 -0.31848 0.00926 C -0.31002 0.0088 -0.30156 0.00857 -0.29322 0.00787 C -0.29218 0.00764 -0.29127 0.00672 -0.29023 0.00649 C -0.28489 0.0051 -0.27734 0.0044 -0.27239 0.00394 L -0.20403 0.0051 C -0.18632 0.00579 -0.17421 0.00741 -0.15807 0.00926 C -0.07513 0.00625 -0.10898 0.00649 -0.05638 0.00649 L 0.00014 -4.81481E-6 " pathEditMode="relative" ptsTypes="AAAAAAAAAAAAAAAAAAAAAAAAAAAAAAAAAAAAAAAAAAAAAAAAAAAAAAAAAAAAAAAAAAAAAAAAAAAAAAAAAAAAAAAAAAAAAAAAAAAAAAAAAAAA">
                                      <p:cBhvr>
                                        <p:cTn id="6" dur="20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AU"/>
          </a:p>
        </p:txBody>
      </p:sp>
      <p:grpSp>
        <p:nvGrpSpPr>
          <p:cNvPr id="4" name="Group 3"/>
          <p:cNvGrpSpPr/>
          <p:nvPr/>
        </p:nvGrpSpPr>
        <p:grpSpPr>
          <a:xfrm>
            <a:off x="46480" y="-2449"/>
            <a:ext cx="12192000" cy="6858000"/>
            <a:chOff x="0" y="-204971"/>
            <a:chExt cx="10733628" cy="7691315"/>
          </a:xfrm>
        </p:grpSpPr>
        <p:sp>
          <p:nvSpPr>
            <p:cNvPr id="5" name="Rectangle 4"/>
            <p:cNvSpPr/>
            <p:nvPr/>
          </p:nvSpPr>
          <p:spPr>
            <a:xfrm>
              <a:off x="0" y="-204971"/>
              <a:ext cx="10733627" cy="4147820"/>
            </a:xfrm>
            <a:prstGeom prst="rect">
              <a:avLst/>
            </a:prstGeom>
            <a:gradFill flip="none" rotWithShape="1">
              <a:gsLst>
                <a:gs pos="0">
                  <a:srgbClr val="3399FF">
                    <a:tint val="66000"/>
                    <a:satMod val="160000"/>
                  </a:srgbClr>
                </a:gs>
                <a:gs pos="50000">
                  <a:srgbClr val="3399FF">
                    <a:tint val="44500"/>
                    <a:satMod val="160000"/>
                  </a:srgbClr>
                </a:gs>
                <a:gs pos="100000">
                  <a:srgbClr val="3399FF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6" name="Rectangle 5"/>
            <p:cNvSpPr/>
            <p:nvPr/>
          </p:nvSpPr>
          <p:spPr>
            <a:xfrm>
              <a:off x="0" y="3886200"/>
              <a:ext cx="10733628" cy="3600144"/>
            </a:xfrm>
            <a:prstGeom prst="rect">
              <a:avLst/>
            </a:prstGeom>
            <a:gradFill flip="none" rotWithShape="1">
              <a:gsLst>
                <a:gs pos="0">
                  <a:srgbClr val="70AD47">
                    <a:lumMod val="60000"/>
                    <a:lumOff val="40000"/>
                    <a:shade val="30000"/>
                    <a:satMod val="115000"/>
                  </a:srgbClr>
                </a:gs>
                <a:gs pos="50000">
                  <a:srgbClr val="70AD47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70AD47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185" name="Group 184"/>
          <p:cNvGrpSpPr/>
          <p:nvPr/>
        </p:nvGrpSpPr>
        <p:grpSpPr>
          <a:xfrm>
            <a:off x="8792612" y="-44443"/>
            <a:ext cx="3535869" cy="5260307"/>
            <a:chOff x="0" y="0"/>
            <a:chExt cx="1646555" cy="2531109"/>
          </a:xfrm>
        </p:grpSpPr>
        <p:grpSp>
          <p:nvGrpSpPr>
            <p:cNvPr id="186" name="Group 185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188" name="Group 187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193" name="Cloud Callout 192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194" name="Group 193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196" name="Group 195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243" name="Cloud Callout 242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244" name="Cloud Callout 243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245" name="Group 244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246" name="Group 245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248" name="Cloud Callout 247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249" name="Cloud Callout 248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247" name="Cloud Callout 246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197" name="Group 196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198" name="Group 197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200" name="Group 199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202" name="Group 201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204" name="Group 203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206" name="Group 205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208" name="Group 207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210" name="Group 209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212" name="Group 211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214" name="Group 213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216" name="Group 215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218" name="Group 217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220" name="Group 219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222" name="Group 221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224" name="Group 223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226" name="Group 225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228" name="Group 227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230" name="Group 229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232" name="Group 231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234" name="Group 233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236" name="Freeform 235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37" name="Freeform 236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38" name="Freeform 237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39" name="Freeform 238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40" name="Freeform 239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41" name="Freeform 24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242" name="Freeform 24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235" name="Freeform 234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233" name="Freeform 232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231" name="Arc 230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229" name="Arc 228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227" name="Arc 226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225" name="Arc 224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223" name="Arc 222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221" name="Arc 220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219" name="Arc 218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217" name="Arc 216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215" name="Arc 214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213" name="Arc 212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211" name="Arc 210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209" name="Freeform 208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207" name="Freeform 206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205" name="Freeform 204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203" name="Freeform 202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201" name="Freeform 200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199" name="Freeform 198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195" name="Cloud Callout 194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189" name="Group 188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190" name="Cloud Callout 189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191" name="Cloud Callout 190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192" name="Cloud Callout 191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187" name="Cloud Callout 186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-492198" y="2799134"/>
            <a:ext cx="13121548" cy="2641600"/>
            <a:chOff x="0" y="0"/>
            <a:chExt cx="13259434" cy="3048000"/>
          </a:xfrm>
        </p:grpSpPr>
        <p:grpSp>
          <p:nvGrpSpPr>
            <p:cNvPr id="8" name="Group 7"/>
            <p:cNvGrpSpPr/>
            <p:nvPr/>
          </p:nvGrpSpPr>
          <p:grpSpPr>
            <a:xfrm>
              <a:off x="0" y="330200"/>
              <a:ext cx="13259434" cy="2717800"/>
              <a:chOff x="0" y="0"/>
              <a:chExt cx="13259434" cy="2717800"/>
            </a:xfrm>
          </p:grpSpPr>
          <p:grpSp>
            <p:nvGrpSpPr>
              <p:cNvPr id="28" name="Group 27"/>
              <p:cNvGrpSpPr/>
              <p:nvPr/>
            </p:nvGrpSpPr>
            <p:grpSpPr>
              <a:xfrm>
                <a:off x="0" y="330200"/>
                <a:ext cx="13259434" cy="2387600"/>
                <a:chOff x="0" y="0"/>
                <a:chExt cx="13259434" cy="2387600"/>
              </a:xfrm>
            </p:grpSpPr>
            <p:grpSp>
              <p:nvGrpSpPr>
                <p:cNvPr id="48" name="Group 47"/>
                <p:cNvGrpSpPr/>
                <p:nvPr/>
              </p:nvGrpSpPr>
              <p:grpSpPr>
                <a:xfrm>
                  <a:off x="0" y="330200"/>
                  <a:ext cx="13259434" cy="2057400"/>
                  <a:chOff x="0" y="0"/>
                  <a:chExt cx="13259434" cy="2057400"/>
                </a:xfrm>
              </p:grpSpPr>
              <p:grpSp>
                <p:nvGrpSpPr>
                  <p:cNvPr id="68" name="Group 67"/>
                  <p:cNvGrpSpPr/>
                  <p:nvPr/>
                </p:nvGrpSpPr>
                <p:grpSpPr>
                  <a:xfrm>
                    <a:off x="0" y="165100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167" name="Group 166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174" name="Cube 173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5" name="Cube 174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6" name="Cube 175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7" name="Cube 176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8" name="Cube 177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9" name="Cube 178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0" name="Cube 179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1" name="Cube 180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2" name="Cube 181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3" name="Cube 182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84" name="Cube 183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168" name="Group 167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169" name="Cube 168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0" name="Cube 169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1" name="Cube 170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2" name="Cube 171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3" name="Cube 172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  <p:grpSp>
                <p:nvGrpSpPr>
                  <p:cNvPr id="69" name="Group 68"/>
                  <p:cNvGrpSpPr/>
                  <p:nvPr/>
                </p:nvGrpSpPr>
                <p:grpSpPr>
                  <a:xfrm>
                    <a:off x="25400" y="330200"/>
                    <a:ext cx="13148944" cy="1400175"/>
                    <a:chOff x="0" y="0"/>
                    <a:chExt cx="13149311" cy="1400175"/>
                  </a:xfrm>
                </p:grpSpPr>
                <p:grpSp>
                  <p:nvGrpSpPr>
                    <p:cNvPr id="89" name="Group 88"/>
                    <p:cNvGrpSpPr/>
                    <p:nvPr/>
                  </p:nvGrpSpPr>
                  <p:grpSpPr>
                    <a:xfrm>
                      <a:off x="0" y="66040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129" name="Group 128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49" name="Group 148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56" name="Cube 155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7" name="Cube 156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8" name="Cube 157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9" name="Cube 158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0" name="Cube 159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1" name="Cube 160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2" name="Cube 161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3" name="Cube 162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4" name="Cube 163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5" name="Cube 164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66" name="Cube 165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50" name="Group 149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51" name="Cube 150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2" name="Cube 151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3" name="Cube 152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4" name="Cube 153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55" name="Cube 154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130" name="Group 129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31" name="Group 130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38" name="Cube 137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9" name="Cube 138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0" name="Cube 139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1" name="Cube 140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2" name="Cube 141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3" name="Cube 142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4" name="Cube 143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5" name="Cube 144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6" name="Cube 145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7" name="Cube 146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48" name="Cube 147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32" name="Group 131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33" name="Cube 132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4" name="Cube 133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5" name="Cube 134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6" name="Cube 135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37" name="Cube 136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90" name="Group 89"/>
                    <p:cNvGrpSpPr/>
                    <p:nvPr/>
                  </p:nvGrpSpPr>
                  <p:grpSpPr>
                    <a:xfrm>
                      <a:off x="0" y="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91" name="Group 90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11" name="Group 110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18" name="Cube 117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9" name="Cube 118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0" name="Cube 119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1" name="Cube 120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2" name="Cube 121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3" name="Cube 122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4" name="Cube 123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5" name="Cube 124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6" name="Cube 125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7" name="Cube 126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28" name="Cube 127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12" name="Group 111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13" name="Cube 112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4" name="Cube 113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5" name="Cube 114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6" name="Cube 115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7" name="Cube 116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92" name="Group 91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93" name="Group 92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00" name="Cube 99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1" name="Cube 100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2" name="Cube 101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3" name="Cube 102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4" name="Cube 103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5" name="Cube 104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6" name="Cube 105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7" name="Cube 106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8" name="Cube 107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09" name="Cube 108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10" name="Cube 109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94" name="Group 93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95" name="Cube 94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96" name="Cube 95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97" name="Cube 96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98" name="Cube 97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99" name="Cube 98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70" name="Group 69"/>
                  <p:cNvGrpSpPr/>
                  <p:nvPr/>
                </p:nvGrpSpPr>
                <p:grpSpPr>
                  <a:xfrm>
                    <a:off x="406400" y="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71" name="Group 70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78" name="Cube 77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9" name="Cube 78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0" name="Cube 79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1" name="Cube 80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2" name="Cube 81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3" name="Cube 82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4" name="Cube 83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5" name="Cube 84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6" name="Cube 85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7" name="Cube 86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88" name="Cube 87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72" name="Group 71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73" name="Cube 72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4" name="Cube 73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5" name="Cube 74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6" name="Cube 75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77" name="Cube 76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</p:grpSp>
            <p:grpSp>
              <p:nvGrpSpPr>
                <p:cNvPr id="49" name="Group 48"/>
                <p:cNvGrpSpPr/>
                <p:nvPr/>
              </p:nvGrpSpPr>
              <p:grpSpPr>
                <a:xfrm>
                  <a:off x="0" y="0"/>
                  <a:ext cx="12853034" cy="406400"/>
                  <a:chOff x="0" y="0"/>
                  <a:chExt cx="11837668" cy="358775"/>
                </a:xfrm>
              </p:grpSpPr>
              <p:grpSp>
                <p:nvGrpSpPr>
                  <p:cNvPr id="50" name="Group 49"/>
                  <p:cNvGrpSpPr/>
                  <p:nvPr/>
                </p:nvGrpSpPr>
                <p:grpSpPr>
                  <a:xfrm>
                    <a:off x="0" y="0"/>
                    <a:ext cx="8162924" cy="358775"/>
                    <a:chOff x="25171" y="0"/>
                    <a:chExt cx="10512492" cy="563880"/>
                  </a:xfrm>
                </p:grpSpPr>
                <p:sp>
                  <p:nvSpPr>
                    <p:cNvPr id="57" name="Cube 56"/>
                    <p:cNvSpPr/>
                    <p:nvPr/>
                  </p:nvSpPr>
                  <p:spPr>
                    <a:xfrm>
                      <a:off x="2517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8" name="Cube 57"/>
                    <p:cNvSpPr/>
                    <p:nvPr/>
                  </p:nvSpPr>
                  <p:spPr>
                    <a:xfrm>
                      <a:off x="975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9" name="Cube 58"/>
                    <p:cNvSpPr/>
                    <p:nvPr/>
                  </p:nvSpPr>
                  <p:spPr>
                    <a:xfrm>
                      <a:off x="1907922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0" name="Cube 59"/>
                    <p:cNvSpPr/>
                    <p:nvPr/>
                  </p:nvSpPr>
                  <p:spPr>
                    <a:xfrm>
                      <a:off x="2833010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1" name="Cube 60"/>
                    <p:cNvSpPr/>
                    <p:nvPr/>
                  </p:nvSpPr>
                  <p:spPr>
                    <a:xfrm>
                      <a:off x="3798213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2" name="Cube 61"/>
                    <p:cNvSpPr/>
                    <p:nvPr/>
                  </p:nvSpPr>
                  <p:spPr>
                    <a:xfrm>
                      <a:off x="4748475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3" name="Cube 62"/>
                    <p:cNvSpPr/>
                    <p:nvPr/>
                  </p:nvSpPr>
                  <p:spPr>
                    <a:xfrm>
                      <a:off x="5673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4" name="Cube 63"/>
                    <p:cNvSpPr/>
                    <p:nvPr/>
                  </p:nvSpPr>
                  <p:spPr>
                    <a:xfrm>
                      <a:off x="662368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5" name="Cube 64"/>
                    <p:cNvSpPr/>
                    <p:nvPr/>
                  </p:nvSpPr>
                  <p:spPr>
                    <a:xfrm>
                      <a:off x="7581355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6" name="Cube 65"/>
                    <p:cNvSpPr/>
                    <p:nvPr/>
                  </p:nvSpPr>
                  <p:spPr>
                    <a:xfrm>
                      <a:off x="853161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7" name="Cube 66"/>
                    <p:cNvSpPr/>
                    <p:nvPr/>
                  </p:nvSpPr>
                  <p:spPr>
                    <a:xfrm>
                      <a:off x="9489278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51" name="Group 50"/>
                  <p:cNvGrpSpPr/>
                  <p:nvPr/>
                </p:nvGrpSpPr>
                <p:grpSpPr>
                  <a:xfrm>
                    <a:off x="8077200" y="0"/>
                    <a:ext cx="3760468" cy="358775"/>
                    <a:chOff x="0" y="0"/>
                    <a:chExt cx="3760468" cy="358775"/>
                  </a:xfrm>
                </p:grpSpPr>
                <p:sp>
                  <p:nvSpPr>
                    <p:cNvPr id="52" name="Cube 51"/>
                    <p:cNvSpPr/>
                    <p:nvPr/>
                  </p:nvSpPr>
                  <p:spPr>
                    <a:xfrm>
                      <a:off x="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3" name="Cube 52"/>
                    <p:cNvSpPr/>
                    <p:nvPr/>
                  </p:nvSpPr>
                  <p:spPr>
                    <a:xfrm>
                      <a:off x="7366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4" name="Cube 53"/>
                    <p:cNvSpPr/>
                    <p:nvPr/>
                  </p:nvSpPr>
                  <p:spPr>
                    <a:xfrm>
                      <a:off x="14732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5" name="Cube 54"/>
                    <p:cNvSpPr/>
                    <p:nvPr/>
                  </p:nvSpPr>
                  <p:spPr>
                    <a:xfrm>
                      <a:off x="22098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6" name="Cube 55"/>
                    <p:cNvSpPr/>
                    <p:nvPr/>
                  </p:nvSpPr>
                  <p:spPr>
                    <a:xfrm>
                      <a:off x="29464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</p:grpSp>
          <p:grpSp>
            <p:nvGrpSpPr>
              <p:cNvPr id="29" name="Group 28"/>
              <p:cNvGrpSpPr/>
              <p:nvPr/>
            </p:nvGrpSpPr>
            <p:grpSpPr>
              <a:xfrm>
                <a:off x="406400" y="0"/>
                <a:ext cx="12853034" cy="406400"/>
                <a:chOff x="0" y="0"/>
                <a:chExt cx="11837668" cy="358775"/>
              </a:xfrm>
            </p:grpSpPr>
            <p:grpSp>
              <p:nvGrpSpPr>
                <p:cNvPr id="30" name="Group 29"/>
                <p:cNvGrpSpPr/>
                <p:nvPr/>
              </p:nvGrpSpPr>
              <p:grpSpPr>
                <a:xfrm>
                  <a:off x="0" y="0"/>
                  <a:ext cx="8162924" cy="358775"/>
                  <a:chOff x="25171" y="0"/>
                  <a:chExt cx="10512492" cy="563880"/>
                </a:xfrm>
              </p:grpSpPr>
              <p:sp>
                <p:nvSpPr>
                  <p:cNvPr id="37" name="Cube 36"/>
                  <p:cNvSpPr/>
                  <p:nvPr/>
                </p:nvSpPr>
                <p:spPr>
                  <a:xfrm>
                    <a:off x="2517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8" name="Cube 37"/>
                  <p:cNvSpPr/>
                  <p:nvPr/>
                </p:nvSpPr>
                <p:spPr>
                  <a:xfrm>
                    <a:off x="975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9" name="Cube 38"/>
                  <p:cNvSpPr/>
                  <p:nvPr/>
                </p:nvSpPr>
                <p:spPr>
                  <a:xfrm>
                    <a:off x="1907922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0" name="Cube 39"/>
                  <p:cNvSpPr/>
                  <p:nvPr/>
                </p:nvSpPr>
                <p:spPr>
                  <a:xfrm>
                    <a:off x="2833010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1" name="Cube 40"/>
                  <p:cNvSpPr/>
                  <p:nvPr/>
                </p:nvSpPr>
                <p:spPr>
                  <a:xfrm>
                    <a:off x="3798213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2" name="Cube 41"/>
                  <p:cNvSpPr/>
                  <p:nvPr/>
                </p:nvSpPr>
                <p:spPr>
                  <a:xfrm>
                    <a:off x="4748475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3" name="Cube 42"/>
                  <p:cNvSpPr/>
                  <p:nvPr/>
                </p:nvSpPr>
                <p:spPr>
                  <a:xfrm>
                    <a:off x="5673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4" name="Cube 43"/>
                  <p:cNvSpPr/>
                  <p:nvPr/>
                </p:nvSpPr>
                <p:spPr>
                  <a:xfrm>
                    <a:off x="662368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5" name="Cube 44"/>
                  <p:cNvSpPr/>
                  <p:nvPr/>
                </p:nvSpPr>
                <p:spPr>
                  <a:xfrm>
                    <a:off x="7581355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6" name="Cube 45"/>
                  <p:cNvSpPr/>
                  <p:nvPr/>
                </p:nvSpPr>
                <p:spPr>
                  <a:xfrm>
                    <a:off x="853161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7" name="Cube 46"/>
                  <p:cNvSpPr/>
                  <p:nvPr/>
                </p:nvSpPr>
                <p:spPr>
                  <a:xfrm>
                    <a:off x="9489278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31" name="Group 30"/>
                <p:cNvGrpSpPr/>
                <p:nvPr/>
              </p:nvGrpSpPr>
              <p:grpSpPr>
                <a:xfrm>
                  <a:off x="8077200" y="0"/>
                  <a:ext cx="3760468" cy="358775"/>
                  <a:chOff x="0" y="0"/>
                  <a:chExt cx="3760468" cy="358775"/>
                </a:xfrm>
              </p:grpSpPr>
              <p:sp>
                <p:nvSpPr>
                  <p:cNvPr id="32" name="Cube 31"/>
                  <p:cNvSpPr/>
                  <p:nvPr/>
                </p:nvSpPr>
                <p:spPr>
                  <a:xfrm>
                    <a:off x="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3" name="Cube 32"/>
                  <p:cNvSpPr/>
                  <p:nvPr/>
                </p:nvSpPr>
                <p:spPr>
                  <a:xfrm>
                    <a:off x="7366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4" name="Cube 33"/>
                  <p:cNvSpPr/>
                  <p:nvPr/>
                </p:nvSpPr>
                <p:spPr>
                  <a:xfrm>
                    <a:off x="14732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5" name="Cube 34"/>
                  <p:cNvSpPr/>
                  <p:nvPr/>
                </p:nvSpPr>
                <p:spPr>
                  <a:xfrm>
                    <a:off x="22098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6" name="Cube 35"/>
                  <p:cNvSpPr/>
                  <p:nvPr/>
                </p:nvSpPr>
                <p:spPr>
                  <a:xfrm>
                    <a:off x="29464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9" name="Group 8"/>
            <p:cNvGrpSpPr/>
            <p:nvPr/>
          </p:nvGrpSpPr>
          <p:grpSpPr>
            <a:xfrm>
              <a:off x="25400" y="0"/>
              <a:ext cx="12853034" cy="406400"/>
              <a:chOff x="0" y="0"/>
              <a:chExt cx="11837668" cy="358775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0" y="0"/>
                <a:ext cx="8162924" cy="358775"/>
                <a:chOff x="25171" y="0"/>
                <a:chExt cx="10512492" cy="563880"/>
              </a:xfrm>
            </p:grpSpPr>
            <p:sp>
              <p:nvSpPr>
                <p:cNvPr id="17" name="Cube 16"/>
                <p:cNvSpPr/>
                <p:nvPr/>
              </p:nvSpPr>
              <p:spPr>
                <a:xfrm>
                  <a:off x="2517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8" name="Cube 17"/>
                <p:cNvSpPr/>
                <p:nvPr/>
              </p:nvSpPr>
              <p:spPr>
                <a:xfrm>
                  <a:off x="975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9" name="Cube 18"/>
                <p:cNvSpPr/>
                <p:nvPr/>
              </p:nvSpPr>
              <p:spPr>
                <a:xfrm>
                  <a:off x="1907922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0" name="Cube 19"/>
                <p:cNvSpPr/>
                <p:nvPr/>
              </p:nvSpPr>
              <p:spPr>
                <a:xfrm>
                  <a:off x="2833010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1" name="Cube 20"/>
                <p:cNvSpPr/>
                <p:nvPr/>
              </p:nvSpPr>
              <p:spPr>
                <a:xfrm>
                  <a:off x="3798213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2" name="Cube 21"/>
                <p:cNvSpPr/>
                <p:nvPr/>
              </p:nvSpPr>
              <p:spPr>
                <a:xfrm>
                  <a:off x="4748475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3" name="Cube 22"/>
                <p:cNvSpPr/>
                <p:nvPr/>
              </p:nvSpPr>
              <p:spPr>
                <a:xfrm>
                  <a:off x="5673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4" name="Cube 23"/>
                <p:cNvSpPr/>
                <p:nvPr/>
              </p:nvSpPr>
              <p:spPr>
                <a:xfrm>
                  <a:off x="662368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5" name="Cube 24"/>
                <p:cNvSpPr/>
                <p:nvPr/>
              </p:nvSpPr>
              <p:spPr>
                <a:xfrm>
                  <a:off x="7581355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6" name="Cube 25"/>
                <p:cNvSpPr/>
                <p:nvPr/>
              </p:nvSpPr>
              <p:spPr>
                <a:xfrm>
                  <a:off x="853161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27" name="Cube 26"/>
                <p:cNvSpPr/>
                <p:nvPr/>
              </p:nvSpPr>
              <p:spPr>
                <a:xfrm>
                  <a:off x="9489278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11" name="Group 10"/>
              <p:cNvGrpSpPr/>
              <p:nvPr/>
            </p:nvGrpSpPr>
            <p:grpSpPr>
              <a:xfrm>
                <a:off x="8077200" y="0"/>
                <a:ext cx="3760468" cy="358775"/>
                <a:chOff x="0" y="0"/>
                <a:chExt cx="3760468" cy="358775"/>
              </a:xfrm>
            </p:grpSpPr>
            <p:sp>
              <p:nvSpPr>
                <p:cNvPr id="12" name="Cube 11"/>
                <p:cNvSpPr/>
                <p:nvPr/>
              </p:nvSpPr>
              <p:spPr>
                <a:xfrm>
                  <a:off x="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3" name="Cube 12"/>
                <p:cNvSpPr/>
                <p:nvPr/>
              </p:nvSpPr>
              <p:spPr>
                <a:xfrm>
                  <a:off x="7366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4" name="Cube 13"/>
                <p:cNvSpPr/>
                <p:nvPr/>
              </p:nvSpPr>
              <p:spPr>
                <a:xfrm>
                  <a:off x="14732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5" name="Cube 14"/>
                <p:cNvSpPr/>
                <p:nvPr/>
              </p:nvSpPr>
              <p:spPr>
                <a:xfrm>
                  <a:off x="22098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6" name="Cube 15"/>
                <p:cNvSpPr/>
                <p:nvPr/>
              </p:nvSpPr>
              <p:spPr>
                <a:xfrm>
                  <a:off x="29464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grpSp>
        <p:nvGrpSpPr>
          <p:cNvPr id="250" name="Group 249"/>
          <p:cNvGrpSpPr/>
          <p:nvPr/>
        </p:nvGrpSpPr>
        <p:grpSpPr>
          <a:xfrm>
            <a:off x="-21535" y="-41148"/>
            <a:ext cx="3905032" cy="6001605"/>
            <a:chOff x="0" y="0"/>
            <a:chExt cx="1646555" cy="2531109"/>
          </a:xfrm>
        </p:grpSpPr>
        <p:grpSp>
          <p:nvGrpSpPr>
            <p:cNvPr id="251" name="Group 250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253" name="Group 252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258" name="Cloud Callout 257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259" name="Group 258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261" name="Group 260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308" name="Cloud Callout 307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309" name="Cloud Callout 308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310" name="Group 309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311" name="Group 310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313" name="Cloud Callout 312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314" name="Cloud Callout 313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312" name="Cloud Callout 311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262" name="Group 261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263" name="Group 262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265" name="Group 264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267" name="Group 266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269" name="Group 268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271" name="Group 270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273" name="Group 272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275" name="Group 274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277" name="Group 276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279" name="Group 278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281" name="Group 280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283" name="Group 282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285" name="Group 284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287" name="Group 286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289" name="Group 288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291" name="Group 290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293" name="Group 292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295" name="Group 294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297" name="Group 296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299" name="Group 298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301" name="Freeform 30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2" name="Freeform 30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3" name="Freeform 302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4" name="Freeform 303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5" name="Freeform 304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6" name="Freeform 305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07" name="Freeform 306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300" name="Freeform 299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298" name="Freeform 297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296" name="Arc 295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294" name="Arc 293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292" name="Arc 291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290" name="Arc 289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288" name="Arc 287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286" name="Arc 285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284" name="Arc 283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282" name="Arc 281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280" name="Arc 279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278" name="Arc 277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276" name="Arc 275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274" name="Freeform 273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272" name="Freeform 271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270" name="Freeform 269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268" name="Freeform 267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266" name="Freeform 265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264" name="Freeform 263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260" name="Cloud Callout 259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254" name="Group 253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255" name="Cloud Callout 254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256" name="Cloud Callout 255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257" name="Cloud Callout 256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252" name="Cloud Callout 251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315" name="Group 314"/>
          <p:cNvGrpSpPr/>
          <p:nvPr/>
        </p:nvGrpSpPr>
        <p:grpSpPr>
          <a:xfrm rot="20436144" flipH="1">
            <a:off x="3009129" y="1252033"/>
            <a:ext cx="5793741" cy="4708527"/>
            <a:chOff x="0" y="0"/>
            <a:chExt cx="5793741" cy="4708981"/>
          </a:xfrm>
        </p:grpSpPr>
        <p:grpSp>
          <p:nvGrpSpPr>
            <p:cNvPr id="316" name="Group 315"/>
            <p:cNvGrpSpPr/>
            <p:nvPr/>
          </p:nvGrpSpPr>
          <p:grpSpPr>
            <a:xfrm rot="1142918" flipH="1">
              <a:off x="841829" y="641350"/>
              <a:ext cx="2328840" cy="821553"/>
              <a:chOff x="0" y="0"/>
              <a:chExt cx="2806183" cy="910353"/>
            </a:xfrm>
          </p:grpSpPr>
          <p:sp>
            <p:nvSpPr>
              <p:cNvPr id="441" name="Freeform: Shape 92"/>
              <p:cNvSpPr/>
              <p:nvPr/>
            </p:nvSpPr>
            <p:spPr>
              <a:xfrm rot="11633087" flipH="1">
                <a:off x="426358" y="71664"/>
                <a:ext cx="2379825" cy="574148"/>
              </a:xfrm>
              <a:custGeom>
                <a:avLst/>
                <a:gdLst>
                  <a:gd name="connsiteX0" fmla="*/ 10830 w 1786101"/>
                  <a:gd name="connsiteY0" fmla="*/ 563450 h 854203"/>
                  <a:gd name="connsiteX1" fmla="*/ 272087 w 1786101"/>
                  <a:gd name="connsiteY1" fmla="*/ 679564 h 854203"/>
                  <a:gd name="connsiteX2" fmla="*/ 417230 w 1786101"/>
                  <a:gd name="connsiteY2" fmla="*/ 708593 h 854203"/>
                  <a:gd name="connsiteX3" fmla="*/ 649459 w 1786101"/>
                  <a:gd name="connsiteY3" fmla="*/ 752135 h 854203"/>
                  <a:gd name="connsiteX4" fmla="*/ 896202 w 1786101"/>
                  <a:gd name="connsiteY4" fmla="*/ 781164 h 854203"/>
                  <a:gd name="connsiteX5" fmla="*/ 1186487 w 1786101"/>
                  <a:gd name="connsiteY5" fmla="*/ 766650 h 854203"/>
                  <a:gd name="connsiteX6" fmla="*/ 1389687 w 1786101"/>
                  <a:gd name="connsiteY6" fmla="*/ 723107 h 854203"/>
                  <a:gd name="connsiteX7" fmla="*/ 1520316 w 1786101"/>
                  <a:gd name="connsiteY7" fmla="*/ 708593 h 854203"/>
                  <a:gd name="connsiteX8" fmla="*/ 1650945 w 1786101"/>
                  <a:gd name="connsiteY8" fmla="*/ 665050 h 854203"/>
                  <a:gd name="connsiteX9" fmla="*/ 1679973 w 1786101"/>
                  <a:gd name="connsiteY9" fmla="*/ 621507 h 854203"/>
                  <a:gd name="connsiteX10" fmla="*/ 1665459 w 1786101"/>
                  <a:gd name="connsiteY10" fmla="*/ 548935 h 854203"/>
                  <a:gd name="connsiteX11" fmla="*/ 1549345 w 1786101"/>
                  <a:gd name="connsiteY11" fmla="*/ 345735 h 854203"/>
                  <a:gd name="connsiteX12" fmla="*/ 1360659 w 1786101"/>
                  <a:gd name="connsiteY12" fmla="*/ 142535 h 854203"/>
                  <a:gd name="connsiteX13" fmla="*/ 1273573 w 1786101"/>
                  <a:gd name="connsiteY13" fmla="*/ 69964 h 854203"/>
                  <a:gd name="connsiteX14" fmla="*/ 1259059 w 1786101"/>
                  <a:gd name="connsiteY14" fmla="*/ 26421 h 854203"/>
                  <a:gd name="connsiteX15" fmla="*/ 1331630 w 1786101"/>
                  <a:gd name="connsiteY15" fmla="*/ 26421 h 854203"/>
                  <a:gd name="connsiteX16" fmla="*/ 1592887 w 1786101"/>
                  <a:gd name="connsiteY16" fmla="*/ 360250 h 854203"/>
                  <a:gd name="connsiteX17" fmla="*/ 1781573 w 1786101"/>
                  <a:gd name="connsiteY17" fmla="*/ 621507 h 854203"/>
                  <a:gd name="connsiteX18" fmla="*/ 1723516 w 1786101"/>
                  <a:gd name="connsiteY18" fmla="*/ 679564 h 854203"/>
                  <a:gd name="connsiteX19" fmla="*/ 1679973 w 1786101"/>
                  <a:gd name="connsiteY19" fmla="*/ 737621 h 854203"/>
                  <a:gd name="connsiteX20" fmla="*/ 1592887 w 1786101"/>
                  <a:gd name="connsiteY20" fmla="*/ 781164 h 854203"/>
                  <a:gd name="connsiteX21" fmla="*/ 1534830 w 1786101"/>
                  <a:gd name="connsiteY21" fmla="*/ 795678 h 854203"/>
                  <a:gd name="connsiteX22" fmla="*/ 1375173 w 1786101"/>
                  <a:gd name="connsiteY22" fmla="*/ 839221 h 854203"/>
                  <a:gd name="connsiteX23" fmla="*/ 1244545 w 1786101"/>
                  <a:gd name="connsiteY23" fmla="*/ 853735 h 854203"/>
                  <a:gd name="connsiteX24" fmla="*/ 983287 w 1786101"/>
                  <a:gd name="connsiteY24" fmla="*/ 824707 h 854203"/>
                  <a:gd name="connsiteX25" fmla="*/ 765573 w 1786101"/>
                  <a:gd name="connsiteY25" fmla="*/ 795678 h 854203"/>
                  <a:gd name="connsiteX26" fmla="*/ 562373 w 1786101"/>
                  <a:gd name="connsiteY26" fmla="*/ 795678 h 854203"/>
                  <a:gd name="connsiteX27" fmla="*/ 460773 w 1786101"/>
                  <a:gd name="connsiteY27" fmla="*/ 766650 h 854203"/>
                  <a:gd name="connsiteX28" fmla="*/ 301116 w 1786101"/>
                  <a:gd name="connsiteY28" fmla="*/ 737621 h 854203"/>
                  <a:gd name="connsiteX29" fmla="*/ 112430 w 1786101"/>
                  <a:gd name="connsiteY29" fmla="*/ 665050 h 854203"/>
                  <a:gd name="connsiteX30" fmla="*/ 54373 w 1786101"/>
                  <a:gd name="connsiteY30" fmla="*/ 592478 h 854203"/>
                  <a:gd name="connsiteX31" fmla="*/ 10830 w 1786101"/>
                  <a:gd name="connsiteY31" fmla="*/ 563450 h 85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786101" h="854203">
                    <a:moveTo>
                      <a:pt x="10830" y="563450"/>
                    </a:moveTo>
                    <a:cubicBezTo>
                      <a:pt x="47116" y="577964"/>
                      <a:pt x="204354" y="655374"/>
                      <a:pt x="272087" y="679564"/>
                    </a:cubicBezTo>
                    <a:cubicBezTo>
                      <a:pt x="339820" y="703755"/>
                      <a:pt x="417230" y="708593"/>
                      <a:pt x="417230" y="708593"/>
                    </a:cubicBezTo>
                    <a:cubicBezTo>
                      <a:pt x="480125" y="720688"/>
                      <a:pt x="569630" y="740040"/>
                      <a:pt x="649459" y="752135"/>
                    </a:cubicBezTo>
                    <a:cubicBezTo>
                      <a:pt x="729288" y="764230"/>
                      <a:pt x="806697" y="778745"/>
                      <a:pt x="896202" y="781164"/>
                    </a:cubicBezTo>
                    <a:cubicBezTo>
                      <a:pt x="985707" y="783583"/>
                      <a:pt x="1104240" y="776326"/>
                      <a:pt x="1186487" y="766650"/>
                    </a:cubicBezTo>
                    <a:cubicBezTo>
                      <a:pt x="1268734" y="756974"/>
                      <a:pt x="1334049" y="732783"/>
                      <a:pt x="1389687" y="723107"/>
                    </a:cubicBezTo>
                    <a:cubicBezTo>
                      <a:pt x="1445325" y="713431"/>
                      <a:pt x="1476773" y="718269"/>
                      <a:pt x="1520316" y="708593"/>
                    </a:cubicBezTo>
                    <a:cubicBezTo>
                      <a:pt x="1563859" y="698917"/>
                      <a:pt x="1650945" y="665050"/>
                      <a:pt x="1650945" y="665050"/>
                    </a:cubicBezTo>
                    <a:cubicBezTo>
                      <a:pt x="1677554" y="650536"/>
                      <a:pt x="1677554" y="640859"/>
                      <a:pt x="1679973" y="621507"/>
                    </a:cubicBezTo>
                    <a:cubicBezTo>
                      <a:pt x="1682392" y="602155"/>
                      <a:pt x="1687230" y="594897"/>
                      <a:pt x="1665459" y="548935"/>
                    </a:cubicBezTo>
                    <a:cubicBezTo>
                      <a:pt x="1643688" y="502973"/>
                      <a:pt x="1600145" y="413468"/>
                      <a:pt x="1549345" y="345735"/>
                    </a:cubicBezTo>
                    <a:cubicBezTo>
                      <a:pt x="1498545" y="278002"/>
                      <a:pt x="1406621" y="188497"/>
                      <a:pt x="1360659" y="142535"/>
                    </a:cubicBezTo>
                    <a:cubicBezTo>
                      <a:pt x="1314697" y="96573"/>
                      <a:pt x="1273573" y="69964"/>
                      <a:pt x="1273573" y="69964"/>
                    </a:cubicBezTo>
                    <a:cubicBezTo>
                      <a:pt x="1256640" y="50612"/>
                      <a:pt x="1249383" y="33678"/>
                      <a:pt x="1259059" y="26421"/>
                    </a:cubicBezTo>
                    <a:cubicBezTo>
                      <a:pt x="1268735" y="19164"/>
                      <a:pt x="1275992" y="-29217"/>
                      <a:pt x="1331630" y="26421"/>
                    </a:cubicBezTo>
                    <a:cubicBezTo>
                      <a:pt x="1387268" y="82059"/>
                      <a:pt x="1517897" y="261069"/>
                      <a:pt x="1592887" y="360250"/>
                    </a:cubicBezTo>
                    <a:cubicBezTo>
                      <a:pt x="1667877" y="459431"/>
                      <a:pt x="1759802" y="568288"/>
                      <a:pt x="1781573" y="621507"/>
                    </a:cubicBezTo>
                    <a:cubicBezTo>
                      <a:pt x="1803344" y="674726"/>
                      <a:pt x="1740449" y="660212"/>
                      <a:pt x="1723516" y="679564"/>
                    </a:cubicBezTo>
                    <a:cubicBezTo>
                      <a:pt x="1706583" y="698916"/>
                      <a:pt x="1701744" y="720688"/>
                      <a:pt x="1679973" y="737621"/>
                    </a:cubicBezTo>
                    <a:cubicBezTo>
                      <a:pt x="1658202" y="754554"/>
                      <a:pt x="1617077" y="771488"/>
                      <a:pt x="1592887" y="781164"/>
                    </a:cubicBezTo>
                    <a:cubicBezTo>
                      <a:pt x="1568697" y="790840"/>
                      <a:pt x="1534830" y="795678"/>
                      <a:pt x="1534830" y="795678"/>
                    </a:cubicBezTo>
                    <a:cubicBezTo>
                      <a:pt x="1498544" y="805354"/>
                      <a:pt x="1423554" y="829545"/>
                      <a:pt x="1375173" y="839221"/>
                    </a:cubicBezTo>
                    <a:cubicBezTo>
                      <a:pt x="1326792" y="848897"/>
                      <a:pt x="1309859" y="856154"/>
                      <a:pt x="1244545" y="853735"/>
                    </a:cubicBezTo>
                    <a:cubicBezTo>
                      <a:pt x="1179231" y="851316"/>
                      <a:pt x="1063116" y="834383"/>
                      <a:pt x="983287" y="824707"/>
                    </a:cubicBezTo>
                    <a:cubicBezTo>
                      <a:pt x="903458" y="815031"/>
                      <a:pt x="835725" y="800516"/>
                      <a:pt x="765573" y="795678"/>
                    </a:cubicBezTo>
                    <a:cubicBezTo>
                      <a:pt x="695421" y="790840"/>
                      <a:pt x="613173" y="800516"/>
                      <a:pt x="562373" y="795678"/>
                    </a:cubicBezTo>
                    <a:cubicBezTo>
                      <a:pt x="511573" y="790840"/>
                      <a:pt x="504316" y="776326"/>
                      <a:pt x="460773" y="766650"/>
                    </a:cubicBezTo>
                    <a:cubicBezTo>
                      <a:pt x="417230" y="756974"/>
                      <a:pt x="359173" y="754554"/>
                      <a:pt x="301116" y="737621"/>
                    </a:cubicBezTo>
                    <a:cubicBezTo>
                      <a:pt x="243059" y="720688"/>
                      <a:pt x="153554" y="689240"/>
                      <a:pt x="112430" y="665050"/>
                    </a:cubicBezTo>
                    <a:cubicBezTo>
                      <a:pt x="71306" y="640860"/>
                      <a:pt x="54373" y="592478"/>
                      <a:pt x="54373" y="592478"/>
                    </a:cubicBezTo>
                    <a:cubicBezTo>
                      <a:pt x="39859" y="568288"/>
                      <a:pt x="-25456" y="548936"/>
                      <a:pt x="10830" y="56345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rgbClr val="E7E6E6">
                    <a:lumMod val="9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42" name="Freeform: Shape 92"/>
              <p:cNvSpPr/>
              <p:nvPr/>
            </p:nvSpPr>
            <p:spPr>
              <a:xfrm rot="371080" flipH="1">
                <a:off x="0" y="0"/>
                <a:ext cx="2165703" cy="910353"/>
              </a:xfrm>
              <a:custGeom>
                <a:avLst/>
                <a:gdLst>
                  <a:gd name="connsiteX0" fmla="*/ 10830 w 1786101"/>
                  <a:gd name="connsiteY0" fmla="*/ 563450 h 854203"/>
                  <a:gd name="connsiteX1" fmla="*/ 272087 w 1786101"/>
                  <a:gd name="connsiteY1" fmla="*/ 679564 h 854203"/>
                  <a:gd name="connsiteX2" fmla="*/ 417230 w 1786101"/>
                  <a:gd name="connsiteY2" fmla="*/ 708593 h 854203"/>
                  <a:gd name="connsiteX3" fmla="*/ 649459 w 1786101"/>
                  <a:gd name="connsiteY3" fmla="*/ 752135 h 854203"/>
                  <a:gd name="connsiteX4" fmla="*/ 896202 w 1786101"/>
                  <a:gd name="connsiteY4" fmla="*/ 781164 h 854203"/>
                  <a:gd name="connsiteX5" fmla="*/ 1186487 w 1786101"/>
                  <a:gd name="connsiteY5" fmla="*/ 766650 h 854203"/>
                  <a:gd name="connsiteX6" fmla="*/ 1389687 w 1786101"/>
                  <a:gd name="connsiteY6" fmla="*/ 723107 h 854203"/>
                  <a:gd name="connsiteX7" fmla="*/ 1520316 w 1786101"/>
                  <a:gd name="connsiteY7" fmla="*/ 708593 h 854203"/>
                  <a:gd name="connsiteX8" fmla="*/ 1650945 w 1786101"/>
                  <a:gd name="connsiteY8" fmla="*/ 665050 h 854203"/>
                  <a:gd name="connsiteX9" fmla="*/ 1679973 w 1786101"/>
                  <a:gd name="connsiteY9" fmla="*/ 621507 h 854203"/>
                  <a:gd name="connsiteX10" fmla="*/ 1665459 w 1786101"/>
                  <a:gd name="connsiteY10" fmla="*/ 548935 h 854203"/>
                  <a:gd name="connsiteX11" fmla="*/ 1549345 w 1786101"/>
                  <a:gd name="connsiteY11" fmla="*/ 345735 h 854203"/>
                  <a:gd name="connsiteX12" fmla="*/ 1360659 w 1786101"/>
                  <a:gd name="connsiteY12" fmla="*/ 142535 h 854203"/>
                  <a:gd name="connsiteX13" fmla="*/ 1273573 w 1786101"/>
                  <a:gd name="connsiteY13" fmla="*/ 69964 h 854203"/>
                  <a:gd name="connsiteX14" fmla="*/ 1259059 w 1786101"/>
                  <a:gd name="connsiteY14" fmla="*/ 26421 h 854203"/>
                  <a:gd name="connsiteX15" fmla="*/ 1331630 w 1786101"/>
                  <a:gd name="connsiteY15" fmla="*/ 26421 h 854203"/>
                  <a:gd name="connsiteX16" fmla="*/ 1592887 w 1786101"/>
                  <a:gd name="connsiteY16" fmla="*/ 360250 h 854203"/>
                  <a:gd name="connsiteX17" fmla="*/ 1781573 w 1786101"/>
                  <a:gd name="connsiteY17" fmla="*/ 621507 h 854203"/>
                  <a:gd name="connsiteX18" fmla="*/ 1723516 w 1786101"/>
                  <a:gd name="connsiteY18" fmla="*/ 679564 h 854203"/>
                  <a:gd name="connsiteX19" fmla="*/ 1679973 w 1786101"/>
                  <a:gd name="connsiteY19" fmla="*/ 737621 h 854203"/>
                  <a:gd name="connsiteX20" fmla="*/ 1592887 w 1786101"/>
                  <a:gd name="connsiteY20" fmla="*/ 781164 h 854203"/>
                  <a:gd name="connsiteX21" fmla="*/ 1534830 w 1786101"/>
                  <a:gd name="connsiteY21" fmla="*/ 795678 h 854203"/>
                  <a:gd name="connsiteX22" fmla="*/ 1375173 w 1786101"/>
                  <a:gd name="connsiteY22" fmla="*/ 839221 h 854203"/>
                  <a:gd name="connsiteX23" fmla="*/ 1244545 w 1786101"/>
                  <a:gd name="connsiteY23" fmla="*/ 853735 h 854203"/>
                  <a:gd name="connsiteX24" fmla="*/ 983287 w 1786101"/>
                  <a:gd name="connsiteY24" fmla="*/ 824707 h 854203"/>
                  <a:gd name="connsiteX25" fmla="*/ 765573 w 1786101"/>
                  <a:gd name="connsiteY25" fmla="*/ 795678 h 854203"/>
                  <a:gd name="connsiteX26" fmla="*/ 562373 w 1786101"/>
                  <a:gd name="connsiteY26" fmla="*/ 795678 h 854203"/>
                  <a:gd name="connsiteX27" fmla="*/ 460773 w 1786101"/>
                  <a:gd name="connsiteY27" fmla="*/ 766650 h 854203"/>
                  <a:gd name="connsiteX28" fmla="*/ 301116 w 1786101"/>
                  <a:gd name="connsiteY28" fmla="*/ 737621 h 854203"/>
                  <a:gd name="connsiteX29" fmla="*/ 112430 w 1786101"/>
                  <a:gd name="connsiteY29" fmla="*/ 665050 h 854203"/>
                  <a:gd name="connsiteX30" fmla="*/ 54373 w 1786101"/>
                  <a:gd name="connsiteY30" fmla="*/ 592478 h 854203"/>
                  <a:gd name="connsiteX31" fmla="*/ 10830 w 1786101"/>
                  <a:gd name="connsiteY31" fmla="*/ 563450 h 85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786101" h="854203">
                    <a:moveTo>
                      <a:pt x="10830" y="563450"/>
                    </a:moveTo>
                    <a:cubicBezTo>
                      <a:pt x="47116" y="577964"/>
                      <a:pt x="204354" y="655374"/>
                      <a:pt x="272087" y="679564"/>
                    </a:cubicBezTo>
                    <a:cubicBezTo>
                      <a:pt x="339820" y="703755"/>
                      <a:pt x="417230" y="708593"/>
                      <a:pt x="417230" y="708593"/>
                    </a:cubicBezTo>
                    <a:cubicBezTo>
                      <a:pt x="480125" y="720688"/>
                      <a:pt x="569630" y="740040"/>
                      <a:pt x="649459" y="752135"/>
                    </a:cubicBezTo>
                    <a:cubicBezTo>
                      <a:pt x="729288" y="764230"/>
                      <a:pt x="806697" y="778745"/>
                      <a:pt x="896202" y="781164"/>
                    </a:cubicBezTo>
                    <a:cubicBezTo>
                      <a:pt x="985707" y="783583"/>
                      <a:pt x="1104240" y="776326"/>
                      <a:pt x="1186487" y="766650"/>
                    </a:cubicBezTo>
                    <a:cubicBezTo>
                      <a:pt x="1268734" y="756974"/>
                      <a:pt x="1334049" y="732783"/>
                      <a:pt x="1389687" y="723107"/>
                    </a:cubicBezTo>
                    <a:cubicBezTo>
                      <a:pt x="1445325" y="713431"/>
                      <a:pt x="1476773" y="718269"/>
                      <a:pt x="1520316" y="708593"/>
                    </a:cubicBezTo>
                    <a:cubicBezTo>
                      <a:pt x="1563859" y="698917"/>
                      <a:pt x="1650945" y="665050"/>
                      <a:pt x="1650945" y="665050"/>
                    </a:cubicBezTo>
                    <a:cubicBezTo>
                      <a:pt x="1677554" y="650536"/>
                      <a:pt x="1677554" y="640859"/>
                      <a:pt x="1679973" y="621507"/>
                    </a:cubicBezTo>
                    <a:cubicBezTo>
                      <a:pt x="1682392" y="602155"/>
                      <a:pt x="1687230" y="594897"/>
                      <a:pt x="1665459" y="548935"/>
                    </a:cubicBezTo>
                    <a:cubicBezTo>
                      <a:pt x="1643688" y="502973"/>
                      <a:pt x="1600145" y="413468"/>
                      <a:pt x="1549345" y="345735"/>
                    </a:cubicBezTo>
                    <a:cubicBezTo>
                      <a:pt x="1498545" y="278002"/>
                      <a:pt x="1406621" y="188497"/>
                      <a:pt x="1360659" y="142535"/>
                    </a:cubicBezTo>
                    <a:cubicBezTo>
                      <a:pt x="1314697" y="96573"/>
                      <a:pt x="1273573" y="69964"/>
                      <a:pt x="1273573" y="69964"/>
                    </a:cubicBezTo>
                    <a:cubicBezTo>
                      <a:pt x="1256640" y="50612"/>
                      <a:pt x="1249383" y="33678"/>
                      <a:pt x="1259059" y="26421"/>
                    </a:cubicBezTo>
                    <a:cubicBezTo>
                      <a:pt x="1268735" y="19164"/>
                      <a:pt x="1275992" y="-29217"/>
                      <a:pt x="1331630" y="26421"/>
                    </a:cubicBezTo>
                    <a:cubicBezTo>
                      <a:pt x="1387268" y="82059"/>
                      <a:pt x="1517897" y="261069"/>
                      <a:pt x="1592887" y="360250"/>
                    </a:cubicBezTo>
                    <a:cubicBezTo>
                      <a:pt x="1667877" y="459431"/>
                      <a:pt x="1759802" y="568288"/>
                      <a:pt x="1781573" y="621507"/>
                    </a:cubicBezTo>
                    <a:cubicBezTo>
                      <a:pt x="1803344" y="674726"/>
                      <a:pt x="1740449" y="660212"/>
                      <a:pt x="1723516" y="679564"/>
                    </a:cubicBezTo>
                    <a:cubicBezTo>
                      <a:pt x="1706583" y="698916"/>
                      <a:pt x="1701744" y="720688"/>
                      <a:pt x="1679973" y="737621"/>
                    </a:cubicBezTo>
                    <a:cubicBezTo>
                      <a:pt x="1658202" y="754554"/>
                      <a:pt x="1617077" y="771488"/>
                      <a:pt x="1592887" y="781164"/>
                    </a:cubicBezTo>
                    <a:cubicBezTo>
                      <a:pt x="1568697" y="790840"/>
                      <a:pt x="1534830" y="795678"/>
                      <a:pt x="1534830" y="795678"/>
                    </a:cubicBezTo>
                    <a:cubicBezTo>
                      <a:pt x="1498544" y="805354"/>
                      <a:pt x="1423554" y="829545"/>
                      <a:pt x="1375173" y="839221"/>
                    </a:cubicBezTo>
                    <a:cubicBezTo>
                      <a:pt x="1326792" y="848897"/>
                      <a:pt x="1309859" y="856154"/>
                      <a:pt x="1244545" y="853735"/>
                    </a:cubicBezTo>
                    <a:cubicBezTo>
                      <a:pt x="1179231" y="851316"/>
                      <a:pt x="1063116" y="834383"/>
                      <a:pt x="983287" y="824707"/>
                    </a:cubicBezTo>
                    <a:cubicBezTo>
                      <a:pt x="903458" y="815031"/>
                      <a:pt x="835725" y="800516"/>
                      <a:pt x="765573" y="795678"/>
                    </a:cubicBezTo>
                    <a:cubicBezTo>
                      <a:pt x="695421" y="790840"/>
                      <a:pt x="613173" y="800516"/>
                      <a:pt x="562373" y="795678"/>
                    </a:cubicBezTo>
                    <a:cubicBezTo>
                      <a:pt x="511573" y="790840"/>
                      <a:pt x="504316" y="776326"/>
                      <a:pt x="460773" y="766650"/>
                    </a:cubicBezTo>
                    <a:cubicBezTo>
                      <a:pt x="417230" y="756974"/>
                      <a:pt x="359173" y="754554"/>
                      <a:pt x="301116" y="737621"/>
                    </a:cubicBezTo>
                    <a:cubicBezTo>
                      <a:pt x="243059" y="720688"/>
                      <a:pt x="153554" y="689240"/>
                      <a:pt x="112430" y="665050"/>
                    </a:cubicBezTo>
                    <a:cubicBezTo>
                      <a:pt x="71306" y="640860"/>
                      <a:pt x="54373" y="592478"/>
                      <a:pt x="54373" y="592478"/>
                    </a:cubicBezTo>
                    <a:cubicBezTo>
                      <a:pt x="39859" y="568288"/>
                      <a:pt x="-25456" y="548936"/>
                      <a:pt x="10830" y="56345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rgbClr val="E7E6E6">
                    <a:lumMod val="9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317" name="Group 316"/>
            <p:cNvGrpSpPr/>
            <p:nvPr/>
          </p:nvGrpSpPr>
          <p:grpSpPr>
            <a:xfrm>
              <a:off x="0" y="0"/>
              <a:ext cx="5793741" cy="4708981"/>
              <a:chOff x="0" y="0"/>
              <a:chExt cx="5793741" cy="4708981"/>
            </a:xfrm>
          </p:grpSpPr>
          <p:grpSp>
            <p:nvGrpSpPr>
              <p:cNvPr id="320" name="Group 319"/>
              <p:cNvGrpSpPr/>
              <p:nvPr/>
            </p:nvGrpSpPr>
            <p:grpSpPr>
              <a:xfrm>
                <a:off x="1891393" y="1880507"/>
                <a:ext cx="1148091" cy="1099187"/>
                <a:chOff x="0" y="0"/>
                <a:chExt cx="1148091" cy="1099187"/>
              </a:xfrm>
            </p:grpSpPr>
            <p:sp>
              <p:nvSpPr>
                <p:cNvPr id="439" name="Freeform 438"/>
                <p:cNvSpPr/>
                <p:nvPr/>
              </p:nvSpPr>
              <p:spPr>
                <a:xfrm rot="1247552">
                  <a:off x="508000" y="0"/>
                  <a:ext cx="640091" cy="989201"/>
                </a:xfrm>
                <a:custGeom>
                  <a:avLst/>
                  <a:gdLst>
                    <a:gd name="connsiteX0" fmla="*/ 168930 w 369984"/>
                    <a:gd name="connsiteY0" fmla="*/ 8348 h 576847"/>
                    <a:gd name="connsiteX1" fmla="*/ 168930 w 369984"/>
                    <a:gd name="connsiteY1" fmla="*/ 59863 h 576847"/>
                    <a:gd name="connsiteX2" fmla="*/ 91657 w 369984"/>
                    <a:gd name="connsiteY2" fmla="*/ 111379 h 576847"/>
                    <a:gd name="connsiteX3" fmla="*/ 53020 w 369984"/>
                    <a:gd name="connsiteY3" fmla="*/ 124258 h 576847"/>
                    <a:gd name="connsiteX4" fmla="*/ 1505 w 369984"/>
                    <a:gd name="connsiteY4" fmla="*/ 162894 h 576847"/>
                    <a:gd name="connsiteX5" fmla="*/ 14384 w 369984"/>
                    <a:gd name="connsiteY5" fmla="*/ 227289 h 576847"/>
                    <a:gd name="connsiteX6" fmla="*/ 20823 w 369984"/>
                    <a:gd name="connsiteY6" fmla="*/ 375396 h 576847"/>
                    <a:gd name="connsiteX7" fmla="*/ 40141 w 369984"/>
                    <a:gd name="connsiteY7" fmla="*/ 523503 h 576847"/>
                    <a:gd name="connsiteX8" fmla="*/ 46581 w 369984"/>
                    <a:gd name="connsiteY8" fmla="*/ 575018 h 576847"/>
                    <a:gd name="connsiteX9" fmla="*/ 130294 w 369984"/>
                    <a:gd name="connsiteY9" fmla="*/ 555700 h 576847"/>
                    <a:gd name="connsiteX10" fmla="*/ 136733 w 369984"/>
                    <a:gd name="connsiteY10" fmla="*/ 465548 h 576847"/>
                    <a:gd name="connsiteX11" fmla="*/ 162491 w 369984"/>
                    <a:gd name="connsiteY11" fmla="*/ 356077 h 576847"/>
                    <a:gd name="connsiteX12" fmla="*/ 143172 w 369984"/>
                    <a:gd name="connsiteY12" fmla="*/ 253046 h 576847"/>
                    <a:gd name="connsiteX13" fmla="*/ 175370 w 369984"/>
                    <a:gd name="connsiteY13" fmla="*/ 227289 h 576847"/>
                    <a:gd name="connsiteX14" fmla="*/ 233325 w 369984"/>
                    <a:gd name="connsiteY14" fmla="*/ 214410 h 576847"/>
                    <a:gd name="connsiteX15" fmla="*/ 317037 w 369984"/>
                    <a:gd name="connsiteY15" fmla="*/ 182213 h 576847"/>
                    <a:gd name="connsiteX16" fmla="*/ 349234 w 369984"/>
                    <a:gd name="connsiteY16" fmla="*/ 130697 h 576847"/>
                    <a:gd name="connsiteX17" fmla="*/ 368553 w 369984"/>
                    <a:gd name="connsiteY17" fmla="*/ 92061 h 576847"/>
                    <a:gd name="connsiteX18" fmla="*/ 368553 w 369984"/>
                    <a:gd name="connsiteY18" fmla="*/ 27666 h 576847"/>
                    <a:gd name="connsiteX19" fmla="*/ 368553 w 369984"/>
                    <a:gd name="connsiteY19" fmla="*/ 1908 h 576847"/>
                    <a:gd name="connsiteX20" fmla="*/ 349234 w 369984"/>
                    <a:gd name="connsiteY20" fmla="*/ 1908 h 576847"/>
                    <a:gd name="connsiteX21" fmla="*/ 168930 w 369984"/>
                    <a:gd name="connsiteY21" fmla="*/ 8348 h 576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69984" h="576847">
                      <a:moveTo>
                        <a:pt x="168930" y="8348"/>
                      </a:moveTo>
                      <a:cubicBezTo>
                        <a:pt x="175369" y="25519"/>
                        <a:pt x="181809" y="42691"/>
                        <a:pt x="168930" y="59863"/>
                      </a:cubicBezTo>
                      <a:cubicBezTo>
                        <a:pt x="156051" y="77035"/>
                        <a:pt x="110975" y="100647"/>
                        <a:pt x="91657" y="111379"/>
                      </a:cubicBezTo>
                      <a:cubicBezTo>
                        <a:pt x="72339" y="122111"/>
                        <a:pt x="68045" y="115672"/>
                        <a:pt x="53020" y="124258"/>
                      </a:cubicBezTo>
                      <a:cubicBezTo>
                        <a:pt x="37995" y="132844"/>
                        <a:pt x="7944" y="145722"/>
                        <a:pt x="1505" y="162894"/>
                      </a:cubicBezTo>
                      <a:cubicBezTo>
                        <a:pt x="-4934" y="180066"/>
                        <a:pt x="11164" y="191872"/>
                        <a:pt x="14384" y="227289"/>
                      </a:cubicBezTo>
                      <a:cubicBezTo>
                        <a:pt x="17604" y="262706"/>
                        <a:pt x="16530" y="326027"/>
                        <a:pt x="20823" y="375396"/>
                      </a:cubicBezTo>
                      <a:cubicBezTo>
                        <a:pt x="25116" y="424765"/>
                        <a:pt x="35848" y="490233"/>
                        <a:pt x="40141" y="523503"/>
                      </a:cubicBezTo>
                      <a:cubicBezTo>
                        <a:pt x="44434" y="556773"/>
                        <a:pt x="31555" y="569652"/>
                        <a:pt x="46581" y="575018"/>
                      </a:cubicBezTo>
                      <a:cubicBezTo>
                        <a:pt x="61607" y="580384"/>
                        <a:pt x="115269" y="573945"/>
                        <a:pt x="130294" y="555700"/>
                      </a:cubicBezTo>
                      <a:cubicBezTo>
                        <a:pt x="145319" y="537455"/>
                        <a:pt x="131367" y="498818"/>
                        <a:pt x="136733" y="465548"/>
                      </a:cubicBezTo>
                      <a:cubicBezTo>
                        <a:pt x="142099" y="432278"/>
                        <a:pt x="161418" y="391494"/>
                        <a:pt x="162491" y="356077"/>
                      </a:cubicBezTo>
                      <a:cubicBezTo>
                        <a:pt x="163564" y="320660"/>
                        <a:pt x="143172" y="253046"/>
                        <a:pt x="143172" y="253046"/>
                      </a:cubicBezTo>
                      <a:cubicBezTo>
                        <a:pt x="145318" y="231581"/>
                        <a:pt x="160345" y="233728"/>
                        <a:pt x="175370" y="227289"/>
                      </a:cubicBezTo>
                      <a:cubicBezTo>
                        <a:pt x="190395" y="220850"/>
                        <a:pt x="209714" y="221923"/>
                        <a:pt x="233325" y="214410"/>
                      </a:cubicBezTo>
                      <a:cubicBezTo>
                        <a:pt x="256936" y="206897"/>
                        <a:pt x="297719" y="196165"/>
                        <a:pt x="317037" y="182213"/>
                      </a:cubicBezTo>
                      <a:cubicBezTo>
                        <a:pt x="336355" y="168261"/>
                        <a:pt x="340648" y="145722"/>
                        <a:pt x="349234" y="130697"/>
                      </a:cubicBezTo>
                      <a:cubicBezTo>
                        <a:pt x="357820" y="115672"/>
                        <a:pt x="365333" y="109233"/>
                        <a:pt x="368553" y="92061"/>
                      </a:cubicBezTo>
                      <a:cubicBezTo>
                        <a:pt x="371773" y="74889"/>
                        <a:pt x="368553" y="27666"/>
                        <a:pt x="368553" y="27666"/>
                      </a:cubicBezTo>
                      <a:lnTo>
                        <a:pt x="368553" y="1908"/>
                      </a:lnTo>
                      <a:cubicBezTo>
                        <a:pt x="365333" y="-2385"/>
                        <a:pt x="349234" y="1908"/>
                        <a:pt x="349234" y="1908"/>
                      </a:cubicBezTo>
                      <a:lnTo>
                        <a:pt x="168930" y="8348"/>
                      </a:lnTo>
                      <a:close/>
                    </a:path>
                  </a:pathLst>
                </a:custGeom>
                <a:solidFill>
                  <a:srgbClr val="E7E6E6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440" name="Freeform 439"/>
                <p:cNvSpPr/>
                <p:nvPr/>
              </p:nvSpPr>
              <p:spPr>
                <a:xfrm rot="652660">
                  <a:off x="0" y="812800"/>
                  <a:ext cx="597629" cy="286387"/>
                </a:xfrm>
                <a:custGeom>
                  <a:avLst/>
                  <a:gdLst>
                    <a:gd name="connsiteX0" fmla="*/ 187885 w 299576"/>
                    <a:gd name="connsiteY0" fmla="*/ 26710 h 129909"/>
                    <a:gd name="connsiteX1" fmla="*/ 84854 w 299576"/>
                    <a:gd name="connsiteY1" fmla="*/ 58907 h 129909"/>
                    <a:gd name="connsiteX2" fmla="*/ 39778 w 299576"/>
                    <a:gd name="connsiteY2" fmla="*/ 65347 h 129909"/>
                    <a:gd name="connsiteX3" fmla="*/ 1141 w 299576"/>
                    <a:gd name="connsiteY3" fmla="*/ 84665 h 129909"/>
                    <a:gd name="connsiteX4" fmla="*/ 14020 w 299576"/>
                    <a:gd name="connsiteY4" fmla="*/ 110423 h 129909"/>
                    <a:gd name="connsiteX5" fmla="*/ 52657 w 299576"/>
                    <a:gd name="connsiteY5" fmla="*/ 123302 h 129909"/>
                    <a:gd name="connsiteX6" fmla="*/ 91294 w 299576"/>
                    <a:gd name="connsiteY6" fmla="*/ 129741 h 129909"/>
                    <a:gd name="connsiteX7" fmla="*/ 194324 w 299576"/>
                    <a:gd name="connsiteY7" fmla="*/ 116862 h 129909"/>
                    <a:gd name="connsiteX8" fmla="*/ 245840 w 299576"/>
                    <a:gd name="connsiteY8" fmla="*/ 116862 h 129909"/>
                    <a:gd name="connsiteX9" fmla="*/ 297355 w 299576"/>
                    <a:gd name="connsiteY9" fmla="*/ 110423 h 129909"/>
                    <a:gd name="connsiteX10" fmla="*/ 290916 w 299576"/>
                    <a:gd name="connsiteY10" fmla="*/ 78226 h 129909"/>
                    <a:gd name="connsiteX11" fmla="*/ 284477 w 299576"/>
                    <a:gd name="connsiteY11" fmla="*/ 58907 h 129909"/>
                    <a:gd name="connsiteX12" fmla="*/ 284477 w 299576"/>
                    <a:gd name="connsiteY12" fmla="*/ 39589 h 129909"/>
                    <a:gd name="connsiteX13" fmla="*/ 290916 w 299576"/>
                    <a:gd name="connsiteY13" fmla="*/ 13831 h 129909"/>
                    <a:gd name="connsiteX14" fmla="*/ 297355 w 299576"/>
                    <a:gd name="connsiteY14" fmla="*/ 953 h 129909"/>
                    <a:gd name="connsiteX15" fmla="*/ 284477 w 299576"/>
                    <a:gd name="connsiteY15" fmla="*/ 953 h 129909"/>
                    <a:gd name="connsiteX16" fmla="*/ 245840 w 299576"/>
                    <a:gd name="connsiteY16" fmla="*/ 953 h 129909"/>
                    <a:gd name="connsiteX17" fmla="*/ 187885 w 299576"/>
                    <a:gd name="connsiteY17" fmla="*/ 26710 h 129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9576" h="129909">
                      <a:moveTo>
                        <a:pt x="187885" y="26710"/>
                      </a:moveTo>
                      <a:cubicBezTo>
                        <a:pt x="161054" y="36369"/>
                        <a:pt x="109538" y="52468"/>
                        <a:pt x="84854" y="58907"/>
                      </a:cubicBezTo>
                      <a:cubicBezTo>
                        <a:pt x="60169" y="65347"/>
                        <a:pt x="53730" y="61054"/>
                        <a:pt x="39778" y="65347"/>
                      </a:cubicBezTo>
                      <a:cubicBezTo>
                        <a:pt x="25826" y="69640"/>
                        <a:pt x="1141" y="84665"/>
                        <a:pt x="1141" y="84665"/>
                      </a:cubicBezTo>
                      <a:cubicBezTo>
                        <a:pt x="-3152" y="92178"/>
                        <a:pt x="5434" y="103984"/>
                        <a:pt x="14020" y="110423"/>
                      </a:cubicBezTo>
                      <a:cubicBezTo>
                        <a:pt x="22606" y="116863"/>
                        <a:pt x="39778" y="120082"/>
                        <a:pt x="52657" y="123302"/>
                      </a:cubicBezTo>
                      <a:cubicBezTo>
                        <a:pt x="65536" y="126522"/>
                        <a:pt x="67683" y="130814"/>
                        <a:pt x="91294" y="129741"/>
                      </a:cubicBezTo>
                      <a:cubicBezTo>
                        <a:pt x="114905" y="128668"/>
                        <a:pt x="168566" y="119009"/>
                        <a:pt x="194324" y="116862"/>
                      </a:cubicBezTo>
                      <a:cubicBezTo>
                        <a:pt x="220082" y="114715"/>
                        <a:pt x="228668" y="117935"/>
                        <a:pt x="245840" y="116862"/>
                      </a:cubicBezTo>
                      <a:cubicBezTo>
                        <a:pt x="263012" y="115789"/>
                        <a:pt x="297355" y="110423"/>
                        <a:pt x="297355" y="110423"/>
                      </a:cubicBezTo>
                      <a:cubicBezTo>
                        <a:pt x="304868" y="103984"/>
                        <a:pt x="290916" y="78226"/>
                        <a:pt x="290916" y="78226"/>
                      </a:cubicBezTo>
                      <a:cubicBezTo>
                        <a:pt x="288770" y="69640"/>
                        <a:pt x="284477" y="58907"/>
                        <a:pt x="284477" y="58907"/>
                      </a:cubicBezTo>
                      <a:cubicBezTo>
                        <a:pt x="283404" y="52468"/>
                        <a:pt x="284477" y="39589"/>
                        <a:pt x="284477" y="39589"/>
                      </a:cubicBezTo>
                      <a:cubicBezTo>
                        <a:pt x="285550" y="32076"/>
                        <a:pt x="290916" y="13831"/>
                        <a:pt x="290916" y="13831"/>
                      </a:cubicBezTo>
                      <a:cubicBezTo>
                        <a:pt x="293062" y="7392"/>
                        <a:pt x="297355" y="953"/>
                        <a:pt x="297355" y="953"/>
                      </a:cubicBezTo>
                      <a:cubicBezTo>
                        <a:pt x="296282" y="-1193"/>
                        <a:pt x="284477" y="953"/>
                        <a:pt x="284477" y="953"/>
                      </a:cubicBezTo>
                      <a:cubicBezTo>
                        <a:pt x="275891" y="953"/>
                        <a:pt x="259792" y="-1193"/>
                        <a:pt x="245840" y="953"/>
                      </a:cubicBezTo>
                      <a:cubicBezTo>
                        <a:pt x="231888" y="3099"/>
                        <a:pt x="214716" y="17051"/>
                        <a:pt x="187885" y="2671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321" name="Group 320"/>
              <p:cNvGrpSpPr/>
              <p:nvPr/>
            </p:nvGrpSpPr>
            <p:grpSpPr>
              <a:xfrm>
                <a:off x="0" y="0"/>
                <a:ext cx="5793741" cy="4708981"/>
                <a:chOff x="0" y="0"/>
                <a:chExt cx="5793741" cy="4708981"/>
              </a:xfrm>
            </p:grpSpPr>
            <p:grpSp>
              <p:nvGrpSpPr>
                <p:cNvPr id="322" name="Group 321"/>
                <p:cNvGrpSpPr/>
                <p:nvPr/>
              </p:nvGrpSpPr>
              <p:grpSpPr>
                <a:xfrm rot="2690130">
                  <a:off x="2090056" y="597807"/>
                  <a:ext cx="1100456" cy="719456"/>
                  <a:chOff x="0" y="0"/>
                  <a:chExt cx="1100726" cy="719481"/>
                </a:xfrm>
              </p:grpSpPr>
              <p:sp>
                <p:nvSpPr>
                  <p:cNvPr id="437" name="Freeform 436"/>
                  <p:cNvSpPr/>
                  <p:nvPr/>
                </p:nvSpPr>
                <p:spPr>
                  <a:xfrm rot="470167">
                    <a:off x="0" y="159657"/>
                    <a:ext cx="408132" cy="259730"/>
                  </a:xfrm>
                  <a:custGeom>
                    <a:avLst/>
                    <a:gdLst>
                      <a:gd name="connsiteX0" fmla="*/ 1702204 w 1780281"/>
                      <a:gd name="connsiteY0" fmla="*/ 624843 h 1062815"/>
                      <a:gd name="connsiteX1" fmla="*/ 1554097 w 1780281"/>
                      <a:gd name="connsiteY1" fmla="*/ 624843 h 1062815"/>
                      <a:gd name="connsiteX2" fmla="*/ 1496142 w 1780281"/>
                      <a:gd name="connsiteY2" fmla="*/ 618403 h 1062815"/>
                      <a:gd name="connsiteX3" fmla="*/ 1463945 w 1780281"/>
                      <a:gd name="connsiteY3" fmla="*/ 592645 h 1062815"/>
                      <a:gd name="connsiteX4" fmla="*/ 1425308 w 1780281"/>
                      <a:gd name="connsiteY4" fmla="*/ 541130 h 1062815"/>
                      <a:gd name="connsiteX5" fmla="*/ 1380232 w 1780281"/>
                      <a:gd name="connsiteY5" fmla="*/ 476736 h 1062815"/>
                      <a:gd name="connsiteX6" fmla="*/ 1348035 w 1780281"/>
                      <a:gd name="connsiteY6" fmla="*/ 405902 h 1062815"/>
                      <a:gd name="connsiteX7" fmla="*/ 1309399 w 1780281"/>
                      <a:gd name="connsiteY7" fmla="*/ 341507 h 1062815"/>
                      <a:gd name="connsiteX8" fmla="*/ 1232125 w 1780281"/>
                      <a:gd name="connsiteY8" fmla="*/ 296431 h 1062815"/>
                      <a:gd name="connsiteX9" fmla="*/ 1129094 w 1780281"/>
                      <a:gd name="connsiteY9" fmla="*/ 244916 h 1062815"/>
                      <a:gd name="connsiteX10" fmla="*/ 1032503 w 1780281"/>
                      <a:gd name="connsiteY10" fmla="*/ 199840 h 1062815"/>
                      <a:gd name="connsiteX11" fmla="*/ 993866 w 1780281"/>
                      <a:gd name="connsiteY11" fmla="*/ 180521 h 1062815"/>
                      <a:gd name="connsiteX12" fmla="*/ 890835 w 1780281"/>
                      <a:gd name="connsiteY12" fmla="*/ 129006 h 1062815"/>
                      <a:gd name="connsiteX13" fmla="*/ 820001 w 1780281"/>
                      <a:gd name="connsiteY13" fmla="*/ 51733 h 1062815"/>
                      <a:gd name="connsiteX14" fmla="*/ 710531 w 1780281"/>
                      <a:gd name="connsiteY14" fmla="*/ 217 h 1062815"/>
                      <a:gd name="connsiteX15" fmla="*/ 613939 w 1780281"/>
                      <a:gd name="connsiteY15" fmla="*/ 71051 h 1062815"/>
                      <a:gd name="connsiteX16" fmla="*/ 659016 w 1780281"/>
                      <a:gd name="connsiteY16" fmla="*/ 141885 h 1062815"/>
                      <a:gd name="connsiteX17" fmla="*/ 762047 w 1780281"/>
                      <a:gd name="connsiteY17" fmla="*/ 199840 h 1062815"/>
                      <a:gd name="connsiteX18" fmla="*/ 877956 w 1780281"/>
                      <a:gd name="connsiteY18" fmla="*/ 283552 h 1062815"/>
                      <a:gd name="connsiteX19" fmla="*/ 955230 w 1780281"/>
                      <a:gd name="connsiteY19" fmla="*/ 386583 h 1062815"/>
                      <a:gd name="connsiteX20" fmla="*/ 980987 w 1780281"/>
                      <a:gd name="connsiteY20" fmla="*/ 450978 h 1062815"/>
                      <a:gd name="connsiteX21" fmla="*/ 961669 w 1780281"/>
                      <a:gd name="connsiteY21" fmla="*/ 438099 h 1062815"/>
                      <a:gd name="connsiteX22" fmla="*/ 826441 w 1780281"/>
                      <a:gd name="connsiteY22" fmla="*/ 354386 h 1062815"/>
                      <a:gd name="connsiteX23" fmla="*/ 755607 w 1780281"/>
                      <a:gd name="connsiteY23" fmla="*/ 309310 h 1062815"/>
                      <a:gd name="connsiteX24" fmla="*/ 671894 w 1780281"/>
                      <a:gd name="connsiteY24" fmla="*/ 238476 h 1062815"/>
                      <a:gd name="connsiteX25" fmla="*/ 568863 w 1780281"/>
                      <a:gd name="connsiteY25" fmla="*/ 180521 h 1062815"/>
                      <a:gd name="connsiteX26" fmla="*/ 414317 w 1780281"/>
                      <a:gd name="connsiteY26" fmla="*/ 83930 h 1062815"/>
                      <a:gd name="connsiteX27" fmla="*/ 291968 w 1780281"/>
                      <a:gd name="connsiteY27" fmla="*/ 25975 h 1062815"/>
                      <a:gd name="connsiteX28" fmla="*/ 163179 w 1780281"/>
                      <a:gd name="connsiteY28" fmla="*/ 38854 h 1062815"/>
                      <a:gd name="connsiteX29" fmla="*/ 163179 w 1780281"/>
                      <a:gd name="connsiteY29" fmla="*/ 90369 h 1062815"/>
                      <a:gd name="connsiteX30" fmla="*/ 234013 w 1780281"/>
                      <a:gd name="connsiteY30" fmla="*/ 135445 h 1062815"/>
                      <a:gd name="connsiteX31" fmla="*/ 298407 w 1780281"/>
                      <a:gd name="connsiteY31" fmla="*/ 161203 h 1062815"/>
                      <a:gd name="connsiteX32" fmla="*/ 394999 w 1780281"/>
                      <a:gd name="connsiteY32" fmla="*/ 206279 h 1062815"/>
                      <a:gd name="connsiteX33" fmla="*/ 555985 w 1780281"/>
                      <a:gd name="connsiteY33" fmla="*/ 283552 h 1062815"/>
                      <a:gd name="connsiteX34" fmla="*/ 684773 w 1780281"/>
                      <a:gd name="connsiteY34" fmla="*/ 405902 h 1062815"/>
                      <a:gd name="connsiteX35" fmla="*/ 774925 w 1780281"/>
                      <a:gd name="connsiteY35" fmla="*/ 470296 h 1062815"/>
                      <a:gd name="connsiteX36" fmla="*/ 865077 w 1780281"/>
                      <a:gd name="connsiteY36" fmla="*/ 521812 h 1062815"/>
                      <a:gd name="connsiteX37" fmla="*/ 845759 w 1780281"/>
                      <a:gd name="connsiteY37" fmla="*/ 528251 h 1062815"/>
                      <a:gd name="connsiteX38" fmla="*/ 781365 w 1780281"/>
                      <a:gd name="connsiteY38" fmla="*/ 489614 h 1062815"/>
                      <a:gd name="connsiteX39" fmla="*/ 613939 w 1780281"/>
                      <a:gd name="connsiteY39" fmla="*/ 399462 h 1062815"/>
                      <a:gd name="connsiteX40" fmla="*/ 536666 w 1780281"/>
                      <a:gd name="connsiteY40" fmla="*/ 322189 h 1062815"/>
                      <a:gd name="connsiteX41" fmla="*/ 343483 w 1780281"/>
                      <a:gd name="connsiteY41" fmla="*/ 232037 h 1062815"/>
                      <a:gd name="connsiteX42" fmla="*/ 253331 w 1780281"/>
                      <a:gd name="connsiteY42" fmla="*/ 186961 h 1062815"/>
                      <a:gd name="connsiteX43" fmla="*/ 156739 w 1780281"/>
                      <a:gd name="connsiteY43" fmla="*/ 167643 h 1062815"/>
                      <a:gd name="connsiteX44" fmla="*/ 15072 w 1780281"/>
                      <a:gd name="connsiteY44" fmla="*/ 135445 h 1062815"/>
                      <a:gd name="connsiteX45" fmla="*/ 21511 w 1780281"/>
                      <a:gd name="connsiteY45" fmla="*/ 232037 h 1062815"/>
                      <a:gd name="connsiteX46" fmla="*/ 169618 w 1780281"/>
                      <a:gd name="connsiteY46" fmla="*/ 277113 h 1062815"/>
                      <a:gd name="connsiteX47" fmla="*/ 330604 w 1780281"/>
                      <a:gd name="connsiteY47" fmla="*/ 347947 h 1062815"/>
                      <a:gd name="connsiteX48" fmla="*/ 452954 w 1780281"/>
                      <a:gd name="connsiteY48" fmla="*/ 399462 h 1062815"/>
                      <a:gd name="connsiteX49" fmla="*/ 543106 w 1780281"/>
                      <a:gd name="connsiteY49" fmla="*/ 450978 h 1062815"/>
                      <a:gd name="connsiteX50" fmla="*/ 659016 w 1780281"/>
                      <a:gd name="connsiteY50" fmla="*/ 528251 h 1062815"/>
                      <a:gd name="connsiteX51" fmla="*/ 710531 w 1780281"/>
                      <a:gd name="connsiteY51" fmla="*/ 586206 h 1062815"/>
                      <a:gd name="connsiteX52" fmla="*/ 762047 w 1780281"/>
                      <a:gd name="connsiteY52" fmla="*/ 657040 h 1062815"/>
                      <a:gd name="connsiteX53" fmla="*/ 684773 w 1780281"/>
                      <a:gd name="connsiteY53" fmla="*/ 573327 h 1062815"/>
                      <a:gd name="connsiteX54" fmla="*/ 575303 w 1780281"/>
                      <a:gd name="connsiteY54" fmla="*/ 508933 h 1062815"/>
                      <a:gd name="connsiteX55" fmla="*/ 465832 w 1780281"/>
                      <a:gd name="connsiteY55" fmla="*/ 450978 h 1062815"/>
                      <a:gd name="connsiteX56" fmla="*/ 246892 w 1780281"/>
                      <a:gd name="connsiteY56" fmla="*/ 354386 h 1062815"/>
                      <a:gd name="connsiteX57" fmla="*/ 137421 w 1780281"/>
                      <a:gd name="connsiteY57" fmla="*/ 315750 h 1062815"/>
                      <a:gd name="connsiteX58" fmla="*/ 47269 w 1780281"/>
                      <a:gd name="connsiteY58" fmla="*/ 354386 h 1062815"/>
                      <a:gd name="connsiteX59" fmla="*/ 66587 w 1780281"/>
                      <a:gd name="connsiteY59" fmla="*/ 412341 h 1062815"/>
                      <a:gd name="connsiteX60" fmla="*/ 105224 w 1780281"/>
                      <a:gd name="connsiteY60" fmla="*/ 438099 h 1062815"/>
                      <a:gd name="connsiteX61" fmla="*/ 195376 w 1780281"/>
                      <a:gd name="connsiteY61" fmla="*/ 457417 h 1062815"/>
                      <a:gd name="connsiteX62" fmla="*/ 272649 w 1780281"/>
                      <a:gd name="connsiteY62" fmla="*/ 476736 h 1062815"/>
                      <a:gd name="connsiteX63" fmla="*/ 382120 w 1780281"/>
                      <a:gd name="connsiteY63" fmla="*/ 541130 h 1062815"/>
                      <a:gd name="connsiteX64" fmla="*/ 478711 w 1780281"/>
                      <a:gd name="connsiteY64" fmla="*/ 592645 h 1062815"/>
                      <a:gd name="connsiteX65" fmla="*/ 575303 w 1780281"/>
                      <a:gd name="connsiteY65" fmla="*/ 631282 h 1062815"/>
                      <a:gd name="connsiteX66" fmla="*/ 652576 w 1780281"/>
                      <a:gd name="connsiteY66" fmla="*/ 676358 h 1062815"/>
                      <a:gd name="connsiteX67" fmla="*/ 684773 w 1780281"/>
                      <a:gd name="connsiteY67" fmla="*/ 702116 h 1062815"/>
                      <a:gd name="connsiteX68" fmla="*/ 697652 w 1780281"/>
                      <a:gd name="connsiteY68" fmla="*/ 747192 h 1062815"/>
                      <a:gd name="connsiteX69" fmla="*/ 639697 w 1780281"/>
                      <a:gd name="connsiteY69" fmla="*/ 702116 h 1062815"/>
                      <a:gd name="connsiteX70" fmla="*/ 562424 w 1780281"/>
                      <a:gd name="connsiteY70" fmla="*/ 650600 h 1062815"/>
                      <a:gd name="connsiteX71" fmla="*/ 452954 w 1780281"/>
                      <a:gd name="connsiteY71" fmla="*/ 605524 h 1062815"/>
                      <a:gd name="connsiteX72" fmla="*/ 375680 w 1780281"/>
                      <a:gd name="connsiteY72" fmla="*/ 579767 h 1062815"/>
                      <a:gd name="connsiteX73" fmla="*/ 259770 w 1780281"/>
                      <a:gd name="connsiteY73" fmla="*/ 560448 h 1062815"/>
                      <a:gd name="connsiteX74" fmla="*/ 266210 w 1780281"/>
                      <a:gd name="connsiteY74" fmla="*/ 599085 h 1062815"/>
                      <a:gd name="connsiteX75" fmla="*/ 304847 w 1780281"/>
                      <a:gd name="connsiteY75" fmla="*/ 637721 h 1062815"/>
                      <a:gd name="connsiteX76" fmla="*/ 394999 w 1780281"/>
                      <a:gd name="connsiteY76" fmla="*/ 676358 h 1062815"/>
                      <a:gd name="connsiteX77" fmla="*/ 452954 w 1780281"/>
                      <a:gd name="connsiteY77" fmla="*/ 708555 h 1062815"/>
                      <a:gd name="connsiteX78" fmla="*/ 536666 w 1780281"/>
                      <a:gd name="connsiteY78" fmla="*/ 740752 h 1062815"/>
                      <a:gd name="connsiteX79" fmla="*/ 697652 w 1780281"/>
                      <a:gd name="connsiteY79" fmla="*/ 824465 h 1062815"/>
                      <a:gd name="connsiteX80" fmla="*/ 716970 w 1780281"/>
                      <a:gd name="connsiteY80" fmla="*/ 856662 h 1062815"/>
                      <a:gd name="connsiteX81" fmla="*/ 774925 w 1780281"/>
                      <a:gd name="connsiteY81" fmla="*/ 908178 h 1062815"/>
                      <a:gd name="connsiteX82" fmla="*/ 865077 w 1780281"/>
                      <a:gd name="connsiteY82" fmla="*/ 959693 h 1062815"/>
                      <a:gd name="connsiteX83" fmla="*/ 935911 w 1780281"/>
                      <a:gd name="connsiteY83" fmla="*/ 985451 h 1062815"/>
                      <a:gd name="connsiteX84" fmla="*/ 974548 w 1780281"/>
                      <a:gd name="connsiteY84" fmla="*/ 998330 h 1062815"/>
                      <a:gd name="connsiteX85" fmla="*/ 1019624 w 1780281"/>
                      <a:gd name="connsiteY85" fmla="*/ 1024088 h 1062815"/>
                      <a:gd name="connsiteX86" fmla="*/ 1051821 w 1780281"/>
                      <a:gd name="connsiteY86" fmla="*/ 1043406 h 1062815"/>
                      <a:gd name="connsiteX87" fmla="*/ 1180610 w 1780281"/>
                      <a:gd name="connsiteY87" fmla="*/ 1062724 h 1062815"/>
                      <a:gd name="connsiteX88" fmla="*/ 1257883 w 1780281"/>
                      <a:gd name="connsiteY88" fmla="*/ 1049845 h 1062815"/>
                      <a:gd name="connsiteX89" fmla="*/ 1354475 w 1780281"/>
                      <a:gd name="connsiteY89" fmla="*/ 1030527 h 1062815"/>
                      <a:gd name="connsiteX90" fmla="*/ 1554097 w 1780281"/>
                      <a:gd name="connsiteY90" fmla="*/ 985451 h 1062815"/>
                      <a:gd name="connsiteX91" fmla="*/ 1579855 w 1780281"/>
                      <a:gd name="connsiteY91" fmla="*/ 979012 h 1062815"/>
                      <a:gd name="connsiteX92" fmla="*/ 1682886 w 1780281"/>
                      <a:gd name="connsiteY92" fmla="*/ 966133 h 1062815"/>
                      <a:gd name="connsiteX93" fmla="*/ 1734401 w 1780281"/>
                      <a:gd name="connsiteY93" fmla="*/ 972572 h 1062815"/>
                      <a:gd name="connsiteX94" fmla="*/ 1773038 w 1780281"/>
                      <a:gd name="connsiteY94" fmla="*/ 959693 h 1062815"/>
                      <a:gd name="connsiteX95" fmla="*/ 1779477 w 1780281"/>
                      <a:gd name="connsiteY95" fmla="*/ 940375 h 1062815"/>
                      <a:gd name="connsiteX96" fmla="*/ 1779477 w 1780281"/>
                      <a:gd name="connsiteY96" fmla="*/ 863102 h 1062815"/>
                      <a:gd name="connsiteX97" fmla="*/ 1773038 w 1780281"/>
                      <a:gd name="connsiteY97" fmla="*/ 779389 h 1062815"/>
                      <a:gd name="connsiteX98" fmla="*/ 1766599 w 1780281"/>
                      <a:gd name="connsiteY98" fmla="*/ 708555 h 1062815"/>
                      <a:gd name="connsiteX99" fmla="*/ 1702204 w 1780281"/>
                      <a:gd name="connsiteY99" fmla="*/ 624843 h 1062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</a:cxnLst>
                    <a:rect l="l" t="t" r="r" b="b"/>
                    <a:pathLst>
                      <a:path w="1780281" h="1062815">
                        <a:moveTo>
                          <a:pt x="1702204" y="624843"/>
                        </a:moveTo>
                        <a:cubicBezTo>
                          <a:pt x="1666787" y="610891"/>
                          <a:pt x="1588441" y="625916"/>
                          <a:pt x="1554097" y="624843"/>
                        </a:cubicBezTo>
                        <a:cubicBezTo>
                          <a:pt x="1519753" y="623770"/>
                          <a:pt x="1511167" y="623769"/>
                          <a:pt x="1496142" y="618403"/>
                        </a:cubicBezTo>
                        <a:cubicBezTo>
                          <a:pt x="1481117" y="613037"/>
                          <a:pt x="1475751" y="605524"/>
                          <a:pt x="1463945" y="592645"/>
                        </a:cubicBezTo>
                        <a:cubicBezTo>
                          <a:pt x="1452139" y="579766"/>
                          <a:pt x="1439260" y="560448"/>
                          <a:pt x="1425308" y="541130"/>
                        </a:cubicBezTo>
                        <a:cubicBezTo>
                          <a:pt x="1411356" y="521812"/>
                          <a:pt x="1393111" y="499274"/>
                          <a:pt x="1380232" y="476736"/>
                        </a:cubicBezTo>
                        <a:cubicBezTo>
                          <a:pt x="1367353" y="454198"/>
                          <a:pt x="1359840" y="428440"/>
                          <a:pt x="1348035" y="405902"/>
                        </a:cubicBezTo>
                        <a:cubicBezTo>
                          <a:pt x="1336230" y="383364"/>
                          <a:pt x="1328717" y="359752"/>
                          <a:pt x="1309399" y="341507"/>
                        </a:cubicBezTo>
                        <a:cubicBezTo>
                          <a:pt x="1290081" y="323262"/>
                          <a:pt x="1262176" y="312530"/>
                          <a:pt x="1232125" y="296431"/>
                        </a:cubicBezTo>
                        <a:cubicBezTo>
                          <a:pt x="1202074" y="280332"/>
                          <a:pt x="1162364" y="261015"/>
                          <a:pt x="1129094" y="244916"/>
                        </a:cubicBezTo>
                        <a:cubicBezTo>
                          <a:pt x="1095824" y="228817"/>
                          <a:pt x="1055041" y="210572"/>
                          <a:pt x="1032503" y="199840"/>
                        </a:cubicBezTo>
                        <a:cubicBezTo>
                          <a:pt x="1009965" y="189108"/>
                          <a:pt x="993866" y="180521"/>
                          <a:pt x="993866" y="180521"/>
                        </a:cubicBezTo>
                        <a:cubicBezTo>
                          <a:pt x="970255" y="168715"/>
                          <a:pt x="919812" y="150471"/>
                          <a:pt x="890835" y="129006"/>
                        </a:cubicBezTo>
                        <a:cubicBezTo>
                          <a:pt x="861858" y="107541"/>
                          <a:pt x="850052" y="73198"/>
                          <a:pt x="820001" y="51733"/>
                        </a:cubicBezTo>
                        <a:cubicBezTo>
                          <a:pt x="789950" y="30268"/>
                          <a:pt x="744875" y="-3003"/>
                          <a:pt x="710531" y="217"/>
                        </a:cubicBezTo>
                        <a:cubicBezTo>
                          <a:pt x="676187" y="3437"/>
                          <a:pt x="622525" y="47440"/>
                          <a:pt x="613939" y="71051"/>
                        </a:cubicBezTo>
                        <a:cubicBezTo>
                          <a:pt x="605353" y="94662"/>
                          <a:pt x="634331" y="120420"/>
                          <a:pt x="659016" y="141885"/>
                        </a:cubicBezTo>
                        <a:cubicBezTo>
                          <a:pt x="683701" y="163350"/>
                          <a:pt x="725557" y="176229"/>
                          <a:pt x="762047" y="199840"/>
                        </a:cubicBezTo>
                        <a:cubicBezTo>
                          <a:pt x="798537" y="223451"/>
                          <a:pt x="845759" y="252428"/>
                          <a:pt x="877956" y="283552"/>
                        </a:cubicBezTo>
                        <a:cubicBezTo>
                          <a:pt x="910153" y="314676"/>
                          <a:pt x="938058" y="358679"/>
                          <a:pt x="955230" y="386583"/>
                        </a:cubicBezTo>
                        <a:cubicBezTo>
                          <a:pt x="972402" y="414487"/>
                          <a:pt x="980987" y="450978"/>
                          <a:pt x="980987" y="450978"/>
                        </a:cubicBezTo>
                        <a:cubicBezTo>
                          <a:pt x="982060" y="459564"/>
                          <a:pt x="961669" y="438099"/>
                          <a:pt x="961669" y="438099"/>
                        </a:cubicBezTo>
                        <a:lnTo>
                          <a:pt x="826441" y="354386"/>
                        </a:lnTo>
                        <a:cubicBezTo>
                          <a:pt x="792097" y="332921"/>
                          <a:pt x="781365" y="328628"/>
                          <a:pt x="755607" y="309310"/>
                        </a:cubicBezTo>
                        <a:cubicBezTo>
                          <a:pt x="729849" y="289992"/>
                          <a:pt x="703018" y="259941"/>
                          <a:pt x="671894" y="238476"/>
                        </a:cubicBezTo>
                        <a:cubicBezTo>
                          <a:pt x="640770" y="217011"/>
                          <a:pt x="611792" y="206279"/>
                          <a:pt x="568863" y="180521"/>
                        </a:cubicBezTo>
                        <a:cubicBezTo>
                          <a:pt x="525934" y="154763"/>
                          <a:pt x="460466" y="109688"/>
                          <a:pt x="414317" y="83930"/>
                        </a:cubicBezTo>
                        <a:cubicBezTo>
                          <a:pt x="368168" y="58172"/>
                          <a:pt x="333824" y="33488"/>
                          <a:pt x="291968" y="25975"/>
                        </a:cubicBezTo>
                        <a:cubicBezTo>
                          <a:pt x="250112" y="18462"/>
                          <a:pt x="184644" y="28122"/>
                          <a:pt x="163179" y="38854"/>
                        </a:cubicBezTo>
                        <a:cubicBezTo>
                          <a:pt x="141714" y="49586"/>
                          <a:pt x="151373" y="74270"/>
                          <a:pt x="163179" y="90369"/>
                        </a:cubicBezTo>
                        <a:cubicBezTo>
                          <a:pt x="174985" y="106467"/>
                          <a:pt x="211475" y="123639"/>
                          <a:pt x="234013" y="135445"/>
                        </a:cubicBezTo>
                        <a:cubicBezTo>
                          <a:pt x="256551" y="147251"/>
                          <a:pt x="271576" y="149397"/>
                          <a:pt x="298407" y="161203"/>
                        </a:cubicBezTo>
                        <a:cubicBezTo>
                          <a:pt x="325238" y="173009"/>
                          <a:pt x="394999" y="206279"/>
                          <a:pt x="394999" y="206279"/>
                        </a:cubicBezTo>
                        <a:cubicBezTo>
                          <a:pt x="437929" y="226671"/>
                          <a:pt x="507689" y="250281"/>
                          <a:pt x="555985" y="283552"/>
                        </a:cubicBezTo>
                        <a:cubicBezTo>
                          <a:pt x="604281" y="316823"/>
                          <a:pt x="648283" y="374778"/>
                          <a:pt x="684773" y="405902"/>
                        </a:cubicBezTo>
                        <a:cubicBezTo>
                          <a:pt x="721263" y="437026"/>
                          <a:pt x="744875" y="450978"/>
                          <a:pt x="774925" y="470296"/>
                        </a:cubicBezTo>
                        <a:cubicBezTo>
                          <a:pt x="804975" y="489614"/>
                          <a:pt x="865077" y="521812"/>
                          <a:pt x="865077" y="521812"/>
                        </a:cubicBezTo>
                        <a:cubicBezTo>
                          <a:pt x="876883" y="531471"/>
                          <a:pt x="859711" y="533617"/>
                          <a:pt x="845759" y="528251"/>
                        </a:cubicBezTo>
                        <a:cubicBezTo>
                          <a:pt x="831807" y="522885"/>
                          <a:pt x="820002" y="511079"/>
                          <a:pt x="781365" y="489614"/>
                        </a:cubicBezTo>
                        <a:cubicBezTo>
                          <a:pt x="742728" y="468149"/>
                          <a:pt x="654722" y="427366"/>
                          <a:pt x="613939" y="399462"/>
                        </a:cubicBezTo>
                        <a:cubicBezTo>
                          <a:pt x="573156" y="371558"/>
                          <a:pt x="581742" y="350093"/>
                          <a:pt x="536666" y="322189"/>
                        </a:cubicBezTo>
                        <a:cubicBezTo>
                          <a:pt x="491590" y="294285"/>
                          <a:pt x="390705" y="254575"/>
                          <a:pt x="343483" y="232037"/>
                        </a:cubicBezTo>
                        <a:cubicBezTo>
                          <a:pt x="296260" y="209499"/>
                          <a:pt x="284455" y="197693"/>
                          <a:pt x="253331" y="186961"/>
                        </a:cubicBezTo>
                        <a:cubicBezTo>
                          <a:pt x="222207" y="176229"/>
                          <a:pt x="196449" y="176229"/>
                          <a:pt x="156739" y="167643"/>
                        </a:cubicBezTo>
                        <a:cubicBezTo>
                          <a:pt x="117029" y="159057"/>
                          <a:pt x="37610" y="124713"/>
                          <a:pt x="15072" y="135445"/>
                        </a:cubicBezTo>
                        <a:cubicBezTo>
                          <a:pt x="-7466" y="146177"/>
                          <a:pt x="-4247" y="208426"/>
                          <a:pt x="21511" y="232037"/>
                        </a:cubicBezTo>
                        <a:cubicBezTo>
                          <a:pt x="47269" y="255648"/>
                          <a:pt x="118103" y="257795"/>
                          <a:pt x="169618" y="277113"/>
                        </a:cubicBezTo>
                        <a:cubicBezTo>
                          <a:pt x="221133" y="296431"/>
                          <a:pt x="283381" y="327556"/>
                          <a:pt x="330604" y="347947"/>
                        </a:cubicBezTo>
                        <a:cubicBezTo>
                          <a:pt x="377827" y="368338"/>
                          <a:pt x="417537" y="382290"/>
                          <a:pt x="452954" y="399462"/>
                        </a:cubicBezTo>
                        <a:cubicBezTo>
                          <a:pt x="488371" y="416634"/>
                          <a:pt x="508762" y="429513"/>
                          <a:pt x="543106" y="450978"/>
                        </a:cubicBezTo>
                        <a:cubicBezTo>
                          <a:pt x="577450" y="472443"/>
                          <a:pt x="631112" y="505713"/>
                          <a:pt x="659016" y="528251"/>
                        </a:cubicBezTo>
                        <a:cubicBezTo>
                          <a:pt x="686920" y="550789"/>
                          <a:pt x="693359" y="564741"/>
                          <a:pt x="710531" y="586206"/>
                        </a:cubicBezTo>
                        <a:cubicBezTo>
                          <a:pt x="727703" y="607671"/>
                          <a:pt x="766340" y="659187"/>
                          <a:pt x="762047" y="657040"/>
                        </a:cubicBezTo>
                        <a:cubicBezTo>
                          <a:pt x="757754" y="654893"/>
                          <a:pt x="715897" y="598011"/>
                          <a:pt x="684773" y="573327"/>
                        </a:cubicBezTo>
                        <a:cubicBezTo>
                          <a:pt x="653649" y="548642"/>
                          <a:pt x="611793" y="529324"/>
                          <a:pt x="575303" y="508933"/>
                        </a:cubicBezTo>
                        <a:cubicBezTo>
                          <a:pt x="538813" y="488542"/>
                          <a:pt x="520567" y="476736"/>
                          <a:pt x="465832" y="450978"/>
                        </a:cubicBezTo>
                        <a:cubicBezTo>
                          <a:pt x="411097" y="425220"/>
                          <a:pt x="301627" y="376924"/>
                          <a:pt x="246892" y="354386"/>
                        </a:cubicBezTo>
                        <a:cubicBezTo>
                          <a:pt x="192157" y="331848"/>
                          <a:pt x="170691" y="315750"/>
                          <a:pt x="137421" y="315750"/>
                        </a:cubicBezTo>
                        <a:cubicBezTo>
                          <a:pt x="104151" y="315750"/>
                          <a:pt x="59075" y="338287"/>
                          <a:pt x="47269" y="354386"/>
                        </a:cubicBezTo>
                        <a:cubicBezTo>
                          <a:pt x="35463" y="370484"/>
                          <a:pt x="56928" y="398389"/>
                          <a:pt x="66587" y="412341"/>
                        </a:cubicBezTo>
                        <a:cubicBezTo>
                          <a:pt x="76246" y="426293"/>
                          <a:pt x="83759" y="430586"/>
                          <a:pt x="105224" y="438099"/>
                        </a:cubicBezTo>
                        <a:cubicBezTo>
                          <a:pt x="126689" y="445612"/>
                          <a:pt x="167472" y="450977"/>
                          <a:pt x="195376" y="457417"/>
                        </a:cubicBezTo>
                        <a:cubicBezTo>
                          <a:pt x="223280" y="463856"/>
                          <a:pt x="241525" y="462784"/>
                          <a:pt x="272649" y="476736"/>
                        </a:cubicBezTo>
                        <a:cubicBezTo>
                          <a:pt x="303773" y="490688"/>
                          <a:pt x="347776" y="521812"/>
                          <a:pt x="382120" y="541130"/>
                        </a:cubicBezTo>
                        <a:cubicBezTo>
                          <a:pt x="416464" y="560448"/>
                          <a:pt x="446514" y="577620"/>
                          <a:pt x="478711" y="592645"/>
                        </a:cubicBezTo>
                        <a:cubicBezTo>
                          <a:pt x="510908" y="607670"/>
                          <a:pt x="546325" y="617330"/>
                          <a:pt x="575303" y="631282"/>
                        </a:cubicBezTo>
                        <a:cubicBezTo>
                          <a:pt x="604280" y="645234"/>
                          <a:pt x="634331" y="664552"/>
                          <a:pt x="652576" y="676358"/>
                        </a:cubicBezTo>
                        <a:cubicBezTo>
                          <a:pt x="670821" y="688164"/>
                          <a:pt x="677260" y="690310"/>
                          <a:pt x="684773" y="702116"/>
                        </a:cubicBezTo>
                        <a:cubicBezTo>
                          <a:pt x="692286" y="713922"/>
                          <a:pt x="705165" y="747192"/>
                          <a:pt x="697652" y="747192"/>
                        </a:cubicBezTo>
                        <a:cubicBezTo>
                          <a:pt x="690139" y="747192"/>
                          <a:pt x="662235" y="718215"/>
                          <a:pt x="639697" y="702116"/>
                        </a:cubicBezTo>
                        <a:cubicBezTo>
                          <a:pt x="617159" y="686017"/>
                          <a:pt x="593548" y="666699"/>
                          <a:pt x="562424" y="650600"/>
                        </a:cubicBezTo>
                        <a:cubicBezTo>
                          <a:pt x="531300" y="634501"/>
                          <a:pt x="484078" y="617329"/>
                          <a:pt x="452954" y="605524"/>
                        </a:cubicBezTo>
                        <a:cubicBezTo>
                          <a:pt x="421830" y="593719"/>
                          <a:pt x="407877" y="587280"/>
                          <a:pt x="375680" y="579767"/>
                        </a:cubicBezTo>
                        <a:cubicBezTo>
                          <a:pt x="343483" y="572254"/>
                          <a:pt x="278015" y="557228"/>
                          <a:pt x="259770" y="560448"/>
                        </a:cubicBezTo>
                        <a:cubicBezTo>
                          <a:pt x="241525" y="563668"/>
                          <a:pt x="258697" y="586206"/>
                          <a:pt x="266210" y="599085"/>
                        </a:cubicBezTo>
                        <a:cubicBezTo>
                          <a:pt x="273723" y="611964"/>
                          <a:pt x="283382" y="624842"/>
                          <a:pt x="304847" y="637721"/>
                        </a:cubicBezTo>
                        <a:cubicBezTo>
                          <a:pt x="326312" y="650600"/>
                          <a:pt x="370314" y="664552"/>
                          <a:pt x="394999" y="676358"/>
                        </a:cubicBezTo>
                        <a:cubicBezTo>
                          <a:pt x="419683" y="688164"/>
                          <a:pt x="429343" y="697823"/>
                          <a:pt x="452954" y="708555"/>
                        </a:cubicBezTo>
                        <a:cubicBezTo>
                          <a:pt x="476565" y="719287"/>
                          <a:pt x="495883" y="721434"/>
                          <a:pt x="536666" y="740752"/>
                        </a:cubicBezTo>
                        <a:cubicBezTo>
                          <a:pt x="577449" y="760070"/>
                          <a:pt x="667602" y="805147"/>
                          <a:pt x="697652" y="824465"/>
                        </a:cubicBezTo>
                        <a:cubicBezTo>
                          <a:pt x="727702" y="843783"/>
                          <a:pt x="704091" y="842710"/>
                          <a:pt x="716970" y="856662"/>
                        </a:cubicBezTo>
                        <a:cubicBezTo>
                          <a:pt x="729849" y="870614"/>
                          <a:pt x="750241" y="891006"/>
                          <a:pt x="774925" y="908178"/>
                        </a:cubicBezTo>
                        <a:cubicBezTo>
                          <a:pt x="799609" y="925350"/>
                          <a:pt x="838246" y="946814"/>
                          <a:pt x="865077" y="959693"/>
                        </a:cubicBezTo>
                        <a:cubicBezTo>
                          <a:pt x="891908" y="972572"/>
                          <a:pt x="917666" y="979012"/>
                          <a:pt x="935911" y="985451"/>
                        </a:cubicBezTo>
                        <a:cubicBezTo>
                          <a:pt x="954156" y="991891"/>
                          <a:pt x="960596" y="991891"/>
                          <a:pt x="974548" y="998330"/>
                        </a:cubicBezTo>
                        <a:cubicBezTo>
                          <a:pt x="988500" y="1004770"/>
                          <a:pt x="1019624" y="1024088"/>
                          <a:pt x="1019624" y="1024088"/>
                        </a:cubicBezTo>
                        <a:cubicBezTo>
                          <a:pt x="1032503" y="1031601"/>
                          <a:pt x="1024990" y="1036967"/>
                          <a:pt x="1051821" y="1043406"/>
                        </a:cubicBezTo>
                        <a:cubicBezTo>
                          <a:pt x="1078652" y="1049845"/>
                          <a:pt x="1146266" y="1061651"/>
                          <a:pt x="1180610" y="1062724"/>
                        </a:cubicBezTo>
                        <a:cubicBezTo>
                          <a:pt x="1214954" y="1063797"/>
                          <a:pt x="1228906" y="1055211"/>
                          <a:pt x="1257883" y="1049845"/>
                        </a:cubicBezTo>
                        <a:cubicBezTo>
                          <a:pt x="1286860" y="1044479"/>
                          <a:pt x="1354475" y="1030527"/>
                          <a:pt x="1354475" y="1030527"/>
                        </a:cubicBezTo>
                        <a:lnTo>
                          <a:pt x="1554097" y="985451"/>
                        </a:lnTo>
                        <a:cubicBezTo>
                          <a:pt x="1591660" y="976865"/>
                          <a:pt x="1558390" y="982232"/>
                          <a:pt x="1579855" y="979012"/>
                        </a:cubicBezTo>
                        <a:cubicBezTo>
                          <a:pt x="1601320" y="975792"/>
                          <a:pt x="1657128" y="967206"/>
                          <a:pt x="1682886" y="966133"/>
                        </a:cubicBezTo>
                        <a:cubicBezTo>
                          <a:pt x="1708644" y="965060"/>
                          <a:pt x="1719376" y="973645"/>
                          <a:pt x="1734401" y="972572"/>
                        </a:cubicBezTo>
                        <a:cubicBezTo>
                          <a:pt x="1749426" y="971499"/>
                          <a:pt x="1773038" y="959693"/>
                          <a:pt x="1773038" y="959693"/>
                        </a:cubicBezTo>
                        <a:cubicBezTo>
                          <a:pt x="1780551" y="954327"/>
                          <a:pt x="1778404" y="956473"/>
                          <a:pt x="1779477" y="940375"/>
                        </a:cubicBezTo>
                        <a:cubicBezTo>
                          <a:pt x="1780550" y="924277"/>
                          <a:pt x="1780550" y="889933"/>
                          <a:pt x="1779477" y="863102"/>
                        </a:cubicBezTo>
                        <a:cubicBezTo>
                          <a:pt x="1778404" y="836271"/>
                          <a:pt x="1775184" y="805147"/>
                          <a:pt x="1773038" y="779389"/>
                        </a:cubicBezTo>
                        <a:cubicBezTo>
                          <a:pt x="1770892" y="753631"/>
                          <a:pt x="1770892" y="732166"/>
                          <a:pt x="1766599" y="708555"/>
                        </a:cubicBezTo>
                        <a:cubicBezTo>
                          <a:pt x="1762306" y="684944"/>
                          <a:pt x="1737621" y="638795"/>
                          <a:pt x="1702204" y="624843"/>
                        </a:cubicBezTo>
                        <a:close/>
                      </a:path>
                    </a:pathLst>
                  </a:custGeom>
                  <a:solidFill>
                    <a:srgbClr val="E2C4A6"/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38" name="Freeform 437"/>
                  <p:cNvSpPr/>
                  <p:nvPr/>
                </p:nvSpPr>
                <p:spPr>
                  <a:xfrm rot="2435396">
                    <a:off x="435429" y="0"/>
                    <a:ext cx="665297" cy="719481"/>
                  </a:xfrm>
                  <a:custGeom>
                    <a:avLst/>
                    <a:gdLst>
                      <a:gd name="connsiteX0" fmla="*/ 335276 w 406249"/>
                      <a:gd name="connsiteY0" fmla="*/ 1550 h 459422"/>
                      <a:gd name="connsiteX1" fmla="*/ 283760 w 406249"/>
                      <a:gd name="connsiteY1" fmla="*/ 20868 h 459422"/>
                      <a:gd name="connsiteX2" fmla="*/ 264442 w 406249"/>
                      <a:gd name="connsiteY2" fmla="*/ 65944 h 459422"/>
                      <a:gd name="connsiteX3" fmla="*/ 258002 w 406249"/>
                      <a:gd name="connsiteY3" fmla="*/ 130339 h 459422"/>
                      <a:gd name="connsiteX4" fmla="*/ 264442 w 406249"/>
                      <a:gd name="connsiteY4" fmla="*/ 207612 h 459422"/>
                      <a:gd name="connsiteX5" fmla="*/ 270881 w 406249"/>
                      <a:gd name="connsiteY5" fmla="*/ 278446 h 459422"/>
                      <a:gd name="connsiteX6" fmla="*/ 283760 w 406249"/>
                      <a:gd name="connsiteY6" fmla="*/ 291325 h 459422"/>
                      <a:gd name="connsiteX7" fmla="*/ 283760 w 406249"/>
                      <a:gd name="connsiteY7" fmla="*/ 297764 h 459422"/>
                      <a:gd name="connsiteX8" fmla="*/ 232245 w 406249"/>
                      <a:gd name="connsiteY8" fmla="*/ 304204 h 459422"/>
                      <a:gd name="connsiteX9" fmla="*/ 180729 w 406249"/>
                      <a:gd name="connsiteY9" fmla="*/ 310643 h 459422"/>
                      <a:gd name="connsiteX10" fmla="*/ 109895 w 406249"/>
                      <a:gd name="connsiteY10" fmla="*/ 329961 h 459422"/>
                      <a:gd name="connsiteX11" fmla="*/ 71259 w 406249"/>
                      <a:gd name="connsiteY11" fmla="*/ 349280 h 459422"/>
                      <a:gd name="connsiteX12" fmla="*/ 32622 w 406249"/>
                      <a:gd name="connsiteY12" fmla="*/ 381477 h 459422"/>
                      <a:gd name="connsiteX13" fmla="*/ 425 w 406249"/>
                      <a:gd name="connsiteY13" fmla="*/ 407235 h 459422"/>
                      <a:gd name="connsiteX14" fmla="*/ 13304 w 406249"/>
                      <a:gd name="connsiteY14" fmla="*/ 439432 h 459422"/>
                      <a:gd name="connsiteX15" fmla="*/ 13304 w 406249"/>
                      <a:gd name="connsiteY15" fmla="*/ 458750 h 459422"/>
                      <a:gd name="connsiteX16" fmla="*/ 39062 w 406249"/>
                      <a:gd name="connsiteY16" fmla="*/ 452311 h 459422"/>
                      <a:gd name="connsiteX17" fmla="*/ 122774 w 406249"/>
                      <a:gd name="connsiteY17" fmla="*/ 426553 h 459422"/>
                      <a:gd name="connsiteX18" fmla="*/ 225805 w 406249"/>
                      <a:gd name="connsiteY18" fmla="*/ 407235 h 459422"/>
                      <a:gd name="connsiteX19" fmla="*/ 328836 w 406249"/>
                      <a:gd name="connsiteY19" fmla="*/ 387916 h 459422"/>
                      <a:gd name="connsiteX20" fmla="*/ 386791 w 406249"/>
                      <a:gd name="connsiteY20" fmla="*/ 368598 h 459422"/>
                      <a:gd name="connsiteX21" fmla="*/ 406109 w 406249"/>
                      <a:gd name="connsiteY21" fmla="*/ 317082 h 459422"/>
                      <a:gd name="connsiteX22" fmla="*/ 393231 w 406249"/>
                      <a:gd name="connsiteY22" fmla="*/ 310643 h 459422"/>
                      <a:gd name="connsiteX23" fmla="*/ 406109 w 406249"/>
                      <a:gd name="connsiteY23" fmla="*/ 207612 h 459422"/>
                      <a:gd name="connsiteX24" fmla="*/ 399670 w 406249"/>
                      <a:gd name="connsiteY24" fmla="*/ 123899 h 459422"/>
                      <a:gd name="connsiteX25" fmla="*/ 393231 w 406249"/>
                      <a:gd name="connsiteY25" fmla="*/ 59505 h 459422"/>
                      <a:gd name="connsiteX26" fmla="*/ 335276 w 406249"/>
                      <a:gd name="connsiteY26" fmla="*/ 1550 h 45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406249" h="459422">
                        <a:moveTo>
                          <a:pt x="335276" y="1550"/>
                        </a:moveTo>
                        <a:cubicBezTo>
                          <a:pt x="317031" y="-4890"/>
                          <a:pt x="295566" y="10136"/>
                          <a:pt x="283760" y="20868"/>
                        </a:cubicBezTo>
                        <a:cubicBezTo>
                          <a:pt x="271954" y="31600"/>
                          <a:pt x="268735" y="47699"/>
                          <a:pt x="264442" y="65944"/>
                        </a:cubicBezTo>
                        <a:cubicBezTo>
                          <a:pt x="260149" y="84189"/>
                          <a:pt x="258002" y="106728"/>
                          <a:pt x="258002" y="130339"/>
                        </a:cubicBezTo>
                        <a:cubicBezTo>
                          <a:pt x="258002" y="153950"/>
                          <a:pt x="262295" y="182927"/>
                          <a:pt x="264442" y="207612"/>
                        </a:cubicBezTo>
                        <a:cubicBezTo>
                          <a:pt x="266589" y="232297"/>
                          <a:pt x="267661" y="264494"/>
                          <a:pt x="270881" y="278446"/>
                        </a:cubicBezTo>
                        <a:cubicBezTo>
                          <a:pt x="274101" y="292398"/>
                          <a:pt x="283760" y="291325"/>
                          <a:pt x="283760" y="291325"/>
                        </a:cubicBezTo>
                        <a:cubicBezTo>
                          <a:pt x="285906" y="294545"/>
                          <a:pt x="292346" y="295618"/>
                          <a:pt x="283760" y="297764"/>
                        </a:cubicBezTo>
                        <a:cubicBezTo>
                          <a:pt x="275174" y="299910"/>
                          <a:pt x="232245" y="304204"/>
                          <a:pt x="232245" y="304204"/>
                        </a:cubicBezTo>
                        <a:cubicBezTo>
                          <a:pt x="215073" y="306350"/>
                          <a:pt x="201121" y="306350"/>
                          <a:pt x="180729" y="310643"/>
                        </a:cubicBezTo>
                        <a:cubicBezTo>
                          <a:pt x="160337" y="314936"/>
                          <a:pt x="128140" y="323522"/>
                          <a:pt x="109895" y="329961"/>
                        </a:cubicBezTo>
                        <a:cubicBezTo>
                          <a:pt x="91650" y="336401"/>
                          <a:pt x="84138" y="340694"/>
                          <a:pt x="71259" y="349280"/>
                        </a:cubicBezTo>
                        <a:cubicBezTo>
                          <a:pt x="58380" y="357866"/>
                          <a:pt x="44428" y="371818"/>
                          <a:pt x="32622" y="381477"/>
                        </a:cubicBezTo>
                        <a:cubicBezTo>
                          <a:pt x="20816" y="391136"/>
                          <a:pt x="3645" y="397576"/>
                          <a:pt x="425" y="407235"/>
                        </a:cubicBezTo>
                        <a:cubicBezTo>
                          <a:pt x="-2795" y="416894"/>
                          <a:pt x="13304" y="439432"/>
                          <a:pt x="13304" y="439432"/>
                        </a:cubicBezTo>
                        <a:cubicBezTo>
                          <a:pt x="15450" y="448018"/>
                          <a:pt x="13304" y="458750"/>
                          <a:pt x="13304" y="458750"/>
                        </a:cubicBezTo>
                        <a:cubicBezTo>
                          <a:pt x="17597" y="460897"/>
                          <a:pt x="20817" y="457677"/>
                          <a:pt x="39062" y="452311"/>
                        </a:cubicBezTo>
                        <a:cubicBezTo>
                          <a:pt x="57307" y="446945"/>
                          <a:pt x="91650" y="434066"/>
                          <a:pt x="122774" y="426553"/>
                        </a:cubicBezTo>
                        <a:cubicBezTo>
                          <a:pt x="153898" y="419040"/>
                          <a:pt x="225805" y="407235"/>
                          <a:pt x="225805" y="407235"/>
                        </a:cubicBezTo>
                        <a:cubicBezTo>
                          <a:pt x="260149" y="400796"/>
                          <a:pt x="302005" y="394356"/>
                          <a:pt x="328836" y="387916"/>
                        </a:cubicBezTo>
                        <a:cubicBezTo>
                          <a:pt x="355667" y="381477"/>
                          <a:pt x="373912" y="380404"/>
                          <a:pt x="386791" y="368598"/>
                        </a:cubicBezTo>
                        <a:cubicBezTo>
                          <a:pt x="399670" y="356792"/>
                          <a:pt x="405036" y="326741"/>
                          <a:pt x="406109" y="317082"/>
                        </a:cubicBezTo>
                        <a:cubicBezTo>
                          <a:pt x="407182" y="307423"/>
                          <a:pt x="393231" y="328888"/>
                          <a:pt x="393231" y="310643"/>
                        </a:cubicBezTo>
                        <a:cubicBezTo>
                          <a:pt x="393231" y="292398"/>
                          <a:pt x="405036" y="238736"/>
                          <a:pt x="406109" y="207612"/>
                        </a:cubicBezTo>
                        <a:cubicBezTo>
                          <a:pt x="407182" y="176488"/>
                          <a:pt x="401816" y="148584"/>
                          <a:pt x="399670" y="123899"/>
                        </a:cubicBezTo>
                        <a:cubicBezTo>
                          <a:pt x="397524" y="99214"/>
                          <a:pt x="396451" y="78823"/>
                          <a:pt x="393231" y="59505"/>
                        </a:cubicBezTo>
                        <a:cubicBezTo>
                          <a:pt x="390011" y="40187"/>
                          <a:pt x="353521" y="7990"/>
                          <a:pt x="335276" y="155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323" name="Group 322"/>
                <p:cNvGrpSpPr/>
                <p:nvPr/>
              </p:nvGrpSpPr>
              <p:grpSpPr>
                <a:xfrm>
                  <a:off x="0" y="92529"/>
                  <a:ext cx="5793741" cy="4616452"/>
                  <a:chOff x="0" y="0"/>
                  <a:chExt cx="5794330" cy="4616452"/>
                </a:xfrm>
              </p:grpSpPr>
              <p:grpSp>
                <p:nvGrpSpPr>
                  <p:cNvPr id="354" name="Group 353"/>
                  <p:cNvGrpSpPr/>
                  <p:nvPr/>
                </p:nvGrpSpPr>
                <p:grpSpPr>
                  <a:xfrm rot="1811281">
                    <a:off x="0" y="0"/>
                    <a:ext cx="5794330" cy="4616452"/>
                    <a:chOff x="0" y="0"/>
                    <a:chExt cx="5794330" cy="4616452"/>
                  </a:xfrm>
                </p:grpSpPr>
                <p:sp>
                  <p:nvSpPr>
                    <p:cNvPr id="358" name="Freeform 357"/>
                    <p:cNvSpPr>
                      <a:spLocks/>
                    </p:cNvSpPr>
                    <p:nvPr/>
                  </p:nvSpPr>
                  <p:spPr bwMode="auto">
                    <a:xfrm rot="1233580">
                      <a:off x="0" y="2627290"/>
                      <a:ext cx="447689" cy="372632"/>
                    </a:xfrm>
                    <a:custGeom>
                      <a:avLst/>
                      <a:gdLst>
                        <a:gd name="T0" fmla="*/ 83880 w 186911"/>
                        <a:gd name="T1" fmla="*/ 4636 h 159303"/>
                        <a:gd name="T2" fmla="*/ 19486 w 186911"/>
                        <a:gd name="T3" fmla="*/ 56152 h 159303"/>
                        <a:gd name="T4" fmla="*/ 6607 w 186911"/>
                        <a:gd name="T5" fmla="*/ 75470 h 159303"/>
                        <a:gd name="T6" fmla="*/ 168 w 186911"/>
                        <a:gd name="T7" fmla="*/ 114107 h 159303"/>
                        <a:gd name="T8" fmla="*/ 13046 w 186911"/>
                        <a:gd name="T9" fmla="*/ 139865 h 159303"/>
                        <a:gd name="T10" fmla="*/ 32365 w 186911"/>
                        <a:gd name="T11" fmla="*/ 146304 h 159303"/>
                        <a:gd name="T12" fmla="*/ 64562 w 186911"/>
                        <a:gd name="T13" fmla="*/ 152743 h 159303"/>
                        <a:gd name="T14" fmla="*/ 83880 w 186911"/>
                        <a:gd name="T15" fmla="*/ 152743 h 159303"/>
                        <a:gd name="T16" fmla="*/ 109638 w 186911"/>
                        <a:gd name="T17" fmla="*/ 159183 h 159303"/>
                        <a:gd name="T18" fmla="*/ 154714 w 186911"/>
                        <a:gd name="T19" fmla="*/ 146304 h 159303"/>
                        <a:gd name="T20" fmla="*/ 180472 w 186911"/>
                        <a:gd name="T21" fmla="*/ 139865 h 159303"/>
                        <a:gd name="T22" fmla="*/ 186911 w 186911"/>
                        <a:gd name="T23" fmla="*/ 114107 h 159303"/>
                        <a:gd name="T24" fmla="*/ 180472 w 186911"/>
                        <a:gd name="T25" fmla="*/ 81910 h 159303"/>
                        <a:gd name="T26" fmla="*/ 174032 w 186911"/>
                        <a:gd name="T27" fmla="*/ 69031 h 159303"/>
                        <a:gd name="T28" fmla="*/ 167593 w 186911"/>
                        <a:gd name="T29" fmla="*/ 43273 h 159303"/>
                        <a:gd name="T30" fmla="*/ 154714 w 186911"/>
                        <a:gd name="T31" fmla="*/ 17515 h 159303"/>
                        <a:gd name="T32" fmla="*/ 141835 w 186911"/>
                        <a:gd name="T33" fmla="*/ 4636 h 159303"/>
                        <a:gd name="T34" fmla="*/ 83880 w 186911"/>
                        <a:gd name="T35" fmla="*/ 4636 h 159303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0" t="0" r="r" b="b"/>
                      <a:pathLst>
                        <a:path w="186911" h="159303">
                          <a:moveTo>
                            <a:pt x="83880" y="4636"/>
                          </a:moveTo>
                          <a:cubicBezTo>
                            <a:pt x="63489" y="13222"/>
                            <a:pt x="19486" y="56152"/>
                            <a:pt x="19486" y="56152"/>
                          </a:cubicBezTo>
                          <a:cubicBezTo>
                            <a:pt x="6607" y="67958"/>
                            <a:pt x="9827" y="65811"/>
                            <a:pt x="6607" y="75470"/>
                          </a:cubicBezTo>
                          <a:cubicBezTo>
                            <a:pt x="3387" y="85129"/>
                            <a:pt x="-905" y="103374"/>
                            <a:pt x="168" y="114107"/>
                          </a:cubicBezTo>
                          <a:cubicBezTo>
                            <a:pt x="1241" y="124840"/>
                            <a:pt x="13046" y="139865"/>
                            <a:pt x="13046" y="139865"/>
                          </a:cubicBezTo>
                          <a:cubicBezTo>
                            <a:pt x="18412" y="145231"/>
                            <a:pt x="23779" y="144158"/>
                            <a:pt x="32365" y="146304"/>
                          </a:cubicBezTo>
                          <a:cubicBezTo>
                            <a:pt x="40951" y="148450"/>
                            <a:pt x="64562" y="152743"/>
                            <a:pt x="64562" y="152743"/>
                          </a:cubicBezTo>
                          <a:cubicBezTo>
                            <a:pt x="73148" y="153816"/>
                            <a:pt x="76367" y="151670"/>
                            <a:pt x="83880" y="152743"/>
                          </a:cubicBezTo>
                          <a:cubicBezTo>
                            <a:pt x="91393" y="153816"/>
                            <a:pt x="97832" y="160256"/>
                            <a:pt x="109638" y="159183"/>
                          </a:cubicBezTo>
                          <a:cubicBezTo>
                            <a:pt x="121444" y="158110"/>
                            <a:pt x="154714" y="146304"/>
                            <a:pt x="154714" y="146304"/>
                          </a:cubicBezTo>
                          <a:cubicBezTo>
                            <a:pt x="166520" y="143084"/>
                            <a:pt x="180472" y="139865"/>
                            <a:pt x="180472" y="139865"/>
                          </a:cubicBezTo>
                          <a:cubicBezTo>
                            <a:pt x="185838" y="134499"/>
                            <a:pt x="186911" y="123766"/>
                            <a:pt x="186911" y="114107"/>
                          </a:cubicBezTo>
                          <a:cubicBezTo>
                            <a:pt x="186911" y="104448"/>
                            <a:pt x="180472" y="81910"/>
                            <a:pt x="180472" y="81910"/>
                          </a:cubicBezTo>
                          <a:cubicBezTo>
                            <a:pt x="178326" y="74397"/>
                            <a:pt x="174032" y="69031"/>
                            <a:pt x="174032" y="69031"/>
                          </a:cubicBezTo>
                          <a:cubicBezTo>
                            <a:pt x="171886" y="62592"/>
                            <a:pt x="167593" y="43273"/>
                            <a:pt x="167593" y="43273"/>
                          </a:cubicBezTo>
                          <a:cubicBezTo>
                            <a:pt x="164373" y="34687"/>
                            <a:pt x="154714" y="17515"/>
                            <a:pt x="154714" y="17515"/>
                          </a:cubicBezTo>
                          <a:cubicBezTo>
                            <a:pt x="150421" y="11076"/>
                            <a:pt x="141835" y="4636"/>
                            <a:pt x="141835" y="4636"/>
                          </a:cubicBezTo>
                          <a:cubicBezTo>
                            <a:pt x="136469" y="1416"/>
                            <a:pt x="104271" y="-3950"/>
                            <a:pt x="83880" y="4636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flat" cmpd="sng" algn="ctr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rot="0" vert="horz" wrap="square" lIns="91440" tIns="45720" rIns="91440" bIns="45720" anchor="ctr" anchorCtr="0" upright="1"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59" name="Freeform 358"/>
                    <p:cNvSpPr>
                      <a:spLocks/>
                    </p:cNvSpPr>
                    <p:nvPr/>
                  </p:nvSpPr>
                  <p:spPr bwMode="auto">
                    <a:xfrm rot="16588759" flipV="1">
                      <a:off x="573378" y="1712890"/>
                      <a:ext cx="1120866" cy="1854714"/>
                    </a:xfrm>
                    <a:custGeom>
                      <a:avLst/>
                      <a:gdLst>
                        <a:gd name="T0" fmla="*/ 143576 w 479256"/>
                        <a:gd name="T1" fmla="*/ 90999 h 773676"/>
                        <a:gd name="T2" fmla="*/ 27666 w 479256"/>
                        <a:gd name="T3" fmla="*/ 264864 h 773676"/>
                        <a:gd name="T4" fmla="*/ 1908 w 479256"/>
                        <a:gd name="T5" fmla="*/ 316380 h 773676"/>
                        <a:gd name="T6" fmla="*/ 1908 w 479256"/>
                        <a:gd name="T7" fmla="*/ 348577 h 773676"/>
                        <a:gd name="T8" fmla="*/ 14787 w 479256"/>
                        <a:gd name="T9" fmla="*/ 367895 h 773676"/>
                        <a:gd name="T10" fmla="*/ 34106 w 479256"/>
                        <a:gd name="T11" fmla="*/ 406532 h 773676"/>
                        <a:gd name="T12" fmla="*/ 53424 w 479256"/>
                        <a:gd name="T13" fmla="*/ 412971 h 773676"/>
                        <a:gd name="T14" fmla="*/ 92060 w 479256"/>
                        <a:gd name="T15" fmla="*/ 432290 h 773676"/>
                        <a:gd name="T16" fmla="*/ 143576 w 479256"/>
                        <a:gd name="T17" fmla="*/ 458047 h 773676"/>
                        <a:gd name="T18" fmla="*/ 182213 w 479256"/>
                        <a:gd name="T19" fmla="*/ 470926 h 773676"/>
                        <a:gd name="T20" fmla="*/ 246607 w 479256"/>
                        <a:gd name="T21" fmla="*/ 490245 h 773676"/>
                        <a:gd name="T22" fmla="*/ 253046 w 479256"/>
                        <a:gd name="T23" fmla="*/ 503123 h 773676"/>
                        <a:gd name="T24" fmla="*/ 220849 w 479256"/>
                        <a:gd name="T25" fmla="*/ 541760 h 773676"/>
                        <a:gd name="T26" fmla="*/ 188652 w 479256"/>
                        <a:gd name="T27" fmla="*/ 593276 h 773676"/>
                        <a:gd name="T28" fmla="*/ 150015 w 479256"/>
                        <a:gd name="T29" fmla="*/ 638352 h 773676"/>
                        <a:gd name="T30" fmla="*/ 130697 w 479256"/>
                        <a:gd name="T31" fmla="*/ 676988 h 773676"/>
                        <a:gd name="T32" fmla="*/ 92060 w 479256"/>
                        <a:gd name="T33" fmla="*/ 734943 h 773676"/>
                        <a:gd name="T34" fmla="*/ 150015 w 479256"/>
                        <a:gd name="T35" fmla="*/ 696307 h 773676"/>
                        <a:gd name="T36" fmla="*/ 124258 w 479256"/>
                        <a:gd name="T37" fmla="*/ 747822 h 773676"/>
                        <a:gd name="T38" fmla="*/ 169334 w 479256"/>
                        <a:gd name="T39" fmla="*/ 728504 h 773676"/>
                        <a:gd name="T40" fmla="*/ 156455 w 479256"/>
                        <a:gd name="T41" fmla="*/ 773580 h 773676"/>
                        <a:gd name="T42" fmla="*/ 188652 w 479256"/>
                        <a:gd name="T43" fmla="*/ 741383 h 773676"/>
                        <a:gd name="T44" fmla="*/ 214410 w 479256"/>
                        <a:gd name="T45" fmla="*/ 715625 h 773676"/>
                        <a:gd name="T46" fmla="*/ 253046 w 479256"/>
                        <a:gd name="T47" fmla="*/ 651230 h 773676"/>
                        <a:gd name="T48" fmla="*/ 291683 w 479256"/>
                        <a:gd name="T49" fmla="*/ 593276 h 773676"/>
                        <a:gd name="T50" fmla="*/ 317441 w 479256"/>
                        <a:gd name="T51" fmla="*/ 567518 h 773676"/>
                        <a:gd name="T52" fmla="*/ 323880 w 479256"/>
                        <a:gd name="T53" fmla="*/ 554639 h 773676"/>
                        <a:gd name="T54" fmla="*/ 368956 w 479256"/>
                        <a:gd name="T55" fmla="*/ 503123 h 773676"/>
                        <a:gd name="T56" fmla="*/ 401153 w 479256"/>
                        <a:gd name="T57" fmla="*/ 458047 h 773676"/>
                        <a:gd name="T58" fmla="*/ 368956 w 479256"/>
                        <a:gd name="T59" fmla="*/ 432290 h 773676"/>
                        <a:gd name="T60" fmla="*/ 311001 w 479256"/>
                        <a:gd name="T61" fmla="*/ 406532 h 773676"/>
                        <a:gd name="T62" fmla="*/ 285244 w 479256"/>
                        <a:gd name="T63" fmla="*/ 380774 h 773676"/>
                        <a:gd name="T64" fmla="*/ 278804 w 479256"/>
                        <a:gd name="T65" fmla="*/ 361456 h 773676"/>
                        <a:gd name="T66" fmla="*/ 291683 w 479256"/>
                        <a:gd name="T67" fmla="*/ 303501 h 773676"/>
                        <a:gd name="T68" fmla="*/ 298122 w 479256"/>
                        <a:gd name="T69" fmla="*/ 284183 h 773676"/>
                        <a:gd name="T70" fmla="*/ 323880 w 479256"/>
                        <a:gd name="T71" fmla="*/ 277743 h 773676"/>
                        <a:gd name="T72" fmla="*/ 343198 w 479256"/>
                        <a:gd name="T73" fmla="*/ 251985 h 773676"/>
                        <a:gd name="T74" fmla="*/ 394714 w 479256"/>
                        <a:gd name="T75" fmla="*/ 206909 h 773676"/>
                        <a:gd name="T76" fmla="*/ 426911 w 479256"/>
                        <a:gd name="T77" fmla="*/ 161833 h 773676"/>
                        <a:gd name="T78" fmla="*/ 446229 w 479256"/>
                        <a:gd name="T79" fmla="*/ 123197 h 773676"/>
                        <a:gd name="T80" fmla="*/ 471987 w 479256"/>
                        <a:gd name="T81" fmla="*/ 45923 h 773676"/>
                        <a:gd name="T82" fmla="*/ 471987 w 479256"/>
                        <a:gd name="T83" fmla="*/ 847 h 773676"/>
                        <a:gd name="T84" fmla="*/ 388275 w 479256"/>
                        <a:gd name="T85" fmla="*/ 20166 h 773676"/>
                        <a:gd name="T86" fmla="*/ 330320 w 479256"/>
                        <a:gd name="T87" fmla="*/ 65242 h 773676"/>
                        <a:gd name="T88" fmla="*/ 233728 w 479256"/>
                        <a:gd name="T89" fmla="*/ 71681 h 773676"/>
                        <a:gd name="T90" fmla="*/ 143576 w 479256"/>
                        <a:gd name="T91" fmla="*/ 90999 h 77367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0" t="0" r="r" b="b"/>
                      <a:pathLst>
                        <a:path w="479256" h="773676">
                          <a:moveTo>
                            <a:pt x="143576" y="90999"/>
                          </a:moveTo>
                          <a:cubicBezTo>
                            <a:pt x="109232" y="123196"/>
                            <a:pt x="51277" y="227301"/>
                            <a:pt x="27666" y="264864"/>
                          </a:cubicBezTo>
                          <a:cubicBezTo>
                            <a:pt x="4055" y="302427"/>
                            <a:pt x="1908" y="316380"/>
                            <a:pt x="1908" y="316380"/>
                          </a:cubicBezTo>
                          <a:cubicBezTo>
                            <a:pt x="-2385" y="330332"/>
                            <a:pt x="1908" y="348577"/>
                            <a:pt x="1908" y="348577"/>
                          </a:cubicBezTo>
                          <a:cubicBezTo>
                            <a:pt x="4054" y="357163"/>
                            <a:pt x="9421" y="358236"/>
                            <a:pt x="14787" y="367895"/>
                          </a:cubicBezTo>
                          <a:cubicBezTo>
                            <a:pt x="20153" y="377554"/>
                            <a:pt x="34106" y="406532"/>
                            <a:pt x="34106" y="406532"/>
                          </a:cubicBezTo>
                          <a:cubicBezTo>
                            <a:pt x="40545" y="414045"/>
                            <a:pt x="43765" y="408678"/>
                            <a:pt x="53424" y="412971"/>
                          </a:cubicBezTo>
                          <a:cubicBezTo>
                            <a:pt x="63083" y="417264"/>
                            <a:pt x="92060" y="432290"/>
                            <a:pt x="92060" y="432290"/>
                          </a:cubicBezTo>
                          <a:cubicBezTo>
                            <a:pt x="107085" y="439803"/>
                            <a:pt x="128551" y="451608"/>
                            <a:pt x="143576" y="458047"/>
                          </a:cubicBezTo>
                          <a:cubicBezTo>
                            <a:pt x="158601" y="464486"/>
                            <a:pt x="165041" y="465560"/>
                            <a:pt x="182213" y="470926"/>
                          </a:cubicBezTo>
                          <a:cubicBezTo>
                            <a:pt x="199385" y="476292"/>
                            <a:pt x="246607" y="490245"/>
                            <a:pt x="246607" y="490245"/>
                          </a:cubicBezTo>
                          <a:cubicBezTo>
                            <a:pt x="258413" y="495611"/>
                            <a:pt x="257339" y="494537"/>
                            <a:pt x="253046" y="503123"/>
                          </a:cubicBezTo>
                          <a:cubicBezTo>
                            <a:pt x="248753" y="511709"/>
                            <a:pt x="231581" y="526735"/>
                            <a:pt x="220849" y="541760"/>
                          </a:cubicBezTo>
                          <a:cubicBezTo>
                            <a:pt x="210117" y="556785"/>
                            <a:pt x="200458" y="577177"/>
                            <a:pt x="188652" y="593276"/>
                          </a:cubicBezTo>
                          <a:cubicBezTo>
                            <a:pt x="176846" y="609375"/>
                            <a:pt x="159674" y="624400"/>
                            <a:pt x="150015" y="638352"/>
                          </a:cubicBezTo>
                          <a:cubicBezTo>
                            <a:pt x="140356" y="652304"/>
                            <a:pt x="140356" y="660890"/>
                            <a:pt x="130697" y="676988"/>
                          </a:cubicBezTo>
                          <a:cubicBezTo>
                            <a:pt x="121038" y="693087"/>
                            <a:pt x="88840" y="731723"/>
                            <a:pt x="92060" y="734943"/>
                          </a:cubicBezTo>
                          <a:cubicBezTo>
                            <a:pt x="95280" y="738163"/>
                            <a:pt x="144649" y="694161"/>
                            <a:pt x="150015" y="696307"/>
                          </a:cubicBezTo>
                          <a:cubicBezTo>
                            <a:pt x="155381" y="698454"/>
                            <a:pt x="121038" y="742456"/>
                            <a:pt x="124258" y="747822"/>
                          </a:cubicBezTo>
                          <a:cubicBezTo>
                            <a:pt x="127478" y="753188"/>
                            <a:pt x="163968" y="724211"/>
                            <a:pt x="169334" y="728504"/>
                          </a:cubicBezTo>
                          <a:cubicBezTo>
                            <a:pt x="174700" y="732797"/>
                            <a:pt x="153235" y="771434"/>
                            <a:pt x="156455" y="773580"/>
                          </a:cubicBezTo>
                          <a:cubicBezTo>
                            <a:pt x="159675" y="775726"/>
                            <a:pt x="188652" y="741383"/>
                            <a:pt x="188652" y="741383"/>
                          </a:cubicBezTo>
                          <a:cubicBezTo>
                            <a:pt x="198311" y="731724"/>
                            <a:pt x="203678" y="730650"/>
                            <a:pt x="214410" y="715625"/>
                          </a:cubicBezTo>
                          <a:cubicBezTo>
                            <a:pt x="225142" y="700600"/>
                            <a:pt x="240167" y="671621"/>
                            <a:pt x="253046" y="651230"/>
                          </a:cubicBezTo>
                          <a:cubicBezTo>
                            <a:pt x="265925" y="630839"/>
                            <a:pt x="291683" y="593276"/>
                            <a:pt x="291683" y="593276"/>
                          </a:cubicBezTo>
                          <a:cubicBezTo>
                            <a:pt x="302416" y="579324"/>
                            <a:pt x="317441" y="567518"/>
                            <a:pt x="317441" y="567518"/>
                          </a:cubicBezTo>
                          <a:cubicBezTo>
                            <a:pt x="322807" y="561079"/>
                            <a:pt x="315294" y="565371"/>
                            <a:pt x="323880" y="554639"/>
                          </a:cubicBezTo>
                          <a:cubicBezTo>
                            <a:pt x="332466" y="543907"/>
                            <a:pt x="356077" y="519222"/>
                            <a:pt x="368956" y="503123"/>
                          </a:cubicBezTo>
                          <a:cubicBezTo>
                            <a:pt x="381835" y="487024"/>
                            <a:pt x="401153" y="458047"/>
                            <a:pt x="401153" y="458047"/>
                          </a:cubicBezTo>
                          <a:cubicBezTo>
                            <a:pt x="401153" y="446242"/>
                            <a:pt x="383981" y="440876"/>
                            <a:pt x="368956" y="432290"/>
                          </a:cubicBezTo>
                          <a:cubicBezTo>
                            <a:pt x="353931" y="423704"/>
                            <a:pt x="311001" y="406532"/>
                            <a:pt x="311001" y="406532"/>
                          </a:cubicBezTo>
                          <a:cubicBezTo>
                            <a:pt x="297049" y="397946"/>
                            <a:pt x="285244" y="380774"/>
                            <a:pt x="285244" y="380774"/>
                          </a:cubicBezTo>
                          <a:cubicBezTo>
                            <a:pt x="279878" y="373261"/>
                            <a:pt x="277731" y="374335"/>
                            <a:pt x="278804" y="361456"/>
                          </a:cubicBezTo>
                          <a:cubicBezTo>
                            <a:pt x="279877" y="348577"/>
                            <a:pt x="288463" y="316380"/>
                            <a:pt x="291683" y="303501"/>
                          </a:cubicBezTo>
                          <a:cubicBezTo>
                            <a:pt x="294903" y="290622"/>
                            <a:pt x="298122" y="284183"/>
                            <a:pt x="298122" y="284183"/>
                          </a:cubicBezTo>
                          <a:cubicBezTo>
                            <a:pt x="303488" y="279890"/>
                            <a:pt x="323880" y="277743"/>
                            <a:pt x="323880" y="277743"/>
                          </a:cubicBezTo>
                          <a:cubicBezTo>
                            <a:pt x="331393" y="272377"/>
                            <a:pt x="331392" y="263791"/>
                            <a:pt x="343198" y="251985"/>
                          </a:cubicBezTo>
                          <a:cubicBezTo>
                            <a:pt x="355004" y="240179"/>
                            <a:pt x="380762" y="221934"/>
                            <a:pt x="394714" y="206909"/>
                          </a:cubicBezTo>
                          <a:cubicBezTo>
                            <a:pt x="408666" y="191884"/>
                            <a:pt x="418325" y="175785"/>
                            <a:pt x="426911" y="161833"/>
                          </a:cubicBezTo>
                          <a:cubicBezTo>
                            <a:pt x="435497" y="147881"/>
                            <a:pt x="438716" y="142515"/>
                            <a:pt x="446229" y="123197"/>
                          </a:cubicBezTo>
                          <a:cubicBezTo>
                            <a:pt x="453742" y="103879"/>
                            <a:pt x="467694" y="66315"/>
                            <a:pt x="471987" y="45923"/>
                          </a:cubicBezTo>
                          <a:cubicBezTo>
                            <a:pt x="476280" y="25531"/>
                            <a:pt x="485939" y="5140"/>
                            <a:pt x="471987" y="847"/>
                          </a:cubicBezTo>
                          <a:cubicBezTo>
                            <a:pt x="458035" y="-3446"/>
                            <a:pt x="411886" y="9434"/>
                            <a:pt x="388275" y="20166"/>
                          </a:cubicBezTo>
                          <a:cubicBezTo>
                            <a:pt x="364664" y="30898"/>
                            <a:pt x="356078" y="56656"/>
                            <a:pt x="330320" y="65242"/>
                          </a:cubicBezTo>
                          <a:cubicBezTo>
                            <a:pt x="304562" y="73828"/>
                            <a:pt x="268072" y="67388"/>
                            <a:pt x="233728" y="71681"/>
                          </a:cubicBezTo>
                          <a:cubicBezTo>
                            <a:pt x="199384" y="75974"/>
                            <a:pt x="177920" y="58802"/>
                            <a:pt x="143576" y="90999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rgbClr val="562100"/>
                        </a:gs>
                        <a:gs pos="50000">
                          <a:srgbClr val="7F3400"/>
                        </a:gs>
                        <a:gs pos="100000">
                          <a:srgbClr val="983F02"/>
                        </a:gs>
                      </a:gsLst>
                      <a:path path="circle">
                        <a:fillToRect t="100000" r="100000"/>
                      </a:path>
                      <a:tileRect l="-100000" b="-100000"/>
                    </a:gradFill>
                    <a:ln w="12700" cap="flat" cmpd="sng" algn="ctr">
                      <a:solidFill>
                        <a:srgbClr val="843C0C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ctr" anchorCtr="0" upright="1"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grpSp>
                  <p:nvGrpSpPr>
                    <p:cNvPr id="360" name="Group 359"/>
                    <p:cNvGrpSpPr/>
                    <p:nvPr/>
                  </p:nvGrpSpPr>
                  <p:grpSpPr>
                    <a:xfrm rot="18934130">
                      <a:off x="206331" y="0"/>
                      <a:ext cx="5587999" cy="4616452"/>
                      <a:chOff x="0" y="0"/>
                      <a:chExt cx="5587999" cy="4616452"/>
                    </a:xfrm>
                  </p:grpSpPr>
                  <p:grpSp>
                    <p:nvGrpSpPr>
                      <p:cNvPr id="361" name="Group 360"/>
                      <p:cNvGrpSpPr/>
                      <p:nvPr/>
                    </p:nvGrpSpPr>
                    <p:grpSpPr>
                      <a:xfrm>
                        <a:off x="0" y="0"/>
                        <a:ext cx="5587999" cy="4616452"/>
                        <a:chOff x="0" y="0"/>
                        <a:chExt cx="5587999" cy="4616781"/>
                      </a:xfrm>
                    </p:grpSpPr>
                    <p:grpSp>
                      <p:nvGrpSpPr>
                        <p:cNvPr id="363" name="Group 362"/>
                        <p:cNvGrpSpPr/>
                        <p:nvPr/>
                      </p:nvGrpSpPr>
                      <p:grpSpPr>
                        <a:xfrm>
                          <a:off x="0" y="48986"/>
                          <a:ext cx="5587999" cy="4567795"/>
                          <a:chOff x="0" y="0"/>
                          <a:chExt cx="5587999" cy="4567795"/>
                        </a:xfrm>
                      </p:grpSpPr>
                      <p:grpSp>
                        <p:nvGrpSpPr>
                          <p:cNvPr id="377" name="Group 376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rot="2185761">
                            <a:off x="0" y="261764"/>
                            <a:ext cx="5587999" cy="4306031"/>
                            <a:chOff x="0" y="0"/>
                            <a:chExt cx="23902" cy="17955"/>
                          </a:xfrm>
                        </p:grpSpPr>
                        <p:grpSp>
                          <p:nvGrpSpPr>
                            <p:cNvPr id="382" name="Group 381"/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0" y="0"/>
                              <a:ext cx="23902" cy="17955"/>
                              <a:chOff x="0" y="0"/>
                              <a:chExt cx="23902" cy="17955"/>
                            </a:xfrm>
                          </p:grpSpPr>
                          <p:grpSp>
                            <p:nvGrpSpPr>
                              <p:cNvPr id="384" name="Group 383"/>
                              <p:cNvGrpSpPr>
                                <a:grpSpLocks/>
                              </p:cNvGrpSpPr>
                              <p:nvPr/>
                            </p:nvGrpSpPr>
                            <p:grpSpPr bwMode="auto">
                              <a:xfrm>
                                <a:off x="0" y="0"/>
                                <a:ext cx="23840" cy="17955"/>
                                <a:chOff x="0" y="0"/>
                                <a:chExt cx="23840" cy="17955"/>
                              </a:xfrm>
                            </p:grpSpPr>
                            <p:sp>
                              <p:nvSpPr>
                                <p:cNvPr id="388" name="Freeform 387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 rot="-337175">
                                  <a:off x="16678" y="6310"/>
                                  <a:ext cx="7162" cy="7020"/>
                                </a:xfrm>
                                <a:custGeom>
                                  <a:avLst/>
                                  <a:gdLst>
                                    <a:gd name="T0" fmla="*/ 16 w 586118"/>
                                    <a:gd name="T1" fmla="*/ 6763 h 578829"/>
                                    <a:gd name="T2" fmla="*/ 102307 w 586118"/>
                                    <a:gd name="T3" fmla="*/ 14572 h 578829"/>
                                    <a:gd name="T4" fmla="*/ 149519 w 586118"/>
                                    <a:gd name="T5" fmla="*/ 38001 h 578829"/>
                                    <a:gd name="T6" fmla="*/ 243941 w 586118"/>
                                    <a:gd name="T7" fmla="*/ 92666 h 578829"/>
                                    <a:gd name="T8" fmla="*/ 267547 w 586118"/>
                                    <a:gd name="T9" fmla="*/ 123903 h 578829"/>
                                    <a:gd name="T10" fmla="*/ 299021 w 586118"/>
                                    <a:gd name="T11" fmla="*/ 170758 h 578829"/>
                                    <a:gd name="T12" fmla="*/ 322627 w 586118"/>
                                    <a:gd name="T13" fmla="*/ 217614 h 578829"/>
                                    <a:gd name="T14" fmla="*/ 417051 w 586118"/>
                                    <a:gd name="T15" fmla="*/ 233233 h 578829"/>
                                    <a:gd name="T16" fmla="*/ 479999 w 586118"/>
                                    <a:gd name="T17" fmla="*/ 233233 h 578829"/>
                                    <a:gd name="T18" fmla="*/ 519341 w 586118"/>
                                    <a:gd name="T19" fmla="*/ 264469 h 578829"/>
                                    <a:gd name="T20" fmla="*/ 574421 w 586118"/>
                                    <a:gd name="T21" fmla="*/ 350371 h 578829"/>
                                    <a:gd name="T22" fmla="*/ 653108 w 586118"/>
                                    <a:gd name="T23" fmla="*/ 428465 h 578829"/>
                                    <a:gd name="T24" fmla="*/ 716056 w 586118"/>
                                    <a:gd name="T25" fmla="*/ 436273 h 578829"/>
                                    <a:gd name="T26" fmla="*/ 668845 w 586118"/>
                                    <a:gd name="T27" fmla="*/ 459701 h 578829"/>
                                    <a:gd name="T28" fmla="*/ 621633 w 586118"/>
                                    <a:gd name="T29" fmla="*/ 459701 h 578829"/>
                                    <a:gd name="T30" fmla="*/ 558685 w 586118"/>
                                    <a:gd name="T31" fmla="*/ 420655 h 578829"/>
                                    <a:gd name="T32" fmla="*/ 550816 w 586118"/>
                                    <a:gd name="T33" fmla="*/ 412846 h 578829"/>
                                    <a:gd name="T34" fmla="*/ 574421 w 586118"/>
                                    <a:gd name="T35" fmla="*/ 444082 h 578829"/>
                                    <a:gd name="T36" fmla="*/ 613765 w 586118"/>
                                    <a:gd name="T37" fmla="*/ 475319 h 578829"/>
                                    <a:gd name="T38" fmla="*/ 668845 w 586118"/>
                                    <a:gd name="T39" fmla="*/ 514366 h 578829"/>
                                    <a:gd name="T40" fmla="*/ 692451 w 586118"/>
                                    <a:gd name="T41" fmla="*/ 600268 h 578829"/>
                                    <a:gd name="T42" fmla="*/ 684583 w 586118"/>
                                    <a:gd name="T43" fmla="*/ 647124 h 578829"/>
                                    <a:gd name="T44" fmla="*/ 653108 w 586118"/>
                                    <a:gd name="T45" fmla="*/ 701789 h 578829"/>
                                    <a:gd name="T46" fmla="*/ 660976 w 586118"/>
                                    <a:gd name="T47" fmla="*/ 662743 h 578829"/>
                                    <a:gd name="T48" fmla="*/ 637371 w 586118"/>
                                    <a:gd name="T49" fmla="*/ 615887 h 578829"/>
                                    <a:gd name="T50" fmla="*/ 605896 w 586118"/>
                                    <a:gd name="T51" fmla="*/ 569030 h 578829"/>
                                    <a:gd name="T52" fmla="*/ 574421 w 586118"/>
                                    <a:gd name="T53" fmla="*/ 537794 h 578829"/>
                                    <a:gd name="T54" fmla="*/ 519341 w 586118"/>
                                    <a:gd name="T55" fmla="*/ 537794 h 578829"/>
                                    <a:gd name="T56" fmla="*/ 456393 w 586118"/>
                                    <a:gd name="T57" fmla="*/ 522176 h 578829"/>
                                    <a:gd name="T58" fmla="*/ 440656 w 586118"/>
                                    <a:gd name="T59" fmla="*/ 514366 h 578829"/>
                                    <a:gd name="T60" fmla="*/ 377708 w 586118"/>
                                    <a:gd name="T61" fmla="*/ 459701 h 578829"/>
                                    <a:gd name="T62" fmla="*/ 361971 w 586118"/>
                                    <a:gd name="T63" fmla="*/ 381609 h 578829"/>
                                    <a:gd name="T64" fmla="*/ 361971 w 586118"/>
                                    <a:gd name="T65" fmla="*/ 428465 h 578829"/>
                                    <a:gd name="T66" fmla="*/ 369839 w 586118"/>
                                    <a:gd name="T67" fmla="*/ 475319 h 578829"/>
                                    <a:gd name="T68" fmla="*/ 409181 w 586118"/>
                                    <a:gd name="T69" fmla="*/ 545603 h 578829"/>
                                    <a:gd name="T70" fmla="*/ 417051 w 586118"/>
                                    <a:gd name="T71" fmla="*/ 553413 h 578829"/>
                                    <a:gd name="T72" fmla="*/ 377708 w 586118"/>
                                    <a:gd name="T73" fmla="*/ 514366 h 578829"/>
                                    <a:gd name="T74" fmla="*/ 299021 w 586118"/>
                                    <a:gd name="T75" fmla="*/ 412846 h 578829"/>
                                    <a:gd name="T76" fmla="*/ 267547 w 586118"/>
                                    <a:gd name="T77" fmla="*/ 342562 h 578829"/>
                                    <a:gd name="T78" fmla="*/ 204599 w 586118"/>
                                    <a:gd name="T79" fmla="*/ 209804 h 578829"/>
                                    <a:gd name="T80" fmla="*/ 149519 w 586118"/>
                                    <a:gd name="T81" fmla="*/ 155139 h 578829"/>
                                    <a:gd name="T82" fmla="*/ 110176 w 586118"/>
                                    <a:gd name="T83" fmla="*/ 116093 h 578829"/>
                                    <a:gd name="T84" fmla="*/ 16 w 586118"/>
                                    <a:gd name="T85" fmla="*/ 6763 h 578829"/>
                                    <a:gd name="T86" fmla="*/ 0 60000 65536"/>
                                    <a:gd name="T87" fmla="*/ 0 60000 65536"/>
                                    <a:gd name="T88" fmla="*/ 0 60000 65536"/>
                                    <a:gd name="T89" fmla="*/ 0 60000 65536"/>
                                    <a:gd name="T90" fmla="*/ 0 60000 65536"/>
                                    <a:gd name="T91" fmla="*/ 0 60000 65536"/>
                                    <a:gd name="T92" fmla="*/ 0 60000 65536"/>
                                    <a:gd name="T93" fmla="*/ 0 60000 65536"/>
                                    <a:gd name="T94" fmla="*/ 0 60000 65536"/>
                                    <a:gd name="T95" fmla="*/ 0 60000 65536"/>
                                    <a:gd name="T96" fmla="*/ 0 60000 65536"/>
                                    <a:gd name="T97" fmla="*/ 0 60000 65536"/>
                                    <a:gd name="T98" fmla="*/ 0 60000 65536"/>
                                    <a:gd name="T99" fmla="*/ 0 60000 65536"/>
                                    <a:gd name="T100" fmla="*/ 0 60000 65536"/>
                                    <a:gd name="T101" fmla="*/ 0 60000 65536"/>
                                    <a:gd name="T102" fmla="*/ 0 60000 65536"/>
                                    <a:gd name="T103" fmla="*/ 0 60000 65536"/>
                                    <a:gd name="T104" fmla="*/ 0 60000 65536"/>
                                    <a:gd name="T105" fmla="*/ 0 60000 65536"/>
                                    <a:gd name="T106" fmla="*/ 0 60000 65536"/>
                                    <a:gd name="T107" fmla="*/ 0 60000 65536"/>
                                    <a:gd name="T108" fmla="*/ 0 60000 65536"/>
                                    <a:gd name="T109" fmla="*/ 0 60000 65536"/>
                                    <a:gd name="T110" fmla="*/ 0 60000 65536"/>
                                    <a:gd name="T111" fmla="*/ 0 60000 65536"/>
                                    <a:gd name="T112" fmla="*/ 0 60000 65536"/>
                                    <a:gd name="T113" fmla="*/ 0 60000 65536"/>
                                    <a:gd name="T114" fmla="*/ 0 60000 65536"/>
                                    <a:gd name="T115" fmla="*/ 0 60000 65536"/>
                                    <a:gd name="T116" fmla="*/ 0 60000 65536"/>
                                    <a:gd name="T117" fmla="*/ 0 60000 65536"/>
                                    <a:gd name="T118" fmla="*/ 0 60000 65536"/>
                                    <a:gd name="T119" fmla="*/ 0 60000 65536"/>
                                    <a:gd name="T120" fmla="*/ 0 60000 65536"/>
                                    <a:gd name="T121" fmla="*/ 0 60000 65536"/>
                                    <a:gd name="T122" fmla="*/ 0 60000 65536"/>
                                    <a:gd name="T123" fmla="*/ 0 60000 65536"/>
                                    <a:gd name="T124" fmla="*/ 0 60000 65536"/>
                                    <a:gd name="T125" fmla="*/ 0 60000 65536"/>
                                    <a:gd name="T126" fmla="*/ 0 60000 65536"/>
                                    <a:gd name="T127" fmla="*/ 0 60000 65536"/>
                                    <a:gd name="T128" fmla="*/ 0 60000 65536"/>
                                  </a:gdLst>
                                  <a:ahLst/>
                                  <a:cxnLst>
                                    <a:cxn ang="T86">
                                      <a:pos x="T0" y="T1"/>
                                    </a:cxn>
                                    <a:cxn ang="T87">
                                      <a:pos x="T2" y="T3"/>
                                    </a:cxn>
                                    <a:cxn ang="T88">
                                      <a:pos x="T4" y="T5"/>
                                    </a:cxn>
                                    <a:cxn ang="T89">
                                      <a:pos x="T6" y="T7"/>
                                    </a:cxn>
                                    <a:cxn ang="T90">
                                      <a:pos x="T8" y="T9"/>
                                    </a:cxn>
                                    <a:cxn ang="T91">
                                      <a:pos x="T10" y="T11"/>
                                    </a:cxn>
                                    <a:cxn ang="T92">
                                      <a:pos x="T12" y="T13"/>
                                    </a:cxn>
                                    <a:cxn ang="T93">
                                      <a:pos x="T14" y="T15"/>
                                    </a:cxn>
                                    <a:cxn ang="T94">
                                      <a:pos x="T16" y="T17"/>
                                    </a:cxn>
                                    <a:cxn ang="T95">
                                      <a:pos x="T18" y="T19"/>
                                    </a:cxn>
                                    <a:cxn ang="T96">
                                      <a:pos x="T20" y="T21"/>
                                    </a:cxn>
                                    <a:cxn ang="T97">
                                      <a:pos x="T22" y="T23"/>
                                    </a:cxn>
                                    <a:cxn ang="T98">
                                      <a:pos x="T24" y="T25"/>
                                    </a:cxn>
                                    <a:cxn ang="T99">
                                      <a:pos x="T26" y="T27"/>
                                    </a:cxn>
                                    <a:cxn ang="T100">
                                      <a:pos x="T28" y="T29"/>
                                    </a:cxn>
                                    <a:cxn ang="T101">
                                      <a:pos x="T30" y="T31"/>
                                    </a:cxn>
                                    <a:cxn ang="T102">
                                      <a:pos x="T32" y="T33"/>
                                    </a:cxn>
                                    <a:cxn ang="T103">
                                      <a:pos x="T34" y="T35"/>
                                    </a:cxn>
                                    <a:cxn ang="T104">
                                      <a:pos x="T36" y="T37"/>
                                    </a:cxn>
                                    <a:cxn ang="T105">
                                      <a:pos x="T38" y="T39"/>
                                    </a:cxn>
                                    <a:cxn ang="T106">
                                      <a:pos x="T40" y="T41"/>
                                    </a:cxn>
                                    <a:cxn ang="T107">
                                      <a:pos x="T42" y="T43"/>
                                    </a:cxn>
                                    <a:cxn ang="T108">
                                      <a:pos x="T44" y="T45"/>
                                    </a:cxn>
                                    <a:cxn ang="T109">
                                      <a:pos x="T46" y="T47"/>
                                    </a:cxn>
                                    <a:cxn ang="T110">
                                      <a:pos x="T48" y="T49"/>
                                    </a:cxn>
                                    <a:cxn ang="T111">
                                      <a:pos x="T50" y="T51"/>
                                    </a:cxn>
                                    <a:cxn ang="T112">
                                      <a:pos x="T52" y="T53"/>
                                    </a:cxn>
                                    <a:cxn ang="T113">
                                      <a:pos x="T54" y="T55"/>
                                    </a:cxn>
                                    <a:cxn ang="T114">
                                      <a:pos x="T56" y="T57"/>
                                    </a:cxn>
                                    <a:cxn ang="T115">
                                      <a:pos x="T58" y="T59"/>
                                    </a:cxn>
                                    <a:cxn ang="T116">
                                      <a:pos x="T60" y="T61"/>
                                    </a:cxn>
                                    <a:cxn ang="T117">
                                      <a:pos x="T62" y="T63"/>
                                    </a:cxn>
                                    <a:cxn ang="T118">
                                      <a:pos x="T64" y="T65"/>
                                    </a:cxn>
                                    <a:cxn ang="T119">
                                      <a:pos x="T66" y="T67"/>
                                    </a:cxn>
                                    <a:cxn ang="T120">
                                      <a:pos x="T68" y="T69"/>
                                    </a:cxn>
                                    <a:cxn ang="T121">
                                      <a:pos x="T70" y="T71"/>
                                    </a:cxn>
                                    <a:cxn ang="T122">
                                      <a:pos x="T72" y="T73"/>
                                    </a:cxn>
                                    <a:cxn ang="T123">
                                      <a:pos x="T74" y="T75"/>
                                    </a:cxn>
                                    <a:cxn ang="T124">
                                      <a:pos x="T76" y="T77"/>
                                    </a:cxn>
                                    <a:cxn ang="T125">
                                      <a:pos x="T78" y="T79"/>
                                    </a:cxn>
                                    <a:cxn ang="T126">
                                      <a:pos x="T80" y="T81"/>
                                    </a:cxn>
                                    <a:cxn ang="T127">
                                      <a:pos x="T82" y="T83"/>
                                    </a:cxn>
                                    <a:cxn ang="T128">
                                      <a:pos x="T84" y="T85"/>
                                    </a:cxn>
                                  </a:cxnLst>
                                  <a:rect l="0" t="0" r="r" b="b"/>
                                  <a:pathLst>
                                    <a:path w="586118" h="578829">
                                      <a:moveTo>
                                        <a:pt x="13" y="5577"/>
                                      </a:moveTo>
                                      <a:cubicBezTo>
                                        <a:pt x="-1060" y="-8375"/>
                                        <a:pt x="63334" y="7723"/>
                                        <a:pt x="83725" y="12016"/>
                                      </a:cubicBezTo>
                                      <a:cubicBezTo>
                                        <a:pt x="104116" y="16309"/>
                                        <a:pt x="103044" y="20603"/>
                                        <a:pt x="122362" y="31335"/>
                                      </a:cubicBezTo>
                                      <a:cubicBezTo>
                                        <a:pt x="141680" y="42067"/>
                                        <a:pt x="199635" y="76411"/>
                                        <a:pt x="199635" y="76411"/>
                                      </a:cubicBezTo>
                                      <a:cubicBezTo>
                                        <a:pt x="215734" y="88217"/>
                                        <a:pt x="211440" y="91437"/>
                                        <a:pt x="218953" y="102169"/>
                                      </a:cubicBezTo>
                                      <a:cubicBezTo>
                                        <a:pt x="226466" y="112901"/>
                                        <a:pt x="244711" y="140805"/>
                                        <a:pt x="244711" y="140805"/>
                                      </a:cubicBezTo>
                                      <a:cubicBezTo>
                                        <a:pt x="252224" y="153684"/>
                                        <a:pt x="247930" y="170856"/>
                                        <a:pt x="264029" y="179442"/>
                                      </a:cubicBezTo>
                                      <a:cubicBezTo>
                                        <a:pt x="280128" y="188028"/>
                                        <a:pt x="319838" y="190175"/>
                                        <a:pt x="341303" y="192321"/>
                                      </a:cubicBezTo>
                                      <a:cubicBezTo>
                                        <a:pt x="362768" y="194468"/>
                                        <a:pt x="378866" y="188028"/>
                                        <a:pt x="392818" y="192321"/>
                                      </a:cubicBezTo>
                                      <a:cubicBezTo>
                                        <a:pt x="406770" y="196614"/>
                                        <a:pt x="412136" y="201980"/>
                                        <a:pt x="425015" y="218078"/>
                                      </a:cubicBezTo>
                                      <a:cubicBezTo>
                                        <a:pt x="437894" y="234176"/>
                                        <a:pt x="451846" y="266374"/>
                                        <a:pt x="470091" y="288912"/>
                                      </a:cubicBezTo>
                                      <a:cubicBezTo>
                                        <a:pt x="488336" y="311450"/>
                                        <a:pt x="515168" y="341501"/>
                                        <a:pt x="534486" y="353307"/>
                                      </a:cubicBezTo>
                                      <a:cubicBezTo>
                                        <a:pt x="553804" y="365113"/>
                                        <a:pt x="586001" y="359746"/>
                                        <a:pt x="586001" y="359746"/>
                                      </a:cubicBezTo>
                                      <a:cubicBezTo>
                                        <a:pt x="588148" y="364039"/>
                                        <a:pt x="560244" y="375844"/>
                                        <a:pt x="547365" y="379064"/>
                                      </a:cubicBezTo>
                                      <a:cubicBezTo>
                                        <a:pt x="534486" y="382284"/>
                                        <a:pt x="523753" y="384430"/>
                                        <a:pt x="508728" y="379064"/>
                                      </a:cubicBezTo>
                                      <a:cubicBezTo>
                                        <a:pt x="493703" y="373698"/>
                                        <a:pt x="457213" y="346867"/>
                                        <a:pt x="457213" y="346867"/>
                                      </a:cubicBezTo>
                                      <a:cubicBezTo>
                                        <a:pt x="447554" y="340428"/>
                                        <a:pt x="450773" y="340428"/>
                                        <a:pt x="450773" y="340428"/>
                                      </a:cubicBezTo>
                                      <a:cubicBezTo>
                                        <a:pt x="452919" y="343648"/>
                                        <a:pt x="470091" y="366185"/>
                                        <a:pt x="470091" y="366185"/>
                                      </a:cubicBezTo>
                                      <a:cubicBezTo>
                                        <a:pt x="478677" y="374771"/>
                                        <a:pt x="489410" y="382284"/>
                                        <a:pt x="502289" y="391943"/>
                                      </a:cubicBezTo>
                                      <a:cubicBezTo>
                                        <a:pt x="515168" y="401602"/>
                                        <a:pt x="536633" y="406968"/>
                                        <a:pt x="547365" y="424140"/>
                                      </a:cubicBezTo>
                                      <a:cubicBezTo>
                                        <a:pt x="558097" y="441312"/>
                                        <a:pt x="564537" y="476729"/>
                                        <a:pt x="566683" y="494974"/>
                                      </a:cubicBezTo>
                                      <a:cubicBezTo>
                                        <a:pt x="568829" y="513219"/>
                                        <a:pt x="565610" y="519659"/>
                                        <a:pt x="560244" y="533611"/>
                                      </a:cubicBezTo>
                                      <a:cubicBezTo>
                                        <a:pt x="554878" y="547563"/>
                                        <a:pt x="537706" y="576541"/>
                                        <a:pt x="534486" y="578687"/>
                                      </a:cubicBezTo>
                                      <a:cubicBezTo>
                                        <a:pt x="531266" y="580833"/>
                                        <a:pt x="543072" y="558296"/>
                                        <a:pt x="540925" y="546490"/>
                                      </a:cubicBezTo>
                                      <a:cubicBezTo>
                                        <a:pt x="538778" y="534684"/>
                                        <a:pt x="529120" y="520732"/>
                                        <a:pt x="521607" y="507853"/>
                                      </a:cubicBezTo>
                                      <a:cubicBezTo>
                                        <a:pt x="514094" y="494974"/>
                                        <a:pt x="504435" y="479948"/>
                                        <a:pt x="495849" y="469216"/>
                                      </a:cubicBezTo>
                                      <a:cubicBezTo>
                                        <a:pt x="487263" y="458484"/>
                                        <a:pt x="470091" y="443459"/>
                                        <a:pt x="470091" y="443459"/>
                                      </a:cubicBezTo>
                                      <a:cubicBezTo>
                                        <a:pt x="458286" y="439166"/>
                                        <a:pt x="441114" y="445606"/>
                                        <a:pt x="425015" y="443459"/>
                                      </a:cubicBezTo>
                                      <a:cubicBezTo>
                                        <a:pt x="408916" y="441312"/>
                                        <a:pt x="384232" y="433800"/>
                                        <a:pt x="373500" y="430580"/>
                                      </a:cubicBezTo>
                                      <a:cubicBezTo>
                                        <a:pt x="362768" y="427360"/>
                                        <a:pt x="371353" y="432726"/>
                                        <a:pt x="360621" y="424140"/>
                                      </a:cubicBezTo>
                                      <a:cubicBezTo>
                                        <a:pt x="349889" y="415554"/>
                                        <a:pt x="319838" y="397309"/>
                                        <a:pt x="309106" y="379064"/>
                                      </a:cubicBezTo>
                                      <a:cubicBezTo>
                                        <a:pt x="298374" y="360819"/>
                                        <a:pt x="296227" y="314670"/>
                                        <a:pt x="296227" y="314670"/>
                                      </a:cubicBezTo>
                                      <a:cubicBezTo>
                                        <a:pt x="294081" y="310377"/>
                                        <a:pt x="296227" y="353307"/>
                                        <a:pt x="296227" y="353307"/>
                                      </a:cubicBezTo>
                                      <a:cubicBezTo>
                                        <a:pt x="297300" y="366186"/>
                                        <a:pt x="296227" y="375845"/>
                                        <a:pt x="302666" y="391943"/>
                                      </a:cubicBezTo>
                                      <a:cubicBezTo>
                                        <a:pt x="309105" y="408041"/>
                                        <a:pt x="328424" y="439166"/>
                                        <a:pt x="334863" y="449898"/>
                                      </a:cubicBezTo>
                                      <a:cubicBezTo>
                                        <a:pt x="341302" y="460630"/>
                                        <a:pt x="341303" y="456338"/>
                                        <a:pt x="341303" y="456338"/>
                                      </a:cubicBezTo>
                                      <a:cubicBezTo>
                                        <a:pt x="337010" y="452045"/>
                                        <a:pt x="325205" y="443458"/>
                                        <a:pt x="309106" y="424140"/>
                                      </a:cubicBezTo>
                                      <a:cubicBezTo>
                                        <a:pt x="293007" y="404822"/>
                                        <a:pt x="259736" y="364039"/>
                                        <a:pt x="244711" y="340428"/>
                                      </a:cubicBezTo>
                                      <a:cubicBezTo>
                                        <a:pt x="229686" y="316817"/>
                                        <a:pt x="231832" y="310377"/>
                                        <a:pt x="218953" y="282473"/>
                                      </a:cubicBezTo>
                                      <a:cubicBezTo>
                                        <a:pt x="206074" y="254569"/>
                                        <a:pt x="183537" y="198760"/>
                                        <a:pt x="167438" y="173002"/>
                                      </a:cubicBezTo>
                                      <a:cubicBezTo>
                                        <a:pt x="151340" y="147244"/>
                                        <a:pt x="122362" y="127926"/>
                                        <a:pt x="122362" y="127926"/>
                                      </a:cubicBezTo>
                                      <a:cubicBezTo>
                                        <a:pt x="109483" y="115047"/>
                                        <a:pt x="109483" y="112901"/>
                                        <a:pt x="90165" y="95729"/>
                                      </a:cubicBezTo>
                                      <a:cubicBezTo>
                                        <a:pt x="70847" y="78557"/>
                                        <a:pt x="1086" y="19529"/>
                                        <a:pt x="13" y="5577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gradFill rotWithShape="1">
                                  <a:gsLst>
                                    <a:gs pos="0">
                                      <a:srgbClr val="562100"/>
                                    </a:gs>
                                    <a:gs pos="50000">
                                      <a:srgbClr val="7F3400"/>
                                    </a:gs>
                                    <a:gs pos="100000">
                                      <a:srgbClr val="983F02"/>
                                    </a:gs>
                                  </a:gsLst>
                                  <a:lin ang="2700000" scaled="1"/>
                                </a:gradFill>
                                <a:ln w="12700">
                                  <a:solidFill>
                                    <a:srgbClr val="672F09"/>
                                  </a:solidFill>
                                  <a:miter lim="800000"/>
                                  <a:headEnd/>
                                  <a:tailEnd/>
                                </a:ln>
                              </p:spPr>
                              <p:txBody>
                                <a:bodyPr rot="0" vert="horz" wrap="square" lIns="91440" tIns="45720" rIns="91440" bIns="45720" anchor="ctr" anchorCtr="0" upright="1"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  <p:grpSp>
                              <p:nvGrpSpPr>
                                <p:cNvPr id="389" name="Group 388"/>
                                <p:cNvGrpSpPr>
                                  <a:grpSpLocks/>
                                </p:cNvGrpSpPr>
                                <p:nvPr/>
                              </p:nvGrpSpPr>
                              <p:grpSpPr bwMode="auto">
                                <a:xfrm>
                                  <a:off x="0" y="0"/>
                                  <a:ext cx="20238" cy="17955"/>
                                  <a:chOff x="0" y="0"/>
                                  <a:chExt cx="20238" cy="17955"/>
                                </a:xfrm>
                              </p:grpSpPr>
                              <p:sp>
                                <p:nvSpPr>
                                  <p:cNvPr id="390" name="Freeform 389"/>
                                  <p:cNvSpPr>
                                    <a:spLocks/>
                                  </p:cNvSpPr>
                                  <p:nvPr/>
                                </p:nvSpPr>
                                <p:spPr bwMode="auto">
                                  <a:xfrm rot="-1752737">
                                    <a:off x="12750" y="16742"/>
                                    <a:ext cx="1657" cy="1213"/>
                                  </a:xfrm>
                                  <a:custGeom>
                                    <a:avLst/>
                                    <a:gdLst>
                                      <a:gd name="T0" fmla="*/ 74377 w 186911"/>
                                      <a:gd name="T1" fmla="*/ 3530 h 159303"/>
                                      <a:gd name="T2" fmla="*/ 17278 w 186911"/>
                                      <a:gd name="T3" fmla="*/ 42751 h 159303"/>
                                      <a:gd name="T4" fmla="*/ 5858 w 186911"/>
                                      <a:gd name="T5" fmla="*/ 57459 h 159303"/>
                                      <a:gd name="T6" fmla="*/ 149 w 186911"/>
                                      <a:gd name="T7" fmla="*/ 86875 h 159303"/>
                                      <a:gd name="T8" fmla="*/ 11568 w 186911"/>
                                      <a:gd name="T9" fmla="*/ 106486 h 159303"/>
                                      <a:gd name="T10" fmla="*/ 28698 w 186911"/>
                                      <a:gd name="T11" fmla="*/ 111388 h 159303"/>
                                      <a:gd name="T12" fmla="*/ 57247 w 186911"/>
                                      <a:gd name="T13" fmla="*/ 116291 h 159303"/>
                                      <a:gd name="T14" fmla="*/ 74377 w 186911"/>
                                      <a:gd name="T15" fmla="*/ 116291 h 159303"/>
                                      <a:gd name="T16" fmla="*/ 97217 w 186911"/>
                                      <a:gd name="T17" fmla="*/ 121194 h 159303"/>
                                      <a:gd name="T18" fmla="*/ 137186 w 186911"/>
                                      <a:gd name="T19" fmla="*/ 111388 h 159303"/>
                                      <a:gd name="T20" fmla="*/ 160026 w 186911"/>
                                      <a:gd name="T21" fmla="*/ 106486 h 159303"/>
                                      <a:gd name="T22" fmla="*/ 165735 w 186911"/>
                                      <a:gd name="T23" fmla="*/ 86875 h 159303"/>
                                      <a:gd name="T24" fmla="*/ 160026 w 186911"/>
                                      <a:gd name="T25" fmla="*/ 62362 h 159303"/>
                                      <a:gd name="T26" fmla="*/ 154315 w 186911"/>
                                      <a:gd name="T27" fmla="*/ 52557 h 159303"/>
                                      <a:gd name="T28" fmla="*/ 148606 w 186911"/>
                                      <a:gd name="T29" fmla="*/ 32946 h 159303"/>
                                      <a:gd name="T30" fmla="*/ 137186 w 186911"/>
                                      <a:gd name="T31" fmla="*/ 13335 h 159303"/>
                                      <a:gd name="T32" fmla="*/ 125766 w 186911"/>
                                      <a:gd name="T33" fmla="*/ 3530 h 159303"/>
                                      <a:gd name="T34" fmla="*/ 74377 w 186911"/>
                                      <a:gd name="T35" fmla="*/ 3530 h 159303"/>
                                      <a:gd name="T36" fmla="*/ 0 60000 65536"/>
                                      <a:gd name="T37" fmla="*/ 0 60000 65536"/>
                                      <a:gd name="T38" fmla="*/ 0 60000 65536"/>
                                      <a:gd name="T39" fmla="*/ 0 60000 65536"/>
                                      <a:gd name="T40" fmla="*/ 0 60000 65536"/>
                                      <a:gd name="T41" fmla="*/ 0 60000 65536"/>
                                      <a:gd name="T42" fmla="*/ 0 60000 65536"/>
                                      <a:gd name="T43" fmla="*/ 0 60000 65536"/>
                                      <a:gd name="T44" fmla="*/ 0 60000 65536"/>
                                      <a:gd name="T45" fmla="*/ 0 60000 65536"/>
                                      <a:gd name="T46" fmla="*/ 0 60000 65536"/>
                                      <a:gd name="T47" fmla="*/ 0 60000 65536"/>
                                      <a:gd name="T48" fmla="*/ 0 60000 65536"/>
                                      <a:gd name="T49" fmla="*/ 0 60000 65536"/>
                                      <a:gd name="T50" fmla="*/ 0 60000 65536"/>
                                      <a:gd name="T51" fmla="*/ 0 60000 65536"/>
                                      <a:gd name="T52" fmla="*/ 0 60000 65536"/>
                                      <a:gd name="T53" fmla="*/ 0 60000 65536"/>
                                    </a:gdLst>
                                    <a:ahLst/>
                                    <a:cxnLst>
                                      <a:cxn ang="T36">
                                        <a:pos x="T0" y="T1"/>
                                      </a:cxn>
                                      <a:cxn ang="T37">
                                        <a:pos x="T2" y="T3"/>
                                      </a:cxn>
                                      <a:cxn ang="T38">
                                        <a:pos x="T4" y="T5"/>
                                      </a:cxn>
                                      <a:cxn ang="T39">
                                        <a:pos x="T6" y="T7"/>
                                      </a:cxn>
                                      <a:cxn ang="T40">
                                        <a:pos x="T8" y="T9"/>
                                      </a:cxn>
                                      <a:cxn ang="T41">
                                        <a:pos x="T10" y="T11"/>
                                      </a:cxn>
                                      <a:cxn ang="T42">
                                        <a:pos x="T12" y="T13"/>
                                      </a:cxn>
                                      <a:cxn ang="T43">
                                        <a:pos x="T14" y="T15"/>
                                      </a:cxn>
                                      <a:cxn ang="T44">
                                        <a:pos x="T16" y="T17"/>
                                      </a:cxn>
                                      <a:cxn ang="T45">
                                        <a:pos x="T18" y="T19"/>
                                      </a:cxn>
                                      <a:cxn ang="T46">
                                        <a:pos x="T20" y="T21"/>
                                      </a:cxn>
                                      <a:cxn ang="T47">
                                        <a:pos x="T22" y="T23"/>
                                      </a:cxn>
                                      <a:cxn ang="T48">
                                        <a:pos x="T24" y="T25"/>
                                      </a:cxn>
                                      <a:cxn ang="T49">
                                        <a:pos x="T26" y="T27"/>
                                      </a:cxn>
                                      <a:cxn ang="T50">
                                        <a:pos x="T28" y="T29"/>
                                      </a:cxn>
                                      <a:cxn ang="T51">
                                        <a:pos x="T30" y="T31"/>
                                      </a:cxn>
                                      <a:cxn ang="T52">
                                        <a:pos x="T32" y="T33"/>
                                      </a:cxn>
                                      <a:cxn ang="T53">
                                        <a:pos x="T34" y="T35"/>
                                      </a:cxn>
                                    </a:cxnLst>
                                    <a:rect l="0" t="0" r="r" b="b"/>
                                    <a:pathLst>
                                      <a:path w="186911" h="159303">
                                        <a:moveTo>
                                          <a:pt x="83880" y="4636"/>
                                        </a:moveTo>
                                        <a:cubicBezTo>
                                          <a:pt x="63489" y="13222"/>
                                          <a:pt x="19486" y="56152"/>
                                          <a:pt x="19486" y="56152"/>
                                        </a:cubicBezTo>
                                        <a:cubicBezTo>
                                          <a:pt x="6607" y="67958"/>
                                          <a:pt x="9827" y="65811"/>
                                          <a:pt x="6607" y="75470"/>
                                        </a:cubicBezTo>
                                        <a:cubicBezTo>
                                          <a:pt x="3387" y="85129"/>
                                          <a:pt x="-905" y="103374"/>
                                          <a:pt x="168" y="114107"/>
                                        </a:cubicBezTo>
                                        <a:cubicBezTo>
                                          <a:pt x="1241" y="124840"/>
                                          <a:pt x="13046" y="139865"/>
                                          <a:pt x="13046" y="139865"/>
                                        </a:cubicBezTo>
                                        <a:cubicBezTo>
                                          <a:pt x="18412" y="145231"/>
                                          <a:pt x="23779" y="144158"/>
                                          <a:pt x="32365" y="146304"/>
                                        </a:cubicBezTo>
                                        <a:cubicBezTo>
                                          <a:pt x="40951" y="148450"/>
                                          <a:pt x="64562" y="152743"/>
                                          <a:pt x="64562" y="152743"/>
                                        </a:cubicBezTo>
                                        <a:cubicBezTo>
                                          <a:pt x="73148" y="153816"/>
                                          <a:pt x="76367" y="151670"/>
                                          <a:pt x="83880" y="152743"/>
                                        </a:cubicBezTo>
                                        <a:cubicBezTo>
                                          <a:pt x="91393" y="153816"/>
                                          <a:pt x="97832" y="160256"/>
                                          <a:pt x="109638" y="159183"/>
                                        </a:cubicBezTo>
                                        <a:cubicBezTo>
                                          <a:pt x="121444" y="158110"/>
                                          <a:pt x="154714" y="146304"/>
                                          <a:pt x="154714" y="146304"/>
                                        </a:cubicBezTo>
                                        <a:cubicBezTo>
                                          <a:pt x="166520" y="143084"/>
                                          <a:pt x="180472" y="139865"/>
                                          <a:pt x="180472" y="139865"/>
                                        </a:cubicBezTo>
                                        <a:cubicBezTo>
                                          <a:pt x="185838" y="134499"/>
                                          <a:pt x="186911" y="123766"/>
                                          <a:pt x="186911" y="114107"/>
                                        </a:cubicBezTo>
                                        <a:cubicBezTo>
                                          <a:pt x="186911" y="104448"/>
                                          <a:pt x="180472" y="81910"/>
                                          <a:pt x="180472" y="81910"/>
                                        </a:cubicBezTo>
                                        <a:cubicBezTo>
                                          <a:pt x="178326" y="74397"/>
                                          <a:pt x="174032" y="69031"/>
                                          <a:pt x="174032" y="69031"/>
                                        </a:cubicBezTo>
                                        <a:cubicBezTo>
                                          <a:pt x="171886" y="62592"/>
                                          <a:pt x="167593" y="43273"/>
                                          <a:pt x="167593" y="43273"/>
                                        </a:cubicBezTo>
                                        <a:cubicBezTo>
                                          <a:pt x="164373" y="34687"/>
                                          <a:pt x="154714" y="17515"/>
                                          <a:pt x="154714" y="17515"/>
                                        </a:cubicBezTo>
                                        <a:cubicBezTo>
                                          <a:pt x="150421" y="11076"/>
                                          <a:pt x="141835" y="4636"/>
                                          <a:pt x="141835" y="4636"/>
                                        </a:cubicBezTo>
                                        <a:cubicBezTo>
                                          <a:pt x="136469" y="1416"/>
                                          <a:pt x="104271" y="-3950"/>
                                          <a:pt x="83880" y="4636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000000"/>
                                  </a:solidFill>
                                  <a:ln w="12700">
                                    <a:solidFill>
                                      <a:srgbClr val="672F09"/>
                                    </a:solidFill>
                                    <a:miter lim="800000"/>
                                    <a:headEnd/>
                                    <a:tailEnd/>
                                  </a:ln>
                                </p:spPr>
                                <p:txBody>
                                  <a:bodyPr rot="0" vert="horz" wrap="square" lIns="91440" tIns="45720" rIns="91440" bIns="45720" anchor="ctr" anchorCtr="0" upright="1"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sp>
                                <p:nvSpPr>
                                  <p:cNvPr id="391" name="Freeform 390"/>
                                  <p:cNvSpPr>
                                    <a:spLocks/>
                                  </p:cNvSpPr>
                                  <p:nvPr/>
                                </p:nvSpPr>
                                <p:spPr bwMode="auto">
                                  <a:xfrm rot="-3602051">
                                    <a:off x="17129" y="16355"/>
                                    <a:ext cx="1714" cy="1315"/>
                                  </a:xfrm>
                                  <a:custGeom>
                                    <a:avLst/>
                                    <a:gdLst>
                                      <a:gd name="T0" fmla="*/ 76942 w 186911"/>
                                      <a:gd name="T1" fmla="*/ 3825 h 159303"/>
                                      <a:gd name="T2" fmla="*/ 17874 w 186911"/>
                                      <a:gd name="T3" fmla="*/ 46332 h 159303"/>
                                      <a:gd name="T4" fmla="*/ 6060 w 186911"/>
                                      <a:gd name="T5" fmla="*/ 62272 h 159303"/>
                                      <a:gd name="T6" fmla="*/ 154 w 186911"/>
                                      <a:gd name="T7" fmla="*/ 94153 h 159303"/>
                                      <a:gd name="T8" fmla="*/ 11967 w 186911"/>
                                      <a:gd name="T9" fmla="*/ 115406 h 159303"/>
                                      <a:gd name="T10" fmla="*/ 29688 w 186911"/>
                                      <a:gd name="T11" fmla="*/ 120719 h 159303"/>
                                      <a:gd name="T12" fmla="*/ 59222 w 186911"/>
                                      <a:gd name="T13" fmla="*/ 126032 h 159303"/>
                                      <a:gd name="T14" fmla="*/ 76942 w 186911"/>
                                      <a:gd name="T15" fmla="*/ 126032 h 159303"/>
                                      <a:gd name="T16" fmla="*/ 100569 w 186911"/>
                                      <a:gd name="T17" fmla="*/ 131346 h 159303"/>
                                      <a:gd name="T18" fmla="*/ 141916 w 186911"/>
                                      <a:gd name="T19" fmla="*/ 120719 h 159303"/>
                                      <a:gd name="T20" fmla="*/ 165544 w 186911"/>
                                      <a:gd name="T21" fmla="*/ 115406 h 159303"/>
                                      <a:gd name="T22" fmla="*/ 171450 w 186911"/>
                                      <a:gd name="T23" fmla="*/ 94153 h 159303"/>
                                      <a:gd name="T24" fmla="*/ 165544 w 186911"/>
                                      <a:gd name="T25" fmla="*/ 67586 h 159303"/>
                                      <a:gd name="T26" fmla="*/ 159636 w 186911"/>
                                      <a:gd name="T27" fmla="*/ 56959 h 159303"/>
                                      <a:gd name="T28" fmla="*/ 153730 w 186911"/>
                                      <a:gd name="T29" fmla="*/ 35706 h 159303"/>
                                      <a:gd name="T30" fmla="*/ 141916 w 186911"/>
                                      <a:gd name="T31" fmla="*/ 14452 h 159303"/>
                                      <a:gd name="T32" fmla="*/ 130103 w 186911"/>
                                      <a:gd name="T33" fmla="*/ 3825 h 159303"/>
                                      <a:gd name="T34" fmla="*/ 76942 w 186911"/>
                                      <a:gd name="T35" fmla="*/ 3825 h 159303"/>
                                      <a:gd name="T36" fmla="*/ 0 60000 65536"/>
                                      <a:gd name="T37" fmla="*/ 0 60000 65536"/>
                                      <a:gd name="T38" fmla="*/ 0 60000 65536"/>
                                      <a:gd name="T39" fmla="*/ 0 60000 65536"/>
                                      <a:gd name="T40" fmla="*/ 0 60000 65536"/>
                                      <a:gd name="T41" fmla="*/ 0 60000 65536"/>
                                      <a:gd name="T42" fmla="*/ 0 60000 65536"/>
                                      <a:gd name="T43" fmla="*/ 0 60000 65536"/>
                                      <a:gd name="T44" fmla="*/ 0 60000 65536"/>
                                      <a:gd name="T45" fmla="*/ 0 60000 65536"/>
                                      <a:gd name="T46" fmla="*/ 0 60000 65536"/>
                                      <a:gd name="T47" fmla="*/ 0 60000 65536"/>
                                      <a:gd name="T48" fmla="*/ 0 60000 65536"/>
                                      <a:gd name="T49" fmla="*/ 0 60000 65536"/>
                                      <a:gd name="T50" fmla="*/ 0 60000 65536"/>
                                      <a:gd name="T51" fmla="*/ 0 60000 65536"/>
                                      <a:gd name="T52" fmla="*/ 0 60000 65536"/>
                                      <a:gd name="T53" fmla="*/ 0 60000 65536"/>
                                    </a:gdLst>
                                    <a:ahLst/>
                                    <a:cxnLst>
                                      <a:cxn ang="T36">
                                        <a:pos x="T0" y="T1"/>
                                      </a:cxn>
                                      <a:cxn ang="T37">
                                        <a:pos x="T2" y="T3"/>
                                      </a:cxn>
                                      <a:cxn ang="T38">
                                        <a:pos x="T4" y="T5"/>
                                      </a:cxn>
                                      <a:cxn ang="T39">
                                        <a:pos x="T6" y="T7"/>
                                      </a:cxn>
                                      <a:cxn ang="T40">
                                        <a:pos x="T8" y="T9"/>
                                      </a:cxn>
                                      <a:cxn ang="T41">
                                        <a:pos x="T10" y="T11"/>
                                      </a:cxn>
                                      <a:cxn ang="T42">
                                        <a:pos x="T12" y="T13"/>
                                      </a:cxn>
                                      <a:cxn ang="T43">
                                        <a:pos x="T14" y="T15"/>
                                      </a:cxn>
                                      <a:cxn ang="T44">
                                        <a:pos x="T16" y="T17"/>
                                      </a:cxn>
                                      <a:cxn ang="T45">
                                        <a:pos x="T18" y="T19"/>
                                      </a:cxn>
                                      <a:cxn ang="T46">
                                        <a:pos x="T20" y="T21"/>
                                      </a:cxn>
                                      <a:cxn ang="T47">
                                        <a:pos x="T22" y="T23"/>
                                      </a:cxn>
                                      <a:cxn ang="T48">
                                        <a:pos x="T24" y="T25"/>
                                      </a:cxn>
                                      <a:cxn ang="T49">
                                        <a:pos x="T26" y="T27"/>
                                      </a:cxn>
                                      <a:cxn ang="T50">
                                        <a:pos x="T28" y="T29"/>
                                      </a:cxn>
                                      <a:cxn ang="T51">
                                        <a:pos x="T30" y="T31"/>
                                      </a:cxn>
                                      <a:cxn ang="T52">
                                        <a:pos x="T32" y="T33"/>
                                      </a:cxn>
                                      <a:cxn ang="T53">
                                        <a:pos x="T34" y="T35"/>
                                      </a:cxn>
                                    </a:cxnLst>
                                    <a:rect l="0" t="0" r="r" b="b"/>
                                    <a:pathLst>
                                      <a:path w="186911" h="159303">
                                        <a:moveTo>
                                          <a:pt x="83880" y="4636"/>
                                        </a:moveTo>
                                        <a:cubicBezTo>
                                          <a:pt x="63489" y="13222"/>
                                          <a:pt x="19486" y="56152"/>
                                          <a:pt x="19486" y="56152"/>
                                        </a:cubicBezTo>
                                        <a:cubicBezTo>
                                          <a:pt x="6607" y="67958"/>
                                          <a:pt x="9827" y="65811"/>
                                          <a:pt x="6607" y="75470"/>
                                        </a:cubicBezTo>
                                        <a:cubicBezTo>
                                          <a:pt x="3387" y="85129"/>
                                          <a:pt x="-905" y="103374"/>
                                          <a:pt x="168" y="114107"/>
                                        </a:cubicBezTo>
                                        <a:cubicBezTo>
                                          <a:pt x="1241" y="124840"/>
                                          <a:pt x="13046" y="139865"/>
                                          <a:pt x="13046" y="139865"/>
                                        </a:cubicBezTo>
                                        <a:cubicBezTo>
                                          <a:pt x="18412" y="145231"/>
                                          <a:pt x="23779" y="144158"/>
                                          <a:pt x="32365" y="146304"/>
                                        </a:cubicBezTo>
                                        <a:cubicBezTo>
                                          <a:pt x="40951" y="148450"/>
                                          <a:pt x="64562" y="152743"/>
                                          <a:pt x="64562" y="152743"/>
                                        </a:cubicBezTo>
                                        <a:cubicBezTo>
                                          <a:pt x="73148" y="153816"/>
                                          <a:pt x="76367" y="151670"/>
                                          <a:pt x="83880" y="152743"/>
                                        </a:cubicBezTo>
                                        <a:cubicBezTo>
                                          <a:pt x="91393" y="153816"/>
                                          <a:pt x="97832" y="160256"/>
                                          <a:pt x="109638" y="159183"/>
                                        </a:cubicBezTo>
                                        <a:cubicBezTo>
                                          <a:pt x="121444" y="158110"/>
                                          <a:pt x="154714" y="146304"/>
                                          <a:pt x="154714" y="146304"/>
                                        </a:cubicBezTo>
                                        <a:cubicBezTo>
                                          <a:pt x="166520" y="143084"/>
                                          <a:pt x="180472" y="139865"/>
                                          <a:pt x="180472" y="139865"/>
                                        </a:cubicBezTo>
                                        <a:cubicBezTo>
                                          <a:pt x="185838" y="134499"/>
                                          <a:pt x="186911" y="123766"/>
                                          <a:pt x="186911" y="114107"/>
                                        </a:cubicBezTo>
                                        <a:cubicBezTo>
                                          <a:pt x="186911" y="104448"/>
                                          <a:pt x="180472" y="81910"/>
                                          <a:pt x="180472" y="81910"/>
                                        </a:cubicBezTo>
                                        <a:cubicBezTo>
                                          <a:pt x="178326" y="74397"/>
                                          <a:pt x="174032" y="69031"/>
                                          <a:pt x="174032" y="69031"/>
                                        </a:cubicBezTo>
                                        <a:cubicBezTo>
                                          <a:pt x="171886" y="62592"/>
                                          <a:pt x="167593" y="43273"/>
                                          <a:pt x="167593" y="43273"/>
                                        </a:cubicBezTo>
                                        <a:cubicBezTo>
                                          <a:pt x="164373" y="34687"/>
                                          <a:pt x="154714" y="17515"/>
                                          <a:pt x="154714" y="17515"/>
                                        </a:cubicBezTo>
                                        <a:cubicBezTo>
                                          <a:pt x="150421" y="11076"/>
                                          <a:pt x="141835" y="4636"/>
                                          <a:pt x="141835" y="4636"/>
                                        </a:cubicBezTo>
                                        <a:cubicBezTo>
                                          <a:pt x="136469" y="1416"/>
                                          <a:pt x="104271" y="-3950"/>
                                          <a:pt x="83880" y="4636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000000"/>
                                  </a:solidFill>
                                  <a:ln w="12700">
                                    <a:solidFill>
                                      <a:srgbClr val="672F09"/>
                                    </a:solidFill>
                                    <a:miter lim="800000"/>
                                    <a:headEnd/>
                                    <a:tailEnd/>
                                  </a:ln>
                                </p:spPr>
                                <p:txBody>
                                  <a:bodyPr rot="0" vert="horz" wrap="square" lIns="91440" tIns="45720" rIns="91440" bIns="45720" anchor="ctr" anchorCtr="0" upright="1"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grpSp>
                                <p:nvGrpSpPr>
                                  <p:cNvPr id="392" name="Group 391"/>
                                  <p:cNvGrpSpPr>
                                    <a:grpSpLocks/>
                                  </p:cNvGrpSpPr>
                                  <p:nvPr/>
                                </p:nvGrpSpPr>
                                <p:grpSpPr bwMode="auto">
                                  <a:xfrm>
                                    <a:off x="0" y="0"/>
                                    <a:ext cx="20238" cy="17594"/>
                                    <a:chOff x="0" y="0"/>
                                    <a:chExt cx="20242" cy="17604"/>
                                  </a:xfrm>
                                </p:grpSpPr>
                                <p:sp>
                                  <p:nvSpPr>
                                    <p:cNvPr id="393" name="Freeform 392"/>
                                    <p:cNvSpPr>
                                      <a:spLocks/>
                                    </p:cNvSpPr>
                                    <p:nvPr/>
                                  </p:nvSpPr>
                                  <p:spPr bwMode="auto">
                                    <a:xfrm rot="-1654793">
                                      <a:off x="14680" y="9713"/>
                                      <a:ext cx="5562" cy="7177"/>
                                    </a:xfrm>
                                    <a:custGeom>
                                      <a:avLst/>
                                      <a:gdLst>
                                        <a:gd name="T0" fmla="*/ 166615 w 479256"/>
                                        <a:gd name="T1" fmla="*/ 84420 h 773676"/>
                                        <a:gd name="T2" fmla="*/ 32105 w 479256"/>
                                        <a:gd name="T3" fmla="*/ 245716 h 773676"/>
                                        <a:gd name="T4" fmla="*/ 2214 w 479256"/>
                                        <a:gd name="T5" fmla="*/ 293508 h 773676"/>
                                        <a:gd name="T6" fmla="*/ 2214 w 479256"/>
                                        <a:gd name="T7" fmla="*/ 323377 h 773676"/>
                                        <a:gd name="T8" fmla="*/ 17160 w 479256"/>
                                        <a:gd name="T9" fmla="*/ 341299 h 773676"/>
                                        <a:gd name="T10" fmla="*/ 39579 w 479256"/>
                                        <a:gd name="T11" fmla="*/ 377143 h 773676"/>
                                        <a:gd name="T12" fmla="*/ 61997 w 479256"/>
                                        <a:gd name="T13" fmla="*/ 383116 h 773676"/>
                                        <a:gd name="T14" fmla="*/ 106832 w 479256"/>
                                        <a:gd name="T15" fmla="*/ 401039 h 773676"/>
                                        <a:gd name="T16" fmla="*/ 166615 w 479256"/>
                                        <a:gd name="T17" fmla="*/ 424934 h 773676"/>
                                        <a:gd name="T18" fmla="*/ 211452 w 479256"/>
                                        <a:gd name="T19" fmla="*/ 436882 h 773676"/>
                                        <a:gd name="T20" fmla="*/ 286179 w 479256"/>
                                        <a:gd name="T21" fmla="*/ 454804 h 773676"/>
                                        <a:gd name="T22" fmla="*/ 293651 w 479256"/>
                                        <a:gd name="T23" fmla="*/ 466751 h 773676"/>
                                        <a:gd name="T24" fmla="*/ 256288 w 479256"/>
                                        <a:gd name="T25" fmla="*/ 502595 h 773676"/>
                                        <a:gd name="T26" fmla="*/ 218924 w 479256"/>
                                        <a:gd name="T27" fmla="*/ 550387 h 773676"/>
                                        <a:gd name="T28" fmla="*/ 174087 w 479256"/>
                                        <a:gd name="T29" fmla="*/ 592204 h 773676"/>
                                        <a:gd name="T30" fmla="*/ 151669 w 479256"/>
                                        <a:gd name="T31" fmla="*/ 628047 h 773676"/>
                                        <a:gd name="T32" fmla="*/ 106832 w 479256"/>
                                        <a:gd name="T33" fmla="*/ 681812 h 773676"/>
                                        <a:gd name="T34" fmla="*/ 174087 w 479256"/>
                                        <a:gd name="T35" fmla="*/ 645969 h 773676"/>
                                        <a:gd name="T36" fmla="*/ 144197 w 479256"/>
                                        <a:gd name="T37" fmla="*/ 693760 h 773676"/>
                                        <a:gd name="T38" fmla="*/ 196506 w 479256"/>
                                        <a:gd name="T39" fmla="*/ 675839 h 773676"/>
                                        <a:gd name="T40" fmla="*/ 181561 w 479256"/>
                                        <a:gd name="T41" fmla="*/ 717656 h 773676"/>
                                        <a:gd name="T42" fmla="*/ 218924 w 479256"/>
                                        <a:gd name="T43" fmla="*/ 687787 h 773676"/>
                                        <a:gd name="T44" fmla="*/ 248815 w 479256"/>
                                        <a:gd name="T45" fmla="*/ 663891 h 773676"/>
                                        <a:gd name="T46" fmla="*/ 293651 w 479256"/>
                                        <a:gd name="T47" fmla="*/ 604151 h 773676"/>
                                        <a:gd name="T48" fmla="*/ 338488 w 479256"/>
                                        <a:gd name="T49" fmla="*/ 550387 h 773676"/>
                                        <a:gd name="T50" fmla="*/ 368379 w 479256"/>
                                        <a:gd name="T51" fmla="*/ 526491 h 773676"/>
                                        <a:gd name="T52" fmla="*/ 375852 w 479256"/>
                                        <a:gd name="T53" fmla="*/ 514543 h 773676"/>
                                        <a:gd name="T54" fmla="*/ 428161 w 479256"/>
                                        <a:gd name="T55" fmla="*/ 466751 h 773676"/>
                                        <a:gd name="T56" fmla="*/ 465524 w 479256"/>
                                        <a:gd name="T57" fmla="*/ 424934 h 773676"/>
                                        <a:gd name="T58" fmla="*/ 428161 w 479256"/>
                                        <a:gd name="T59" fmla="*/ 401039 h 773676"/>
                                        <a:gd name="T60" fmla="*/ 360906 w 479256"/>
                                        <a:gd name="T61" fmla="*/ 377143 h 773676"/>
                                        <a:gd name="T62" fmla="*/ 331016 w 479256"/>
                                        <a:gd name="T63" fmla="*/ 353247 h 773676"/>
                                        <a:gd name="T64" fmla="*/ 323542 w 479256"/>
                                        <a:gd name="T65" fmla="*/ 335325 h 773676"/>
                                        <a:gd name="T66" fmla="*/ 338488 w 479256"/>
                                        <a:gd name="T67" fmla="*/ 281560 h 773676"/>
                                        <a:gd name="T68" fmla="*/ 345960 w 479256"/>
                                        <a:gd name="T69" fmla="*/ 263639 h 773676"/>
                                        <a:gd name="T70" fmla="*/ 375852 w 479256"/>
                                        <a:gd name="T71" fmla="*/ 257664 h 773676"/>
                                        <a:gd name="T72" fmla="*/ 398269 w 479256"/>
                                        <a:gd name="T73" fmla="*/ 233768 h 773676"/>
                                        <a:gd name="T74" fmla="*/ 458052 w 479256"/>
                                        <a:gd name="T75" fmla="*/ 191951 h 773676"/>
                                        <a:gd name="T76" fmla="*/ 495415 w 479256"/>
                                        <a:gd name="T77" fmla="*/ 150134 h 773676"/>
                                        <a:gd name="T78" fmla="*/ 517833 w 479256"/>
                                        <a:gd name="T79" fmla="*/ 114291 h 773676"/>
                                        <a:gd name="T80" fmla="*/ 547725 w 479256"/>
                                        <a:gd name="T81" fmla="*/ 42603 h 773676"/>
                                        <a:gd name="T82" fmla="*/ 547725 w 479256"/>
                                        <a:gd name="T83" fmla="*/ 786 h 773676"/>
                                        <a:gd name="T84" fmla="*/ 450580 w 479256"/>
                                        <a:gd name="T85" fmla="*/ 18708 h 773676"/>
                                        <a:gd name="T86" fmla="*/ 383325 w 479256"/>
                                        <a:gd name="T87" fmla="*/ 60525 h 773676"/>
                                        <a:gd name="T88" fmla="*/ 271233 w 479256"/>
                                        <a:gd name="T89" fmla="*/ 66499 h 773676"/>
                                        <a:gd name="T90" fmla="*/ 166615 w 479256"/>
                                        <a:gd name="T91" fmla="*/ 84420 h 773676"/>
                                        <a:gd name="T92" fmla="*/ 0 60000 65536"/>
                                        <a:gd name="T93" fmla="*/ 0 60000 65536"/>
                                        <a:gd name="T94" fmla="*/ 0 60000 65536"/>
                                        <a:gd name="T95" fmla="*/ 0 60000 65536"/>
                                        <a:gd name="T96" fmla="*/ 0 60000 65536"/>
                                        <a:gd name="T97" fmla="*/ 0 60000 65536"/>
                                        <a:gd name="T98" fmla="*/ 0 60000 65536"/>
                                        <a:gd name="T99" fmla="*/ 0 60000 65536"/>
                                        <a:gd name="T100" fmla="*/ 0 60000 65536"/>
                                        <a:gd name="T101" fmla="*/ 0 60000 65536"/>
                                        <a:gd name="T102" fmla="*/ 0 60000 65536"/>
                                        <a:gd name="T103" fmla="*/ 0 60000 65536"/>
                                        <a:gd name="T104" fmla="*/ 0 60000 65536"/>
                                        <a:gd name="T105" fmla="*/ 0 60000 65536"/>
                                        <a:gd name="T106" fmla="*/ 0 60000 65536"/>
                                        <a:gd name="T107" fmla="*/ 0 60000 65536"/>
                                        <a:gd name="T108" fmla="*/ 0 60000 65536"/>
                                        <a:gd name="T109" fmla="*/ 0 60000 65536"/>
                                        <a:gd name="T110" fmla="*/ 0 60000 65536"/>
                                        <a:gd name="T111" fmla="*/ 0 60000 65536"/>
                                        <a:gd name="T112" fmla="*/ 0 60000 65536"/>
                                        <a:gd name="T113" fmla="*/ 0 60000 65536"/>
                                        <a:gd name="T114" fmla="*/ 0 60000 65536"/>
                                        <a:gd name="T115" fmla="*/ 0 60000 65536"/>
                                        <a:gd name="T116" fmla="*/ 0 60000 65536"/>
                                        <a:gd name="T117" fmla="*/ 0 60000 65536"/>
                                        <a:gd name="T118" fmla="*/ 0 60000 65536"/>
                                        <a:gd name="T119" fmla="*/ 0 60000 65536"/>
                                        <a:gd name="T120" fmla="*/ 0 60000 65536"/>
                                        <a:gd name="T121" fmla="*/ 0 60000 65536"/>
                                        <a:gd name="T122" fmla="*/ 0 60000 65536"/>
                                        <a:gd name="T123" fmla="*/ 0 60000 65536"/>
                                        <a:gd name="T124" fmla="*/ 0 60000 65536"/>
                                        <a:gd name="T125" fmla="*/ 0 60000 65536"/>
                                        <a:gd name="T126" fmla="*/ 0 60000 65536"/>
                                        <a:gd name="T127" fmla="*/ 0 60000 65536"/>
                                        <a:gd name="T128" fmla="*/ 0 60000 65536"/>
                                        <a:gd name="T129" fmla="*/ 0 60000 65536"/>
                                        <a:gd name="T130" fmla="*/ 0 60000 65536"/>
                                        <a:gd name="T131" fmla="*/ 0 60000 65536"/>
                                        <a:gd name="T132" fmla="*/ 0 60000 65536"/>
                                        <a:gd name="T133" fmla="*/ 0 60000 65536"/>
                                        <a:gd name="T134" fmla="*/ 0 60000 65536"/>
                                        <a:gd name="T135" fmla="*/ 0 60000 65536"/>
                                        <a:gd name="T136" fmla="*/ 0 60000 65536"/>
                                        <a:gd name="T137" fmla="*/ 0 60000 65536"/>
                                      </a:gdLst>
                                      <a:ahLst/>
                                      <a:cxnLst>
                                        <a:cxn ang="T92">
                                          <a:pos x="T0" y="T1"/>
                                        </a:cxn>
                                        <a:cxn ang="T93">
                                          <a:pos x="T2" y="T3"/>
                                        </a:cxn>
                                        <a:cxn ang="T94">
                                          <a:pos x="T4" y="T5"/>
                                        </a:cxn>
                                        <a:cxn ang="T95">
                                          <a:pos x="T6" y="T7"/>
                                        </a:cxn>
                                        <a:cxn ang="T96">
                                          <a:pos x="T8" y="T9"/>
                                        </a:cxn>
                                        <a:cxn ang="T97">
                                          <a:pos x="T10" y="T11"/>
                                        </a:cxn>
                                        <a:cxn ang="T98">
                                          <a:pos x="T12" y="T13"/>
                                        </a:cxn>
                                        <a:cxn ang="T99">
                                          <a:pos x="T14" y="T15"/>
                                        </a:cxn>
                                        <a:cxn ang="T100">
                                          <a:pos x="T16" y="T17"/>
                                        </a:cxn>
                                        <a:cxn ang="T101">
                                          <a:pos x="T18" y="T19"/>
                                        </a:cxn>
                                        <a:cxn ang="T102">
                                          <a:pos x="T20" y="T21"/>
                                        </a:cxn>
                                        <a:cxn ang="T103">
                                          <a:pos x="T22" y="T23"/>
                                        </a:cxn>
                                        <a:cxn ang="T104">
                                          <a:pos x="T24" y="T25"/>
                                        </a:cxn>
                                        <a:cxn ang="T105">
                                          <a:pos x="T26" y="T27"/>
                                        </a:cxn>
                                        <a:cxn ang="T106">
                                          <a:pos x="T28" y="T29"/>
                                        </a:cxn>
                                        <a:cxn ang="T107">
                                          <a:pos x="T30" y="T31"/>
                                        </a:cxn>
                                        <a:cxn ang="T108">
                                          <a:pos x="T32" y="T33"/>
                                        </a:cxn>
                                        <a:cxn ang="T109">
                                          <a:pos x="T34" y="T35"/>
                                        </a:cxn>
                                        <a:cxn ang="T110">
                                          <a:pos x="T36" y="T37"/>
                                        </a:cxn>
                                        <a:cxn ang="T111">
                                          <a:pos x="T38" y="T39"/>
                                        </a:cxn>
                                        <a:cxn ang="T112">
                                          <a:pos x="T40" y="T41"/>
                                        </a:cxn>
                                        <a:cxn ang="T113">
                                          <a:pos x="T42" y="T43"/>
                                        </a:cxn>
                                        <a:cxn ang="T114">
                                          <a:pos x="T44" y="T45"/>
                                        </a:cxn>
                                        <a:cxn ang="T115">
                                          <a:pos x="T46" y="T47"/>
                                        </a:cxn>
                                        <a:cxn ang="T116">
                                          <a:pos x="T48" y="T49"/>
                                        </a:cxn>
                                        <a:cxn ang="T117">
                                          <a:pos x="T50" y="T51"/>
                                        </a:cxn>
                                        <a:cxn ang="T118">
                                          <a:pos x="T52" y="T53"/>
                                        </a:cxn>
                                        <a:cxn ang="T119">
                                          <a:pos x="T54" y="T55"/>
                                        </a:cxn>
                                        <a:cxn ang="T120">
                                          <a:pos x="T56" y="T57"/>
                                        </a:cxn>
                                        <a:cxn ang="T121">
                                          <a:pos x="T58" y="T59"/>
                                        </a:cxn>
                                        <a:cxn ang="T122">
                                          <a:pos x="T60" y="T61"/>
                                        </a:cxn>
                                        <a:cxn ang="T123">
                                          <a:pos x="T62" y="T63"/>
                                        </a:cxn>
                                        <a:cxn ang="T124">
                                          <a:pos x="T64" y="T65"/>
                                        </a:cxn>
                                        <a:cxn ang="T125">
                                          <a:pos x="T66" y="T67"/>
                                        </a:cxn>
                                        <a:cxn ang="T126">
                                          <a:pos x="T68" y="T69"/>
                                        </a:cxn>
                                        <a:cxn ang="T127">
                                          <a:pos x="T70" y="T71"/>
                                        </a:cxn>
                                        <a:cxn ang="T128">
                                          <a:pos x="T72" y="T73"/>
                                        </a:cxn>
                                        <a:cxn ang="T129">
                                          <a:pos x="T74" y="T75"/>
                                        </a:cxn>
                                        <a:cxn ang="T130">
                                          <a:pos x="T76" y="T77"/>
                                        </a:cxn>
                                        <a:cxn ang="T131">
                                          <a:pos x="T78" y="T79"/>
                                        </a:cxn>
                                        <a:cxn ang="T132">
                                          <a:pos x="T80" y="T81"/>
                                        </a:cxn>
                                        <a:cxn ang="T133">
                                          <a:pos x="T82" y="T83"/>
                                        </a:cxn>
                                        <a:cxn ang="T134">
                                          <a:pos x="T84" y="T85"/>
                                        </a:cxn>
                                        <a:cxn ang="T135">
                                          <a:pos x="T86" y="T87"/>
                                        </a:cxn>
                                        <a:cxn ang="T136">
                                          <a:pos x="T88" y="T89"/>
                                        </a:cxn>
                                        <a:cxn ang="T137">
                                          <a:pos x="T90" y="T91"/>
                                        </a:cxn>
                                      </a:cxnLst>
                                      <a:rect l="0" t="0" r="r" b="b"/>
                                      <a:pathLst>
                                        <a:path w="479256" h="773676">
                                          <a:moveTo>
                                            <a:pt x="143576" y="90999"/>
                                          </a:moveTo>
                                          <a:cubicBezTo>
                                            <a:pt x="109232" y="123196"/>
                                            <a:pt x="51277" y="227301"/>
                                            <a:pt x="27666" y="264864"/>
                                          </a:cubicBezTo>
                                          <a:cubicBezTo>
                                            <a:pt x="4055" y="302427"/>
                                            <a:pt x="1908" y="316380"/>
                                            <a:pt x="1908" y="316380"/>
                                          </a:cubicBezTo>
                                          <a:cubicBezTo>
                                            <a:pt x="-2385" y="330332"/>
                                            <a:pt x="1908" y="348577"/>
                                            <a:pt x="1908" y="348577"/>
                                          </a:cubicBezTo>
                                          <a:cubicBezTo>
                                            <a:pt x="4054" y="357163"/>
                                            <a:pt x="9421" y="358236"/>
                                            <a:pt x="14787" y="367895"/>
                                          </a:cubicBezTo>
                                          <a:cubicBezTo>
                                            <a:pt x="20153" y="377554"/>
                                            <a:pt x="34106" y="406532"/>
                                            <a:pt x="34106" y="406532"/>
                                          </a:cubicBezTo>
                                          <a:cubicBezTo>
                                            <a:pt x="40545" y="414045"/>
                                            <a:pt x="43765" y="408678"/>
                                            <a:pt x="53424" y="412971"/>
                                          </a:cubicBezTo>
                                          <a:cubicBezTo>
                                            <a:pt x="63083" y="417264"/>
                                            <a:pt x="92060" y="432290"/>
                                            <a:pt x="92060" y="432290"/>
                                          </a:cubicBezTo>
                                          <a:cubicBezTo>
                                            <a:pt x="107085" y="439803"/>
                                            <a:pt x="128551" y="451608"/>
                                            <a:pt x="143576" y="458047"/>
                                          </a:cubicBezTo>
                                          <a:cubicBezTo>
                                            <a:pt x="158601" y="464486"/>
                                            <a:pt x="165041" y="465560"/>
                                            <a:pt x="182213" y="470926"/>
                                          </a:cubicBezTo>
                                          <a:cubicBezTo>
                                            <a:pt x="199385" y="476292"/>
                                            <a:pt x="246607" y="490245"/>
                                            <a:pt x="246607" y="490245"/>
                                          </a:cubicBezTo>
                                          <a:cubicBezTo>
                                            <a:pt x="258413" y="495611"/>
                                            <a:pt x="257339" y="494537"/>
                                            <a:pt x="253046" y="503123"/>
                                          </a:cubicBezTo>
                                          <a:cubicBezTo>
                                            <a:pt x="248753" y="511709"/>
                                            <a:pt x="231581" y="526735"/>
                                            <a:pt x="220849" y="541760"/>
                                          </a:cubicBezTo>
                                          <a:cubicBezTo>
                                            <a:pt x="210117" y="556785"/>
                                            <a:pt x="200458" y="577177"/>
                                            <a:pt x="188652" y="593276"/>
                                          </a:cubicBezTo>
                                          <a:cubicBezTo>
                                            <a:pt x="176846" y="609375"/>
                                            <a:pt x="159674" y="624400"/>
                                            <a:pt x="150015" y="638352"/>
                                          </a:cubicBezTo>
                                          <a:cubicBezTo>
                                            <a:pt x="140356" y="652304"/>
                                            <a:pt x="140356" y="660890"/>
                                            <a:pt x="130697" y="676988"/>
                                          </a:cubicBezTo>
                                          <a:cubicBezTo>
                                            <a:pt x="121038" y="693087"/>
                                            <a:pt x="88840" y="731723"/>
                                            <a:pt x="92060" y="734943"/>
                                          </a:cubicBezTo>
                                          <a:cubicBezTo>
                                            <a:pt x="95280" y="738163"/>
                                            <a:pt x="144649" y="694161"/>
                                            <a:pt x="150015" y="696307"/>
                                          </a:cubicBezTo>
                                          <a:cubicBezTo>
                                            <a:pt x="155381" y="698454"/>
                                            <a:pt x="121038" y="742456"/>
                                            <a:pt x="124258" y="747822"/>
                                          </a:cubicBezTo>
                                          <a:cubicBezTo>
                                            <a:pt x="127478" y="753188"/>
                                            <a:pt x="163968" y="724211"/>
                                            <a:pt x="169334" y="728504"/>
                                          </a:cubicBezTo>
                                          <a:cubicBezTo>
                                            <a:pt x="174700" y="732797"/>
                                            <a:pt x="153235" y="771434"/>
                                            <a:pt x="156455" y="773580"/>
                                          </a:cubicBezTo>
                                          <a:cubicBezTo>
                                            <a:pt x="159675" y="775726"/>
                                            <a:pt x="188652" y="741383"/>
                                            <a:pt x="188652" y="741383"/>
                                          </a:cubicBezTo>
                                          <a:cubicBezTo>
                                            <a:pt x="198311" y="731724"/>
                                            <a:pt x="203678" y="730650"/>
                                            <a:pt x="214410" y="715625"/>
                                          </a:cubicBezTo>
                                          <a:cubicBezTo>
                                            <a:pt x="225142" y="700600"/>
                                            <a:pt x="240167" y="671621"/>
                                            <a:pt x="253046" y="651230"/>
                                          </a:cubicBezTo>
                                          <a:cubicBezTo>
                                            <a:pt x="265925" y="630839"/>
                                            <a:pt x="291683" y="593276"/>
                                            <a:pt x="291683" y="593276"/>
                                          </a:cubicBezTo>
                                          <a:cubicBezTo>
                                            <a:pt x="302416" y="579324"/>
                                            <a:pt x="317441" y="567518"/>
                                            <a:pt x="317441" y="567518"/>
                                          </a:cubicBezTo>
                                          <a:cubicBezTo>
                                            <a:pt x="322807" y="561079"/>
                                            <a:pt x="315294" y="565371"/>
                                            <a:pt x="323880" y="554639"/>
                                          </a:cubicBezTo>
                                          <a:cubicBezTo>
                                            <a:pt x="332466" y="543907"/>
                                            <a:pt x="356077" y="519222"/>
                                            <a:pt x="368956" y="503123"/>
                                          </a:cubicBezTo>
                                          <a:cubicBezTo>
                                            <a:pt x="381835" y="487024"/>
                                            <a:pt x="401153" y="458047"/>
                                            <a:pt x="401153" y="458047"/>
                                          </a:cubicBezTo>
                                          <a:cubicBezTo>
                                            <a:pt x="401153" y="446242"/>
                                            <a:pt x="383981" y="440876"/>
                                            <a:pt x="368956" y="432290"/>
                                          </a:cubicBezTo>
                                          <a:cubicBezTo>
                                            <a:pt x="353931" y="423704"/>
                                            <a:pt x="311001" y="406532"/>
                                            <a:pt x="311001" y="406532"/>
                                          </a:cubicBezTo>
                                          <a:cubicBezTo>
                                            <a:pt x="297049" y="397946"/>
                                            <a:pt x="285244" y="380774"/>
                                            <a:pt x="285244" y="380774"/>
                                          </a:cubicBezTo>
                                          <a:cubicBezTo>
                                            <a:pt x="279878" y="373261"/>
                                            <a:pt x="277731" y="374335"/>
                                            <a:pt x="278804" y="361456"/>
                                          </a:cubicBezTo>
                                          <a:cubicBezTo>
                                            <a:pt x="279877" y="348577"/>
                                            <a:pt x="288463" y="316380"/>
                                            <a:pt x="291683" y="303501"/>
                                          </a:cubicBezTo>
                                          <a:cubicBezTo>
                                            <a:pt x="294903" y="290622"/>
                                            <a:pt x="298122" y="284183"/>
                                            <a:pt x="298122" y="284183"/>
                                          </a:cubicBezTo>
                                          <a:cubicBezTo>
                                            <a:pt x="303488" y="279890"/>
                                            <a:pt x="323880" y="277743"/>
                                            <a:pt x="323880" y="277743"/>
                                          </a:cubicBezTo>
                                          <a:cubicBezTo>
                                            <a:pt x="331393" y="272377"/>
                                            <a:pt x="331392" y="263791"/>
                                            <a:pt x="343198" y="251985"/>
                                          </a:cubicBezTo>
                                          <a:cubicBezTo>
                                            <a:pt x="355004" y="240179"/>
                                            <a:pt x="380762" y="221934"/>
                                            <a:pt x="394714" y="206909"/>
                                          </a:cubicBezTo>
                                          <a:cubicBezTo>
                                            <a:pt x="408666" y="191884"/>
                                            <a:pt x="418325" y="175785"/>
                                            <a:pt x="426911" y="161833"/>
                                          </a:cubicBezTo>
                                          <a:cubicBezTo>
                                            <a:pt x="435497" y="147881"/>
                                            <a:pt x="438716" y="142515"/>
                                            <a:pt x="446229" y="123197"/>
                                          </a:cubicBezTo>
                                          <a:cubicBezTo>
                                            <a:pt x="453742" y="103879"/>
                                            <a:pt x="467694" y="66315"/>
                                            <a:pt x="471987" y="45923"/>
                                          </a:cubicBezTo>
                                          <a:cubicBezTo>
                                            <a:pt x="476280" y="25531"/>
                                            <a:pt x="485939" y="5140"/>
                                            <a:pt x="471987" y="847"/>
                                          </a:cubicBezTo>
                                          <a:cubicBezTo>
                                            <a:pt x="458035" y="-3446"/>
                                            <a:pt x="411886" y="9434"/>
                                            <a:pt x="388275" y="20166"/>
                                          </a:cubicBezTo>
                                          <a:cubicBezTo>
                                            <a:pt x="364664" y="30898"/>
                                            <a:pt x="356078" y="56656"/>
                                            <a:pt x="330320" y="65242"/>
                                          </a:cubicBezTo>
                                          <a:cubicBezTo>
                                            <a:pt x="304562" y="73828"/>
                                            <a:pt x="268072" y="67388"/>
                                            <a:pt x="233728" y="71681"/>
                                          </a:cubicBezTo>
                                          <a:cubicBezTo>
                                            <a:pt x="199384" y="75974"/>
                                            <a:pt x="177920" y="58802"/>
                                            <a:pt x="143576" y="90999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gradFill flip="none" rotWithShape="1">
                                      <a:gsLst>
                                        <a:gs pos="0">
                                          <a:srgbClr val="562100"/>
                                        </a:gs>
                                        <a:gs pos="50000">
                                          <a:srgbClr val="7F3400"/>
                                        </a:gs>
                                        <a:gs pos="100000">
                                          <a:srgbClr val="983F02"/>
                                        </a:gs>
                                      </a:gsLst>
                                      <a:lin ang="8100000" scaled="1"/>
                                      <a:tileRect/>
                                    </a:gradFill>
                                    <a:ln w="12700">
                                      <a:solidFill>
                                        <a:srgbClr val="672F09"/>
                                      </a:solidFill>
                                      <a:miter lim="800000"/>
                                      <a:headEnd/>
                                      <a:tailEnd/>
                                    </a:ln>
                                  </p:spPr>
                                  <p:txBody>
                                    <a:bodyPr rot="0" vert="horz" wrap="square" lIns="91440" tIns="45720" rIns="91440" bIns="45720" anchor="ctr" anchorCtr="0" upright="1"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  <p:grpSp>
                                  <p:nvGrpSpPr>
                                    <p:cNvPr id="394" name="Group 393"/>
                                    <p:cNvGrpSpPr>
                                      <a:grpSpLocks/>
                                    </p:cNvGrpSpPr>
                                    <p:nvPr/>
                                  </p:nvGrpSpPr>
                                  <p:grpSpPr bwMode="auto">
                                    <a:xfrm>
                                      <a:off x="0" y="0"/>
                                      <a:ext cx="18500" cy="17604"/>
                                      <a:chOff x="0" y="0"/>
                                      <a:chExt cx="18500" cy="17604"/>
                                    </a:xfrm>
                                  </p:grpSpPr>
                                  <p:grpSp>
                                    <p:nvGrpSpPr>
                                      <p:cNvPr id="395" name="Group 394"/>
                                      <p:cNvGrpSpPr>
                                        <a:grpSpLocks/>
                                      </p:cNvGrpSpPr>
                                      <p:nvPr/>
                                    </p:nvGrpSpPr>
                                    <p:grpSpPr bwMode="auto">
                                      <a:xfrm>
                                        <a:off x="0" y="0"/>
                                        <a:ext cx="18500" cy="12300"/>
                                        <a:chOff x="0" y="0"/>
                                        <a:chExt cx="18500" cy="12300"/>
                                      </a:xfrm>
                                    </p:grpSpPr>
                                    <p:grpSp>
                                      <p:nvGrpSpPr>
                                        <p:cNvPr id="397" name="Group 396"/>
                                        <p:cNvGrpSpPr>
                                          <a:grpSpLocks/>
                                        </p:cNvGrpSpPr>
                                        <p:nvPr/>
                                      </p:nvGrpSpPr>
                                      <p:grpSpPr bwMode="auto">
                                        <a:xfrm>
                                          <a:off x="2125" y="0"/>
                                          <a:ext cx="1225" cy="3384"/>
                                          <a:chOff x="0" y="0"/>
                                          <a:chExt cx="135228" cy="380079"/>
                                        </a:xfrm>
                                      </p:grpSpPr>
                                      <p:sp>
                                        <p:nvSpPr>
                                          <p:cNvPr id="434" name="Freeform 433"/>
                                          <p:cNvSpPr>
                                            <a:spLocks/>
                                          </p:cNvSpPr>
                                          <p:nvPr/>
                                        </p:nvSpPr>
                                        <p:spPr bwMode="auto">
                                          <a:xfrm>
                                            <a:off x="0" y="0"/>
                                            <a:ext cx="135228" cy="380079"/>
                                          </a:xfrm>
                                          <a:custGeom>
                                            <a:avLst/>
                                            <a:gdLst>
                                              <a:gd name="T0" fmla="*/ 45933 w 97772"/>
                                              <a:gd name="T1" fmla="*/ 324702 h 309624"/>
                                              <a:gd name="T2" fmla="*/ 1401 w 97772"/>
                                              <a:gd name="T3" fmla="*/ 206131 h 309624"/>
                                              <a:gd name="T4" fmla="*/ 10307 w 97772"/>
                                              <a:gd name="T5" fmla="*/ 182416 h 309624"/>
                                              <a:gd name="T6" fmla="*/ 45933 w 97772"/>
                                              <a:gd name="T7" fmla="*/ 87560 h 309624"/>
                                              <a:gd name="T8" fmla="*/ 63745 w 97772"/>
                                              <a:gd name="T9" fmla="*/ 40131 h 309624"/>
                                              <a:gd name="T10" fmla="*/ 81558 w 97772"/>
                                              <a:gd name="T11" fmla="*/ 608 h 309624"/>
                                              <a:gd name="T12" fmla="*/ 99371 w 97772"/>
                                              <a:gd name="T13" fmla="*/ 71750 h 309624"/>
                                              <a:gd name="T14" fmla="*/ 108277 w 97772"/>
                                              <a:gd name="T15" fmla="*/ 111274 h 309624"/>
                                              <a:gd name="T16" fmla="*/ 126090 w 97772"/>
                                              <a:gd name="T17" fmla="*/ 174512 h 309624"/>
                                              <a:gd name="T18" fmla="*/ 134996 w 97772"/>
                                              <a:gd name="T19" fmla="*/ 237749 h 309624"/>
                                              <a:gd name="T20" fmla="*/ 117184 w 97772"/>
                                              <a:gd name="T21" fmla="*/ 332607 h 309624"/>
                                              <a:gd name="T22" fmla="*/ 117184 w 97772"/>
                                              <a:gd name="T23" fmla="*/ 348416 h 309624"/>
                                              <a:gd name="T24" fmla="*/ 81558 w 97772"/>
                                              <a:gd name="T25" fmla="*/ 380035 h 309624"/>
                                              <a:gd name="T26" fmla="*/ 45933 w 97772"/>
                                              <a:gd name="T27" fmla="*/ 324702 h 309624"/>
                                              <a:gd name="T28" fmla="*/ 0 60000 65536"/>
                                              <a:gd name="T29" fmla="*/ 0 60000 65536"/>
                                              <a:gd name="T30" fmla="*/ 0 60000 65536"/>
                                              <a:gd name="T31" fmla="*/ 0 60000 65536"/>
                                              <a:gd name="T32" fmla="*/ 0 60000 65536"/>
                                              <a:gd name="T33" fmla="*/ 0 60000 65536"/>
                                              <a:gd name="T34" fmla="*/ 0 60000 65536"/>
                                              <a:gd name="T35" fmla="*/ 0 60000 65536"/>
                                              <a:gd name="T36" fmla="*/ 0 60000 65536"/>
                                              <a:gd name="T37" fmla="*/ 0 60000 65536"/>
                                              <a:gd name="T38" fmla="*/ 0 60000 65536"/>
                                              <a:gd name="T39" fmla="*/ 0 60000 65536"/>
                                              <a:gd name="T40" fmla="*/ 0 60000 65536"/>
                                              <a:gd name="T41" fmla="*/ 0 60000 65536"/>
                                            </a:gdLst>
                                            <a:ahLst/>
                                            <a:cxnLst>
                                              <a:cxn ang="T28">
                                                <a:pos x="T0" y="T1"/>
                                              </a:cxn>
                                              <a:cxn ang="T29">
                                                <a:pos x="T2" y="T3"/>
                                              </a:cxn>
                                              <a:cxn ang="T30">
                                                <a:pos x="T4" y="T5"/>
                                              </a:cxn>
                                              <a:cxn ang="T31">
                                                <a:pos x="T6" y="T7"/>
                                              </a:cxn>
                                              <a:cxn ang="T32">
                                                <a:pos x="T8" y="T9"/>
                                              </a:cxn>
                                              <a:cxn ang="T33">
                                                <a:pos x="T10" y="T11"/>
                                              </a:cxn>
                                              <a:cxn ang="T34">
                                                <a:pos x="T12" y="T13"/>
                                              </a:cxn>
                                              <a:cxn ang="T35">
                                                <a:pos x="T14" y="T15"/>
                                              </a:cxn>
                                              <a:cxn ang="T36">
                                                <a:pos x="T16" y="T17"/>
                                              </a:cxn>
                                              <a:cxn ang="T37">
                                                <a:pos x="T18" y="T19"/>
                                              </a:cxn>
                                              <a:cxn ang="T38">
                                                <a:pos x="T20" y="T21"/>
                                              </a:cxn>
                                              <a:cxn ang="T39">
                                                <a:pos x="T22" y="T23"/>
                                              </a:cxn>
                                              <a:cxn ang="T40">
                                                <a:pos x="T24" y="T25"/>
                                              </a:cxn>
                                              <a:cxn ang="T41">
                                                <a:pos x="T26" y="T27"/>
                                              </a:cxn>
                                            </a:cxnLst>
                                            <a:rect l="0" t="0" r="r" b="b"/>
                                            <a:pathLst>
                                              <a:path w="97772" h="309624">
                                                <a:moveTo>
                                                  <a:pt x="33210" y="264512"/>
                                                </a:moveTo>
                                                <a:cubicBezTo>
                                                  <a:pt x="23551" y="240901"/>
                                                  <a:pt x="5306" y="187239"/>
                                                  <a:pt x="1013" y="167921"/>
                                                </a:cubicBezTo>
                                                <a:cubicBezTo>
                                                  <a:pt x="-3280" y="148603"/>
                                                  <a:pt x="7452" y="148602"/>
                                                  <a:pt x="7452" y="148602"/>
                                                </a:cubicBezTo>
                                                <a:lnTo>
                                                  <a:pt x="33210" y="71329"/>
                                                </a:lnTo>
                                                <a:cubicBezTo>
                                                  <a:pt x="39649" y="52011"/>
                                                  <a:pt x="41796" y="44498"/>
                                                  <a:pt x="46089" y="32692"/>
                                                </a:cubicBezTo>
                                                <a:cubicBezTo>
                                                  <a:pt x="50382" y="20886"/>
                                                  <a:pt x="54675" y="-3798"/>
                                                  <a:pt x="58968" y="495"/>
                                                </a:cubicBezTo>
                                                <a:cubicBezTo>
                                                  <a:pt x="63261" y="4788"/>
                                                  <a:pt x="68627" y="43425"/>
                                                  <a:pt x="71847" y="58450"/>
                                                </a:cubicBezTo>
                                                <a:cubicBezTo>
                                                  <a:pt x="75067" y="73475"/>
                                                  <a:pt x="75066" y="76695"/>
                                                  <a:pt x="78286" y="90647"/>
                                                </a:cubicBezTo>
                                                <a:cubicBezTo>
                                                  <a:pt x="81506" y="104599"/>
                                                  <a:pt x="87945" y="124991"/>
                                                  <a:pt x="91165" y="142163"/>
                                                </a:cubicBezTo>
                                                <a:cubicBezTo>
                                                  <a:pt x="94385" y="159335"/>
                                                  <a:pt x="98677" y="172213"/>
                                                  <a:pt x="97604" y="193678"/>
                                                </a:cubicBezTo>
                                                <a:cubicBezTo>
                                                  <a:pt x="96531" y="215143"/>
                                                  <a:pt x="84726" y="270952"/>
                                                  <a:pt x="84726" y="270952"/>
                                                </a:cubicBezTo>
                                                <a:cubicBezTo>
                                                  <a:pt x="82580" y="285977"/>
                                                  <a:pt x="89019" y="277391"/>
                                                  <a:pt x="84726" y="283830"/>
                                                </a:cubicBezTo>
                                                <a:cubicBezTo>
                                                  <a:pt x="80433" y="290269"/>
                                                  <a:pt x="67554" y="308515"/>
                                                  <a:pt x="58968" y="309588"/>
                                                </a:cubicBezTo>
                                                <a:cubicBezTo>
                                                  <a:pt x="50382" y="310661"/>
                                                  <a:pt x="42869" y="288123"/>
                                                  <a:pt x="33210" y="264512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8E410C"/>
                                          </a:solidFill>
                                          <a:ln w="12700">
                                            <a:solidFill>
                                              <a:srgbClr val="672F09"/>
                                            </a:solidFill>
                                            <a:miter lim="800000"/>
                                            <a:headEnd/>
                                            <a:tailEnd/>
                                          </a:ln>
                                        </p:spPr>
                                        <p:txBody>
                                          <a:bodyPr rot="0" vert="horz" wrap="square" lIns="91440" tIns="45720" rIns="91440" bIns="45720" anchor="ctr" anchorCtr="0" upright="1"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35" name="Freeform 434"/>
                                          <p:cNvSpPr>
                                            <a:spLocks/>
                                          </p:cNvSpPr>
                                          <p:nvPr/>
                                        </p:nvSpPr>
                                        <p:spPr bwMode="auto">
                                          <a:xfrm>
                                            <a:off x="32197" y="90152"/>
                                            <a:ext cx="83185" cy="286385"/>
                                          </a:xfrm>
                                          <a:custGeom>
                                            <a:avLst/>
                                            <a:gdLst>
                                              <a:gd name="T0" fmla="*/ 28255 w 97772"/>
                                              <a:gd name="T1" fmla="*/ 244659 h 309624"/>
                                              <a:gd name="T2" fmla="*/ 862 w 97772"/>
                                              <a:gd name="T3" fmla="*/ 155318 h 309624"/>
                                              <a:gd name="T4" fmla="*/ 6340 w 97772"/>
                                              <a:gd name="T5" fmla="*/ 137449 h 309624"/>
                                              <a:gd name="T6" fmla="*/ 28255 w 97772"/>
                                              <a:gd name="T7" fmla="*/ 65975 h 309624"/>
                                              <a:gd name="T8" fmla="*/ 39213 w 97772"/>
                                              <a:gd name="T9" fmla="*/ 30238 h 309624"/>
                                              <a:gd name="T10" fmla="*/ 50170 w 97772"/>
                                              <a:gd name="T11" fmla="*/ 458 h 309624"/>
                                              <a:gd name="T12" fmla="*/ 61128 w 97772"/>
                                              <a:gd name="T13" fmla="*/ 54063 h 309624"/>
                                              <a:gd name="T14" fmla="*/ 66606 w 97772"/>
                                              <a:gd name="T15" fmla="*/ 83843 h 309624"/>
                                              <a:gd name="T16" fmla="*/ 77564 w 97772"/>
                                              <a:gd name="T17" fmla="*/ 131493 h 309624"/>
                                              <a:gd name="T18" fmla="*/ 83042 w 97772"/>
                                              <a:gd name="T19" fmla="*/ 179141 h 309624"/>
                                              <a:gd name="T20" fmla="*/ 72085 w 97772"/>
                                              <a:gd name="T21" fmla="*/ 250616 h 309624"/>
                                              <a:gd name="T22" fmla="*/ 72085 w 97772"/>
                                              <a:gd name="T23" fmla="*/ 262527 h 309624"/>
                                              <a:gd name="T24" fmla="*/ 50170 w 97772"/>
                                              <a:gd name="T25" fmla="*/ 286352 h 309624"/>
                                              <a:gd name="T26" fmla="*/ 28255 w 97772"/>
                                              <a:gd name="T27" fmla="*/ 244659 h 309624"/>
                                              <a:gd name="T28" fmla="*/ 0 60000 65536"/>
                                              <a:gd name="T29" fmla="*/ 0 60000 65536"/>
                                              <a:gd name="T30" fmla="*/ 0 60000 65536"/>
                                              <a:gd name="T31" fmla="*/ 0 60000 65536"/>
                                              <a:gd name="T32" fmla="*/ 0 60000 65536"/>
                                              <a:gd name="T33" fmla="*/ 0 60000 65536"/>
                                              <a:gd name="T34" fmla="*/ 0 60000 65536"/>
                                              <a:gd name="T35" fmla="*/ 0 60000 65536"/>
                                              <a:gd name="T36" fmla="*/ 0 60000 65536"/>
                                              <a:gd name="T37" fmla="*/ 0 60000 65536"/>
                                              <a:gd name="T38" fmla="*/ 0 60000 65536"/>
                                              <a:gd name="T39" fmla="*/ 0 60000 65536"/>
                                              <a:gd name="T40" fmla="*/ 0 60000 65536"/>
                                              <a:gd name="T41" fmla="*/ 0 60000 65536"/>
                                            </a:gdLst>
                                            <a:ahLst/>
                                            <a:cxnLst>
                                              <a:cxn ang="T28">
                                                <a:pos x="T0" y="T1"/>
                                              </a:cxn>
                                              <a:cxn ang="T29">
                                                <a:pos x="T2" y="T3"/>
                                              </a:cxn>
                                              <a:cxn ang="T30">
                                                <a:pos x="T4" y="T5"/>
                                              </a:cxn>
                                              <a:cxn ang="T31">
                                                <a:pos x="T6" y="T7"/>
                                              </a:cxn>
                                              <a:cxn ang="T32">
                                                <a:pos x="T8" y="T9"/>
                                              </a:cxn>
                                              <a:cxn ang="T33">
                                                <a:pos x="T10" y="T11"/>
                                              </a:cxn>
                                              <a:cxn ang="T34">
                                                <a:pos x="T12" y="T13"/>
                                              </a:cxn>
                                              <a:cxn ang="T35">
                                                <a:pos x="T14" y="T15"/>
                                              </a:cxn>
                                              <a:cxn ang="T36">
                                                <a:pos x="T16" y="T17"/>
                                              </a:cxn>
                                              <a:cxn ang="T37">
                                                <a:pos x="T18" y="T19"/>
                                              </a:cxn>
                                              <a:cxn ang="T38">
                                                <a:pos x="T20" y="T21"/>
                                              </a:cxn>
                                              <a:cxn ang="T39">
                                                <a:pos x="T22" y="T23"/>
                                              </a:cxn>
                                              <a:cxn ang="T40">
                                                <a:pos x="T24" y="T25"/>
                                              </a:cxn>
                                              <a:cxn ang="T41">
                                                <a:pos x="T26" y="T27"/>
                                              </a:cxn>
                                            </a:cxnLst>
                                            <a:rect l="0" t="0" r="r" b="b"/>
                                            <a:pathLst>
                                              <a:path w="97772" h="309624">
                                                <a:moveTo>
                                                  <a:pt x="33210" y="264512"/>
                                                </a:moveTo>
                                                <a:cubicBezTo>
                                                  <a:pt x="23551" y="240901"/>
                                                  <a:pt x="5306" y="187239"/>
                                                  <a:pt x="1013" y="167921"/>
                                                </a:cubicBezTo>
                                                <a:cubicBezTo>
                                                  <a:pt x="-3280" y="148603"/>
                                                  <a:pt x="7452" y="148602"/>
                                                  <a:pt x="7452" y="148602"/>
                                                </a:cubicBezTo>
                                                <a:lnTo>
                                                  <a:pt x="33210" y="71329"/>
                                                </a:lnTo>
                                                <a:cubicBezTo>
                                                  <a:pt x="39649" y="52011"/>
                                                  <a:pt x="41796" y="44498"/>
                                                  <a:pt x="46089" y="32692"/>
                                                </a:cubicBezTo>
                                                <a:cubicBezTo>
                                                  <a:pt x="50382" y="20886"/>
                                                  <a:pt x="54675" y="-3798"/>
                                                  <a:pt x="58968" y="495"/>
                                                </a:cubicBezTo>
                                                <a:cubicBezTo>
                                                  <a:pt x="63261" y="4788"/>
                                                  <a:pt x="68627" y="43425"/>
                                                  <a:pt x="71847" y="58450"/>
                                                </a:cubicBezTo>
                                                <a:cubicBezTo>
                                                  <a:pt x="75067" y="73475"/>
                                                  <a:pt x="75066" y="76695"/>
                                                  <a:pt x="78286" y="90647"/>
                                                </a:cubicBezTo>
                                                <a:cubicBezTo>
                                                  <a:pt x="81506" y="104599"/>
                                                  <a:pt x="87945" y="124991"/>
                                                  <a:pt x="91165" y="142163"/>
                                                </a:cubicBezTo>
                                                <a:cubicBezTo>
                                                  <a:pt x="94385" y="159335"/>
                                                  <a:pt x="98677" y="172213"/>
                                                  <a:pt x="97604" y="193678"/>
                                                </a:cubicBezTo>
                                                <a:cubicBezTo>
                                                  <a:pt x="96531" y="215143"/>
                                                  <a:pt x="84726" y="270952"/>
                                                  <a:pt x="84726" y="270952"/>
                                                </a:cubicBezTo>
                                                <a:cubicBezTo>
                                                  <a:pt x="82580" y="285977"/>
                                                  <a:pt x="89019" y="277391"/>
                                                  <a:pt x="84726" y="283830"/>
                                                </a:cubicBezTo>
                                                <a:cubicBezTo>
                                                  <a:pt x="80433" y="290269"/>
                                                  <a:pt x="67554" y="308515"/>
                                                  <a:pt x="58968" y="309588"/>
                                                </a:cubicBezTo>
                                                <a:cubicBezTo>
                                                  <a:pt x="50382" y="310661"/>
                                                  <a:pt x="42869" y="288123"/>
                                                  <a:pt x="33210" y="264512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>
                                            <a:solidFill>
                                              <a:srgbClr val="672F09"/>
                                            </a:solidFill>
                                            <a:miter lim="800000"/>
                                            <a:headEnd/>
                                            <a:tailEnd/>
                                          </a:ln>
                                        </p:spPr>
                                        <p:txBody>
                                          <a:bodyPr rot="0" vert="horz" wrap="square" lIns="91440" tIns="45720" rIns="91440" bIns="45720" anchor="ctr" anchorCtr="0" upright="1"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  <p:cxnSp>
                                        <p:nvCxnSpPr>
                                          <p:cNvPr id="436" name="Straight Connector 435"/>
                                          <p:cNvCxnSpPr>
                                            <a:cxnSpLocks noChangeShapeType="1"/>
                                          </p:cNvCxnSpPr>
                                          <p:nvPr/>
                                        </p:nvCxnSpPr>
                                        <p:spPr bwMode="auto">
                                          <a:xfrm flipV="1">
                                            <a:off x="70834" y="186744"/>
                                            <a:ext cx="0" cy="148590"/>
                                          </a:xfrm>
                                          <a:prstGeom prst="line">
                                            <a:avLst/>
                                          </a:prstGeom>
                                          <a:noFill/>
                                          <a:ln w="6350">
                                            <a:solidFill>
                                              <a:srgbClr val="672F09"/>
                                            </a:solidFill>
                                            <a:miter lim="800000"/>
                                            <a:headEnd/>
                                            <a:tailEnd/>
                                          </a:ln>
                                          <a:extLst>
                                            <a:ext uri="{909E8E84-426E-40DD-AFC4-6F175D3DCCD1}">
                                              <a14:hiddenFill xmlns:a14="http://schemas.microsoft.com/office/drawing/2010/main">
                                                <a:noFill/>
                                              </a14:hiddenFill>
                                            </a:ext>
                                          </a:extLst>
                                        </p:spPr>
                                      </p:cxnSp>
                                    </p:grpSp>
                                    <p:grpSp>
                                      <p:nvGrpSpPr>
                                        <p:cNvPr id="398" name="Group 397"/>
                                        <p:cNvGrpSpPr>
                                          <a:grpSpLocks/>
                                        </p:cNvGrpSpPr>
                                        <p:nvPr/>
                                      </p:nvGrpSpPr>
                                      <p:grpSpPr bwMode="auto">
                                        <a:xfrm>
                                          <a:off x="0" y="1159"/>
                                          <a:ext cx="18500" cy="11141"/>
                                          <a:chOff x="0" y="0"/>
                                          <a:chExt cx="18500" cy="11141"/>
                                        </a:xfrm>
                                      </p:grpSpPr>
                                      <p:grpSp>
                                        <p:nvGrpSpPr>
                                          <p:cNvPr id="405" name="Group 404"/>
                                          <p:cNvGrpSpPr>
                                            <a:grpSpLocks/>
                                          </p:cNvGrpSpPr>
                                          <p:nvPr/>
                                        </p:nvGrpSpPr>
                                        <p:grpSpPr bwMode="auto">
                                          <a:xfrm>
                                            <a:off x="0" y="0"/>
                                            <a:ext cx="18500" cy="11141"/>
                                            <a:chOff x="0" y="0"/>
                                            <a:chExt cx="18500" cy="11141"/>
                                          </a:xfrm>
                                        </p:grpSpPr>
                                        <p:grpSp>
                                          <p:nvGrpSpPr>
                                            <p:cNvPr id="407" name="Group 406"/>
                                            <p:cNvGrpSpPr>
                                              <a:grpSpLocks/>
                                            </p:cNvGrpSpPr>
                                            <p:nvPr/>
                                          </p:nvGrpSpPr>
                                          <p:grpSpPr bwMode="auto">
                                            <a:xfrm>
                                              <a:off x="0" y="0"/>
                                              <a:ext cx="18500" cy="11141"/>
                                              <a:chOff x="0" y="0"/>
                                              <a:chExt cx="18500" cy="11141"/>
                                            </a:xfrm>
                                          </p:grpSpPr>
                                          <p:sp>
                                            <p:nvSpPr>
                                              <p:cNvPr id="409" name="Freeform 408"/>
                                              <p:cNvSpPr>
                                                <a:spLocks/>
                                              </p:cNvSpPr>
                                              <p:nvPr/>
                                            </p:nvSpPr>
                                            <p:spPr bwMode="auto">
                                              <a:xfrm rot="-7323150" flipH="1" flipV="1">
                                                <a:off x="5827" y="3638"/>
                                                <a:ext cx="2299" cy="1219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T0" fmla="*/ 102861 w 230483"/>
                                                  <a:gd name="T1" fmla="*/ 6488 h 122425"/>
                                                  <a:gd name="T2" fmla="*/ 19370 w 230483"/>
                                                  <a:gd name="T3" fmla="*/ 38552 h 122425"/>
                                                  <a:gd name="T4" fmla="*/ 12948 w 230483"/>
                                                  <a:gd name="T5" fmla="*/ 57791 h 122425"/>
                                                  <a:gd name="T6" fmla="*/ 104 w 230483"/>
                                                  <a:gd name="T7" fmla="*/ 89856 h 122425"/>
                                                  <a:gd name="T8" fmla="*/ 6526 w 230483"/>
                                                  <a:gd name="T9" fmla="*/ 121920 h 122425"/>
                                                  <a:gd name="T10" fmla="*/ 6526 w 230483"/>
                                                  <a:gd name="T11" fmla="*/ 121920 h 122425"/>
                                                  <a:gd name="T12" fmla="*/ 70748 w 230483"/>
                                                  <a:gd name="T13" fmla="*/ 109094 h 122425"/>
                                                  <a:gd name="T14" fmla="*/ 96438 w 230483"/>
                                                  <a:gd name="T15" fmla="*/ 77030 h 122425"/>
                                                  <a:gd name="T16" fmla="*/ 224884 w 230483"/>
                                                  <a:gd name="T17" fmla="*/ 19314 h 122425"/>
                                                  <a:gd name="T18" fmla="*/ 205618 w 230483"/>
                                                  <a:gd name="T19" fmla="*/ 12901 h 122425"/>
                                                  <a:gd name="T20" fmla="*/ 167083 w 230483"/>
                                                  <a:gd name="T21" fmla="*/ 75 h 122425"/>
                                                  <a:gd name="T22" fmla="*/ 102861 w 230483"/>
                                                  <a:gd name="T23" fmla="*/ 6488 h 122425"/>
                                                  <a:gd name="T24" fmla="*/ 0 60000 65536"/>
                                                  <a:gd name="T25" fmla="*/ 0 60000 65536"/>
                                                  <a:gd name="T26" fmla="*/ 0 60000 65536"/>
                                                  <a:gd name="T27" fmla="*/ 0 60000 65536"/>
                                                  <a:gd name="T28" fmla="*/ 0 60000 65536"/>
                                                  <a:gd name="T29" fmla="*/ 0 60000 65536"/>
                                                  <a:gd name="T30" fmla="*/ 0 60000 65536"/>
                                                  <a:gd name="T31" fmla="*/ 0 60000 65536"/>
                                                  <a:gd name="T32" fmla="*/ 0 60000 65536"/>
                                                  <a:gd name="T33" fmla="*/ 0 60000 65536"/>
                                                  <a:gd name="T34" fmla="*/ 0 60000 65536"/>
                                                  <a:gd name="T35" fmla="*/ 0 60000 65536"/>
                                                </a:gdLst>
                                                <a:ahLst/>
                                                <a:cxnLst>
                                                  <a:cxn ang="T24">
                                                    <a:pos x="T0" y="T1"/>
                                                  </a:cxn>
                                                  <a:cxn ang="T25">
                                                    <a:pos x="T2" y="T3"/>
                                                  </a:cxn>
                                                  <a:cxn ang="T26">
                                                    <a:pos x="T4" y="T5"/>
                                                  </a:cxn>
                                                  <a:cxn ang="T27">
                                                    <a:pos x="T6" y="T7"/>
                                                  </a:cxn>
                                                  <a:cxn ang="T28">
                                                    <a:pos x="T8" y="T9"/>
                                                  </a:cxn>
                                                  <a:cxn ang="T29">
                                                    <a:pos x="T10" y="T11"/>
                                                  </a:cxn>
                                                  <a:cxn ang="T30">
                                                    <a:pos x="T12" y="T13"/>
                                                  </a:cxn>
                                                  <a:cxn ang="T31">
                                                    <a:pos x="T14" y="T15"/>
                                                  </a:cxn>
                                                  <a:cxn ang="T32">
                                                    <a:pos x="T16" y="T17"/>
                                                  </a:cxn>
                                                  <a:cxn ang="T33">
                                                    <a:pos x="T18" y="T19"/>
                                                  </a:cxn>
                                                  <a:cxn ang="T34">
                                                    <a:pos x="T20" y="T21"/>
                                                  </a:cxn>
                                                  <a:cxn ang="T35">
                                                    <a:pos x="T22" y="T23"/>
                                                  </a:cxn>
                                                </a:cxnLst>
                                                <a:rect l="0" t="0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>
                                                <a:solidFill>
                                                  <a:srgbClr val="672F09"/>
                                                </a:solidFill>
                                                <a:miter lim="800000"/>
                                                <a:headEnd/>
                                                <a:tailEnd/>
                                              </a:ln>
                                            </p:spPr>
                                            <p:txBody>
                                              <a:bodyPr rot="0" vert="horz" wrap="square" lIns="91440" tIns="45720" rIns="91440" bIns="45720" anchor="ctr" anchorCtr="0" upright="1"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  <p:grpSp>
                                            <p:nvGrpSpPr>
                                              <p:cNvPr id="410" name="Group 409"/>
                                              <p:cNvGrpSpPr>
                                                <a:grpSpLocks/>
                                              </p:cNvGrpSpPr>
                                              <p:nvPr/>
                                            </p:nvGrpSpPr>
                                            <p:grpSpPr bwMode="auto">
                                              <a:xfrm>
                                                <a:off x="0" y="0"/>
                                                <a:ext cx="18500" cy="11141"/>
                                                <a:chOff x="0" y="0"/>
                                                <a:chExt cx="18500" cy="11141"/>
                                              </a:xfrm>
                                            </p:grpSpPr>
                                            <p:sp>
                                              <p:nvSpPr>
                                                <p:cNvPr id="411" name="Freeform 410"/>
                                                <p:cNvSpPr>
                                                  <a:spLocks/>
                                                </p:cNvSpPr>
                                                <p:nvPr/>
                                              </p:nvSpPr>
                                              <p:spPr bwMode="auto">
                                                <a:xfrm rot="13673372" flipV="1">
                                                  <a:off x="4475" y="540"/>
                                                  <a:ext cx="2304" cy="1224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T0" fmla="*/ 103135 w 230483"/>
                                                    <a:gd name="T1" fmla="*/ 6515 h 122425"/>
                                                    <a:gd name="T2" fmla="*/ 19422 w 230483"/>
                                                    <a:gd name="T3" fmla="*/ 38712 h 122425"/>
                                                    <a:gd name="T4" fmla="*/ 12983 w 230483"/>
                                                    <a:gd name="T5" fmla="*/ 58030 h 122425"/>
                                                    <a:gd name="T6" fmla="*/ 104 w 230483"/>
                                                    <a:gd name="T7" fmla="*/ 90228 h 122425"/>
                                                    <a:gd name="T8" fmla="*/ 6543 w 230483"/>
                                                    <a:gd name="T9" fmla="*/ 122425 h 122425"/>
                                                    <a:gd name="T10" fmla="*/ 6543 w 230483"/>
                                                    <a:gd name="T11" fmla="*/ 122425 h 122425"/>
                                                    <a:gd name="T12" fmla="*/ 70937 w 230483"/>
                                                    <a:gd name="T13" fmla="*/ 109546 h 122425"/>
                                                    <a:gd name="T14" fmla="*/ 96695 w 230483"/>
                                                    <a:gd name="T15" fmla="*/ 77349 h 122425"/>
                                                    <a:gd name="T16" fmla="*/ 225484 w 230483"/>
                                                    <a:gd name="T17" fmla="*/ 19394 h 122425"/>
                                                    <a:gd name="T18" fmla="*/ 206166 w 230483"/>
                                                    <a:gd name="T19" fmla="*/ 12954 h 122425"/>
                                                    <a:gd name="T20" fmla="*/ 167529 w 230483"/>
                                                    <a:gd name="T21" fmla="*/ 75 h 122425"/>
                                                    <a:gd name="T22" fmla="*/ 103135 w 230483"/>
                                                    <a:gd name="T23" fmla="*/ 6515 h 122425"/>
                                                    <a:gd name="T24" fmla="*/ 0 60000 65536"/>
                                                    <a:gd name="T25" fmla="*/ 0 60000 65536"/>
                                                    <a:gd name="T26" fmla="*/ 0 60000 65536"/>
                                                    <a:gd name="T27" fmla="*/ 0 60000 65536"/>
                                                    <a:gd name="T28" fmla="*/ 0 60000 65536"/>
                                                    <a:gd name="T29" fmla="*/ 0 60000 65536"/>
                                                    <a:gd name="T30" fmla="*/ 0 60000 65536"/>
                                                    <a:gd name="T31" fmla="*/ 0 60000 65536"/>
                                                    <a:gd name="T32" fmla="*/ 0 60000 65536"/>
                                                    <a:gd name="T33" fmla="*/ 0 60000 65536"/>
                                                    <a:gd name="T34" fmla="*/ 0 60000 65536"/>
                                                    <a:gd name="T35" fmla="*/ 0 60000 65536"/>
                                                  </a:gdLst>
                                                  <a:ahLst/>
                                                  <a:cxnLst>
                                                    <a:cxn ang="T24">
                                                      <a:pos x="T0" y="T1"/>
                                                    </a:cxn>
                                                    <a:cxn ang="T25">
                                                      <a:pos x="T2" y="T3"/>
                                                    </a:cxn>
                                                    <a:cxn ang="T26">
                                                      <a:pos x="T4" y="T5"/>
                                                    </a:cxn>
                                                    <a:cxn ang="T27">
                                                      <a:pos x="T6" y="T7"/>
                                                    </a:cxn>
                                                    <a:cxn ang="T28">
                                                      <a:pos x="T8" y="T9"/>
                                                    </a:cxn>
                                                    <a:cxn ang="T29">
                                                      <a:pos x="T10" y="T11"/>
                                                    </a:cxn>
                                                    <a:cxn ang="T30">
                                                      <a:pos x="T12" y="T13"/>
                                                    </a:cxn>
                                                    <a:cxn ang="T31">
                                                      <a:pos x="T14" y="T15"/>
                                                    </a:cxn>
                                                    <a:cxn ang="T32">
                                                      <a:pos x="T16" y="T17"/>
                                                    </a:cxn>
                                                    <a:cxn ang="T33">
                                                      <a:pos x="T18" y="T19"/>
                                                    </a:cxn>
                                                    <a:cxn ang="T34">
                                                      <a:pos x="T20" y="T21"/>
                                                    </a:cxn>
                                                    <a:cxn ang="T35">
                                                      <a:pos x="T22" y="T23"/>
                                                    </a:cxn>
                                                  </a:cxnLst>
                                                  <a:rect l="0" t="0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>
                                                  <a:solidFill>
                                                    <a:srgbClr val="672F09"/>
                                                  </a:solidFill>
                                                  <a:miter lim="800000"/>
                                                  <a:headEnd/>
                                                  <a:tailEnd/>
                                                </a:ln>
                                              </p:spPr>
                                              <p:txBody>
                                                <a:bodyPr rot="0" vert="horz" wrap="square" lIns="91440" tIns="45720" rIns="91440" bIns="45720" anchor="ctr" anchorCtr="0" upright="1"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sp>
                                              <p:nvSpPr>
                                                <p:cNvPr id="412" name="Freeform 411"/>
                                                <p:cNvSpPr>
                                                  <a:spLocks/>
                                                </p:cNvSpPr>
                                                <p:nvPr/>
                                              </p:nvSpPr>
                                              <p:spPr bwMode="auto">
                                                <a:xfrm rot="-9417629" flipH="1" flipV="1">
                                                  <a:off x="5473" y="1216"/>
                                                  <a:ext cx="2299" cy="1219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T0" fmla="*/ 102861 w 230483"/>
                                                    <a:gd name="T1" fmla="*/ 6488 h 122425"/>
                                                    <a:gd name="T2" fmla="*/ 19370 w 230483"/>
                                                    <a:gd name="T3" fmla="*/ 38552 h 122425"/>
                                                    <a:gd name="T4" fmla="*/ 12948 w 230483"/>
                                                    <a:gd name="T5" fmla="*/ 57791 h 122425"/>
                                                    <a:gd name="T6" fmla="*/ 104 w 230483"/>
                                                    <a:gd name="T7" fmla="*/ 89856 h 122425"/>
                                                    <a:gd name="T8" fmla="*/ 6526 w 230483"/>
                                                    <a:gd name="T9" fmla="*/ 121920 h 122425"/>
                                                    <a:gd name="T10" fmla="*/ 6526 w 230483"/>
                                                    <a:gd name="T11" fmla="*/ 121920 h 122425"/>
                                                    <a:gd name="T12" fmla="*/ 70748 w 230483"/>
                                                    <a:gd name="T13" fmla="*/ 109094 h 122425"/>
                                                    <a:gd name="T14" fmla="*/ 96438 w 230483"/>
                                                    <a:gd name="T15" fmla="*/ 77030 h 122425"/>
                                                    <a:gd name="T16" fmla="*/ 224884 w 230483"/>
                                                    <a:gd name="T17" fmla="*/ 19314 h 122425"/>
                                                    <a:gd name="T18" fmla="*/ 205618 w 230483"/>
                                                    <a:gd name="T19" fmla="*/ 12901 h 122425"/>
                                                    <a:gd name="T20" fmla="*/ 167083 w 230483"/>
                                                    <a:gd name="T21" fmla="*/ 75 h 122425"/>
                                                    <a:gd name="T22" fmla="*/ 102861 w 230483"/>
                                                    <a:gd name="T23" fmla="*/ 6488 h 122425"/>
                                                    <a:gd name="T24" fmla="*/ 0 60000 65536"/>
                                                    <a:gd name="T25" fmla="*/ 0 60000 65536"/>
                                                    <a:gd name="T26" fmla="*/ 0 60000 65536"/>
                                                    <a:gd name="T27" fmla="*/ 0 60000 65536"/>
                                                    <a:gd name="T28" fmla="*/ 0 60000 65536"/>
                                                    <a:gd name="T29" fmla="*/ 0 60000 65536"/>
                                                    <a:gd name="T30" fmla="*/ 0 60000 65536"/>
                                                    <a:gd name="T31" fmla="*/ 0 60000 65536"/>
                                                    <a:gd name="T32" fmla="*/ 0 60000 65536"/>
                                                    <a:gd name="T33" fmla="*/ 0 60000 65536"/>
                                                    <a:gd name="T34" fmla="*/ 0 60000 65536"/>
                                                    <a:gd name="T35" fmla="*/ 0 60000 65536"/>
                                                  </a:gdLst>
                                                  <a:ahLst/>
                                                  <a:cxnLst>
                                                    <a:cxn ang="T24">
                                                      <a:pos x="T0" y="T1"/>
                                                    </a:cxn>
                                                    <a:cxn ang="T25">
                                                      <a:pos x="T2" y="T3"/>
                                                    </a:cxn>
                                                    <a:cxn ang="T26">
                                                      <a:pos x="T4" y="T5"/>
                                                    </a:cxn>
                                                    <a:cxn ang="T27">
                                                      <a:pos x="T6" y="T7"/>
                                                    </a:cxn>
                                                    <a:cxn ang="T28">
                                                      <a:pos x="T8" y="T9"/>
                                                    </a:cxn>
                                                    <a:cxn ang="T29">
                                                      <a:pos x="T10" y="T11"/>
                                                    </a:cxn>
                                                    <a:cxn ang="T30">
                                                      <a:pos x="T12" y="T13"/>
                                                    </a:cxn>
                                                    <a:cxn ang="T31">
                                                      <a:pos x="T14" y="T15"/>
                                                    </a:cxn>
                                                    <a:cxn ang="T32">
                                                      <a:pos x="T16" y="T17"/>
                                                    </a:cxn>
                                                    <a:cxn ang="T33">
                                                      <a:pos x="T18" y="T19"/>
                                                    </a:cxn>
                                                    <a:cxn ang="T34">
                                                      <a:pos x="T20" y="T21"/>
                                                    </a:cxn>
                                                    <a:cxn ang="T35">
                                                      <a:pos x="T22" y="T23"/>
                                                    </a:cxn>
                                                  </a:cxnLst>
                                                  <a:rect l="0" t="0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>
                                                  <a:solidFill>
                                                    <a:sysClr val="windowText" lastClr="000000">
                                                      <a:lumMod val="100000"/>
                                                      <a:lumOff val="0"/>
                                                    </a:sysClr>
                                                  </a:solidFill>
                                                  <a:miter lim="800000"/>
                                                  <a:headEnd/>
                                                  <a:tailEnd/>
                                                </a:ln>
                                              </p:spPr>
                                              <p:txBody>
                                                <a:bodyPr rot="0" vert="horz" wrap="square" lIns="91440" tIns="45720" rIns="91440" bIns="45720" anchor="ctr" anchorCtr="0" upright="1"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grpSp>
                                              <p:nvGrpSpPr>
                                                <p:cNvPr id="413" name="Group 412"/>
                                                <p:cNvGrpSpPr>
                                                  <a:grpSpLocks/>
                                                </p:cNvGrpSpPr>
                                                <p:nvPr/>
                                              </p:nvGrpSpPr>
                                              <p:grpSpPr bwMode="auto">
                                                <a:xfrm>
                                                  <a:off x="0" y="379"/>
                                                  <a:ext cx="18500" cy="10762"/>
                                                  <a:chOff x="0" y="0"/>
                                                  <a:chExt cx="18500" cy="10762"/>
                                                </a:xfrm>
                                              </p:grpSpPr>
                                              <p:sp>
                                                <p:nvSpPr>
                                                  <p:cNvPr id="420" name="Freeform 419"/>
                                                  <p:cNvSpPr>
                                                    <a:spLocks/>
                                                  </p:cNvSpPr>
                                                  <p:nvPr/>
                                                </p:nvSpPr>
                                                <p:spPr bwMode="auto">
                                                  <a:xfrm>
                                                    <a:off x="0" y="64"/>
                                                    <a:ext cx="18500" cy="10698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T0" fmla="*/ 420012 w 1850059"/>
                                                      <a:gd name="T1" fmla="*/ 13242 h 1069817"/>
                                                      <a:gd name="T2" fmla="*/ 355618 w 1850059"/>
                                                      <a:gd name="T3" fmla="*/ 51878 h 1069817"/>
                                                      <a:gd name="T4" fmla="*/ 278345 w 1850059"/>
                                                      <a:gd name="T5" fmla="*/ 109833 h 1069817"/>
                                                      <a:gd name="T6" fmla="*/ 233269 w 1850059"/>
                                                      <a:gd name="T7" fmla="*/ 135591 h 1069817"/>
                                                      <a:gd name="T8" fmla="*/ 130238 w 1850059"/>
                                                      <a:gd name="T9" fmla="*/ 238622 h 1069817"/>
                                                      <a:gd name="T10" fmla="*/ 78722 w 1850059"/>
                                                      <a:gd name="T11" fmla="*/ 315895 h 1069817"/>
                                                      <a:gd name="T12" fmla="*/ 46525 w 1850059"/>
                                                      <a:gd name="T13" fmla="*/ 386729 h 1069817"/>
                                                      <a:gd name="T14" fmla="*/ 7888 w 1850059"/>
                                                      <a:gd name="T15" fmla="*/ 438244 h 1069817"/>
                                                      <a:gd name="T16" fmla="*/ 1449 w 1850059"/>
                                                      <a:gd name="T17" fmla="*/ 489760 h 1069817"/>
                                                      <a:gd name="T18" fmla="*/ 27207 w 1850059"/>
                                                      <a:gd name="T19" fmla="*/ 541275 h 1069817"/>
                                                      <a:gd name="T20" fmla="*/ 65843 w 1850059"/>
                                                      <a:gd name="T21" fmla="*/ 586351 h 1069817"/>
                                                      <a:gd name="T22" fmla="*/ 98040 w 1850059"/>
                                                      <a:gd name="T23" fmla="*/ 605670 h 1069817"/>
                                                      <a:gd name="T24" fmla="*/ 136677 w 1850059"/>
                                                      <a:gd name="T25" fmla="*/ 592791 h 1069817"/>
                                                      <a:gd name="T26" fmla="*/ 246147 w 1850059"/>
                                                      <a:gd name="T27" fmla="*/ 560594 h 1069817"/>
                                                      <a:gd name="T28" fmla="*/ 349178 w 1850059"/>
                                                      <a:gd name="T29" fmla="*/ 528397 h 1069817"/>
                                                      <a:gd name="T30" fmla="*/ 426452 w 1850059"/>
                                                      <a:gd name="T31" fmla="*/ 489760 h 1069817"/>
                                                      <a:gd name="T32" fmla="*/ 465088 w 1850059"/>
                                                      <a:gd name="T33" fmla="*/ 431805 h 1069817"/>
                                                      <a:gd name="T34" fmla="*/ 490846 w 1850059"/>
                                                      <a:gd name="T35" fmla="*/ 354532 h 1069817"/>
                                                      <a:gd name="T36" fmla="*/ 497285 w 1850059"/>
                                                      <a:gd name="T37" fmla="*/ 431805 h 1069817"/>
                                                      <a:gd name="T38" fmla="*/ 516604 w 1850059"/>
                                                      <a:gd name="T39" fmla="*/ 476881 h 1069817"/>
                                                      <a:gd name="T40" fmla="*/ 542362 w 1850059"/>
                                                      <a:gd name="T41" fmla="*/ 592791 h 1069817"/>
                                                      <a:gd name="T42" fmla="*/ 535922 w 1850059"/>
                                                      <a:gd name="T43" fmla="*/ 689382 h 1069817"/>
                                                      <a:gd name="T44" fmla="*/ 535922 w 1850059"/>
                                                      <a:gd name="T45" fmla="*/ 747337 h 1069817"/>
                                                      <a:gd name="T46" fmla="*/ 529483 w 1850059"/>
                                                      <a:gd name="T47" fmla="*/ 798853 h 1069817"/>
                                                      <a:gd name="T48" fmla="*/ 548801 w 1850059"/>
                                                      <a:gd name="T49" fmla="*/ 856808 h 1069817"/>
                                                      <a:gd name="T50" fmla="*/ 580998 w 1850059"/>
                                                      <a:gd name="T51" fmla="*/ 934081 h 1069817"/>
                                                      <a:gd name="T52" fmla="*/ 626074 w 1850059"/>
                                                      <a:gd name="T53" fmla="*/ 985597 h 1069817"/>
                                                      <a:gd name="T54" fmla="*/ 684029 w 1850059"/>
                                                      <a:gd name="T55" fmla="*/ 1024233 h 1069817"/>
                                                      <a:gd name="T56" fmla="*/ 761302 w 1850059"/>
                                                      <a:gd name="T57" fmla="*/ 1062870 h 1069817"/>
                                                      <a:gd name="T58" fmla="*/ 838576 w 1850059"/>
                                                      <a:gd name="T59" fmla="*/ 1069309 h 1069817"/>
                                                      <a:gd name="T60" fmla="*/ 1006001 w 1850059"/>
                                                      <a:gd name="T61" fmla="*/ 1056430 h 1069817"/>
                                                      <a:gd name="T62" fmla="*/ 1115471 w 1850059"/>
                                                      <a:gd name="T63" fmla="*/ 1030673 h 1069817"/>
                                                      <a:gd name="T64" fmla="*/ 1250700 w 1850059"/>
                                                      <a:gd name="T65" fmla="*/ 1024233 h 1069817"/>
                                                      <a:gd name="T66" fmla="*/ 1327973 w 1850059"/>
                                                      <a:gd name="T67" fmla="*/ 1024233 h 1069817"/>
                                                      <a:gd name="T68" fmla="*/ 1437443 w 1850059"/>
                                                      <a:gd name="T69" fmla="*/ 1037112 h 1069817"/>
                                                      <a:gd name="T70" fmla="*/ 1495398 w 1850059"/>
                                                      <a:gd name="T71" fmla="*/ 1049991 h 1069817"/>
                                                      <a:gd name="T72" fmla="*/ 1598429 w 1850059"/>
                                                      <a:gd name="T73" fmla="*/ 1069309 h 1069817"/>
                                                      <a:gd name="T74" fmla="*/ 1695021 w 1850059"/>
                                                      <a:gd name="T75" fmla="*/ 1056430 h 1069817"/>
                                                      <a:gd name="T76" fmla="*/ 1785173 w 1850059"/>
                                                      <a:gd name="T77" fmla="*/ 1004915 h 1069817"/>
                                                      <a:gd name="T78" fmla="*/ 1804491 w 1850059"/>
                                                      <a:gd name="T79" fmla="*/ 934081 h 1069817"/>
                                                      <a:gd name="T80" fmla="*/ 1830249 w 1850059"/>
                                                      <a:gd name="T81" fmla="*/ 921202 h 1069817"/>
                                                      <a:gd name="T82" fmla="*/ 1849567 w 1850059"/>
                                                      <a:gd name="T83" fmla="*/ 850368 h 1069817"/>
                                                      <a:gd name="T84" fmla="*/ 1843128 w 1850059"/>
                                                      <a:gd name="T85" fmla="*/ 753777 h 1069817"/>
                                                      <a:gd name="T86" fmla="*/ 1830249 w 1850059"/>
                                                      <a:gd name="T87" fmla="*/ 702261 h 1069817"/>
                                                      <a:gd name="T88" fmla="*/ 1804491 w 1850059"/>
                                                      <a:gd name="T89" fmla="*/ 637867 h 1069817"/>
                                                      <a:gd name="T90" fmla="*/ 1778733 w 1850059"/>
                                                      <a:gd name="T91" fmla="*/ 586351 h 1069817"/>
                                                      <a:gd name="T92" fmla="*/ 1727218 w 1850059"/>
                                                      <a:gd name="T93" fmla="*/ 528397 h 1069817"/>
                                                      <a:gd name="T94" fmla="*/ 1643505 w 1850059"/>
                                                      <a:gd name="T95" fmla="*/ 489760 h 1069817"/>
                                                      <a:gd name="T96" fmla="*/ 1521156 w 1850059"/>
                                                      <a:gd name="T97" fmla="*/ 509078 h 1069817"/>
                                                      <a:gd name="T98" fmla="*/ 1431004 w 1850059"/>
                                                      <a:gd name="T99" fmla="*/ 534836 h 1069817"/>
                                                      <a:gd name="T100" fmla="*/ 1321533 w 1850059"/>
                                                      <a:gd name="T101" fmla="*/ 567033 h 1069817"/>
                                                      <a:gd name="T102" fmla="*/ 1141229 w 1850059"/>
                                                      <a:gd name="T103" fmla="*/ 554154 h 1069817"/>
                                                      <a:gd name="T104" fmla="*/ 1089714 w 1850059"/>
                                                      <a:gd name="T105" fmla="*/ 547715 h 1069817"/>
                                                      <a:gd name="T106" fmla="*/ 909409 w 1850059"/>
                                                      <a:gd name="T107" fmla="*/ 528397 h 1069817"/>
                                                      <a:gd name="T108" fmla="*/ 845015 w 1850059"/>
                                                      <a:gd name="T109" fmla="*/ 509078 h 1069817"/>
                                                      <a:gd name="T110" fmla="*/ 767742 w 1850059"/>
                                                      <a:gd name="T111" fmla="*/ 470442 h 1069817"/>
                                                      <a:gd name="T112" fmla="*/ 709787 w 1850059"/>
                                                      <a:gd name="T113" fmla="*/ 386729 h 1069817"/>
                                                      <a:gd name="T114" fmla="*/ 658271 w 1850059"/>
                                                      <a:gd name="T115" fmla="*/ 283698 h 1069817"/>
                                                      <a:gd name="T116" fmla="*/ 619635 w 1850059"/>
                                                      <a:gd name="T117" fmla="*/ 193546 h 1069817"/>
                                                      <a:gd name="T118" fmla="*/ 580998 w 1850059"/>
                                                      <a:gd name="T119" fmla="*/ 116273 h 1069817"/>
                                                      <a:gd name="T120" fmla="*/ 561680 w 1850059"/>
                                                      <a:gd name="T121" fmla="*/ 84075 h 1069817"/>
                                                      <a:gd name="T122" fmla="*/ 497285 w 1850059"/>
                                                      <a:gd name="T123" fmla="*/ 6802 h 1069817"/>
                                                      <a:gd name="T124" fmla="*/ 368497 w 1850059"/>
                                                      <a:gd name="T125" fmla="*/ 6802 h 1069817"/>
                                                      <a:gd name="T126" fmla="*/ 420012 w 1850059"/>
                                                      <a:gd name="T127" fmla="*/ 13242 h 1069817"/>
                                                      <a:gd name="T128" fmla="*/ 0 60000 65536"/>
                                                      <a:gd name="T129" fmla="*/ 0 60000 65536"/>
                                                      <a:gd name="T130" fmla="*/ 0 60000 65536"/>
                                                      <a:gd name="T131" fmla="*/ 0 60000 65536"/>
                                                      <a:gd name="T132" fmla="*/ 0 60000 65536"/>
                                                      <a:gd name="T133" fmla="*/ 0 60000 65536"/>
                                                      <a:gd name="T134" fmla="*/ 0 60000 65536"/>
                                                      <a:gd name="T135" fmla="*/ 0 60000 65536"/>
                                                      <a:gd name="T136" fmla="*/ 0 60000 65536"/>
                                                      <a:gd name="T137" fmla="*/ 0 60000 65536"/>
                                                      <a:gd name="T138" fmla="*/ 0 60000 65536"/>
                                                      <a:gd name="T139" fmla="*/ 0 60000 65536"/>
                                                      <a:gd name="T140" fmla="*/ 0 60000 65536"/>
                                                      <a:gd name="T141" fmla="*/ 0 60000 65536"/>
                                                      <a:gd name="T142" fmla="*/ 0 60000 65536"/>
                                                      <a:gd name="T143" fmla="*/ 0 60000 65536"/>
                                                      <a:gd name="T144" fmla="*/ 0 60000 65536"/>
                                                      <a:gd name="T145" fmla="*/ 0 60000 65536"/>
                                                      <a:gd name="T146" fmla="*/ 0 60000 65536"/>
                                                      <a:gd name="T147" fmla="*/ 0 60000 65536"/>
                                                      <a:gd name="T148" fmla="*/ 0 60000 65536"/>
                                                      <a:gd name="T149" fmla="*/ 0 60000 65536"/>
                                                      <a:gd name="T150" fmla="*/ 0 60000 65536"/>
                                                      <a:gd name="T151" fmla="*/ 0 60000 65536"/>
                                                      <a:gd name="T152" fmla="*/ 0 60000 65536"/>
                                                      <a:gd name="T153" fmla="*/ 0 60000 65536"/>
                                                      <a:gd name="T154" fmla="*/ 0 60000 65536"/>
                                                      <a:gd name="T155" fmla="*/ 0 60000 65536"/>
                                                      <a:gd name="T156" fmla="*/ 0 60000 65536"/>
                                                      <a:gd name="T157" fmla="*/ 0 60000 65536"/>
                                                      <a:gd name="T158" fmla="*/ 0 60000 65536"/>
                                                      <a:gd name="T159" fmla="*/ 0 60000 65536"/>
                                                      <a:gd name="T160" fmla="*/ 0 60000 65536"/>
                                                      <a:gd name="T161" fmla="*/ 0 60000 65536"/>
                                                      <a:gd name="T162" fmla="*/ 0 60000 65536"/>
                                                      <a:gd name="T163" fmla="*/ 0 60000 65536"/>
                                                      <a:gd name="T164" fmla="*/ 0 60000 65536"/>
                                                      <a:gd name="T165" fmla="*/ 0 60000 65536"/>
                                                      <a:gd name="T166" fmla="*/ 0 60000 65536"/>
                                                      <a:gd name="T167" fmla="*/ 0 60000 65536"/>
                                                      <a:gd name="T168" fmla="*/ 0 60000 65536"/>
                                                      <a:gd name="T169" fmla="*/ 0 60000 65536"/>
                                                      <a:gd name="T170" fmla="*/ 0 60000 65536"/>
                                                      <a:gd name="T171" fmla="*/ 0 60000 65536"/>
                                                      <a:gd name="T172" fmla="*/ 0 60000 65536"/>
                                                      <a:gd name="T173" fmla="*/ 0 60000 65536"/>
                                                      <a:gd name="T174" fmla="*/ 0 60000 65536"/>
                                                      <a:gd name="T175" fmla="*/ 0 60000 65536"/>
                                                      <a:gd name="T176" fmla="*/ 0 60000 65536"/>
                                                      <a:gd name="T177" fmla="*/ 0 60000 65536"/>
                                                      <a:gd name="T178" fmla="*/ 0 60000 65536"/>
                                                      <a:gd name="T179" fmla="*/ 0 60000 65536"/>
                                                      <a:gd name="T180" fmla="*/ 0 60000 65536"/>
                                                      <a:gd name="T181" fmla="*/ 0 60000 65536"/>
                                                      <a:gd name="T182" fmla="*/ 0 60000 65536"/>
                                                      <a:gd name="T183" fmla="*/ 0 60000 65536"/>
                                                      <a:gd name="T184" fmla="*/ 0 60000 65536"/>
                                                      <a:gd name="T185" fmla="*/ 0 60000 65536"/>
                                                      <a:gd name="T186" fmla="*/ 0 60000 65536"/>
                                                      <a:gd name="T187" fmla="*/ 0 60000 65536"/>
                                                      <a:gd name="T188" fmla="*/ 0 60000 65536"/>
                                                      <a:gd name="T189" fmla="*/ 0 60000 65536"/>
                                                      <a:gd name="T190" fmla="*/ 0 60000 65536"/>
                                                      <a:gd name="T191" fmla="*/ 0 60000 65536"/>
                                                    </a:gdLst>
                                                    <a:ahLst/>
                                                    <a:cxnLst>
                                                      <a:cxn ang="T128">
                                                        <a:pos x="T0" y="T1"/>
                                                      </a:cxn>
                                                      <a:cxn ang="T129">
                                                        <a:pos x="T2" y="T3"/>
                                                      </a:cxn>
                                                      <a:cxn ang="T130">
                                                        <a:pos x="T4" y="T5"/>
                                                      </a:cxn>
                                                      <a:cxn ang="T131">
                                                        <a:pos x="T6" y="T7"/>
                                                      </a:cxn>
                                                      <a:cxn ang="T132">
                                                        <a:pos x="T8" y="T9"/>
                                                      </a:cxn>
                                                      <a:cxn ang="T133">
                                                        <a:pos x="T10" y="T11"/>
                                                      </a:cxn>
                                                      <a:cxn ang="T134">
                                                        <a:pos x="T12" y="T13"/>
                                                      </a:cxn>
                                                      <a:cxn ang="T135">
                                                        <a:pos x="T14" y="T15"/>
                                                      </a:cxn>
                                                      <a:cxn ang="T136">
                                                        <a:pos x="T16" y="T17"/>
                                                      </a:cxn>
                                                      <a:cxn ang="T137">
                                                        <a:pos x="T18" y="T19"/>
                                                      </a:cxn>
                                                      <a:cxn ang="T138">
                                                        <a:pos x="T20" y="T21"/>
                                                      </a:cxn>
                                                      <a:cxn ang="T139">
                                                        <a:pos x="T22" y="T23"/>
                                                      </a:cxn>
                                                      <a:cxn ang="T140">
                                                        <a:pos x="T24" y="T25"/>
                                                      </a:cxn>
                                                      <a:cxn ang="T141">
                                                        <a:pos x="T26" y="T27"/>
                                                      </a:cxn>
                                                      <a:cxn ang="T142">
                                                        <a:pos x="T28" y="T29"/>
                                                      </a:cxn>
                                                      <a:cxn ang="T143">
                                                        <a:pos x="T30" y="T31"/>
                                                      </a:cxn>
                                                      <a:cxn ang="T144">
                                                        <a:pos x="T32" y="T33"/>
                                                      </a:cxn>
                                                      <a:cxn ang="T145">
                                                        <a:pos x="T34" y="T35"/>
                                                      </a:cxn>
                                                      <a:cxn ang="T146">
                                                        <a:pos x="T36" y="T37"/>
                                                      </a:cxn>
                                                      <a:cxn ang="T147">
                                                        <a:pos x="T38" y="T39"/>
                                                      </a:cxn>
                                                      <a:cxn ang="T148">
                                                        <a:pos x="T40" y="T41"/>
                                                      </a:cxn>
                                                      <a:cxn ang="T149">
                                                        <a:pos x="T42" y="T43"/>
                                                      </a:cxn>
                                                      <a:cxn ang="T150">
                                                        <a:pos x="T44" y="T45"/>
                                                      </a:cxn>
                                                      <a:cxn ang="T151">
                                                        <a:pos x="T46" y="T47"/>
                                                      </a:cxn>
                                                      <a:cxn ang="T152">
                                                        <a:pos x="T48" y="T49"/>
                                                      </a:cxn>
                                                      <a:cxn ang="T153">
                                                        <a:pos x="T50" y="T51"/>
                                                      </a:cxn>
                                                      <a:cxn ang="T154">
                                                        <a:pos x="T52" y="T53"/>
                                                      </a:cxn>
                                                      <a:cxn ang="T155">
                                                        <a:pos x="T54" y="T55"/>
                                                      </a:cxn>
                                                      <a:cxn ang="T156">
                                                        <a:pos x="T56" y="T57"/>
                                                      </a:cxn>
                                                      <a:cxn ang="T157">
                                                        <a:pos x="T58" y="T59"/>
                                                      </a:cxn>
                                                      <a:cxn ang="T158">
                                                        <a:pos x="T60" y="T61"/>
                                                      </a:cxn>
                                                      <a:cxn ang="T159">
                                                        <a:pos x="T62" y="T63"/>
                                                      </a:cxn>
                                                      <a:cxn ang="T160">
                                                        <a:pos x="T64" y="T65"/>
                                                      </a:cxn>
                                                      <a:cxn ang="T161">
                                                        <a:pos x="T66" y="T67"/>
                                                      </a:cxn>
                                                      <a:cxn ang="T162">
                                                        <a:pos x="T68" y="T69"/>
                                                      </a:cxn>
                                                      <a:cxn ang="T163">
                                                        <a:pos x="T70" y="T71"/>
                                                      </a:cxn>
                                                      <a:cxn ang="T164">
                                                        <a:pos x="T72" y="T73"/>
                                                      </a:cxn>
                                                      <a:cxn ang="T165">
                                                        <a:pos x="T74" y="T75"/>
                                                      </a:cxn>
                                                      <a:cxn ang="T166">
                                                        <a:pos x="T76" y="T77"/>
                                                      </a:cxn>
                                                      <a:cxn ang="T167">
                                                        <a:pos x="T78" y="T79"/>
                                                      </a:cxn>
                                                      <a:cxn ang="T168">
                                                        <a:pos x="T80" y="T81"/>
                                                      </a:cxn>
                                                      <a:cxn ang="T169">
                                                        <a:pos x="T82" y="T83"/>
                                                      </a:cxn>
                                                      <a:cxn ang="T170">
                                                        <a:pos x="T84" y="T85"/>
                                                      </a:cxn>
                                                      <a:cxn ang="T171">
                                                        <a:pos x="T86" y="T87"/>
                                                      </a:cxn>
                                                      <a:cxn ang="T172">
                                                        <a:pos x="T88" y="T89"/>
                                                      </a:cxn>
                                                      <a:cxn ang="T173">
                                                        <a:pos x="T90" y="T91"/>
                                                      </a:cxn>
                                                      <a:cxn ang="T174">
                                                        <a:pos x="T92" y="T93"/>
                                                      </a:cxn>
                                                      <a:cxn ang="T175">
                                                        <a:pos x="T94" y="T95"/>
                                                      </a:cxn>
                                                      <a:cxn ang="T176">
                                                        <a:pos x="T96" y="T97"/>
                                                      </a:cxn>
                                                      <a:cxn ang="T177">
                                                        <a:pos x="T98" y="T99"/>
                                                      </a:cxn>
                                                      <a:cxn ang="T178">
                                                        <a:pos x="T100" y="T101"/>
                                                      </a:cxn>
                                                      <a:cxn ang="T179">
                                                        <a:pos x="T102" y="T103"/>
                                                      </a:cxn>
                                                      <a:cxn ang="T180">
                                                        <a:pos x="T104" y="T105"/>
                                                      </a:cxn>
                                                      <a:cxn ang="T181">
                                                        <a:pos x="T106" y="T107"/>
                                                      </a:cxn>
                                                      <a:cxn ang="T182">
                                                        <a:pos x="T108" y="T109"/>
                                                      </a:cxn>
                                                      <a:cxn ang="T183">
                                                        <a:pos x="T110" y="T111"/>
                                                      </a:cxn>
                                                      <a:cxn ang="T184">
                                                        <a:pos x="T112" y="T113"/>
                                                      </a:cxn>
                                                      <a:cxn ang="T185">
                                                        <a:pos x="T114" y="T115"/>
                                                      </a:cxn>
                                                      <a:cxn ang="T186">
                                                        <a:pos x="T116" y="T117"/>
                                                      </a:cxn>
                                                      <a:cxn ang="T187">
                                                        <a:pos x="T118" y="T119"/>
                                                      </a:cxn>
                                                      <a:cxn ang="T188">
                                                        <a:pos x="T120" y="T121"/>
                                                      </a:cxn>
                                                      <a:cxn ang="T189">
                                                        <a:pos x="T122" y="T123"/>
                                                      </a:cxn>
                                                      <a:cxn ang="T190">
                                                        <a:pos x="T124" y="T125"/>
                                                      </a:cxn>
                                                      <a:cxn ang="T191">
                                                        <a:pos x="T126" y="T127"/>
                                                      </a:cxn>
                                                    </a:cxnLst>
                                                    <a:rect l="0" t="0" r="r" b="b"/>
                                                    <a:pathLst>
                                                      <a:path w="1850059" h="1069817">
                                                        <a:moveTo>
                                                          <a:pt x="420012" y="13242"/>
                                                        </a:moveTo>
                                                        <a:cubicBezTo>
                                                          <a:pt x="417866" y="20755"/>
                                                          <a:pt x="379229" y="35780"/>
                                                          <a:pt x="355618" y="51878"/>
                                                        </a:cubicBezTo>
                                                        <a:cubicBezTo>
                                                          <a:pt x="332007" y="67976"/>
                                                          <a:pt x="298736" y="95881"/>
                                                          <a:pt x="278345" y="109833"/>
                                                        </a:cubicBezTo>
                                                        <a:cubicBezTo>
                                                          <a:pt x="257953" y="123785"/>
                                                          <a:pt x="257953" y="114126"/>
                                                          <a:pt x="233269" y="135591"/>
                                                        </a:cubicBezTo>
                                                        <a:cubicBezTo>
                                                          <a:pt x="208585" y="157056"/>
                                                          <a:pt x="155996" y="208571"/>
                                                          <a:pt x="130238" y="238622"/>
                                                        </a:cubicBezTo>
                                                        <a:cubicBezTo>
                                                          <a:pt x="104480" y="268673"/>
                                                          <a:pt x="92674" y="291211"/>
                                                          <a:pt x="78722" y="315895"/>
                                                        </a:cubicBezTo>
                                                        <a:cubicBezTo>
                                                          <a:pt x="64770" y="340579"/>
                                                          <a:pt x="58331" y="366338"/>
                                                          <a:pt x="46525" y="386729"/>
                                                        </a:cubicBezTo>
                                                        <a:cubicBezTo>
                                                          <a:pt x="34719" y="407120"/>
                                                          <a:pt x="15401" y="421072"/>
                                                          <a:pt x="7888" y="438244"/>
                                                        </a:cubicBezTo>
                                                        <a:cubicBezTo>
                                                          <a:pt x="375" y="455416"/>
                                                          <a:pt x="-1771" y="472588"/>
                                                          <a:pt x="1449" y="489760"/>
                                                        </a:cubicBezTo>
                                                        <a:cubicBezTo>
                                                          <a:pt x="4669" y="506932"/>
                                                          <a:pt x="16475" y="525177"/>
                                                          <a:pt x="27207" y="541275"/>
                                                        </a:cubicBezTo>
                                                        <a:cubicBezTo>
                                                          <a:pt x="37939" y="557374"/>
                                                          <a:pt x="54038" y="575619"/>
                                                          <a:pt x="65843" y="586351"/>
                                                        </a:cubicBezTo>
                                                        <a:cubicBezTo>
                                                          <a:pt x="77648" y="597083"/>
                                                          <a:pt x="86234" y="604597"/>
                                                          <a:pt x="98040" y="605670"/>
                                                        </a:cubicBezTo>
                                                        <a:cubicBezTo>
                                                          <a:pt x="109846" y="606743"/>
                                                          <a:pt x="111992" y="600304"/>
                                                          <a:pt x="136677" y="592791"/>
                                                        </a:cubicBezTo>
                                                        <a:cubicBezTo>
                                                          <a:pt x="161361" y="585278"/>
                                                          <a:pt x="246147" y="560594"/>
                                                          <a:pt x="246147" y="560594"/>
                                                        </a:cubicBezTo>
                                                        <a:cubicBezTo>
                                                          <a:pt x="281564" y="549862"/>
                                                          <a:pt x="319127" y="540203"/>
                                                          <a:pt x="349178" y="528397"/>
                                                        </a:cubicBezTo>
                                                        <a:cubicBezTo>
                                                          <a:pt x="379229" y="516591"/>
                                                          <a:pt x="407134" y="505859"/>
                                                          <a:pt x="426452" y="489760"/>
                                                        </a:cubicBezTo>
                                                        <a:cubicBezTo>
                                                          <a:pt x="445770" y="473661"/>
                                                          <a:pt x="454356" y="454343"/>
                                                          <a:pt x="465088" y="431805"/>
                                                        </a:cubicBezTo>
                                                        <a:cubicBezTo>
                                                          <a:pt x="475820" y="409267"/>
                                                          <a:pt x="485480" y="354532"/>
                                                          <a:pt x="490846" y="354532"/>
                                                        </a:cubicBezTo>
                                                        <a:cubicBezTo>
                                                          <a:pt x="496212" y="354532"/>
                                                          <a:pt x="492992" y="411414"/>
                                                          <a:pt x="497285" y="431805"/>
                                                        </a:cubicBezTo>
                                                        <a:cubicBezTo>
                                                          <a:pt x="501578" y="452196"/>
                                                          <a:pt x="509091" y="450050"/>
                                                          <a:pt x="516604" y="476881"/>
                                                        </a:cubicBezTo>
                                                        <a:cubicBezTo>
                                                          <a:pt x="524117" y="503712"/>
                                                          <a:pt x="539142" y="557374"/>
                                                          <a:pt x="542362" y="592791"/>
                                                        </a:cubicBezTo>
                                                        <a:cubicBezTo>
                                                          <a:pt x="545582" y="628208"/>
                                                          <a:pt x="536995" y="663624"/>
                                                          <a:pt x="535922" y="689382"/>
                                                        </a:cubicBezTo>
                                                        <a:cubicBezTo>
                                                          <a:pt x="534849" y="715140"/>
                                                          <a:pt x="536995" y="729092"/>
                                                          <a:pt x="535922" y="747337"/>
                                                        </a:cubicBezTo>
                                                        <a:cubicBezTo>
                                                          <a:pt x="534849" y="765582"/>
                                                          <a:pt x="527337" y="780608"/>
                                                          <a:pt x="529483" y="798853"/>
                                                        </a:cubicBezTo>
                                                        <a:cubicBezTo>
                                                          <a:pt x="531629" y="817098"/>
                                                          <a:pt x="540215" y="834270"/>
                                                          <a:pt x="548801" y="856808"/>
                                                        </a:cubicBezTo>
                                                        <a:cubicBezTo>
                                                          <a:pt x="557387" y="879346"/>
                                                          <a:pt x="568119" y="912616"/>
                                                          <a:pt x="580998" y="934081"/>
                                                        </a:cubicBezTo>
                                                        <a:cubicBezTo>
                                                          <a:pt x="593877" y="955546"/>
                                                          <a:pt x="608902" y="970572"/>
                                                          <a:pt x="626074" y="985597"/>
                                                        </a:cubicBezTo>
                                                        <a:cubicBezTo>
                                                          <a:pt x="643246" y="1000622"/>
                                                          <a:pt x="661491" y="1011354"/>
                                                          <a:pt x="684029" y="1024233"/>
                                                        </a:cubicBezTo>
                                                        <a:cubicBezTo>
                                                          <a:pt x="706567" y="1037112"/>
                                                          <a:pt x="735544" y="1055357"/>
                                                          <a:pt x="761302" y="1062870"/>
                                                        </a:cubicBezTo>
                                                        <a:cubicBezTo>
                                                          <a:pt x="787060" y="1070383"/>
                                                          <a:pt x="797793" y="1070382"/>
                                                          <a:pt x="838576" y="1069309"/>
                                                        </a:cubicBezTo>
                                                        <a:cubicBezTo>
                                                          <a:pt x="879359" y="1068236"/>
                                                          <a:pt x="959852" y="1062869"/>
                                                          <a:pt x="1006001" y="1056430"/>
                                                        </a:cubicBezTo>
                                                        <a:cubicBezTo>
                                                          <a:pt x="1052150" y="1049991"/>
                                                          <a:pt x="1074688" y="1036039"/>
                                                          <a:pt x="1115471" y="1030673"/>
                                                        </a:cubicBezTo>
                                                        <a:cubicBezTo>
                                                          <a:pt x="1156254" y="1025307"/>
                                                          <a:pt x="1215283" y="1025306"/>
                                                          <a:pt x="1250700" y="1024233"/>
                                                        </a:cubicBezTo>
                                                        <a:cubicBezTo>
                                                          <a:pt x="1286117" y="1023160"/>
                                                          <a:pt x="1296849" y="1022087"/>
                                                          <a:pt x="1327973" y="1024233"/>
                                                        </a:cubicBezTo>
                                                        <a:cubicBezTo>
                                                          <a:pt x="1359097" y="1026379"/>
                                                          <a:pt x="1409539" y="1032819"/>
                                                          <a:pt x="1437443" y="1037112"/>
                                                        </a:cubicBezTo>
                                                        <a:cubicBezTo>
                                                          <a:pt x="1465347" y="1041405"/>
                                                          <a:pt x="1468567" y="1044625"/>
                                                          <a:pt x="1495398" y="1049991"/>
                                                        </a:cubicBezTo>
                                                        <a:cubicBezTo>
                                                          <a:pt x="1522229" y="1055357"/>
                                                          <a:pt x="1565159" y="1068236"/>
                                                          <a:pt x="1598429" y="1069309"/>
                                                        </a:cubicBezTo>
                                                        <a:cubicBezTo>
                                                          <a:pt x="1631700" y="1070382"/>
                                                          <a:pt x="1663897" y="1067162"/>
                                                          <a:pt x="1695021" y="1056430"/>
                                                        </a:cubicBezTo>
                                                        <a:cubicBezTo>
                                                          <a:pt x="1726145" y="1045698"/>
                                                          <a:pt x="1766928" y="1025306"/>
                                                          <a:pt x="1785173" y="1004915"/>
                                                        </a:cubicBezTo>
                                                        <a:cubicBezTo>
                                                          <a:pt x="1803418" y="984524"/>
                                                          <a:pt x="1796978" y="948033"/>
                                                          <a:pt x="1804491" y="934081"/>
                                                        </a:cubicBezTo>
                                                        <a:cubicBezTo>
                                                          <a:pt x="1812004" y="920129"/>
                                                          <a:pt x="1822736" y="935154"/>
                                                          <a:pt x="1830249" y="921202"/>
                                                        </a:cubicBezTo>
                                                        <a:cubicBezTo>
                                                          <a:pt x="1837762" y="907250"/>
                                                          <a:pt x="1847421" y="878272"/>
                                                          <a:pt x="1849567" y="850368"/>
                                                        </a:cubicBezTo>
                                                        <a:cubicBezTo>
                                                          <a:pt x="1851713" y="822464"/>
                                                          <a:pt x="1846348" y="778462"/>
                                                          <a:pt x="1843128" y="753777"/>
                                                        </a:cubicBezTo>
                                                        <a:cubicBezTo>
                                                          <a:pt x="1839908" y="729093"/>
                                                          <a:pt x="1836688" y="721579"/>
                                                          <a:pt x="1830249" y="702261"/>
                                                        </a:cubicBezTo>
                                                        <a:cubicBezTo>
                                                          <a:pt x="1823810" y="682943"/>
                                                          <a:pt x="1813077" y="657185"/>
                                                          <a:pt x="1804491" y="637867"/>
                                                        </a:cubicBezTo>
                                                        <a:cubicBezTo>
                                                          <a:pt x="1795905" y="618549"/>
                                                          <a:pt x="1791612" y="604596"/>
                                                          <a:pt x="1778733" y="586351"/>
                                                        </a:cubicBezTo>
                                                        <a:cubicBezTo>
                                                          <a:pt x="1765854" y="568106"/>
                                                          <a:pt x="1749756" y="544495"/>
                                                          <a:pt x="1727218" y="528397"/>
                                                        </a:cubicBezTo>
                                                        <a:cubicBezTo>
                                                          <a:pt x="1704680" y="512299"/>
                                                          <a:pt x="1677849" y="492980"/>
                                                          <a:pt x="1643505" y="489760"/>
                                                        </a:cubicBezTo>
                                                        <a:cubicBezTo>
                                                          <a:pt x="1609161" y="486540"/>
                                                          <a:pt x="1556573" y="501565"/>
                                                          <a:pt x="1521156" y="509078"/>
                                                        </a:cubicBezTo>
                                                        <a:cubicBezTo>
                                                          <a:pt x="1485739" y="516591"/>
                                                          <a:pt x="1431004" y="534836"/>
                                                          <a:pt x="1431004" y="534836"/>
                                                        </a:cubicBezTo>
                                                        <a:cubicBezTo>
                                                          <a:pt x="1397734" y="544495"/>
                                                          <a:pt x="1369829" y="563813"/>
                                                          <a:pt x="1321533" y="567033"/>
                                                        </a:cubicBezTo>
                                                        <a:lnTo>
                                                          <a:pt x="1141229" y="554154"/>
                                                        </a:lnTo>
                                                        <a:cubicBezTo>
                                                          <a:pt x="1102593" y="550934"/>
                                                          <a:pt x="1089714" y="547715"/>
                                                          <a:pt x="1089714" y="547715"/>
                                                        </a:cubicBezTo>
                                                        <a:cubicBezTo>
                                                          <a:pt x="1051077" y="543422"/>
                                                          <a:pt x="950192" y="534837"/>
                                                          <a:pt x="909409" y="528397"/>
                                                        </a:cubicBezTo>
                                                        <a:cubicBezTo>
                                                          <a:pt x="868626" y="521957"/>
                                                          <a:pt x="868626" y="518737"/>
                                                          <a:pt x="845015" y="509078"/>
                                                        </a:cubicBezTo>
                                                        <a:cubicBezTo>
                                                          <a:pt x="821404" y="499419"/>
                                                          <a:pt x="790280" y="490834"/>
                                                          <a:pt x="767742" y="470442"/>
                                                        </a:cubicBezTo>
                                                        <a:cubicBezTo>
                                                          <a:pt x="745204" y="450050"/>
                                                          <a:pt x="728032" y="417853"/>
                                                          <a:pt x="709787" y="386729"/>
                                                        </a:cubicBezTo>
                                                        <a:cubicBezTo>
                                                          <a:pt x="691542" y="355605"/>
                                                          <a:pt x="673296" y="315895"/>
                                                          <a:pt x="658271" y="283698"/>
                                                        </a:cubicBezTo>
                                                        <a:cubicBezTo>
                                                          <a:pt x="643246" y="251501"/>
                                                          <a:pt x="632514" y="221450"/>
                                                          <a:pt x="619635" y="193546"/>
                                                        </a:cubicBezTo>
                                                        <a:cubicBezTo>
                                                          <a:pt x="606756" y="165642"/>
                                                          <a:pt x="590657" y="134518"/>
                                                          <a:pt x="580998" y="116273"/>
                                                        </a:cubicBezTo>
                                                        <a:cubicBezTo>
                                                          <a:pt x="571339" y="98028"/>
                                                          <a:pt x="575632" y="102320"/>
                                                          <a:pt x="561680" y="84075"/>
                                                        </a:cubicBezTo>
                                                        <a:cubicBezTo>
                                                          <a:pt x="547728" y="65830"/>
                                                          <a:pt x="529482" y="19681"/>
                                                          <a:pt x="497285" y="6802"/>
                                                        </a:cubicBezTo>
                                                        <a:cubicBezTo>
                                                          <a:pt x="465088" y="-6077"/>
                                                          <a:pt x="382449" y="2509"/>
                                                          <a:pt x="368497" y="6802"/>
                                                        </a:cubicBezTo>
                                                        <a:cubicBezTo>
                                                          <a:pt x="354545" y="11095"/>
                                                          <a:pt x="422158" y="5729"/>
                                                          <a:pt x="420012" y="13242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gradFill flip="none" rotWithShape="1">
                                                    <a:gsLst>
                                                      <a:gs pos="0">
                                                        <a:srgbClr val="562100"/>
                                                      </a:gs>
                                                      <a:gs pos="50000">
                                                        <a:srgbClr val="7F3400"/>
                                                      </a:gs>
                                                      <a:gs pos="100000">
                                                        <a:srgbClr val="983F02"/>
                                                      </a:gs>
                                                    </a:gsLst>
                                                    <a:lin ang="13500000" scaled="1"/>
                                                    <a:tileRect/>
                                                  </a:gradFill>
                                                  <a:ln w="12700">
                                                    <a:solidFill>
                                                      <a:srgbClr val="672F09"/>
                                                    </a:solidFill>
                                                    <a:miter lim="800000"/>
                                                    <a:headEnd/>
                                                    <a:tailEnd/>
                                                  </a:ln>
                                                </p:spPr>
                                                <p:txBody>
                                                  <a:bodyPr rot="0" vert="horz" wrap="square" lIns="91440" tIns="45720" rIns="91440" bIns="45720" anchor="ctr" anchorCtr="0" upright="1"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  <p:grpSp>
                                                <p:nvGrpSpPr>
                                                  <p:cNvPr id="421" name="Group 420"/>
                                                  <p:cNvGrpSpPr>
                                                    <a:grpSpLocks/>
                                                  </p:cNvGrpSpPr>
                                                  <p:nvPr/>
                                                </p:nvGrpSpPr>
                                                <p:grpSpPr bwMode="auto">
                                                  <a:xfrm>
                                                    <a:off x="1481" y="0"/>
                                                    <a:ext cx="4687" cy="2572"/>
                                                    <a:chOff x="0" y="0"/>
                                                    <a:chExt cx="468742" cy="257149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422" name="Group 421"/>
                                                    <p:cNvGrpSpPr>
                                                      <a:grpSpLocks/>
                                                    </p:cNvGrpSpPr>
                                                    <p:nvPr/>
                                                  </p:nvGrpSpPr>
                                                  <p:grpSpPr bwMode="auto">
                                                    <a:xfrm>
                                                      <a:off x="0" y="0"/>
                                                      <a:ext cx="430105" cy="205633"/>
                                                      <a:chOff x="0" y="0"/>
                                                      <a:chExt cx="430105" cy="205633"/>
                                                    </a:xfrm>
                                                  </p:grpSpPr>
                                                  <p:sp>
                                                    <p:nvSpPr>
                                                      <p:cNvPr id="429" name="Freeform 428"/>
                                                      <p:cNvSpPr>
                                                        <a:spLocks/>
                                                      </p:cNvSpPr>
                                                      <p:nvPr/>
                                                    </p:nvSpPr>
                                                    <p:spPr bwMode="auto">
                                                      <a:xfrm rot="9615016" flipV="1">
                                                        <a:off x="115910" y="0"/>
                                                        <a:ext cx="229870" cy="121920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T0" fmla="*/ 102861 w 230483"/>
                                                          <a:gd name="T1" fmla="*/ 6488 h 122425"/>
                                                          <a:gd name="T2" fmla="*/ 19370 w 230483"/>
                                                          <a:gd name="T3" fmla="*/ 38552 h 122425"/>
                                                          <a:gd name="T4" fmla="*/ 12948 w 230483"/>
                                                          <a:gd name="T5" fmla="*/ 57791 h 122425"/>
                                                          <a:gd name="T6" fmla="*/ 104 w 230483"/>
                                                          <a:gd name="T7" fmla="*/ 89856 h 122425"/>
                                                          <a:gd name="T8" fmla="*/ 6526 w 230483"/>
                                                          <a:gd name="T9" fmla="*/ 121920 h 122425"/>
                                                          <a:gd name="T10" fmla="*/ 6526 w 230483"/>
                                                          <a:gd name="T11" fmla="*/ 121920 h 122425"/>
                                                          <a:gd name="T12" fmla="*/ 70748 w 230483"/>
                                                          <a:gd name="T13" fmla="*/ 109094 h 122425"/>
                                                          <a:gd name="T14" fmla="*/ 96438 w 230483"/>
                                                          <a:gd name="T15" fmla="*/ 77030 h 122425"/>
                                                          <a:gd name="T16" fmla="*/ 224884 w 230483"/>
                                                          <a:gd name="T17" fmla="*/ 19314 h 122425"/>
                                                          <a:gd name="T18" fmla="*/ 205618 w 230483"/>
                                                          <a:gd name="T19" fmla="*/ 12901 h 122425"/>
                                                          <a:gd name="T20" fmla="*/ 167083 w 230483"/>
                                                          <a:gd name="T21" fmla="*/ 75 h 122425"/>
                                                          <a:gd name="T22" fmla="*/ 102861 w 230483"/>
                                                          <a:gd name="T23" fmla="*/ 6488 h 122425"/>
                                                          <a:gd name="T24" fmla="*/ 0 60000 65536"/>
                                                          <a:gd name="T25" fmla="*/ 0 60000 65536"/>
                                                          <a:gd name="T26" fmla="*/ 0 60000 65536"/>
                                                          <a:gd name="T27" fmla="*/ 0 60000 65536"/>
                                                          <a:gd name="T28" fmla="*/ 0 60000 65536"/>
                                                          <a:gd name="T29" fmla="*/ 0 60000 65536"/>
                                                          <a:gd name="T30" fmla="*/ 0 60000 65536"/>
                                                          <a:gd name="T31" fmla="*/ 0 60000 65536"/>
                                                          <a:gd name="T32" fmla="*/ 0 60000 65536"/>
                                                          <a:gd name="T33" fmla="*/ 0 60000 65536"/>
                                                          <a:gd name="T34" fmla="*/ 0 60000 65536"/>
                                                          <a:gd name="T35" fmla="*/ 0 60000 65536"/>
                                                        </a:gdLst>
                                                        <a:ahLst/>
                                                        <a:cxnLst>
                                                          <a:cxn ang="T24">
                                                            <a:pos x="T0" y="T1"/>
                                                          </a:cxn>
                                                          <a:cxn ang="T25">
                                                            <a:pos x="T2" y="T3"/>
                                                          </a:cxn>
                                                          <a:cxn ang="T26">
                                                            <a:pos x="T4" y="T5"/>
                                                          </a:cxn>
                                                          <a:cxn ang="T27">
                                                            <a:pos x="T6" y="T7"/>
                                                          </a:cxn>
                                                          <a:cxn ang="T28">
                                                            <a:pos x="T8" y="T9"/>
                                                          </a:cxn>
                                                          <a:cxn ang="T29">
                                                            <a:pos x="T10" y="T11"/>
                                                          </a:cxn>
                                                          <a:cxn ang="T30">
                                                            <a:pos x="T12" y="T13"/>
                                                          </a:cxn>
                                                          <a:cxn ang="T31">
                                                            <a:pos x="T14" y="T15"/>
                                                          </a:cxn>
                                                          <a:cxn ang="T32">
                                                            <a:pos x="T16" y="T17"/>
                                                          </a:cxn>
                                                          <a:cxn ang="T33">
                                                            <a:pos x="T18" y="T19"/>
                                                          </a:cxn>
                                                          <a:cxn ang="T34">
                                                            <a:pos x="T20" y="T21"/>
                                                          </a:cxn>
                                                          <a:cxn ang="T35">
                                                            <a:pos x="T22" y="T23"/>
                                                          </a:cxn>
                                                        </a:cxnLst>
                                                        <a:rect l="0" t="0" r="r" b="b"/>
                                                        <a:pathLst>
                                                          <a:path w="230483" h="122425">
                                                            <a:moveTo>
                                                              <a:pt x="103135" y="6515"/>
                                                            </a:moveTo>
                                                            <a:cubicBezTo>
                                                              <a:pt x="78450" y="12955"/>
                                                              <a:pt x="19422" y="38712"/>
                                                              <a:pt x="19422" y="38712"/>
                                                            </a:cubicBezTo>
                                                            <a:cubicBezTo>
                                                              <a:pt x="4397" y="47298"/>
                                                              <a:pt x="16203" y="49444"/>
                                                              <a:pt x="12983" y="58030"/>
                                                            </a:cubicBezTo>
                                                            <a:cubicBezTo>
                                                              <a:pt x="9763" y="66616"/>
                                                              <a:pt x="104" y="90228"/>
                                                              <a:pt x="104" y="90228"/>
                                                            </a:cubicBezTo>
                                                            <a:cubicBezTo>
                                                              <a:pt x="-969" y="100961"/>
                                                              <a:pt x="6543" y="122425"/>
                                                              <a:pt x="6543" y="122425"/>
                                                            </a:cubicBezTo>
                                                            <a:lnTo>
                                                              <a:pt x="6543" y="122425"/>
                                                            </a:lnTo>
                                                            <a:cubicBezTo>
                                                              <a:pt x="17275" y="120279"/>
                                                              <a:pt x="55912" y="117059"/>
                                                              <a:pt x="70937" y="109546"/>
                                                            </a:cubicBezTo>
                                                            <a:cubicBezTo>
                                                              <a:pt x="85962" y="102033"/>
                                                              <a:pt x="70937" y="92374"/>
                                                              <a:pt x="96695" y="77349"/>
                                                            </a:cubicBezTo>
                                                            <a:cubicBezTo>
                                                              <a:pt x="122453" y="62324"/>
                                                              <a:pt x="225484" y="19394"/>
                                                              <a:pt x="225484" y="19394"/>
                                                            </a:cubicBezTo>
                                                            <a:cubicBezTo>
                                                              <a:pt x="243729" y="8662"/>
                                                              <a:pt x="206166" y="12954"/>
                                                              <a:pt x="206166" y="12954"/>
                                                            </a:cubicBezTo>
                                                            <a:cubicBezTo>
                                                              <a:pt x="196507" y="9734"/>
                                                              <a:pt x="182554" y="-998"/>
                                                              <a:pt x="167529" y="75"/>
                                                            </a:cubicBezTo>
                                                            <a:cubicBezTo>
                                                              <a:pt x="152504" y="1148"/>
                                                              <a:pt x="127820" y="75"/>
                                                              <a:pt x="103135" y="6515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BA6D4E"/>
                                                      </a:solidFill>
                                                      <a:ln w="12700">
                                                        <a:solidFill>
                                                          <a:sysClr val="windowText" lastClr="000000">
                                                            <a:lumMod val="100000"/>
                                                            <a:lumOff val="0"/>
                                                          </a:sysClr>
                                                        </a:solidFill>
                                                        <a:miter lim="800000"/>
                                                        <a:headEnd/>
                                                        <a:tailEnd/>
                                                      </a:ln>
                                                    </p:spPr>
                                                    <p:txBody>
                                                      <a:bodyPr rot="0" vert="horz" wrap="square" lIns="91440" tIns="45720" rIns="91440" bIns="45720" anchor="ctr" anchorCtr="0" upright="1"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  <p:grpSp>
                                                    <p:nvGrpSpPr>
                                                      <p:cNvPr id="430" name="Group 429"/>
                                                      <p:cNvGrpSpPr>
                                                        <a:grpSpLocks/>
                                                      </p:cNvGrpSpPr>
                                                      <p:nvPr/>
                                                    </p:nvGrpSpPr>
                                                    <p:grpSpPr bwMode="auto">
                                                      <a:xfrm>
                                                        <a:off x="0" y="0"/>
                                                        <a:ext cx="429492" cy="205633"/>
                                                        <a:chOff x="0" y="0"/>
                                                        <a:chExt cx="429492" cy="205633"/>
                                                      </a:xfrm>
                                                    </p:grpSpPr>
                                                    <p:sp>
                                                      <p:nvSpPr>
                                                        <p:cNvPr id="432" name="Freeform 431"/>
                                                        <p:cNvSpPr>
                                                          <a:spLocks/>
                                                        </p:cNvSpPr>
                                                        <p:nvPr/>
                                                      </p:nvSpPr>
                                                      <p:spPr bwMode="auto">
                                                        <a:xfrm rot="8924609" flipV="1">
                                                          <a:off x="0" y="83713"/>
                                                          <a:ext cx="229870" cy="121920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T0" fmla="*/ 102861 w 230483"/>
                                                            <a:gd name="T1" fmla="*/ 6488 h 122425"/>
                                                            <a:gd name="T2" fmla="*/ 19370 w 230483"/>
                                                            <a:gd name="T3" fmla="*/ 38552 h 122425"/>
                                                            <a:gd name="T4" fmla="*/ 12948 w 230483"/>
                                                            <a:gd name="T5" fmla="*/ 57791 h 122425"/>
                                                            <a:gd name="T6" fmla="*/ 104 w 230483"/>
                                                            <a:gd name="T7" fmla="*/ 89856 h 122425"/>
                                                            <a:gd name="T8" fmla="*/ 6526 w 230483"/>
                                                            <a:gd name="T9" fmla="*/ 121920 h 122425"/>
                                                            <a:gd name="T10" fmla="*/ 6526 w 230483"/>
                                                            <a:gd name="T11" fmla="*/ 121920 h 122425"/>
                                                            <a:gd name="T12" fmla="*/ 70748 w 230483"/>
                                                            <a:gd name="T13" fmla="*/ 109094 h 122425"/>
                                                            <a:gd name="T14" fmla="*/ 96438 w 230483"/>
                                                            <a:gd name="T15" fmla="*/ 77030 h 122425"/>
                                                            <a:gd name="T16" fmla="*/ 224884 w 230483"/>
                                                            <a:gd name="T17" fmla="*/ 19314 h 122425"/>
                                                            <a:gd name="T18" fmla="*/ 205618 w 230483"/>
                                                            <a:gd name="T19" fmla="*/ 12901 h 122425"/>
                                                            <a:gd name="T20" fmla="*/ 167083 w 230483"/>
                                                            <a:gd name="T21" fmla="*/ 75 h 122425"/>
                                                            <a:gd name="T22" fmla="*/ 102861 w 230483"/>
                                                            <a:gd name="T23" fmla="*/ 6488 h 122425"/>
                                                            <a:gd name="T24" fmla="*/ 0 60000 65536"/>
                                                            <a:gd name="T25" fmla="*/ 0 60000 65536"/>
                                                            <a:gd name="T26" fmla="*/ 0 60000 65536"/>
                                                            <a:gd name="T27" fmla="*/ 0 60000 65536"/>
                                                            <a:gd name="T28" fmla="*/ 0 60000 65536"/>
                                                            <a:gd name="T29" fmla="*/ 0 60000 65536"/>
                                                            <a:gd name="T30" fmla="*/ 0 60000 65536"/>
                                                            <a:gd name="T31" fmla="*/ 0 60000 65536"/>
                                                            <a:gd name="T32" fmla="*/ 0 60000 65536"/>
                                                            <a:gd name="T33" fmla="*/ 0 60000 65536"/>
                                                            <a:gd name="T34" fmla="*/ 0 60000 65536"/>
                                                            <a:gd name="T35" fmla="*/ 0 60000 65536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T24">
                                                              <a:pos x="T0" y="T1"/>
                                                            </a:cxn>
                                                            <a:cxn ang="T25">
                                                              <a:pos x="T2" y="T3"/>
                                                            </a:cxn>
                                                            <a:cxn ang="T26">
                                                              <a:pos x="T4" y="T5"/>
                                                            </a:cxn>
                                                            <a:cxn ang="T27">
                                                              <a:pos x="T6" y="T7"/>
                                                            </a:cxn>
                                                            <a:cxn ang="T28">
                                                              <a:pos x="T8" y="T9"/>
                                                            </a:cxn>
                                                            <a:cxn ang="T29">
                                                              <a:pos x="T10" y="T11"/>
                                                            </a:cxn>
                                                            <a:cxn ang="T30">
                                                              <a:pos x="T12" y="T13"/>
                                                            </a:cxn>
                                                            <a:cxn ang="T31">
                                                              <a:pos x="T14" y="T15"/>
                                                            </a:cxn>
                                                            <a:cxn ang="T32">
                                                              <a:pos x="T16" y="T17"/>
                                                            </a:cxn>
                                                            <a:cxn ang="T33">
                                                              <a:pos x="T18" y="T19"/>
                                                            </a:cxn>
                                                            <a:cxn ang="T34">
                                                              <a:pos x="T20" y="T21"/>
                                                            </a:cxn>
                                                            <a:cxn ang="T35">
                                                              <a:pos x="T22" y="T23"/>
                                                            </a:cxn>
                                                          </a:cxnLst>
                                                          <a:rect l="0" t="0" r="r" b="b"/>
                                                          <a:pathLst>
                                                            <a:path w="230483" h="122425">
                                                              <a:moveTo>
                                                                <a:pt x="103135" y="6515"/>
                                                              </a:moveTo>
                                                              <a:cubicBezTo>
                                                                <a:pt x="78450" y="12955"/>
                                                                <a:pt x="19422" y="38712"/>
                                                                <a:pt x="19422" y="38712"/>
                                                              </a:cubicBezTo>
                                                              <a:cubicBezTo>
                                                                <a:pt x="4397" y="47298"/>
                                                                <a:pt x="16203" y="49444"/>
                                                                <a:pt x="12983" y="58030"/>
                                                              </a:cubicBezTo>
                                                              <a:cubicBezTo>
                                                                <a:pt x="9763" y="66616"/>
                                                                <a:pt x="104" y="90228"/>
                                                                <a:pt x="104" y="90228"/>
                                                              </a:cubicBezTo>
                                                              <a:cubicBezTo>
                                                                <a:pt x="-969" y="100961"/>
                                                                <a:pt x="6543" y="122425"/>
                                                                <a:pt x="6543" y="122425"/>
                                                              </a:cubicBezTo>
                                                              <a:lnTo>
                                                                <a:pt x="6543" y="122425"/>
                                                              </a:lnTo>
                                                              <a:cubicBezTo>
                                                                <a:pt x="17275" y="120279"/>
                                                                <a:pt x="55912" y="117059"/>
                                                                <a:pt x="70937" y="109546"/>
                                                              </a:cubicBezTo>
                                                              <a:cubicBezTo>
                                                                <a:pt x="85962" y="102033"/>
                                                                <a:pt x="70937" y="92374"/>
                                                                <a:pt x="96695" y="77349"/>
                                                              </a:cubicBezTo>
                                                              <a:cubicBezTo>
                                                                <a:pt x="122453" y="62324"/>
                                                                <a:pt x="225484" y="19394"/>
                                                                <a:pt x="225484" y="19394"/>
                                                              </a:cubicBezTo>
                                                              <a:cubicBezTo>
                                                                <a:pt x="243729" y="8662"/>
                                                                <a:pt x="206166" y="12954"/>
                                                                <a:pt x="206166" y="12954"/>
                                                              </a:cubicBezTo>
                                                              <a:cubicBezTo>
                                                                <a:pt x="196507" y="9734"/>
                                                                <a:pt x="182554" y="-998"/>
                                                                <a:pt x="167529" y="75"/>
                                                              </a:cubicBezTo>
                                                              <a:cubicBezTo>
                                                                <a:pt x="152504" y="1148"/>
                                                                <a:pt x="127820" y="75"/>
                                                                <a:pt x="103135" y="6515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BA6D4E"/>
                                                        </a:solidFill>
                                                        <a:ln w="12700">
                                                          <a:solidFill>
                                                            <a:srgbClr val="672F09"/>
                                                          </a:solidFill>
                                                          <a:miter lim="800000"/>
                                                          <a:headEnd/>
                                                          <a:tailEnd/>
                                                        </a:ln>
                                                      </p:spPr>
                                                      <p:txBody>
                                                        <a:bodyPr rot="0" vert="horz" wrap="square" lIns="91440" tIns="45720" rIns="91440" bIns="45720" anchor="ctr" anchorCtr="0" upright="1"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  <p:sp>
                                                      <p:nvSpPr>
                                                        <p:cNvPr id="433" name="Freeform 432"/>
                                                        <p:cNvSpPr>
                                                          <a:spLocks/>
                                                        </p:cNvSpPr>
                                                        <p:nvPr/>
                                                      </p:nvSpPr>
                                                      <p:spPr bwMode="auto">
                                                        <a:xfrm rot="13067983" flipV="1">
                                                          <a:off x="199622" y="0"/>
                                                          <a:ext cx="229870" cy="121920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T0" fmla="*/ 102861 w 230483"/>
                                                            <a:gd name="T1" fmla="*/ 6488 h 122425"/>
                                                            <a:gd name="T2" fmla="*/ 19370 w 230483"/>
                                                            <a:gd name="T3" fmla="*/ 38552 h 122425"/>
                                                            <a:gd name="T4" fmla="*/ 12948 w 230483"/>
                                                            <a:gd name="T5" fmla="*/ 57791 h 122425"/>
                                                            <a:gd name="T6" fmla="*/ 104 w 230483"/>
                                                            <a:gd name="T7" fmla="*/ 89856 h 122425"/>
                                                            <a:gd name="T8" fmla="*/ 6526 w 230483"/>
                                                            <a:gd name="T9" fmla="*/ 121920 h 122425"/>
                                                            <a:gd name="T10" fmla="*/ 6526 w 230483"/>
                                                            <a:gd name="T11" fmla="*/ 121920 h 122425"/>
                                                            <a:gd name="T12" fmla="*/ 70748 w 230483"/>
                                                            <a:gd name="T13" fmla="*/ 109094 h 122425"/>
                                                            <a:gd name="T14" fmla="*/ 96438 w 230483"/>
                                                            <a:gd name="T15" fmla="*/ 77030 h 122425"/>
                                                            <a:gd name="T16" fmla="*/ 224884 w 230483"/>
                                                            <a:gd name="T17" fmla="*/ 19314 h 122425"/>
                                                            <a:gd name="T18" fmla="*/ 205618 w 230483"/>
                                                            <a:gd name="T19" fmla="*/ 12901 h 122425"/>
                                                            <a:gd name="T20" fmla="*/ 167083 w 230483"/>
                                                            <a:gd name="T21" fmla="*/ 75 h 122425"/>
                                                            <a:gd name="T22" fmla="*/ 102861 w 230483"/>
                                                            <a:gd name="T23" fmla="*/ 6488 h 122425"/>
                                                            <a:gd name="T24" fmla="*/ 0 60000 65536"/>
                                                            <a:gd name="T25" fmla="*/ 0 60000 65536"/>
                                                            <a:gd name="T26" fmla="*/ 0 60000 65536"/>
                                                            <a:gd name="T27" fmla="*/ 0 60000 65536"/>
                                                            <a:gd name="T28" fmla="*/ 0 60000 65536"/>
                                                            <a:gd name="T29" fmla="*/ 0 60000 65536"/>
                                                            <a:gd name="T30" fmla="*/ 0 60000 65536"/>
                                                            <a:gd name="T31" fmla="*/ 0 60000 65536"/>
                                                            <a:gd name="T32" fmla="*/ 0 60000 65536"/>
                                                            <a:gd name="T33" fmla="*/ 0 60000 65536"/>
                                                            <a:gd name="T34" fmla="*/ 0 60000 65536"/>
                                                            <a:gd name="T35" fmla="*/ 0 60000 65536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T24">
                                                              <a:pos x="T0" y="T1"/>
                                                            </a:cxn>
                                                            <a:cxn ang="T25">
                                                              <a:pos x="T2" y="T3"/>
                                                            </a:cxn>
                                                            <a:cxn ang="T26">
                                                              <a:pos x="T4" y="T5"/>
                                                            </a:cxn>
                                                            <a:cxn ang="T27">
                                                              <a:pos x="T6" y="T7"/>
                                                            </a:cxn>
                                                            <a:cxn ang="T28">
                                                              <a:pos x="T8" y="T9"/>
                                                            </a:cxn>
                                                            <a:cxn ang="T29">
                                                              <a:pos x="T10" y="T11"/>
                                                            </a:cxn>
                                                            <a:cxn ang="T30">
                                                              <a:pos x="T12" y="T13"/>
                                                            </a:cxn>
                                                            <a:cxn ang="T31">
                                                              <a:pos x="T14" y="T15"/>
                                                            </a:cxn>
                                                            <a:cxn ang="T32">
                                                              <a:pos x="T16" y="T17"/>
                                                            </a:cxn>
                                                            <a:cxn ang="T33">
                                                              <a:pos x="T18" y="T19"/>
                                                            </a:cxn>
                                                            <a:cxn ang="T34">
                                                              <a:pos x="T20" y="T21"/>
                                                            </a:cxn>
                                                            <a:cxn ang="T35">
                                                              <a:pos x="T22" y="T23"/>
                                                            </a:cxn>
                                                          </a:cxnLst>
                                                          <a:rect l="0" t="0" r="r" b="b"/>
                                                          <a:pathLst>
                                                            <a:path w="230483" h="122425">
                                                              <a:moveTo>
                                                                <a:pt x="103135" y="6515"/>
                                                              </a:moveTo>
                                                              <a:cubicBezTo>
                                                                <a:pt x="78450" y="12955"/>
                                                                <a:pt x="19422" y="38712"/>
                                                                <a:pt x="19422" y="38712"/>
                                                              </a:cubicBezTo>
                                                              <a:cubicBezTo>
                                                                <a:pt x="4397" y="47298"/>
                                                                <a:pt x="16203" y="49444"/>
                                                                <a:pt x="12983" y="58030"/>
                                                              </a:cubicBezTo>
                                                              <a:cubicBezTo>
                                                                <a:pt x="9763" y="66616"/>
                                                                <a:pt x="104" y="90228"/>
                                                                <a:pt x="104" y="90228"/>
                                                              </a:cubicBezTo>
                                                              <a:cubicBezTo>
                                                                <a:pt x="-969" y="100961"/>
                                                                <a:pt x="6543" y="122425"/>
                                                                <a:pt x="6543" y="122425"/>
                                                              </a:cubicBezTo>
                                                              <a:lnTo>
                                                                <a:pt x="6543" y="122425"/>
                                                              </a:lnTo>
                                                              <a:cubicBezTo>
                                                                <a:pt x="17275" y="120279"/>
                                                                <a:pt x="55912" y="117059"/>
                                                                <a:pt x="70937" y="109546"/>
                                                              </a:cubicBezTo>
                                                              <a:cubicBezTo>
                                                                <a:pt x="85962" y="102033"/>
                                                                <a:pt x="70937" y="92374"/>
                                                                <a:pt x="96695" y="77349"/>
                                                              </a:cubicBezTo>
                                                              <a:cubicBezTo>
                                                                <a:pt x="122453" y="62324"/>
                                                                <a:pt x="225484" y="19394"/>
                                                                <a:pt x="225484" y="19394"/>
                                                              </a:cubicBezTo>
                                                              <a:cubicBezTo>
                                                                <a:pt x="243729" y="8662"/>
                                                                <a:pt x="206166" y="12954"/>
                                                                <a:pt x="206166" y="12954"/>
                                                              </a:cubicBezTo>
                                                              <a:cubicBezTo>
                                                                <a:pt x="196507" y="9734"/>
                                                                <a:pt x="182554" y="-998"/>
                                                                <a:pt x="167529" y="75"/>
                                                              </a:cubicBezTo>
                                                              <a:cubicBezTo>
                                                                <a:pt x="152504" y="1148"/>
                                                                <a:pt x="127820" y="75"/>
                                                                <a:pt x="103135" y="6515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BA6D4E"/>
                                                        </a:solidFill>
                                                        <a:ln w="12700">
                                                          <a:solidFill>
                                                            <a:srgbClr val="672F09"/>
                                                          </a:solidFill>
                                                          <a:miter lim="800000"/>
                                                          <a:headEnd/>
                                                          <a:tailEnd/>
                                                        </a:ln>
                                                      </p:spPr>
                                                      <p:txBody>
                                                        <a:bodyPr rot="0" vert="horz" wrap="square" lIns="91440" tIns="45720" rIns="91440" bIns="45720" anchor="ctr" anchorCtr="0" upright="1"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431" name="Freeform 430"/>
                                                      <p:cNvSpPr>
                                                        <a:spLocks/>
                                                      </p:cNvSpPr>
                                                      <p:nvPr/>
                                                    </p:nvSpPr>
                                                    <p:spPr bwMode="auto">
                                                      <a:xfrm rot="9615134" flipV="1">
                                                        <a:off x="199622" y="45076"/>
                                                        <a:ext cx="230483" cy="122425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T0" fmla="*/ 103135 w 230483"/>
                                                          <a:gd name="T1" fmla="*/ 6515 h 122425"/>
                                                          <a:gd name="T2" fmla="*/ 19422 w 230483"/>
                                                          <a:gd name="T3" fmla="*/ 38712 h 122425"/>
                                                          <a:gd name="T4" fmla="*/ 12983 w 230483"/>
                                                          <a:gd name="T5" fmla="*/ 58030 h 122425"/>
                                                          <a:gd name="T6" fmla="*/ 104 w 230483"/>
                                                          <a:gd name="T7" fmla="*/ 90228 h 122425"/>
                                                          <a:gd name="T8" fmla="*/ 6543 w 230483"/>
                                                          <a:gd name="T9" fmla="*/ 122425 h 122425"/>
                                                          <a:gd name="T10" fmla="*/ 6543 w 230483"/>
                                                          <a:gd name="T11" fmla="*/ 122425 h 122425"/>
                                                          <a:gd name="T12" fmla="*/ 70937 w 230483"/>
                                                          <a:gd name="T13" fmla="*/ 109546 h 122425"/>
                                                          <a:gd name="T14" fmla="*/ 96695 w 230483"/>
                                                          <a:gd name="T15" fmla="*/ 77349 h 122425"/>
                                                          <a:gd name="T16" fmla="*/ 225484 w 230483"/>
                                                          <a:gd name="T17" fmla="*/ 19394 h 122425"/>
                                                          <a:gd name="T18" fmla="*/ 206166 w 230483"/>
                                                          <a:gd name="T19" fmla="*/ 12954 h 122425"/>
                                                          <a:gd name="T20" fmla="*/ 167529 w 230483"/>
                                                          <a:gd name="T21" fmla="*/ 75 h 122425"/>
                                                          <a:gd name="T22" fmla="*/ 103135 w 230483"/>
                                                          <a:gd name="T23" fmla="*/ 6515 h 122425"/>
                                                          <a:gd name="T24" fmla="*/ 0 60000 65536"/>
                                                          <a:gd name="T25" fmla="*/ 0 60000 65536"/>
                                                          <a:gd name="T26" fmla="*/ 0 60000 65536"/>
                                                          <a:gd name="T27" fmla="*/ 0 60000 65536"/>
                                                          <a:gd name="T28" fmla="*/ 0 60000 65536"/>
                                                          <a:gd name="T29" fmla="*/ 0 60000 65536"/>
                                                          <a:gd name="T30" fmla="*/ 0 60000 65536"/>
                                                          <a:gd name="T31" fmla="*/ 0 60000 65536"/>
                                                          <a:gd name="T32" fmla="*/ 0 60000 65536"/>
                                                          <a:gd name="T33" fmla="*/ 0 60000 65536"/>
                                                          <a:gd name="T34" fmla="*/ 0 60000 65536"/>
                                                          <a:gd name="T35" fmla="*/ 0 60000 65536"/>
                                                        </a:gdLst>
                                                        <a:ahLst/>
                                                        <a:cxnLst>
                                                          <a:cxn ang="T24">
                                                            <a:pos x="T0" y="T1"/>
                                                          </a:cxn>
                                                          <a:cxn ang="T25">
                                                            <a:pos x="T2" y="T3"/>
                                                          </a:cxn>
                                                          <a:cxn ang="T26">
                                                            <a:pos x="T4" y="T5"/>
                                                          </a:cxn>
                                                          <a:cxn ang="T27">
                                                            <a:pos x="T6" y="T7"/>
                                                          </a:cxn>
                                                          <a:cxn ang="T28">
                                                            <a:pos x="T8" y="T9"/>
                                                          </a:cxn>
                                                          <a:cxn ang="T29">
                                                            <a:pos x="T10" y="T11"/>
                                                          </a:cxn>
                                                          <a:cxn ang="T30">
                                                            <a:pos x="T12" y="T13"/>
                                                          </a:cxn>
                                                          <a:cxn ang="T31">
                                                            <a:pos x="T14" y="T15"/>
                                                          </a:cxn>
                                                          <a:cxn ang="T32">
                                                            <a:pos x="T16" y="T17"/>
                                                          </a:cxn>
                                                          <a:cxn ang="T33">
                                                            <a:pos x="T18" y="T19"/>
                                                          </a:cxn>
                                                          <a:cxn ang="T34">
                                                            <a:pos x="T20" y="T21"/>
                                                          </a:cxn>
                                                          <a:cxn ang="T35">
                                                            <a:pos x="T22" y="T23"/>
                                                          </a:cxn>
                                                        </a:cxnLst>
                                                        <a:rect l="0" t="0" r="r" b="b"/>
                                                        <a:pathLst>
                                                          <a:path w="230483" h="122425">
                                                            <a:moveTo>
                                                              <a:pt x="103135" y="6515"/>
                                                            </a:moveTo>
                                                            <a:cubicBezTo>
                                                              <a:pt x="78450" y="12955"/>
                                                              <a:pt x="19422" y="38712"/>
                                                              <a:pt x="19422" y="38712"/>
                                                            </a:cubicBezTo>
                                                            <a:cubicBezTo>
                                                              <a:pt x="4397" y="47298"/>
                                                              <a:pt x="16203" y="49444"/>
                                                              <a:pt x="12983" y="58030"/>
                                                            </a:cubicBezTo>
                                                            <a:cubicBezTo>
                                                              <a:pt x="9763" y="66616"/>
                                                              <a:pt x="104" y="90228"/>
                                                              <a:pt x="104" y="90228"/>
                                                            </a:cubicBezTo>
                                                            <a:cubicBezTo>
                                                              <a:pt x="-969" y="100961"/>
                                                              <a:pt x="6543" y="122425"/>
                                                              <a:pt x="6543" y="122425"/>
                                                            </a:cubicBezTo>
                                                            <a:lnTo>
                                                              <a:pt x="6543" y="122425"/>
                                                            </a:lnTo>
                                                            <a:cubicBezTo>
                                                              <a:pt x="17275" y="120279"/>
                                                              <a:pt x="55912" y="117059"/>
                                                              <a:pt x="70937" y="109546"/>
                                                            </a:cubicBezTo>
                                                            <a:cubicBezTo>
                                                              <a:pt x="85962" y="102033"/>
                                                              <a:pt x="70937" y="92374"/>
                                                              <a:pt x="96695" y="77349"/>
                                                            </a:cubicBezTo>
                                                            <a:cubicBezTo>
                                                              <a:pt x="122453" y="62324"/>
                                                              <a:pt x="225484" y="19394"/>
                                                              <a:pt x="225484" y="19394"/>
                                                            </a:cubicBezTo>
                                                            <a:cubicBezTo>
                                                              <a:pt x="243729" y="8662"/>
                                                              <a:pt x="206166" y="12954"/>
                                                              <a:pt x="206166" y="12954"/>
                                                            </a:cubicBezTo>
                                                            <a:cubicBezTo>
                                                              <a:pt x="196507" y="9734"/>
                                                              <a:pt x="182554" y="-998"/>
                                                              <a:pt x="167529" y="75"/>
                                                            </a:cubicBezTo>
                                                            <a:cubicBezTo>
                                                              <a:pt x="152504" y="1148"/>
                                                              <a:pt x="127820" y="75"/>
                                                              <a:pt x="103135" y="6515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BA6D4E"/>
                                                      </a:solidFill>
                                                      <a:ln w="12700">
                                                        <a:solidFill>
                                                          <a:srgbClr val="672F09"/>
                                                        </a:solidFill>
                                                        <a:miter lim="800000"/>
                                                        <a:headEnd/>
                                                        <a:tailEnd/>
                                                      </a:ln>
                                                    </p:spPr>
                                                    <p:txBody>
                                                      <a:bodyPr rot="0" vert="horz" wrap="square" lIns="91440" tIns="45720" rIns="91440" bIns="45720" anchor="ctr" anchorCtr="0" upright="1"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grpSp>
                                                  <p:nvGrpSpPr>
                                                    <p:cNvPr id="423" name="Group 422"/>
                                                    <p:cNvGrpSpPr>
                                                      <a:grpSpLocks/>
                                                    </p:cNvGrpSpPr>
                                                    <p:nvPr/>
                                                  </p:nvGrpSpPr>
                                                  <p:grpSpPr bwMode="auto">
                                                    <a:xfrm rot="-500433">
                                                      <a:off x="38637" y="51516"/>
                                                      <a:ext cx="430105" cy="205633"/>
                                                      <a:chOff x="0" y="0"/>
                                                      <a:chExt cx="430105" cy="205633"/>
                                                    </a:xfrm>
                                                  </p:grpSpPr>
                                                  <p:sp>
                                                    <p:nvSpPr>
                                                      <p:cNvPr id="424" name="Freeform 423"/>
                                                      <p:cNvSpPr>
                                                        <a:spLocks/>
                                                      </p:cNvSpPr>
                                                      <p:nvPr/>
                                                    </p:nvSpPr>
                                                    <p:spPr bwMode="auto">
                                                      <a:xfrm rot="9615016" flipV="1">
                                                        <a:off x="115910" y="0"/>
                                                        <a:ext cx="229870" cy="121920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T0" fmla="*/ 102861 w 230483"/>
                                                          <a:gd name="T1" fmla="*/ 6488 h 122425"/>
                                                          <a:gd name="T2" fmla="*/ 19370 w 230483"/>
                                                          <a:gd name="T3" fmla="*/ 38552 h 122425"/>
                                                          <a:gd name="T4" fmla="*/ 12948 w 230483"/>
                                                          <a:gd name="T5" fmla="*/ 57791 h 122425"/>
                                                          <a:gd name="T6" fmla="*/ 104 w 230483"/>
                                                          <a:gd name="T7" fmla="*/ 89856 h 122425"/>
                                                          <a:gd name="T8" fmla="*/ 6526 w 230483"/>
                                                          <a:gd name="T9" fmla="*/ 121920 h 122425"/>
                                                          <a:gd name="T10" fmla="*/ 6526 w 230483"/>
                                                          <a:gd name="T11" fmla="*/ 121920 h 122425"/>
                                                          <a:gd name="T12" fmla="*/ 70748 w 230483"/>
                                                          <a:gd name="T13" fmla="*/ 109094 h 122425"/>
                                                          <a:gd name="T14" fmla="*/ 96438 w 230483"/>
                                                          <a:gd name="T15" fmla="*/ 77030 h 122425"/>
                                                          <a:gd name="T16" fmla="*/ 224884 w 230483"/>
                                                          <a:gd name="T17" fmla="*/ 19314 h 122425"/>
                                                          <a:gd name="T18" fmla="*/ 205618 w 230483"/>
                                                          <a:gd name="T19" fmla="*/ 12901 h 122425"/>
                                                          <a:gd name="T20" fmla="*/ 167083 w 230483"/>
                                                          <a:gd name="T21" fmla="*/ 75 h 122425"/>
                                                          <a:gd name="T22" fmla="*/ 102861 w 230483"/>
                                                          <a:gd name="T23" fmla="*/ 6488 h 122425"/>
                                                          <a:gd name="T24" fmla="*/ 0 60000 65536"/>
                                                          <a:gd name="T25" fmla="*/ 0 60000 65536"/>
                                                          <a:gd name="T26" fmla="*/ 0 60000 65536"/>
                                                          <a:gd name="T27" fmla="*/ 0 60000 65536"/>
                                                          <a:gd name="T28" fmla="*/ 0 60000 65536"/>
                                                          <a:gd name="T29" fmla="*/ 0 60000 65536"/>
                                                          <a:gd name="T30" fmla="*/ 0 60000 65536"/>
                                                          <a:gd name="T31" fmla="*/ 0 60000 65536"/>
                                                          <a:gd name="T32" fmla="*/ 0 60000 65536"/>
                                                          <a:gd name="T33" fmla="*/ 0 60000 65536"/>
                                                          <a:gd name="T34" fmla="*/ 0 60000 65536"/>
                                                          <a:gd name="T35" fmla="*/ 0 60000 65536"/>
                                                        </a:gdLst>
                                                        <a:ahLst/>
                                                        <a:cxnLst>
                                                          <a:cxn ang="T24">
                                                            <a:pos x="T0" y="T1"/>
                                                          </a:cxn>
                                                          <a:cxn ang="T25">
                                                            <a:pos x="T2" y="T3"/>
                                                          </a:cxn>
                                                          <a:cxn ang="T26">
                                                            <a:pos x="T4" y="T5"/>
                                                          </a:cxn>
                                                          <a:cxn ang="T27">
                                                            <a:pos x="T6" y="T7"/>
                                                          </a:cxn>
                                                          <a:cxn ang="T28">
                                                            <a:pos x="T8" y="T9"/>
                                                          </a:cxn>
                                                          <a:cxn ang="T29">
                                                            <a:pos x="T10" y="T11"/>
                                                          </a:cxn>
                                                          <a:cxn ang="T30">
                                                            <a:pos x="T12" y="T13"/>
                                                          </a:cxn>
                                                          <a:cxn ang="T31">
                                                            <a:pos x="T14" y="T15"/>
                                                          </a:cxn>
                                                          <a:cxn ang="T32">
                                                            <a:pos x="T16" y="T17"/>
                                                          </a:cxn>
                                                          <a:cxn ang="T33">
                                                            <a:pos x="T18" y="T19"/>
                                                          </a:cxn>
                                                          <a:cxn ang="T34">
                                                            <a:pos x="T20" y="T21"/>
                                                          </a:cxn>
                                                          <a:cxn ang="T35">
                                                            <a:pos x="T22" y="T23"/>
                                                          </a:cxn>
                                                        </a:cxnLst>
                                                        <a:rect l="0" t="0" r="r" b="b"/>
                                                        <a:pathLst>
                                                          <a:path w="230483" h="122425">
                                                            <a:moveTo>
                                                              <a:pt x="103135" y="6515"/>
                                                            </a:moveTo>
                                                            <a:cubicBezTo>
                                                              <a:pt x="78450" y="12955"/>
                                                              <a:pt x="19422" y="38712"/>
                                                              <a:pt x="19422" y="38712"/>
                                                            </a:cubicBezTo>
                                                            <a:cubicBezTo>
                                                              <a:pt x="4397" y="47298"/>
                                                              <a:pt x="16203" y="49444"/>
                                                              <a:pt x="12983" y="58030"/>
                                                            </a:cubicBezTo>
                                                            <a:cubicBezTo>
                                                              <a:pt x="9763" y="66616"/>
                                                              <a:pt x="104" y="90228"/>
                                                              <a:pt x="104" y="90228"/>
                                                            </a:cubicBezTo>
                                                            <a:cubicBezTo>
                                                              <a:pt x="-969" y="100961"/>
                                                              <a:pt x="6543" y="122425"/>
                                                              <a:pt x="6543" y="122425"/>
                                                            </a:cubicBezTo>
                                                            <a:lnTo>
                                                              <a:pt x="6543" y="122425"/>
                                                            </a:lnTo>
                                                            <a:cubicBezTo>
                                                              <a:pt x="17275" y="120279"/>
                                                              <a:pt x="55912" y="117059"/>
                                                              <a:pt x="70937" y="109546"/>
                                                            </a:cubicBezTo>
                                                            <a:cubicBezTo>
                                                              <a:pt x="85962" y="102033"/>
                                                              <a:pt x="70937" y="92374"/>
                                                              <a:pt x="96695" y="77349"/>
                                                            </a:cubicBezTo>
                                                            <a:cubicBezTo>
                                                              <a:pt x="122453" y="62324"/>
                                                              <a:pt x="225484" y="19394"/>
                                                              <a:pt x="225484" y="19394"/>
                                                            </a:cubicBezTo>
                                                            <a:cubicBezTo>
                                                              <a:pt x="243729" y="8662"/>
                                                              <a:pt x="206166" y="12954"/>
                                                              <a:pt x="206166" y="12954"/>
                                                            </a:cubicBezTo>
                                                            <a:cubicBezTo>
                                                              <a:pt x="196507" y="9734"/>
                                                              <a:pt x="182554" y="-998"/>
                                                              <a:pt x="167529" y="75"/>
                                                            </a:cubicBezTo>
                                                            <a:cubicBezTo>
                                                              <a:pt x="152504" y="1148"/>
                                                              <a:pt x="127820" y="75"/>
                                                              <a:pt x="103135" y="6515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BA6D4E"/>
                                                      </a:solidFill>
                                                      <a:ln w="12700">
                                                        <a:solidFill>
                                                          <a:srgbClr val="672F09"/>
                                                        </a:solidFill>
                                                        <a:miter lim="800000"/>
                                                        <a:headEnd/>
                                                        <a:tailEnd/>
                                                      </a:ln>
                                                    </p:spPr>
                                                    <p:txBody>
                                                      <a:bodyPr rot="0" vert="horz" wrap="square" lIns="91440" tIns="45720" rIns="91440" bIns="45720" anchor="ctr" anchorCtr="0" upright="1"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  <p:grpSp>
                                                    <p:nvGrpSpPr>
                                                      <p:cNvPr id="425" name="Group 424"/>
                                                      <p:cNvGrpSpPr>
                                                        <a:grpSpLocks/>
                                                      </p:cNvGrpSpPr>
                                                      <p:nvPr/>
                                                    </p:nvGrpSpPr>
                                                    <p:grpSpPr bwMode="auto">
                                                      <a:xfrm>
                                                        <a:off x="0" y="0"/>
                                                        <a:ext cx="429492" cy="205633"/>
                                                        <a:chOff x="0" y="0"/>
                                                        <a:chExt cx="429492" cy="205633"/>
                                                      </a:xfrm>
                                                    </p:grpSpPr>
                                                    <p:sp>
                                                      <p:nvSpPr>
                                                        <p:cNvPr id="427" name="Freeform 426"/>
                                                        <p:cNvSpPr>
                                                          <a:spLocks/>
                                                        </p:cNvSpPr>
                                                        <p:nvPr/>
                                                      </p:nvSpPr>
                                                      <p:spPr bwMode="auto">
                                                        <a:xfrm rot="8924609" flipV="1">
                                                          <a:off x="0" y="83713"/>
                                                          <a:ext cx="229870" cy="121920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T0" fmla="*/ 102861 w 230483"/>
                                                            <a:gd name="T1" fmla="*/ 6488 h 122425"/>
                                                            <a:gd name="T2" fmla="*/ 19370 w 230483"/>
                                                            <a:gd name="T3" fmla="*/ 38552 h 122425"/>
                                                            <a:gd name="T4" fmla="*/ 12948 w 230483"/>
                                                            <a:gd name="T5" fmla="*/ 57791 h 122425"/>
                                                            <a:gd name="T6" fmla="*/ 104 w 230483"/>
                                                            <a:gd name="T7" fmla="*/ 89856 h 122425"/>
                                                            <a:gd name="T8" fmla="*/ 6526 w 230483"/>
                                                            <a:gd name="T9" fmla="*/ 121920 h 122425"/>
                                                            <a:gd name="T10" fmla="*/ 6526 w 230483"/>
                                                            <a:gd name="T11" fmla="*/ 121920 h 122425"/>
                                                            <a:gd name="T12" fmla="*/ 70748 w 230483"/>
                                                            <a:gd name="T13" fmla="*/ 109094 h 122425"/>
                                                            <a:gd name="T14" fmla="*/ 96438 w 230483"/>
                                                            <a:gd name="T15" fmla="*/ 77030 h 122425"/>
                                                            <a:gd name="T16" fmla="*/ 224884 w 230483"/>
                                                            <a:gd name="T17" fmla="*/ 19314 h 122425"/>
                                                            <a:gd name="T18" fmla="*/ 205618 w 230483"/>
                                                            <a:gd name="T19" fmla="*/ 12901 h 122425"/>
                                                            <a:gd name="T20" fmla="*/ 167083 w 230483"/>
                                                            <a:gd name="T21" fmla="*/ 75 h 122425"/>
                                                            <a:gd name="T22" fmla="*/ 102861 w 230483"/>
                                                            <a:gd name="T23" fmla="*/ 6488 h 122425"/>
                                                            <a:gd name="T24" fmla="*/ 0 60000 65536"/>
                                                            <a:gd name="T25" fmla="*/ 0 60000 65536"/>
                                                            <a:gd name="T26" fmla="*/ 0 60000 65536"/>
                                                            <a:gd name="T27" fmla="*/ 0 60000 65536"/>
                                                            <a:gd name="T28" fmla="*/ 0 60000 65536"/>
                                                            <a:gd name="T29" fmla="*/ 0 60000 65536"/>
                                                            <a:gd name="T30" fmla="*/ 0 60000 65536"/>
                                                            <a:gd name="T31" fmla="*/ 0 60000 65536"/>
                                                            <a:gd name="T32" fmla="*/ 0 60000 65536"/>
                                                            <a:gd name="T33" fmla="*/ 0 60000 65536"/>
                                                            <a:gd name="T34" fmla="*/ 0 60000 65536"/>
                                                            <a:gd name="T35" fmla="*/ 0 60000 65536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T24">
                                                              <a:pos x="T0" y="T1"/>
                                                            </a:cxn>
                                                            <a:cxn ang="T25">
                                                              <a:pos x="T2" y="T3"/>
                                                            </a:cxn>
                                                            <a:cxn ang="T26">
                                                              <a:pos x="T4" y="T5"/>
                                                            </a:cxn>
                                                            <a:cxn ang="T27">
                                                              <a:pos x="T6" y="T7"/>
                                                            </a:cxn>
                                                            <a:cxn ang="T28">
                                                              <a:pos x="T8" y="T9"/>
                                                            </a:cxn>
                                                            <a:cxn ang="T29">
                                                              <a:pos x="T10" y="T11"/>
                                                            </a:cxn>
                                                            <a:cxn ang="T30">
                                                              <a:pos x="T12" y="T13"/>
                                                            </a:cxn>
                                                            <a:cxn ang="T31">
                                                              <a:pos x="T14" y="T15"/>
                                                            </a:cxn>
                                                            <a:cxn ang="T32">
                                                              <a:pos x="T16" y="T17"/>
                                                            </a:cxn>
                                                            <a:cxn ang="T33">
                                                              <a:pos x="T18" y="T19"/>
                                                            </a:cxn>
                                                            <a:cxn ang="T34">
                                                              <a:pos x="T20" y="T21"/>
                                                            </a:cxn>
                                                            <a:cxn ang="T35">
                                                              <a:pos x="T22" y="T23"/>
                                                            </a:cxn>
                                                          </a:cxnLst>
                                                          <a:rect l="0" t="0" r="r" b="b"/>
                                                          <a:pathLst>
                                                            <a:path w="230483" h="122425">
                                                              <a:moveTo>
                                                                <a:pt x="103135" y="6515"/>
                                                              </a:moveTo>
                                                              <a:cubicBezTo>
                                                                <a:pt x="78450" y="12955"/>
                                                                <a:pt x="19422" y="38712"/>
                                                                <a:pt x="19422" y="38712"/>
                                                              </a:cubicBezTo>
                                                              <a:cubicBezTo>
                                                                <a:pt x="4397" y="47298"/>
                                                                <a:pt x="16203" y="49444"/>
                                                                <a:pt x="12983" y="58030"/>
                                                              </a:cubicBezTo>
                                                              <a:cubicBezTo>
                                                                <a:pt x="9763" y="66616"/>
                                                                <a:pt x="104" y="90228"/>
                                                                <a:pt x="104" y="90228"/>
                                                              </a:cubicBezTo>
                                                              <a:cubicBezTo>
                                                                <a:pt x="-969" y="100961"/>
                                                                <a:pt x="6543" y="122425"/>
                                                                <a:pt x="6543" y="122425"/>
                                                              </a:cubicBezTo>
                                                              <a:lnTo>
                                                                <a:pt x="6543" y="122425"/>
                                                              </a:lnTo>
                                                              <a:cubicBezTo>
                                                                <a:pt x="17275" y="120279"/>
                                                                <a:pt x="55912" y="117059"/>
                                                                <a:pt x="70937" y="109546"/>
                                                              </a:cubicBezTo>
                                                              <a:cubicBezTo>
                                                                <a:pt x="85962" y="102033"/>
                                                                <a:pt x="70937" y="92374"/>
                                                                <a:pt x="96695" y="77349"/>
                                                              </a:cubicBezTo>
                                                              <a:cubicBezTo>
                                                                <a:pt x="122453" y="62324"/>
                                                                <a:pt x="225484" y="19394"/>
                                                                <a:pt x="225484" y="19394"/>
                                                              </a:cubicBezTo>
                                                              <a:cubicBezTo>
                                                                <a:pt x="243729" y="8662"/>
                                                                <a:pt x="206166" y="12954"/>
                                                                <a:pt x="206166" y="12954"/>
                                                              </a:cubicBezTo>
                                                              <a:cubicBezTo>
                                                                <a:pt x="196507" y="9734"/>
                                                                <a:pt x="182554" y="-998"/>
                                                                <a:pt x="167529" y="75"/>
                                                              </a:cubicBezTo>
                                                              <a:cubicBezTo>
                                                                <a:pt x="152504" y="1148"/>
                                                                <a:pt x="127820" y="75"/>
                                                                <a:pt x="103135" y="6515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BA6D4E"/>
                                                        </a:solidFill>
                                                        <a:ln w="12700">
                                                          <a:solidFill>
                                                            <a:srgbClr val="672F09"/>
                                                          </a:solidFill>
                                                          <a:miter lim="800000"/>
                                                          <a:headEnd/>
                                                          <a:tailEnd/>
                                                        </a:ln>
                                                      </p:spPr>
                                                      <p:txBody>
                                                        <a:bodyPr rot="0" vert="horz" wrap="square" lIns="91440" tIns="45720" rIns="91440" bIns="45720" anchor="ctr" anchorCtr="0" upright="1"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  <p:sp>
                                                      <p:nvSpPr>
                                                        <p:cNvPr id="428" name="Freeform 427"/>
                                                        <p:cNvSpPr>
                                                          <a:spLocks/>
                                                        </p:cNvSpPr>
                                                        <p:nvPr/>
                                                      </p:nvSpPr>
                                                      <p:spPr bwMode="auto">
                                                        <a:xfrm rot="13067983" flipV="1">
                                                          <a:off x="199622" y="0"/>
                                                          <a:ext cx="229870" cy="121920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T0" fmla="*/ 102861 w 230483"/>
                                                            <a:gd name="T1" fmla="*/ 6488 h 122425"/>
                                                            <a:gd name="T2" fmla="*/ 19370 w 230483"/>
                                                            <a:gd name="T3" fmla="*/ 38552 h 122425"/>
                                                            <a:gd name="T4" fmla="*/ 12948 w 230483"/>
                                                            <a:gd name="T5" fmla="*/ 57791 h 122425"/>
                                                            <a:gd name="T6" fmla="*/ 104 w 230483"/>
                                                            <a:gd name="T7" fmla="*/ 89856 h 122425"/>
                                                            <a:gd name="T8" fmla="*/ 6526 w 230483"/>
                                                            <a:gd name="T9" fmla="*/ 121920 h 122425"/>
                                                            <a:gd name="T10" fmla="*/ 6526 w 230483"/>
                                                            <a:gd name="T11" fmla="*/ 121920 h 122425"/>
                                                            <a:gd name="T12" fmla="*/ 70748 w 230483"/>
                                                            <a:gd name="T13" fmla="*/ 109094 h 122425"/>
                                                            <a:gd name="T14" fmla="*/ 96438 w 230483"/>
                                                            <a:gd name="T15" fmla="*/ 77030 h 122425"/>
                                                            <a:gd name="T16" fmla="*/ 224884 w 230483"/>
                                                            <a:gd name="T17" fmla="*/ 19314 h 122425"/>
                                                            <a:gd name="T18" fmla="*/ 205618 w 230483"/>
                                                            <a:gd name="T19" fmla="*/ 12901 h 122425"/>
                                                            <a:gd name="T20" fmla="*/ 167083 w 230483"/>
                                                            <a:gd name="T21" fmla="*/ 75 h 122425"/>
                                                            <a:gd name="T22" fmla="*/ 102861 w 230483"/>
                                                            <a:gd name="T23" fmla="*/ 6488 h 122425"/>
                                                            <a:gd name="T24" fmla="*/ 0 60000 65536"/>
                                                            <a:gd name="T25" fmla="*/ 0 60000 65536"/>
                                                            <a:gd name="T26" fmla="*/ 0 60000 65536"/>
                                                            <a:gd name="T27" fmla="*/ 0 60000 65536"/>
                                                            <a:gd name="T28" fmla="*/ 0 60000 65536"/>
                                                            <a:gd name="T29" fmla="*/ 0 60000 65536"/>
                                                            <a:gd name="T30" fmla="*/ 0 60000 65536"/>
                                                            <a:gd name="T31" fmla="*/ 0 60000 65536"/>
                                                            <a:gd name="T32" fmla="*/ 0 60000 65536"/>
                                                            <a:gd name="T33" fmla="*/ 0 60000 65536"/>
                                                            <a:gd name="T34" fmla="*/ 0 60000 65536"/>
                                                            <a:gd name="T35" fmla="*/ 0 60000 65536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T24">
                                                              <a:pos x="T0" y="T1"/>
                                                            </a:cxn>
                                                            <a:cxn ang="T25">
                                                              <a:pos x="T2" y="T3"/>
                                                            </a:cxn>
                                                            <a:cxn ang="T26">
                                                              <a:pos x="T4" y="T5"/>
                                                            </a:cxn>
                                                            <a:cxn ang="T27">
                                                              <a:pos x="T6" y="T7"/>
                                                            </a:cxn>
                                                            <a:cxn ang="T28">
                                                              <a:pos x="T8" y="T9"/>
                                                            </a:cxn>
                                                            <a:cxn ang="T29">
                                                              <a:pos x="T10" y="T11"/>
                                                            </a:cxn>
                                                            <a:cxn ang="T30">
                                                              <a:pos x="T12" y="T13"/>
                                                            </a:cxn>
                                                            <a:cxn ang="T31">
                                                              <a:pos x="T14" y="T15"/>
                                                            </a:cxn>
                                                            <a:cxn ang="T32">
                                                              <a:pos x="T16" y="T17"/>
                                                            </a:cxn>
                                                            <a:cxn ang="T33">
                                                              <a:pos x="T18" y="T19"/>
                                                            </a:cxn>
                                                            <a:cxn ang="T34">
                                                              <a:pos x="T20" y="T21"/>
                                                            </a:cxn>
                                                            <a:cxn ang="T35">
                                                              <a:pos x="T22" y="T23"/>
                                                            </a:cxn>
                                                          </a:cxnLst>
                                                          <a:rect l="0" t="0" r="r" b="b"/>
                                                          <a:pathLst>
                                                            <a:path w="230483" h="122425">
                                                              <a:moveTo>
                                                                <a:pt x="103135" y="6515"/>
                                                              </a:moveTo>
                                                              <a:cubicBezTo>
                                                                <a:pt x="78450" y="12955"/>
                                                                <a:pt x="19422" y="38712"/>
                                                                <a:pt x="19422" y="38712"/>
                                                              </a:cubicBezTo>
                                                              <a:cubicBezTo>
                                                                <a:pt x="4397" y="47298"/>
                                                                <a:pt x="16203" y="49444"/>
                                                                <a:pt x="12983" y="58030"/>
                                                              </a:cubicBezTo>
                                                              <a:cubicBezTo>
                                                                <a:pt x="9763" y="66616"/>
                                                                <a:pt x="104" y="90228"/>
                                                                <a:pt x="104" y="90228"/>
                                                              </a:cubicBezTo>
                                                              <a:cubicBezTo>
                                                                <a:pt x="-969" y="100961"/>
                                                                <a:pt x="6543" y="122425"/>
                                                                <a:pt x="6543" y="122425"/>
                                                              </a:cubicBezTo>
                                                              <a:lnTo>
                                                                <a:pt x="6543" y="122425"/>
                                                              </a:lnTo>
                                                              <a:cubicBezTo>
                                                                <a:pt x="17275" y="120279"/>
                                                                <a:pt x="55912" y="117059"/>
                                                                <a:pt x="70937" y="109546"/>
                                                              </a:cubicBezTo>
                                                              <a:cubicBezTo>
                                                                <a:pt x="85962" y="102033"/>
                                                                <a:pt x="70937" y="92374"/>
                                                                <a:pt x="96695" y="77349"/>
                                                              </a:cubicBezTo>
                                                              <a:cubicBezTo>
                                                                <a:pt x="122453" y="62324"/>
                                                                <a:pt x="225484" y="19394"/>
                                                                <a:pt x="225484" y="19394"/>
                                                              </a:cubicBezTo>
                                                              <a:cubicBezTo>
                                                                <a:pt x="243729" y="8662"/>
                                                                <a:pt x="206166" y="12954"/>
                                                                <a:pt x="206166" y="12954"/>
                                                              </a:cubicBezTo>
                                                              <a:cubicBezTo>
                                                                <a:pt x="196507" y="9734"/>
                                                                <a:pt x="182554" y="-998"/>
                                                                <a:pt x="167529" y="75"/>
                                                              </a:cubicBezTo>
                                                              <a:cubicBezTo>
                                                                <a:pt x="152504" y="1148"/>
                                                                <a:pt x="127820" y="75"/>
                                                                <a:pt x="103135" y="6515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BA6D4E"/>
                                                        </a:solidFill>
                                                        <a:ln w="12700">
                                                          <a:solidFill>
                                                            <a:srgbClr val="672F09"/>
                                                          </a:solidFill>
                                                          <a:miter lim="800000"/>
                                                          <a:headEnd/>
                                                          <a:tailEnd/>
                                                        </a:ln>
                                                      </p:spPr>
                                                      <p:txBody>
                                                        <a:bodyPr rot="0" vert="horz" wrap="square" lIns="91440" tIns="45720" rIns="91440" bIns="45720" anchor="ctr" anchorCtr="0" upright="1"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426" name="Freeform 425"/>
                                                      <p:cNvSpPr>
                                                        <a:spLocks/>
                                                      </p:cNvSpPr>
                                                      <p:nvPr/>
                                                    </p:nvSpPr>
                                                    <p:spPr bwMode="auto">
                                                      <a:xfrm rot="9615134" flipV="1">
                                                        <a:off x="199622" y="45076"/>
                                                        <a:ext cx="230483" cy="122425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T0" fmla="*/ 103135 w 230483"/>
                                                          <a:gd name="T1" fmla="*/ 6515 h 122425"/>
                                                          <a:gd name="T2" fmla="*/ 19422 w 230483"/>
                                                          <a:gd name="T3" fmla="*/ 38712 h 122425"/>
                                                          <a:gd name="T4" fmla="*/ 12983 w 230483"/>
                                                          <a:gd name="T5" fmla="*/ 58030 h 122425"/>
                                                          <a:gd name="T6" fmla="*/ 104 w 230483"/>
                                                          <a:gd name="T7" fmla="*/ 90228 h 122425"/>
                                                          <a:gd name="T8" fmla="*/ 6543 w 230483"/>
                                                          <a:gd name="T9" fmla="*/ 122425 h 122425"/>
                                                          <a:gd name="T10" fmla="*/ 6543 w 230483"/>
                                                          <a:gd name="T11" fmla="*/ 122425 h 122425"/>
                                                          <a:gd name="T12" fmla="*/ 70937 w 230483"/>
                                                          <a:gd name="T13" fmla="*/ 109546 h 122425"/>
                                                          <a:gd name="T14" fmla="*/ 96695 w 230483"/>
                                                          <a:gd name="T15" fmla="*/ 77349 h 122425"/>
                                                          <a:gd name="T16" fmla="*/ 225484 w 230483"/>
                                                          <a:gd name="T17" fmla="*/ 19394 h 122425"/>
                                                          <a:gd name="T18" fmla="*/ 206166 w 230483"/>
                                                          <a:gd name="T19" fmla="*/ 12954 h 122425"/>
                                                          <a:gd name="T20" fmla="*/ 167529 w 230483"/>
                                                          <a:gd name="T21" fmla="*/ 75 h 122425"/>
                                                          <a:gd name="T22" fmla="*/ 103135 w 230483"/>
                                                          <a:gd name="T23" fmla="*/ 6515 h 122425"/>
                                                          <a:gd name="T24" fmla="*/ 0 60000 65536"/>
                                                          <a:gd name="T25" fmla="*/ 0 60000 65536"/>
                                                          <a:gd name="T26" fmla="*/ 0 60000 65536"/>
                                                          <a:gd name="T27" fmla="*/ 0 60000 65536"/>
                                                          <a:gd name="T28" fmla="*/ 0 60000 65536"/>
                                                          <a:gd name="T29" fmla="*/ 0 60000 65536"/>
                                                          <a:gd name="T30" fmla="*/ 0 60000 65536"/>
                                                          <a:gd name="T31" fmla="*/ 0 60000 65536"/>
                                                          <a:gd name="T32" fmla="*/ 0 60000 65536"/>
                                                          <a:gd name="T33" fmla="*/ 0 60000 65536"/>
                                                          <a:gd name="T34" fmla="*/ 0 60000 65536"/>
                                                          <a:gd name="T35" fmla="*/ 0 60000 65536"/>
                                                        </a:gdLst>
                                                        <a:ahLst/>
                                                        <a:cxnLst>
                                                          <a:cxn ang="T24">
                                                            <a:pos x="T0" y="T1"/>
                                                          </a:cxn>
                                                          <a:cxn ang="T25">
                                                            <a:pos x="T2" y="T3"/>
                                                          </a:cxn>
                                                          <a:cxn ang="T26">
                                                            <a:pos x="T4" y="T5"/>
                                                          </a:cxn>
                                                          <a:cxn ang="T27">
                                                            <a:pos x="T6" y="T7"/>
                                                          </a:cxn>
                                                          <a:cxn ang="T28">
                                                            <a:pos x="T8" y="T9"/>
                                                          </a:cxn>
                                                          <a:cxn ang="T29">
                                                            <a:pos x="T10" y="T11"/>
                                                          </a:cxn>
                                                          <a:cxn ang="T30">
                                                            <a:pos x="T12" y="T13"/>
                                                          </a:cxn>
                                                          <a:cxn ang="T31">
                                                            <a:pos x="T14" y="T15"/>
                                                          </a:cxn>
                                                          <a:cxn ang="T32">
                                                            <a:pos x="T16" y="T17"/>
                                                          </a:cxn>
                                                          <a:cxn ang="T33">
                                                            <a:pos x="T18" y="T19"/>
                                                          </a:cxn>
                                                          <a:cxn ang="T34">
                                                            <a:pos x="T20" y="T21"/>
                                                          </a:cxn>
                                                          <a:cxn ang="T35">
                                                            <a:pos x="T22" y="T23"/>
                                                          </a:cxn>
                                                        </a:cxnLst>
                                                        <a:rect l="0" t="0" r="r" b="b"/>
                                                        <a:pathLst>
                                                          <a:path w="230483" h="122425">
                                                            <a:moveTo>
                                                              <a:pt x="103135" y="6515"/>
                                                            </a:moveTo>
                                                            <a:cubicBezTo>
                                                              <a:pt x="78450" y="12955"/>
                                                              <a:pt x="19422" y="38712"/>
                                                              <a:pt x="19422" y="38712"/>
                                                            </a:cubicBezTo>
                                                            <a:cubicBezTo>
                                                              <a:pt x="4397" y="47298"/>
                                                              <a:pt x="16203" y="49444"/>
                                                              <a:pt x="12983" y="58030"/>
                                                            </a:cubicBezTo>
                                                            <a:cubicBezTo>
                                                              <a:pt x="9763" y="66616"/>
                                                              <a:pt x="104" y="90228"/>
                                                              <a:pt x="104" y="90228"/>
                                                            </a:cubicBezTo>
                                                            <a:cubicBezTo>
                                                              <a:pt x="-969" y="100961"/>
                                                              <a:pt x="6543" y="122425"/>
                                                              <a:pt x="6543" y="122425"/>
                                                            </a:cubicBezTo>
                                                            <a:lnTo>
                                                              <a:pt x="6543" y="122425"/>
                                                            </a:lnTo>
                                                            <a:cubicBezTo>
                                                              <a:pt x="17275" y="120279"/>
                                                              <a:pt x="55912" y="117059"/>
                                                              <a:pt x="70937" y="109546"/>
                                                            </a:cubicBezTo>
                                                            <a:cubicBezTo>
                                                              <a:pt x="85962" y="102033"/>
                                                              <a:pt x="70937" y="92374"/>
                                                              <a:pt x="96695" y="77349"/>
                                                            </a:cubicBezTo>
                                                            <a:cubicBezTo>
                                                              <a:pt x="122453" y="62324"/>
                                                              <a:pt x="225484" y="19394"/>
                                                              <a:pt x="225484" y="19394"/>
                                                            </a:cubicBezTo>
                                                            <a:cubicBezTo>
                                                              <a:pt x="243729" y="8662"/>
                                                              <a:pt x="206166" y="12954"/>
                                                              <a:pt x="206166" y="12954"/>
                                                            </a:cubicBezTo>
                                                            <a:cubicBezTo>
                                                              <a:pt x="196507" y="9734"/>
                                                              <a:pt x="182554" y="-998"/>
                                                              <a:pt x="167529" y="75"/>
                                                            </a:cubicBezTo>
                                                            <a:cubicBezTo>
                                                              <a:pt x="152504" y="1148"/>
                                                              <a:pt x="127820" y="75"/>
                                                              <a:pt x="103135" y="6515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BA6D4E"/>
                                                      </a:solidFill>
                                                      <a:ln w="12700">
                                                        <a:solidFill>
                                                          <a:srgbClr val="672F09"/>
                                                        </a:solidFill>
                                                        <a:miter lim="800000"/>
                                                        <a:headEnd/>
                                                        <a:tailEnd/>
                                                      </a:ln>
                                                    </p:spPr>
                                                    <p:txBody>
                                                      <a:bodyPr rot="0" vert="horz" wrap="square" lIns="91440" tIns="45720" rIns="91440" bIns="45720" anchor="ctr" anchorCtr="0" upright="1"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</p:grpSp>
                                            </p:grpSp>
                                            <p:grpSp>
                                              <p:nvGrpSpPr>
                                                <p:cNvPr id="414" name="Group 413"/>
                                                <p:cNvGrpSpPr>
                                                  <a:grpSpLocks/>
                                                </p:cNvGrpSpPr>
                                                <p:nvPr/>
                                              </p:nvGrpSpPr>
                                              <p:grpSpPr bwMode="auto">
                                                <a:xfrm rot="4246671" flipH="1">
                                                  <a:off x="4507" y="2568"/>
                                                  <a:ext cx="4300" cy="2051"/>
                                                  <a:chOff x="0" y="0"/>
                                                  <a:chExt cx="430105" cy="205633"/>
                                                </a:xfrm>
                                              </p:grpSpPr>
                                              <p:sp>
                                                <p:nvSpPr>
                                                  <p:cNvPr id="415" name="Freeform 414"/>
                                                  <p:cNvSpPr>
                                                    <a:spLocks/>
                                                  </p:cNvSpPr>
                                                  <p:nvPr/>
                                                </p:nvSpPr>
                                                <p:spPr bwMode="auto">
                                                  <a:xfrm rot="9615016" flipV="1">
                                                    <a:off x="115910" y="0"/>
                                                    <a:ext cx="229870" cy="121920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T0" fmla="*/ 102861 w 230483"/>
                                                      <a:gd name="T1" fmla="*/ 6488 h 122425"/>
                                                      <a:gd name="T2" fmla="*/ 19370 w 230483"/>
                                                      <a:gd name="T3" fmla="*/ 38552 h 122425"/>
                                                      <a:gd name="T4" fmla="*/ 12948 w 230483"/>
                                                      <a:gd name="T5" fmla="*/ 57791 h 122425"/>
                                                      <a:gd name="T6" fmla="*/ 104 w 230483"/>
                                                      <a:gd name="T7" fmla="*/ 89856 h 122425"/>
                                                      <a:gd name="T8" fmla="*/ 6526 w 230483"/>
                                                      <a:gd name="T9" fmla="*/ 121920 h 122425"/>
                                                      <a:gd name="T10" fmla="*/ 6526 w 230483"/>
                                                      <a:gd name="T11" fmla="*/ 121920 h 122425"/>
                                                      <a:gd name="T12" fmla="*/ 70748 w 230483"/>
                                                      <a:gd name="T13" fmla="*/ 109094 h 122425"/>
                                                      <a:gd name="T14" fmla="*/ 96438 w 230483"/>
                                                      <a:gd name="T15" fmla="*/ 77030 h 122425"/>
                                                      <a:gd name="T16" fmla="*/ 224884 w 230483"/>
                                                      <a:gd name="T17" fmla="*/ 19314 h 122425"/>
                                                      <a:gd name="T18" fmla="*/ 205618 w 230483"/>
                                                      <a:gd name="T19" fmla="*/ 12901 h 122425"/>
                                                      <a:gd name="T20" fmla="*/ 167083 w 230483"/>
                                                      <a:gd name="T21" fmla="*/ 75 h 122425"/>
                                                      <a:gd name="T22" fmla="*/ 102861 w 230483"/>
                                                      <a:gd name="T23" fmla="*/ 6488 h 122425"/>
                                                      <a:gd name="T24" fmla="*/ 0 60000 65536"/>
                                                      <a:gd name="T25" fmla="*/ 0 60000 65536"/>
                                                      <a:gd name="T26" fmla="*/ 0 60000 65536"/>
                                                      <a:gd name="T27" fmla="*/ 0 60000 65536"/>
                                                      <a:gd name="T28" fmla="*/ 0 60000 65536"/>
                                                      <a:gd name="T29" fmla="*/ 0 60000 65536"/>
                                                      <a:gd name="T30" fmla="*/ 0 60000 65536"/>
                                                      <a:gd name="T31" fmla="*/ 0 60000 65536"/>
                                                      <a:gd name="T32" fmla="*/ 0 60000 65536"/>
                                                      <a:gd name="T33" fmla="*/ 0 60000 65536"/>
                                                      <a:gd name="T34" fmla="*/ 0 60000 65536"/>
                                                      <a:gd name="T35" fmla="*/ 0 60000 65536"/>
                                                    </a:gdLst>
                                                    <a:ahLst/>
                                                    <a:cxnLst>
                                                      <a:cxn ang="T24">
                                                        <a:pos x="T0" y="T1"/>
                                                      </a:cxn>
                                                      <a:cxn ang="T25">
                                                        <a:pos x="T2" y="T3"/>
                                                      </a:cxn>
                                                      <a:cxn ang="T26">
                                                        <a:pos x="T4" y="T5"/>
                                                      </a:cxn>
                                                      <a:cxn ang="T27">
                                                        <a:pos x="T6" y="T7"/>
                                                      </a:cxn>
                                                      <a:cxn ang="T28">
                                                        <a:pos x="T8" y="T9"/>
                                                      </a:cxn>
                                                      <a:cxn ang="T29">
                                                        <a:pos x="T10" y="T11"/>
                                                      </a:cxn>
                                                      <a:cxn ang="T30">
                                                        <a:pos x="T12" y="T13"/>
                                                      </a:cxn>
                                                      <a:cxn ang="T31">
                                                        <a:pos x="T14" y="T15"/>
                                                      </a:cxn>
                                                      <a:cxn ang="T32">
                                                        <a:pos x="T16" y="T17"/>
                                                      </a:cxn>
                                                      <a:cxn ang="T33">
                                                        <a:pos x="T18" y="T19"/>
                                                      </a:cxn>
                                                      <a:cxn ang="T34">
                                                        <a:pos x="T20" y="T21"/>
                                                      </a:cxn>
                                                      <a:cxn ang="T35">
                                                        <a:pos x="T22" y="T23"/>
                                                      </a:cxn>
                                                    </a:cxnLst>
                                                    <a:rect l="0" t="0" r="r" b="b"/>
                                                    <a:pathLst>
                                                      <a:path w="230483" h="122425">
                                                        <a:moveTo>
                                                          <a:pt x="103135" y="6515"/>
                                                        </a:moveTo>
                                                        <a:cubicBezTo>
                                                          <a:pt x="78450" y="12955"/>
                                                          <a:pt x="19422" y="38712"/>
                                                          <a:pt x="19422" y="38712"/>
                                                        </a:cubicBezTo>
                                                        <a:cubicBezTo>
                                                          <a:pt x="4397" y="47298"/>
                                                          <a:pt x="16203" y="49444"/>
                                                          <a:pt x="12983" y="58030"/>
                                                        </a:cubicBezTo>
                                                        <a:cubicBezTo>
                                                          <a:pt x="9763" y="66616"/>
                                                          <a:pt x="104" y="90228"/>
                                                          <a:pt x="104" y="90228"/>
                                                        </a:cubicBezTo>
                                                        <a:cubicBezTo>
                                                          <a:pt x="-969" y="100961"/>
                                                          <a:pt x="6543" y="122425"/>
                                                          <a:pt x="6543" y="122425"/>
                                                        </a:cubicBezTo>
                                                        <a:lnTo>
                                                          <a:pt x="6543" y="122425"/>
                                                        </a:lnTo>
                                                        <a:cubicBezTo>
                                                          <a:pt x="17275" y="120279"/>
                                                          <a:pt x="55912" y="117059"/>
                                                          <a:pt x="70937" y="109546"/>
                                                        </a:cubicBezTo>
                                                        <a:cubicBezTo>
                                                          <a:pt x="85962" y="102033"/>
                                                          <a:pt x="70937" y="92374"/>
                                                          <a:pt x="96695" y="77349"/>
                                                        </a:cubicBezTo>
                                                        <a:cubicBezTo>
                                                          <a:pt x="122453" y="62324"/>
                                                          <a:pt x="225484" y="19394"/>
                                                          <a:pt x="225484" y="19394"/>
                                                        </a:cubicBezTo>
                                                        <a:cubicBezTo>
                                                          <a:pt x="243729" y="8662"/>
                                                          <a:pt x="206166" y="12954"/>
                                                          <a:pt x="206166" y="12954"/>
                                                        </a:cubicBezTo>
                                                        <a:cubicBezTo>
                                                          <a:pt x="196507" y="9734"/>
                                                          <a:pt x="182554" y="-998"/>
                                                          <a:pt x="167529" y="75"/>
                                                        </a:cubicBezTo>
                                                        <a:cubicBezTo>
                                                          <a:pt x="152504" y="1148"/>
                                                          <a:pt x="127820" y="75"/>
                                                          <a:pt x="103135" y="6515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BA6D4E"/>
                                                  </a:solidFill>
                                                  <a:ln w="12700">
                                                    <a:solidFill>
                                                      <a:sysClr val="windowText" lastClr="000000">
                                                        <a:lumMod val="100000"/>
                                                        <a:lumOff val="0"/>
                                                      </a:sysClr>
                                                    </a:solidFill>
                                                    <a:miter lim="800000"/>
                                                    <a:headEnd/>
                                                    <a:tailEnd/>
                                                  </a:ln>
                                                </p:spPr>
                                                <p:txBody>
                                                  <a:bodyPr rot="0" vert="horz" wrap="square" lIns="91440" tIns="45720" rIns="91440" bIns="45720" anchor="ctr" anchorCtr="0" upright="1"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  <p:grpSp>
                                                <p:nvGrpSpPr>
                                                  <p:cNvPr id="416" name="Group 415"/>
                                                  <p:cNvGrpSpPr>
                                                    <a:grpSpLocks/>
                                                  </p:cNvGrpSpPr>
                                                  <p:nvPr/>
                                                </p:nvGrpSpPr>
                                                <p:grpSpPr bwMode="auto">
                                                  <a:xfrm>
                                                    <a:off x="0" y="0"/>
                                                    <a:ext cx="429492" cy="205633"/>
                                                    <a:chOff x="0" y="0"/>
                                                    <a:chExt cx="429492" cy="205633"/>
                                                  </a:xfrm>
                                                </p:grpSpPr>
                                                <p:sp>
                                                  <p:nvSpPr>
                                                    <p:cNvPr id="418" name="Freeform 417"/>
                                                    <p:cNvSpPr>
                                                      <a:spLocks/>
                                                    </p:cNvSpPr>
                                                    <p:nvPr/>
                                                  </p:nvSpPr>
                                                  <p:spPr bwMode="auto">
                                                    <a:xfrm rot="8924609" flipV="1">
                                                      <a:off x="0" y="83713"/>
                                                      <a:ext cx="229870" cy="121920"/>
                                                    </a:xfrm>
                                                    <a:custGeom>
                                                      <a:avLst/>
                                                      <a:gdLst>
                                                        <a:gd name="T0" fmla="*/ 102861 w 230483"/>
                                                        <a:gd name="T1" fmla="*/ 6488 h 122425"/>
                                                        <a:gd name="T2" fmla="*/ 19370 w 230483"/>
                                                        <a:gd name="T3" fmla="*/ 38552 h 122425"/>
                                                        <a:gd name="T4" fmla="*/ 12948 w 230483"/>
                                                        <a:gd name="T5" fmla="*/ 57791 h 122425"/>
                                                        <a:gd name="T6" fmla="*/ 104 w 230483"/>
                                                        <a:gd name="T7" fmla="*/ 89856 h 122425"/>
                                                        <a:gd name="T8" fmla="*/ 6526 w 230483"/>
                                                        <a:gd name="T9" fmla="*/ 121920 h 122425"/>
                                                        <a:gd name="T10" fmla="*/ 6526 w 230483"/>
                                                        <a:gd name="T11" fmla="*/ 121920 h 122425"/>
                                                        <a:gd name="T12" fmla="*/ 70748 w 230483"/>
                                                        <a:gd name="T13" fmla="*/ 109094 h 122425"/>
                                                        <a:gd name="T14" fmla="*/ 96438 w 230483"/>
                                                        <a:gd name="T15" fmla="*/ 77030 h 122425"/>
                                                        <a:gd name="T16" fmla="*/ 224884 w 230483"/>
                                                        <a:gd name="T17" fmla="*/ 19314 h 122425"/>
                                                        <a:gd name="T18" fmla="*/ 205618 w 230483"/>
                                                        <a:gd name="T19" fmla="*/ 12901 h 122425"/>
                                                        <a:gd name="T20" fmla="*/ 167083 w 230483"/>
                                                        <a:gd name="T21" fmla="*/ 75 h 122425"/>
                                                        <a:gd name="T22" fmla="*/ 102861 w 230483"/>
                                                        <a:gd name="T23" fmla="*/ 6488 h 122425"/>
                                                        <a:gd name="T24" fmla="*/ 0 60000 65536"/>
                                                        <a:gd name="T25" fmla="*/ 0 60000 65536"/>
                                                        <a:gd name="T26" fmla="*/ 0 60000 65536"/>
                                                        <a:gd name="T27" fmla="*/ 0 60000 65536"/>
                                                        <a:gd name="T28" fmla="*/ 0 60000 65536"/>
                                                        <a:gd name="T29" fmla="*/ 0 60000 65536"/>
                                                        <a:gd name="T30" fmla="*/ 0 60000 65536"/>
                                                        <a:gd name="T31" fmla="*/ 0 60000 65536"/>
                                                        <a:gd name="T32" fmla="*/ 0 60000 65536"/>
                                                        <a:gd name="T33" fmla="*/ 0 60000 65536"/>
                                                        <a:gd name="T34" fmla="*/ 0 60000 65536"/>
                                                        <a:gd name="T35" fmla="*/ 0 60000 65536"/>
                                                      </a:gdLst>
                                                      <a:ahLst/>
                                                      <a:cxnLst>
                                                        <a:cxn ang="T24">
                                                          <a:pos x="T0" y="T1"/>
                                                        </a:cxn>
                                                        <a:cxn ang="T25">
                                                          <a:pos x="T2" y="T3"/>
                                                        </a:cxn>
                                                        <a:cxn ang="T26">
                                                          <a:pos x="T4" y="T5"/>
                                                        </a:cxn>
                                                        <a:cxn ang="T27">
                                                          <a:pos x="T6" y="T7"/>
                                                        </a:cxn>
                                                        <a:cxn ang="T28">
                                                          <a:pos x="T8" y="T9"/>
                                                        </a:cxn>
                                                        <a:cxn ang="T29">
                                                          <a:pos x="T10" y="T11"/>
                                                        </a:cxn>
                                                        <a:cxn ang="T30">
                                                          <a:pos x="T12" y="T13"/>
                                                        </a:cxn>
                                                        <a:cxn ang="T31">
                                                          <a:pos x="T14" y="T15"/>
                                                        </a:cxn>
                                                        <a:cxn ang="T32">
                                                          <a:pos x="T16" y="T17"/>
                                                        </a:cxn>
                                                        <a:cxn ang="T33">
                                                          <a:pos x="T18" y="T19"/>
                                                        </a:cxn>
                                                        <a:cxn ang="T34">
                                                          <a:pos x="T20" y="T21"/>
                                                        </a:cxn>
                                                        <a:cxn ang="T35">
                                                          <a:pos x="T22" y="T23"/>
                                                        </a:cxn>
                                                      </a:cxnLst>
                                                      <a:rect l="0" t="0" r="r" b="b"/>
                                                      <a:pathLst>
                                                        <a:path w="230483" h="122425">
                                                          <a:moveTo>
                                                            <a:pt x="103135" y="6515"/>
                                                          </a:moveTo>
                                                          <a:cubicBezTo>
                                                            <a:pt x="78450" y="12955"/>
                                                            <a:pt x="19422" y="38712"/>
                                                            <a:pt x="19422" y="38712"/>
                                                          </a:cubicBezTo>
                                                          <a:cubicBezTo>
                                                            <a:pt x="4397" y="47298"/>
                                                            <a:pt x="16203" y="49444"/>
                                                            <a:pt x="12983" y="58030"/>
                                                          </a:cubicBezTo>
                                                          <a:cubicBezTo>
                                                            <a:pt x="9763" y="66616"/>
                                                            <a:pt x="104" y="90228"/>
                                                            <a:pt x="104" y="90228"/>
                                                          </a:cubicBezTo>
                                                          <a:cubicBezTo>
                                                            <a:pt x="-969" y="100961"/>
                                                            <a:pt x="6543" y="122425"/>
                                                            <a:pt x="6543" y="122425"/>
                                                          </a:cubicBezTo>
                                                          <a:lnTo>
                                                            <a:pt x="6543" y="122425"/>
                                                          </a:lnTo>
                                                          <a:cubicBezTo>
                                                            <a:pt x="17275" y="120279"/>
                                                            <a:pt x="55912" y="117059"/>
                                                            <a:pt x="70937" y="109546"/>
                                                          </a:cubicBezTo>
                                                          <a:cubicBezTo>
                                                            <a:pt x="85962" y="102033"/>
                                                            <a:pt x="70937" y="92374"/>
                                                            <a:pt x="96695" y="77349"/>
                                                          </a:cubicBezTo>
                                                          <a:cubicBezTo>
                                                            <a:pt x="122453" y="62324"/>
                                                            <a:pt x="225484" y="19394"/>
                                                            <a:pt x="225484" y="19394"/>
                                                          </a:cubicBezTo>
                                                          <a:cubicBezTo>
                                                            <a:pt x="243729" y="8662"/>
                                                            <a:pt x="206166" y="12954"/>
                                                            <a:pt x="206166" y="12954"/>
                                                          </a:cubicBezTo>
                                                          <a:cubicBezTo>
                                                            <a:pt x="196507" y="9734"/>
                                                            <a:pt x="182554" y="-998"/>
                                                            <a:pt x="167529" y="75"/>
                                                          </a:cubicBezTo>
                                                          <a:cubicBezTo>
                                                            <a:pt x="152504" y="1148"/>
                                                            <a:pt x="127820" y="75"/>
                                                            <a:pt x="103135" y="6515"/>
                                                          </a:cubicBezTo>
                                                          <a:close/>
                                                        </a:path>
                                                      </a:pathLst>
                                                    </a:custGeom>
                                                    <a:solidFill>
                                                      <a:srgbClr val="BA6D4E"/>
                                                    </a:solidFill>
                                                    <a:ln w="12700">
                                                      <a:solidFill>
                                                        <a:srgbClr val="672F09"/>
                                                      </a:solidFill>
                                                      <a:miter lim="800000"/>
                                                      <a:headEnd/>
                                                      <a:tailEnd/>
                                                    </a:ln>
                                                  </p:spPr>
                                                  <p:txBody>
                                                    <a:bodyPr rot="0" vert="horz" wrap="square" lIns="91440" tIns="45720" rIns="91440" bIns="45720" anchor="ctr" anchorCtr="0" upright="1"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  <p:sp>
                                                  <p:nvSpPr>
                                                    <p:cNvPr id="419" name="Freeform 418"/>
                                                    <p:cNvSpPr>
                                                      <a:spLocks/>
                                                    </p:cNvSpPr>
                                                    <p:nvPr/>
                                                  </p:nvSpPr>
                                                  <p:spPr bwMode="auto">
                                                    <a:xfrm rot="13067983" flipV="1">
                                                      <a:off x="199622" y="0"/>
                                                      <a:ext cx="229870" cy="121920"/>
                                                    </a:xfrm>
                                                    <a:custGeom>
                                                      <a:avLst/>
                                                      <a:gdLst>
                                                        <a:gd name="T0" fmla="*/ 102861 w 230483"/>
                                                        <a:gd name="T1" fmla="*/ 6488 h 122425"/>
                                                        <a:gd name="T2" fmla="*/ 19370 w 230483"/>
                                                        <a:gd name="T3" fmla="*/ 38552 h 122425"/>
                                                        <a:gd name="T4" fmla="*/ 12948 w 230483"/>
                                                        <a:gd name="T5" fmla="*/ 57791 h 122425"/>
                                                        <a:gd name="T6" fmla="*/ 104 w 230483"/>
                                                        <a:gd name="T7" fmla="*/ 89856 h 122425"/>
                                                        <a:gd name="T8" fmla="*/ 6526 w 230483"/>
                                                        <a:gd name="T9" fmla="*/ 121920 h 122425"/>
                                                        <a:gd name="T10" fmla="*/ 6526 w 230483"/>
                                                        <a:gd name="T11" fmla="*/ 121920 h 122425"/>
                                                        <a:gd name="T12" fmla="*/ 70748 w 230483"/>
                                                        <a:gd name="T13" fmla="*/ 109094 h 122425"/>
                                                        <a:gd name="T14" fmla="*/ 96438 w 230483"/>
                                                        <a:gd name="T15" fmla="*/ 77030 h 122425"/>
                                                        <a:gd name="T16" fmla="*/ 224884 w 230483"/>
                                                        <a:gd name="T17" fmla="*/ 19314 h 122425"/>
                                                        <a:gd name="T18" fmla="*/ 205618 w 230483"/>
                                                        <a:gd name="T19" fmla="*/ 12901 h 122425"/>
                                                        <a:gd name="T20" fmla="*/ 167083 w 230483"/>
                                                        <a:gd name="T21" fmla="*/ 75 h 122425"/>
                                                        <a:gd name="T22" fmla="*/ 102861 w 230483"/>
                                                        <a:gd name="T23" fmla="*/ 6488 h 122425"/>
                                                        <a:gd name="T24" fmla="*/ 0 60000 65536"/>
                                                        <a:gd name="T25" fmla="*/ 0 60000 65536"/>
                                                        <a:gd name="T26" fmla="*/ 0 60000 65536"/>
                                                        <a:gd name="T27" fmla="*/ 0 60000 65536"/>
                                                        <a:gd name="T28" fmla="*/ 0 60000 65536"/>
                                                        <a:gd name="T29" fmla="*/ 0 60000 65536"/>
                                                        <a:gd name="T30" fmla="*/ 0 60000 65536"/>
                                                        <a:gd name="T31" fmla="*/ 0 60000 65536"/>
                                                        <a:gd name="T32" fmla="*/ 0 60000 65536"/>
                                                        <a:gd name="T33" fmla="*/ 0 60000 65536"/>
                                                        <a:gd name="T34" fmla="*/ 0 60000 65536"/>
                                                        <a:gd name="T35" fmla="*/ 0 60000 65536"/>
                                                      </a:gdLst>
                                                      <a:ahLst/>
                                                      <a:cxnLst>
                                                        <a:cxn ang="T24">
                                                          <a:pos x="T0" y="T1"/>
                                                        </a:cxn>
                                                        <a:cxn ang="T25">
                                                          <a:pos x="T2" y="T3"/>
                                                        </a:cxn>
                                                        <a:cxn ang="T26">
                                                          <a:pos x="T4" y="T5"/>
                                                        </a:cxn>
                                                        <a:cxn ang="T27">
                                                          <a:pos x="T6" y="T7"/>
                                                        </a:cxn>
                                                        <a:cxn ang="T28">
                                                          <a:pos x="T8" y="T9"/>
                                                        </a:cxn>
                                                        <a:cxn ang="T29">
                                                          <a:pos x="T10" y="T11"/>
                                                        </a:cxn>
                                                        <a:cxn ang="T30">
                                                          <a:pos x="T12" y="T13"/>
                                                        </a:cxn>
                                                        <a:cxn ang="T31">
                                                          <a:pos x="T14" y="T15"/>
                                                        </a:cxn>
                                                        <a:cxn ang="T32">
                                                          <a:pos x="T16" y="T17"/>
                                                        </a:cxn>
                                                        <a:cxn ang="T33">
                                                          <a:pos x="T18" y="T19"/>
                                                        </a:cxn>
                                                        <a:cxn ang="T34">
                                                          <a:pos x="T20" y="T21"/>
                                                        </a:cxn>
                                                        <a:cxn ang="T35">
                                                          <a:pos x="T22" y="T23"/>
                                                        </a:cxn>
                                                      </a:cxnLst>
                                                      <a:rect l="0" t="0" r="r" b="b"/>
                                                      <a:pathLst>
                                                        <a:path w="230483" h="122425">
                                                          <a:moveTo>
                                                            <a:pt x="103135" y="6515"/>
                                                          </a:moveTo>
                                                          <a:cubicBezTo>
                                                            <a:pt x="78450" y="12955"/>
                                                            <a:pt x="19422" y="38712"/>
                                                            <a:pt x="19422" y="38712"/>
                                                          </a:cubicBezTo>
                                                          <a:cubicBezTo>
                                                            <a:pt x="4397" y="47298"/>
                                                            <a:pt x="16203" y="49444"/>
                                                            <a:pt x="12983" y="58030"/>
                                                          </a:cubicBezTo>
                                                          <a:cubicBezTo>
                                                            <a:pt x="9763" y="66616"/>
                                                            <a:pt x="104" y="90228"/>
                                                            <a:pt x="104" y="90228"/>
                                                          </a:cubicBezTo>
                                                          <a:cubicBezTo>
                                                            <a:pt x="-969" y="100961"/>
                                                            <a:pt x="6543" y="122425"/>
                                                            <a:pt x="6543" y="122425"/>
                                                          </a:cubicBezTo>
                                                          <a:lnTo>
                                                            <a:pt x="6543" y="122425"/>
                                                          </a:lnTo>
                                                          <a:cubicBezTo>
                                                            <a:pt x="17275" y="120279"/>
                                                            <a:pt x="55912" y="117059"/>
                                                            <a:pt x="70937" y="109546"/>
                                                          </a:cubicBezTo>
                                                          <a:cubicBezTo>
                                                            <a:pt x="85962" y="102033"/>
                                                            <a:pt x="70937" y="92374"/>
                                                            <a:pt x="96695" y="77349"/>
                                                          </a:cubicBezTo>
                                                          <a:cubicBezTo>
                                                            <a:pt x="122453" y="62324"/>
                                                            <a:pt x="225484" y="19394"/>
                                                            <a:pt x="225484" y="19394"/>
                                                          </a:cubicBezTo>
                                                          <a:cubicBezTo>
                                                            <a:pt x="243729" y="8662"/>
                                                            <a:pt x="206166" y="12954"/>
                                                            <a:pt x="206166" y="12954"/>
                                                          </a:cubicBezTo>
                                                          <a:cubicBezTo>
                                                            <a:pt x="196507" y="9734"/>
                                                            <a:pt x="182554" y="-998"/>
                                                            <a:pt x="167529" y="75"/>
                                                          </a:cubicBezTo>
                                                          <a:cubicBezTo>
                                                            <a:pt x="152504" y="1148"/>
                                                            <a:pt x="127820" y="75"/>
                                                            <a:pt x="103135" y="6515"/>
                                                          </a:cubicBezTo>
                                                          <a:close/>
                                                        </a:path>
                                                      </a:pathLst>
                                                    </a:custGeom>
                                                    <a:solidFill>
                                                      <a:srgbClr val="BA6D4E"/>
                                                    </a:solidFill>
                                                    <a:ln w="12700">
                                                      <a:solidFill>
                                                        <a:srgbClr val="672F09"/>
                                                      </a:solidFill>
                                                      <a:miter lim="800000"/>
                                                      <a:headEnd/>
                                                      <a:tailEnd/>
                                                    </a:ln>
                                                  </p:spPr>
                                                  <p:txBody>
                                                    <a:bodyPr rot="0" vert="horz" wrap="square" lIns="91440" tIns="45720" rIns="91440" bIns="45720" anchor="ctr" anchorCtr="0" upright="1"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417" name="Freeform 416"/>
                                                  <p:cNvSpPr>
                                                    <a:spLocks/>
                                                  </p:cNvSpPr>
                                                  <p:nvPr/>
                                                </p:nvSpPr>
                                                <p:spPr bwMode="auto">
                                                  <a:xfrm rot="9615134" flipV="1">
                                                    <a:off x="199622" y="45076"/>
                                                    <a:ext cx="230483" cy="122425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T0" fmla="*/ 103135 w 230483"/>
                                                      <a:gd name="T1" fmla="*/ 6515 h 122425"/>
                                                      <a:gd name="T2" fmla="*/ 19422 w 230483"/>
                                                      <a:gd name="T3" fmla="*/ 38712 h 122425"/>
                                                      <a:gd name="T4" fmla="*/ 12983 w 230483"/>
                                                      <a:gd name="T5" fmla="*/ 58030 h 122425"/>
                                                      <a:gd name="T6" fmla="*/ 104 w 230483"/>
                                                      <a:gd name="T7" fmla="*/ 90228 h 122425"/>
                                                      <a:gd name="T8" fmla="*/ 6543 w 230483"/>
                                                      <a:gd name="T9" fmla="*/ 122425 h 122425"/>
                                                      <a:gd name="T10" fmla="*/ 6543 w 230483"/>
                                                      <a:gd name="T11" fmla="*/ 122425 h 122425"/>
                                                      <a:gd name="T12" fmla="*/ 70937 w 230483"/>
                                                      <a:gd name="T13" fmla="*/ 109546 h 122425"/>
                                                      <a:gd name="T14" fmla="*/ 96695 w 230483"/>
                                                      <a:gd name="T15" fmla="*/ 77349 h 122425"/>
                                                      <a:gd name="T16" fmla="*/ 225484 w 230483"/>
                                                      <a:gd name="T17" fmla="*/ 19394 h 122425"/>
                                                      <a:gd name="T18" fmla="*/ 206166 w 230483"/>
                                                      <a:gd name="T19" fmla="*/ 12954 h 122425"/>
                                                      <a:gd name="T20" fmla="*/ 167529 w 230483"/>
                                                      <a:gd name="T21" fmla="*/ 75 h 122425"/>
                                                      <a:gd name="T22" fmla="*/ 103135 w 230483"/>
                                                      <a:gd name="T23" fmla="*/ 6515 h 122425"/>
                                                      <a:gd name="T24" fmla="*/ 0 60000 65536"/>
                                                      <a:gd name="T25" fmla="*/ 0 60000 65536"/>
                                                      <a:gd name="T26" fmla="*/ 0 60000 65536"/>
                                                      <a:gd name="T27" fmla="*/ 0 60000 65536"/>
                                                      <a:gd name="T28" fmla="*/ 0 60000 65536"/>
                                                      <a:gd name="T29" fmla="*/ 0 60000 65536"/>
                                                      <a:gd name="T30" fmla="*/ 0 60000 65536"/>
                                                      <a:gd name="T31" fmla="*/ 0 60000 65536"/>
                                                      <a:gd name="T32" fmla="*/ 0 60000 65536"/>
                                                      <a:gd name="T33" fmla="*/ 0 60000 65536"/>
                                                      <a:gd name="T34" fmla="*/ 0 60000 65536"/>
                                                      <a:gd name="T35" fmla="*/ 0 60000 65536"/>
                                                    </a:gdLst>
                                                    <a:ahLst/>
                                                    <a:cxnLst>
                                                      <a:cxn ang="T24">
                                                        <a:pos x="T0" y="T1"/>
                                                      </a:cxn>
                                                      <a:cxn ang="T25">
                                                        <a:pos x="T2" y="T3"/>
                                                      </a:cxn>
                                                      <a:cxn ang="T26">
                                                        <a:pos x="T4" y="T5"/>
                                                      </a:cxn>
                                                      <a:cxn ang="T27">
                                                        <a:pos x="T6" y="T7"/>
                                                      </a:cxn>
                                                      <a:cxn ang="T28">
                                                        <a:pos x="T8" y="T9"/>
                                                      </a:cxn>
                                                      <a:cxn ang="T29">
                                                        <a:pos x="T10" y="T11"/>
                                                      </a:cxn>
                                                      <a:cxn ang="T30">
                                                        <a:pos x="T12" y="T13"/>
                                                      </a:cxn>
                                                      <a:cxn ang="T31">
                                                        <a:pos x="T14" y="T15"/>
                                                      </a:cxn>
                                                      <a:cxn ang="T32">
                                                        <a:pos x="T16" y="T17"/>
                                                      </a:cxn>
                                                      <a:cxn ang="T33">
                                                        <a:pos x="T18" y="T19"/>
                                                      </a:cxn>
                                                      <a:cxn ang="T34">
                                                        <a:pos x="T20" y="T21"/>
                                                      </a:cxn>
                                                      <a:cxn ang="T35">
                                                        <a:pos x="T22" y="T23"/>
                                                      </a:cxn>
                                                    </a:cxnLst>
                                                    <a:rect l="0" t="0" r="r" b="b"/>
                                                    <a:pathLst>
                                                      <a:path w="230483" h="122425">
                                                        <a:moveTo>
                                                          <a:pt x="103135" y="6515"/>
                                                        </a:moveTo>
                                                        <a:cubicBezTo>
                                                          <a:pt x="78450" y="12955"/>
                                                          <a:pt x="19422" y="38712"/>
                                                          <a:pt x="19422" y="38712"/>
                                                        </a:cubicBezTo>
                                                        <a:cubicBezTo>
                                                          <a:pt x="4397" y="47298"/>
                                                          <a:pt x="16203" y="49444"/>
                                                          <a:pt x="12983" y="58030"/>
                                                        </a:cubicBezTo>
                                                        <a:cubicBezTo>
                                                          <a:pt x="9763" y="66616"/>
                                                          <a:pt x="104" y="90228"/>
                                                          <a:pt x="104" y="90228"/>
                                                        </a:cubicBezTo>
                                                        <a:cubicBezTo>
                                                          <a:pt x="-969" y="100961"/>
                                                          <a:pt x="6543" y="122425"/>
                                                          <a:pt x="6543" y="122425"/>
                                                        </a:cubicBezTo>
                                                        <a:lnTo>
                                                          <a:pt x="6543" y="122425"/>
                                                        </a:lnTo>
                                                        <a:cubicBezTo>
                                                          <a:pt x="17275" y="120279"/>
                                                          <a:pt x="55912" y="117059"/>
                                                          <a:pt x="70937" y="109546"/>
                                                        </a:cubicBezTo>
                                                        <a:cubicBezTo>
                                                          <a:pt x="85962" y="102033"/>
                                                          <a:pt x="70937" y="92374"/>
                                                          <a:pt x="96695" y="77349"/>
                                                        </a:cubicBezTo>
                                                        <a:cubicBezTo>
                                                          <a:pt x="122453" y="62324"/>
                                                          <a:pt x="225484" y="19394"/>
                                                          <a:pt x="225484" y="19394"/>
                                                        </a:cubicBezTo>
                                                        <a:cubicBezTo>
                                                          <a:pt x="243729" y="8662"/>
                                                          <a:pt x="206166" y="12954"/>
                                                          <a:pt x="206166" y="12954"/>
                                                        </a:cubicBezTo>
                                                        <a:cubicBezTo>
                                                          <a:pt x="196507" y="9734"/>
                                                          <a:pt x="182554" y="-998"/>
                                                          <a:pt x="167529" y="75"/>
                                                        </a:cubicBezTo>
                                                        <a:cubicBezTo>
                                                          <a:pt x="152504" y="1148"/>
                                                          <a:pt x="127820" y="75"/>
                                                          <a:pt x="103135" y="6515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BA6D4E"/>
                                                  </a:solidFill>
                                                  <a:ln w="12700">
                                                    <a:solidFill>
                                                      <a:srgbClr val="672F09"/>
                                                    </a:solidFill>
                                                    <a:miter lim="800000"/>
                                                    <a:headEnd/>
                                                    <a:tailEnd/>
                                                  </a:ln>
                                                </p:spPr>
                                                <p:txBody>
                                                  <a:bodyPr rot="0" vert="horz" wrap="square" lIns="91440" tIns="45720" rIns="91440" bIns="45720" anchor="ctr" anchorCtr="0" upright="1"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</p:grpSp>
                                        </p:grpSp>
                                        <p:sp>
                                          <p:nvSpPr>
                                            <p:cNvPr id="408" name="Freeform 407"/>
                                            <p:cNvSpPr>
                                              <a:spLocks/>
                                            </p:cNvSpPr>
                                            <p:nvPr/>
                                          </p:nvSpPr>
                                          <p:spPr bwMode="auto">
                                            <a:xfrm rot="3704343" flipV="1">
                                              <a:off x="5312" y="3058"/>
                                              <a:ext cx="1842" cy="108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T0" fmla="*/ 82402 w 230483"/>
                                                <a:gd name="T1" fmla="*/ 5745 h 122425"/>
                                                <a:gd name="T2" fmla="*/ 15518 w 230483"/>
                                                <a:gd name="T3" fmla="*/ 34135 h 122425"/>
                                                <a:gd name="T4" fmla="*/ 10373 w 230483"/>
                                                <a:gd name="T5" fmla="*/ 51169 h 122425"/>
                                                <a:gd name="T6" fmla="*/ 83 w 230483"/>
                                                <a:gd name="T7" fmla="*/ 79560 h 122425"/>
                                                <a:gd name="T8" fmla="*/ 5228 w 230483"/>
                                                <a:gd name="T9" fmla="*/ 107950 h 122425"/>
                                                <a:gd name="T10" fmla="*/ 5228 w 230483"/>
                                                <a:gd name="T11" fmla="*/ 107950 h 122425"/>
                                                <a:gd name="T12" fmla="*/ 56677 w 230483"/>
                                                <a:gd name="T13" fmla="*/ 96594 h 122425"/>
                                                <a:gd name="T14" fmla="*/ 77257 w 230483"/>
                                                <a:gd name="T15" fmla="*/ 68204 h 122425"/>
                                                <a:gd name="T16" fmla="*/ 180156 w 230483"/>
                                                <a:gd name="T17" fmla="*/ 17101 h 122425"/>
                                                <a:gd name="T18" fmla="*/ 164721 w 230483"/>
                                                <a:gd name="T19" fmla="*/ 11422 h 122425"/>
                                                <a:gd name="T20" fmla="*/ 133851 w 230483"/>
                                                <a:gd name="T21" fmla="*/ 66 h 122425"/>
                                                <a:gd name="T22" fmla="*/ 82402 w 230483"/>
                                                <a:gd name="T23" fmla="*/ 5745 h 122425"/>
                                                <a:gd name="T24" fmla="*/ 0 60000 65536"/>
                                                <a:gd name="T25" fmla="*/ 0 60000 65536"/>
                                                <a:gd name="T26" fmla="*/ 0 60000 65536"/>
                                                <a:gd name="T27" fmla="*/ 0 60000 65536"/>
                                                <a:gd name="T28" fmla="*/ 0 60000 65536"/>
                                                <a:gd name="T29" fmla="*/ 0 60000 65536"/>
                                                <a:gd name="T30" fmla="*/ 0 60000 65536"/>
                                                <a:gd name="T31" fmla="*/ 0 60000 65536"/>
                                                <a:gd name="T32" fmla="*/ 0 60000 65536"/>
                                                <a:gd name="T33" fmla="*/ 0 60000 65536"/>
                                                <a:gd name="T34" fmla="*/ 0 60000 65536"/>
                                                <a:gd name="T35" fmla="*/ 0 60000 65536"/>
                                              </a:gdLst>
                                              <a:ahLst/>
                                              <a:cxnLst>
                                                <a:cxn ang="T24">
                                                  <a:pos x="T0" y="T1"/>
                                                </a:cxn>
                                                <a:cxn ang="T25">
                                                  <a:pos x="T2" y="T3"/>
                                                </a:cxn>
                                                <a:cxn ang="T26">
                                                  <a:pos x="T4" y="T5"/>
                                                </a:cxn>
                                                <a:cxn ang="T27">
                                                  <a:pos x="T6" y="T7"/>
                                                </a:cxn>
                                                <a:cxn ang="T28">
                                                  <a:pos x="T8" y="T9"/>
                                                </a:cxn>
                                                <a:cxn ang="T29">
                                                  <a:pos x="T10" y="T11"/>
                                                </a:cxn>
                                                <a:cxn ang="T30">
                                                  <a:pos x="T12" y="T13"/>
                                                </a:cxn>
                                                <a:cxn ang="T31">
                                                  <a:pos x="T14" y="T15"/>
                                                </a:cxn>
                                                <a:cxn ang="T32">
                                                  <a:pos x="T16" y="T17"/>
                                                </a:cxn>
                                                <a:cxn ang="T33">
                                                  <a:pos x="T18" y="T19"/>
                                                </a:cxn>
                                                <a:cxn ang="T34">
                                                  <a:pos x="T20" y="T21"/>
                                                </a:cxn>
                                                <a:cxn ang="T35">
                                                  <a:pos x="T22" y="T23"/>
                                                </a:cxn>
                                              </a:cxnLst>
                                              <a:rect l="0" t="0" r="r" b="b"/>
                                              <a:pathLst>
                                                <a:path w="230483" h="122425">
                                                  <a:moveTo>
                                                    <a:pt x="103135" y="6515"/>
                                                  </a:moveTo>
                                                  <a:cubicBezTo>
                                                    <a:pt x="78450" y="12955"/>
                                                    <a:pt x="19422" y="38712"/>
                                                    <a:pt x="19422" y="38712"/>
                                                  </a:cubicBezTo>
                                                  <a:cubicBezTo>
                                                    <a:pt x="4397" y="47298"/>
                                                    <a:pt x="16203" y="49444"/>
                                                    <a:pt x="12983" y="58030"/>
                                                  </a:cubicBezTo>
                                                  <a:cubicBezTo>
                                                    <a:pt x="9763" y="66616"/>
                                                    <a:pt x="104" y="90228"/>
                                                    <a:pt x="104" y="90228"/>
                                                  </a:cubicBezTo>
                                                  <a:cubicBezTo>
                                                    <a:pt x="-969" y="100961"/>
                                                    <a:pt x="6543" y="122425"/>
                                                    <a:pt x="6543" y="122425"/>
                                                  </a:cubicBezTo>
                                                  <a:lnTo>
                                                    <a:pt x="6543" y="122425"/>
                                                  </a:lnTo>
                                                  <a:cubicBezTo>
                                                    <a:pt x="17275" y="120279"/>
                                                    <a:pt x="55912" y="117059"/>
                                                    <a:pt x="70937" y="109546"/>
                                                  </a:cubicBezTo>
                                                  <a:cubicBezTo>
                                                    <a:pt x="85962" y="102033"/>
                                                    <a:pt x="70937" y="92374"/>
                                                    <a:pt x="96695" y="77349"/>
                                                  </a:cubicBezTo>
                                                  <a:cubicBezTo>
                                                    <a:pt x="122453" y="62324"/>
                                                    <a:pt x="225484" y="19394"/>
                                                    <a:pt x="225484" y="19394"/>
                                                  </a:cubicBezTo>
                                                  <a:cubicBezTo>
                                                    <a:pt x="243729" y="8662"/>
                                                    <a:pt x="206166" y="12954"/>
                                                    <a:pt x="206166" y="12954"/>
                                                  </a:cubicBezTo>
                                                  <a:cubicBezTo>
                                                    <a:pt x="196507" y="9734"/>
                                                    <a:pt x="182554" y="-998"/>
                                                    <a:pt x="167529" y="75"/>
                                                  </a:cubicBezTo>
                                                  <a:cubicBezTo>
                                                    <a:pt x="152504" y="1148"/>
                                                    <a:pt x="127820" y="75"/>
                                                    <a:pt x="103135" y="6515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>
                                              <a:solidFill>
                                                <a:srgbClr val="672F09"/>
                                              </a:solidFill>
                                              <a:miter lim="800000"/>
                                              <a:headEnd/>
                                              <a:tailEnd/>
                                            </a:ln>
                                          </p:spPr>
                                          <p:txBody>
                                            <a:bodyPr rot="0" vert="horz" wrap="square" lIns="91440" tIns="45720" rIns="91440" bIns="45720" anchor="ctr" anchorCtr="0" upright="1"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406" name="Freeform 405"/>
                                          <p:cNvSpPr>
                                            <a:spLocks/>
                                          </p:cNvSpPr>
                                          <p:nvPr/>
                                        </p:nvSpPr>
                                        <p:spPr bwMode="auto">
                                          <a:xfrm rot="-6349144" flipH="1" flipV="1">
                                            <a:off x="6536" y="5376"/>
                                            <a:ext cx="2292" cy="635"/>
                                          </a:xfrm>
                                          <a:custGeom>
                                            <a:avLst/>
                                            <a:gdLst>
                                              <a:gd name="T0" fmla="*/ 102577 w 230483"/>
                                              <a:gd name="T1" fmla="*/ 3379 h 122425"/>
                                              <a:gd name="T2" fmla="*/ 19317 w 230483"/>
                                              <a:gd name="T3" fmla="*/ 20079 h 122425"/>
                                              <a:gd name="T4" fmla="*/ 12913 w 230483"/>
                                              <a:gd name="T5" fmla="*/ 30099 h 122425"/>
                                              <a:gd name="T6" fmla="*/ 103 w 230483"/>
                                              <a:gd name="T7" fmla="*/ 46800 h 122425"/>
                                              <a:gd name="T8" fmla="*/ 6508 w 230483"/>
                                              <a:gd name="T9" fmla="*/ 63500 h 122425"/>
                                              <a:gd name="T10" fmla="*/ 6508 w 230483"/>
                                              <a:gd name="T11" fmla="*/ 63500 h 122425"/>
                                              <a:gd name="T12" fmla="*/ 70553 w 230483"/>
                                              <a:gd name="T13" fmla="*/ 56820 h 122425"/>
                                              <a:gd name="T14" fmla="*/ 96171 w 230483"/>
                                              <a:gd name="T15" fmla="*/ 40120 h 122425"/>
                                              <a:gd name="T16" fmla="*/ 224263 w 230483"/>
                                              <a:gd name="T17" fmla="*/ 10059 h 122425"/>
                                              <a:gd name="T18" fmla="*/ 205050 w 230483"/>
                                              <a:gd name="T19" fmla="*/ 6719 h 122425"/>
                                              <a:gd name="T20" fmla="*/ 166622 w 230483"/>
                                              <a:gd name="T21" fmla="*/ 39 h 122425"/>
                                              <a:gd name="T22" fmla="*/ 102577 w 230483"/>
                                              <a:gd name="T23" fmla="*/ 3379 h 122425"/>
                                              <a:gd name="T24" fmla="*/ 0 60000 65536"/>
                                              <a:gd name="T25" fmla="*/ 0 60000 65536"/>
                                              <a:gd name="T26" fmla="*/ 0 60000 65536"/>
                                              <a:gd name="T27" fmla="*/ 0 60000 65536"/>
                                              <a:gd name="T28" fmla="*/ 0 60000 65536"/>
                                              <a:gd name="T29" fmla="*/ 0 60000 65536"/>
                                              <a:gd name="T30" fmla="*/ 0 60000 65536"/>
                                              <a:gd name="T31" fmla="*/ 0 60000 65536"/>
                                              <a:gd name="T32" fmla="*/ 0 60000 65536"/>
                                              <a:gd name="T33" fmla="*/ 0 60000 65536"/>
                                              <a:gd name="T34" fmla="*/ 0 60000 65536"/>
                                              <a:gd name="T35" fmla="*/ 0 60000 65536"/>
                                            </a:gdLst>
                                            <a:ahLst/>
                                            <a:cxnLst>
                                              <a:cxn ang="T24">
                                                <a:pos x="T0" y="T1"/>
                                              </a:cxn>
                                              <a:cxn ang="T25">
                                                <a:pos x="T2" y="T3"/>
                                              </a:cxn>
                                              <a:cxn ang="T26">
                                                <a:pos x="T4" y="T5"/>
                                              </a:cxn>
                                              <a:cxn ang="T27">
                                                <a:pos x="T6" y="T7"/>
                                              </a:cxn>
                                              <a:cxn ang="T28">
                                                <a:pos x="T8" y="T9"/>
                                              </a:cxn>
                                              <a:cxn ang="T29">
                                                <a:pos x="T10" y="T11"/>
                                              </a:cxn>
                                              <a:cxn ang="T30">
                                                <a:pos x="T12" y="T13"/>
                                              </a:cxn>
                                              <a:cxn ang="T31">
                                                <a:pos x="T14" y="T15"/>
                                              </a:cxn>
                                              <a:cxn ang="T32">
                                                <a:pos x="T16" y="T17"/>
                                              </a:cxn>
                                              <a:cxn ang="T33">
                                                <a:pos x="T18" y="T19"/>
                                              </a:cxn>
                                              <a:cxn ang="T34">
                                                <a:pos x="T20" y="T21"/>
                                              </a:cxn>
                                              <a:cxn ang="T35">
                                                <a:pos x="T22" y="T23"/>
                                              </a:cxn>
                                            </a:cxnLst>
                                            <a:rect l="0" t="0" r="r" b="b"/>
                                            <a:pathLst>
                                              <a:path w="230483" h="122425">
                                                <a:moveTo>
                                                  <a:pt x="103135" y="6515"/>
                                                </a:moveTo>
                                                <a:cubicBezTo>
                                                  <a:pt x="78450" y="12955"/>
                                                  <a:pt x="19422" y="38712"/>
                                                  <a:pt x="19422" y="38712"/>
                                                </a:cubicBezTo>
                                                <a:cubicBezTo>
                                                  <a:pt x="4397" y="47298"/>
                                                  <a:pt x="16203" y="49444"/>
                                                  <a:pt x="12983" y="58030"/>
                                                </a:cubicBezTo>
                                                <a:cubicBezTo>
                                                  <a:pt x="9763" y="66616"/>
                                                  <a:pt x="104" y="90228"/>
                                                  <a:pt x="104" y="90228"/>
                                                </a:cubicBezTo>
                                                <a:cubicBezTo>
                                                  <a:pt x="-969" y="100961"/>
                                                  <a:pt x="6543" y="122425"/>
                                                  <a:pt x="6543" y="122425"/>
                                                </a:cubicBezTo>
                                                <a:lnTo>
                                                  <a:pt x="6543" y="122425"/>
                                                </a:lnTo>
                                                <a:cubicBezTo>
                                                  <a:pt x="17275" y="120279"/>
                                                  <a:pt x="55912" y="117059"/>
                                                  <a:pt x="70937" y="109546"/>
                                                </a:cubicBezTo>
                                                <a:cubicBezTo>
                                                  <a:pt x="85962" y="102033"/>
                                                  <a:pt x="70937" y="92374"/>
                                                  <a:pt x="96695" y="77349"/>
                                                </a:cubicBezTo>
                                                <a:cubicBezTo>
                                                  <a:pt x="122453" y="62324"/>
                                                  <a:pt x="225484" y="19394"/>
                                                  <a:pt x="225484" y="19394"/>
                                                </a:cubicBezTo>
                                                <a:cubicBezTo>
                                                  <a:pt x="243729" y="8662"/>
                                                  <a:pt x="206166" y="12954"/>
                                                  <a:pt x="206166" y="12954"/>
                                                </a:cubicBezTo>
                                                <a:cubicBezTo>
                                                  <a:pt x="196507" y="9734"/>
                                                  <a:pt x="182554" y="-998"/>
                                                  <a:pt x="167529" y="75"/>
                                                </a:cubicBezTo>
                                                <a:cubicBezTo>
                                                  <a:pt x="152504" y="1148"/>
                                                  <a:pt x="127820" y="75"/>
                                                  <a:pt x="103135" y="6515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>
                                            <a:solidFill>
                                              <a:srgbClr val="672F09"/>
                                            </a:solidFill>
                                            <a:miter lim="800000"/>
                                            <a:headEnd/>
                                            <a:tailEnd/>
                                          </a:ln>
                                        </p:spPr>
                                        <p:txBody>
                                          <a:bodyPr rot="0" vert="horz" wrap="square" lIns="91440" tIns="45720" rIns="91440" bIns="45720" anchor="ctr" anchorCtr="0" upright="1"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99" name="Freeform 398"/>
                                        <p:cNvSpPr>
                                          <a:spLocks/>
                                        </p:cNvSpPr>
                                        <p:nvPr/>
                                      </p:nvSpPr>
                                      <p:spPr bwMode="auto">
                                        <a:xfrm rot="212886" flipV="1">
                                          <a:off x="7662" y="6181"/>
                                          <a:ext cx="1875" cy="948"/>
                                        </a:xfrm>
                                        <a:custGeom>
                                          <a:avLst/>
                                          <a:gdLst>
                                            <a:gd name="T0" fmla="*/ 83891 w 230483"/>
                                            <a:gd name="T1" fmla="*/ 5044 h 122425"/>
                                            <a:gd name="T2" fmla="*/ 15798 w 230483"/>
                                            <a:gd name="T3" fmla="*/ 29970 h 122425"/>
                                            <a:gd name="T4" fmla="*/ 10560 w 230483"/>
                                            <a:gd name="T5" fmla="*/ 44926 h 122425"/>
                                            <a:gd name="T6" fmla="*/ 85 w 230483"/>
                                            <a:gd name="T7" fmla="*/ 69853 h 122425"/>
                                            <a:gd name="T8" fmla="*/ 5322 w 230483"/>
                                            <a:gd name="T9" fmla="*/ 94780 h 122425"/>
                                            <a:gd name="T10" fmla="*/ 5322 w 230483"/>
                                            <a:gd name="T11" fmla="*/ 94780 h 122425"/>
                                            <a:gd name="T12" fmla="*/ 57701 w 230483"/>
                                            <a:gd name="T13" fmla="*/ 84809 h 122425"/>
                                            <a:gd name="T14" fmla="*/ 78653 w 230483"/>
                                            <a:gd name="T15" fmla="*/ 59883 h 122425"/>
                                            <a:gd name="T16" fmla="*/ 183411 w 230483"/>
                                            <a:gd name="T17" fmla="*/ 15015 h 122425"/>
                                            <a:gd name="T18" fmla="*/ 167697 w 230483"/>
                                            <a:gd name="T19" fmla="*/ 10029 h 122425"/>
                                            <a:gd name="T20" fmla="*/ 136270 w 230483"/>
                                            <a:gd name="T21" fmla="*/ 58 h 122425"/>
                                            <a:gd name="T22" fmla="*/ 83891 w 230483"/>
                                            <a:gd name="T23" fmla="*/ 5044 h 122425"/>
                                            <a:gd name="T24" fmla="*/ 0 60000 65536"/>
                                            <a:gd name="T25" fmla="*/ 0 60000 65536"/>
                                            <a:gd name="T26" fmla="*/ 0 60000 65536"/>
                                            <a:gd name="T27" fmla="*/ 0 60000 65536"/>
                                            <a:gd name="T28" fmla="*/ 0 60000 65536"/>
                                            <a:gd name="T29" fmla="*/ 0 60000 65536"/>
                                            <a:gd name="T30" fmla="*/ 0 60000 65536"/>
                                            <a:gd name="T31" fmla="*/ 0 60000 65536"/>
                                            <a:gd name="T32" fmla="*/ 0 60000 65536"/>
                                            <a:gd name="T33" fmla="*/ 0 60000 65536"/>
                                            <a:gd name="T34" fmla="*/ 0 60000 65536"/>
                                            <a:gd name="T35" fmla="*/ 0 60000 65536"/>
                                          </a:gdLst>
                                          <a:ahLst/>
                                          <a:cxnLst>
                                            <a:cxn ang="T24">
                                              <a:pos x="T0" y="T1"/>
                                            </a:cxn>
                                            <a:cxn ang="T25">
                                              <a:pos x="T2" y="T3"/>
                                            </a:cxn>
                                            <a:cxn ang="T26">
                                              <a:pos x="T4" y="T5"/>
                                            </a:cxn>
                                            <a:cxn ang="T27">
                                              <a:pos x="T6" y="T7"/>
                                            </a:cxn>
                                            <a:cxn ang="T28">
                                              <a:pos x="T8" y="T9"/>
                                            </a:cxn>
                                            <a:cxn ang="T29">
                                              <a:pos x="T10" y="T11"/>
                                            </a:cxn>
                                            <a:cxn ang="T30">
                                              <a:pos x="T12" y="T13"/>
                                            </a:cxn>
                                            <a:cxn ang="T31">
                                              <a:pos x="T14" y="T15"/>
                                            </a:cxn>
                                            <a:cxn ang="T32">
                                              <a:pos x="T16" y="T17"/>
                                            </a:cxn>
                                            <a:cxn ang="T33">
                                              <a:pos x="T18" y="T19"/>
                                            </a:cxn>
                                            <a:cxn ang="T34">
                                              <a:pos x="T20" y="T21"/>
                                            </a:cxn>
                                            <a:cxn ang="T35">
                                              <a:pos x="T22" y="T23"/>
                                            </a:cxn>
                                          </a:cxnLst>
                                          <a:rect l="0" t="0" r="r" b="b"/>
                                          <a:pathLst>
                                            <a:path w="230483" h="122425">
                                              <a:moveTo>
                                                <a:pt x="103135" y="6515"/>
                                              </a:moveTo>
                                              <a:cubicBezTo>
                                                <a:pt x="78450" y="12955"/>
                                                <a:pt x="19422" y="38712"/>
                                                <a:pt x="19422" y="38712"/>
                                              </a:cubicBezTo>
                                              <a:cubicBezTo>
                                                <a:pt x="4397" y="47298"/>
                                                <a:pt x="16203" y="49444"/>
                                                <a:pt x="12983" y="58030"/>
                                              </a:cubicBezTo>
                                              <a:cubicBezTo>
                                                <a:pt x="9763" y="66616"/>
                                                <a:pt x="104" y="90228"/>
                                                <a:pt x="104" y="90228"/>
                                              </a:cubicBezTo>
                                              <a:cubicBezTo>
                                                <a:pt x="-969" y="100961"/>
                                                <a:pt x="6543" y="122425"/>
                                                <a:pt x="6543" y="122425"/>
                                              </a:cubicBezTo>
                                              <a:lnTo>
                                                <a:pt x="6543" y="122425"/>
                                              </a:lnTo>
                                              <a:cubicBezTo>
                                                <a:pt x="17275" y="120279"/>
                                                <a:pt x="55912" y="117059"/>
                                                <a:pt x="70937" y="109546"/>
                                              </a:cubicBezTo>
                                              <a:cubicBezTo>
                                                <a:pt x="85962" y="102033"/>
                                                <a:pt x="70937" y="92374"/>
                                                <a:pt x="96695" y="77349"/>
                                              </a:cubicBezTo>
                                              <a:cubicBezTo>
                                                <a:pt x="122453" y="62324"/>
                                                <a:pt x="225484" y="19394"/>
                                                <a:pt x="225484" y="19394"/>
                                              </a:cubicBezTo>
                                              <a:cubicBezTo>
                                                <a:pt x="243729" y="8662"/>
                                                <a:pt x="206166" y="12954"/>
                                                <a:pt x="206166" y="12954"/>
                                              </a:cubicBezTo>
                                              <a:cubicBezTo>
                                                <a:pt x="196507" y="9734"/>
                                                <a:pt x="182554" y="-998"/>
                                                <a:pt x="167529" y="75"/>
                                              </a:cubicBezTo>
                                              <a:cubicBezTo>
                                                <a:pt x="152504" y="1148"/>
                                                <a:pt x="127820" y="75"/>
                                                <a:pt x="103135" y="6515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BA6D4E"/>
                                        </a:solidFill>
                                        <a:ln w="12700">
                                          <a:solidFill>
                                            <a:srgbClr val="672F09"/>
                                          </a:solidFill>
                                          <a:miter lim="800000"/>
                                          <a:headEnd/>
                                          <a:tailEnd/>
                                        </a:ln>
                                      </p:spPr>
                                      <p:txBody>
                                        <a:bodyPr rot="0" vert="horz" wrap="square" lIns="91440" tIns="45720" rIns="91440" bIns="45720" anchor="ctr" anchorCtr="0" upright="1"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  <p:grpSp>
                                      <p:nvGrpSpPr>
                                        <p:cNvPr id="400" name="Group 399"/>
                                        <p:cNvGrpSpPr>
                                          <a:grpSpLocks/>
                                        </p:cNvGrpSpPr>
                                        <p:nvPr/>
                                      </p:nvGrpSpPr>
                                      <p:grpSpPr bwMode="auto">
                                        <a:xfrm>
                                          <a:off x="4572" y="579"/>
                                          <a:ext cx="1416" cy="3391"/>
                                          <a:chOff x="-33612" y="0"/>
                                          <a:chExt cx="192600" cy="359410"/>
                                        </a:xfrm>
                                      </p:grpSpPr>
                                      <p:grpSp>
                                        <p:nvGrpSpPr>
                                          <p:cNvPr id="401" name="Group 400"/>
                                          <p:cNvGrpSpPr>
                                            <a:grpSpLocks/>
                                          </p:cNvGrpSpPr>
                                          <p:nvPr/>
                                        </p:nvGrpSpPr>
                                        <p:grpSpPr bwMode="auto">
                                          <a:xfrm>
                                            <a:off x="0" y="0"/>
                                            <a:ext cx="158988" cy="359410"/>
                                            <a:chOff x="0" y="0"/>
                                            <a:chExt cx="158988" cy="359410"/>
                                          </a:xfrm>
                                        </p:grpSpPr>
                                        <p:sp>
                                          <p:nvSpPr>
                                            <p:cNvPr id="403" name="Freeform 402"/>
                                            <p:cNvSpPr>
                                              <a:spLocks/>
                                            </p:cNvSpPr>
                                            <p:nvPr/>
                                          </p:nvSpPr>
                                          <p:spPr bwMode="auto">
                                            <a:xfrm rot="1304777" flipH="1">
                                              <a:off x="0" y="0"/>
                                              <a:ext cx="158988" cy="35941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T0" fmla="*/ 54003 w 97772"/>
                                                <a:gd name="T1" fmla="*/ 307044 h 309624"/>
                                                <a:gd name="T2" fmla="*/ 1647 w 97772"/>
                                                <a:gd name="T3" fmla="*/ 194922 h 309624"/>
                                                <a:gd name="T4" fmla="*/ 12118 w 97772"/>
                                                <a:gd name="T5" fmla="*/ 172496 h 309624"/>
                                                <a:gd name="T6" fmla="*/ 54003 w 97772"/>
                                                <a:gd name="T7" fmla="*/ 82798 h 309624"/>
                                                <a:gd name="T8" fmla="*/ 74946 w 97772"/>
                                                <a:gd name="T9" fmla="*/ 37949 h 309624"/>
                                                <a:gd name="T10" fmla="*/ 95888 w 97772"/>
                                                <a:gd name="T11" fmla="*/ 575 h 309624"/>
                                                <a:gd name="T12" fmla="*/ 116831 w 97772"/>
                                                <a:gd name="T13" fmla="*/ 67848 h 309624"/>
                                                <a:gd name="T14" fmla="*/ 127302 w 97772"/>
                                                <a:gd name="T15" fmla="*/ 105223 h 309624"/>
                                                <a:gd name="T16" fmla="*/ 148244 w 97772"/>
                                                <a:gd name="T17" fmla="*/ 165022 h 309624"/>
                                                <a:gd name="T18" fmla="*/ 158715 w 97772"/>
                                                <a:gd name="T19" fmla="*/ 224820 h 309624"/>
                                                <a:gd name="T20" fmla="*/ 137774 w 97772"/>
                                                <a:gd name="T21" fmla="*/ 314520 h 309624"/>
                                                <a:gd name="T22" fmla="*/ 137774 w 97772"/>
                                                <a:gd name="T23" fmla="*/ 329468 h 309624"/>
                                                <a:gd name="T24" fmla="*/ 95888 w 97772"/>
                                                <a:gd name="T25" fmla="*/ 359368 h 309624"/>
                                                <a:gd name="T26" fmla="*/ 54003 w 97772"/>
                                                <a:gd name="T27" fmla="*/ 307044 h 309624"/>
                                                <a:gd name="T28" fmla="*/ 0 60000 65536"/>
                                                <a:gd name="T29" fmla="*/ 0 60000 65536"/>
                                                <a:gd name="T30" fmla="*/ 0 60000 65536"/>
                                                <a:gd name="T31" fmla="*/ 0 60000 65536"/>
                                                <a:gd name="T32" fmla="*/ 0 60000 65536"/>
                                                <a:gd name="T33" fmla="*/ 0 60000 65536"/>
                                                <a:gd name="T34" fmla="*/ 0 60000 65536"/>
                                                <a:gd name="T35" fmla="*/ 0 60000 65536"/>
                                                <a:gd name="T36" fmla="*/ 0 60000 65536"/>
                                                <a:gd name="T37" fmla="*/ 0 60000 65536"/>
                                                <a:gd name="T38" fmla="*/ 0 60000 65536"/>
                                                <a:gd name="T39" fmla="*/ 0 60000 65536"/>
                                                <a:gd name="T40" fmla="*/ 0 60000 65536"/>
                                                <a:gd name="T41" fmla="*/ 0 60000 65536"/>
                                              </a:gdLst>
                                              <a:ahLst/>
                                              <a:cxnLst>
                                                <a:cxn ang="T28">
                                                  <a:pos x="T0" y="T1"/>
                                                </a:cxn>
                                                <a:cxn ang="T29">
                                                  <a:pos x="T2" y="T3"/>
                                                </a:cxn>
                                                <a:cxn ang="T30">
                                                  <a:pos x="T4" y="T5"/>
                                                </a:cxn>
                                                <a:cxn ang="T31">
                                                  <a:pos x="T6" y="T7"/>
                                                </a:cxn>
                                                <a:cxn ang="T32">
                                                  <a:pos x="T8" y="T9"/>
                                                </a:cxn>
                                                <a:cxn ang="T33">
                                                  <a:pos x="T10" y="T11"/>
                                                </a:cxn>
                                                <a:cxn ang="T34">
                                                  <a:pos x="T12" y="T13"/>
                                                </a:cxn>
                                                <a:cxn ang="T35">
                                                  <a:pos x="T14" y="T15"/>
                                                </a:cxn>
                                                <a:cxn ang="T36">
                                                  <a:pos x="T16" y="T17"/>
                                                </a:cxn>
                                                <a:cxn ang="T37">
                                                  <a:pos x="T18" y="T19"/>
                                                </a:cxn>
                                                <a:cxn ang="T38">
                                                  <a:pos x="T20" y="T21"/>
                                                </a:cxn>
                                                <a:cxn ang="T39">
                                                  <a:pos x="T22" y="T23"/>
                                                </a:cxn>
                                                <a:cxn ang="T40">
                                                  <a:pos x="T24" y="T25"/>
                                                </a:cxn>
                                                <a:cxn ang="T41">
                                                  <a:pos x="T26" y="T27"/>
                                                </a:cxn>
                                              </a:cxnLst>
                                              <a:rect l="0" t="0" r="r" b="b"/>
                                              <a:pathLst>
                                                <a:path w="97772" h="309624">
                                                  <a:moveTo>
                                                    <a:pt x="33210" y="264512"/>
                                                  </a:moveTo>
                                                  <a:cubicBezTo>
                                                    <a:pt x="23551" y="240901"/>
                                                    <a:pt x="5306" y="187239"/>
                                                    <a:pt x="1013" y="167921"/>
                                                  </a:cubicBezTo>
                                                  <a:cubicBezTo>
                                                    <a:pt x="-3280" y="148603"/>
                                                    <a:pt x="7452" y="148602"/>
                                                    <a:pt x="7452" y="148602"/>
                                                  </a:cubicBezTo>
                                                  <a:lnTo>
                                                    <a:pt x="33210" y="71329"/>
                                                  </a:lnTo>
                                                  <a:cubicBezTo>
                                                    <a:pt x="39649" y="52011"/>
                                                    <a:pt x="41796" y="44498"/>
                                                    <a:pt x="46089" y="32692"/>
                                                  </a:cubicBezTo>
                                                  <a:cubicBezTo>
                                                    <a:pt x="50382" y="20886"/>
                                                    <a:pt x="54675" y="-3798"/>
                                                    <a:pt x="58968" y="495"/>
                                                  </a:cubicBezTo>
                                                  <a:cubicBezTo>
                                                    <a:pt x="63261" y="4788"/>
                                                    <a:pt x="68627" y="43425"/>
                                                    <a:pt x="71847" y="58450"/>
                                                  </a:cubicBezTo>
                                                  <a:cubicBezTo>
                                                    <a:pt x="75067" y="73475"/>
                                                    <a:pt x="75066" y="76695"/>
                                                    <a:pt x="78286" y="90647"/>
                                                  </a:cubicBezTo>
                                                  <a:cubicBezTo>
                                                    <a:pt x="81506" y="104599"/>
                                                    <a:pt x="87945" y="124991"/>
                                                    <a:pt x="91165" y="142163"/>
                                                  </a:cubicBezTo>
                                                  <a:cubicBezTo>
                                                    <a:pt x="94385" y="159335"/>
                                                    <a:pt x="98677" y="172213"/>
                                                    <a:pt x="97604" y="193678"/>
                                                  </a:cubicBezTo>
                                                  <a:cubicBezTo>
                                                    <a:pt x="96531" y="215143"/>
                                                    <a:pt x="84726" y="270952"/>
                                                    <a:pt x="84726" y="270952"/>
                                                  </a:cubicBezTo>
                                                  <a:cubicBezTo>
                                                    <a:pt x="82580" y="285977"/>
                                                    <a:pt x="89019" y="277391"/>
                                                    <a:pt x="84726" y="283830"/>
                                                  </a:cubicBezTo>
                                                  <a:cubicBezTo>
                                                    <a:pt x="80433" y="290269"/>
                                                    <a:pt x="67554" y="308515"/>
                                                    <a:pt x="58968" y="309588"/>
                                                  </a:cubicBezTo>
                                                  <a:cubicBezTo>
                                                    <a:pt x="50382" y="310661"/>
                                                    <a:pt x="42869" y="288123"/>
                                                    <a:pt x="33210" y="264512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8E410C"/>
                                            </a:solidFill>
                                            <a:ln w="12700">
                                              <a:solidFill>
                                                <a:srgbClr val="672F09"/>
                                              </a:solidFill>
                                              <a:miter lim="800000"/>
                                              <a:headEnd/>
                                              <a:tailEnd/>
                                            </a:ln>
                                          </p:spPr>
                                          <p:txBody>
                                            <a:bodyPr rot="0" vert="horz" wrap="square" lIns="91440" tIns="45720" rIns="91440" bIns="45720" anchor="ctr" anchorCtr="0" upright="1"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404" name="Freeform 403"/>
                                            <p:cNvSpPr>
                                              <a:spLocks/>
                                            </p:cNvSpPr>
                                            <p:nvPr/>
                                          </p:nvSpPr>
                                          <p:spPr bwMode="auto">
                                            <a:xfrm rot="1686700" flipH="1">
                                              <a:off x="19318" y="64394"/>
                                              <a:ext cx="86360" cy="27305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T0" fmla="*/ 29334 w 97772"/>
                                                <a:gd name="T1" fmla="*/ 233267 h 309624"/>
                                                <a:gd name="T2" fmla="*/ 895 w 97772"/>
                                                <a:gd name="T3" fmla="*/ 148086 h 309624"/>
                                                <a:gd name="T4" fmla="*/ 6582 w 97772"/>
                                                <a:gd name="T5" fmla="*/ 131049 h 309624"/>
                                                <a:gd name="T6" fmla="*/ 29334 w 97772"/>
                                                <a:gd name="T7" fmla="*/ 62903 h 309624"/>
                                                <a:gd name="T8" fmla="*/ 40709 w 97772"/>
                                                <a:gd name="T9" fmla="*/ 28830 h 309624"/>
                                                <a:gd name="T10" fmla="*/ 52085 w 97772"/>
                                                <a:gd name="T11" fmla="*/ 437 h 309624"/>
                                                <a:gd name="T12" fmla="*/ 63461 w 97772"/>
                                                <a:gd name="T13" fmla="*/ 51546 h 309624"/>
                                                <a:gd name="T14" fmla="*/ 69148 w 97772"/>
                                                <a:gd name="T15" fmla="*/ 79939 h 309624"/>
                                                <a:gd name="T16" fmla="*/ 80524 w 97772"/>
                                                <a:gd name="T17" fmla="*/ 125370 h 309624"/>
                                                <a:gd name="T18" fmla="*/ 86212 w 97772"/>
                                                <a:gd name="T19" fmla="*/ 170800 h 309624"/>
                                                <a:gd name="T20" fmla="*/ 74837 w 97772"/>
                                                <a:gd name="T21" fmla="*/ 238946 h 309624"/>
                                                <a:gd name="T22" fmla="*/ 74837 w 97772"/>
                                                <a:gd name="T23" fmla="*/ 250303 h 309624"/>
                                                <a:gd name="T24" fmla="*/ 52085 w 97772"/>
                                                <a:gd name="T25" fmla="*/ 273018 h 309624"/>
                                                <a:gd name="T26" fmla="*/ 29334 w 97772"/>
                                                <a:gd name="T27" fmla="*/ 233267 h 309624"/>
                                                <a:gd name="T28" fmla="*/ 0 60000 65536"/>
                                                <a:gd name="T29" fmla="*/ 0 60000 65536"/>
                                                <a:gd name="T30" fmla="*/ 0 60000 65536"/>
                                                <a:gd name="T31" fmla="*/ 0 60000 65536"/>
                                                <a:gd name="T32" fmla="*/ 0 60000 65536"/>
                                                <a:gd name="T33" fmla="*/ 0 60000 65536"/>
                                                <a:gd name="T34" fmla="*/ 0 60000 65536"/>
                                                <a:gd name="T35" fmla="*/ 0 60000 65536"/>
                                                <a:gd name="T36" fmla="*/ 0 60000 65536"/>
                                                <a:gd name="T37" fmla="*/ 0 60000 65536"/>
                                                <a:gd name="T38" fmla="*/ 0 60000 65536"/>
                                                <a:gd name="T39" fmla="*/ 0 60000 65536"/>
                                                <a:gd name="T40" fmla="*/ 0 60000 65536"/>
                                                <a:gd name="T41" fmla="*/ 0 60000 65536"/>
                                              </a:gdLst>
                                              <a:ahLst/>
                                              <a:cxnLst>
                                                <a:cxn ang="T28">
                                                  <a:pos x="T0" y="T1"/>
                                                </a:cxn>
                                                <a:cxn ang="T29">
                                                  <a:pos x="T2" y="T3"/>
                                                </a:cxn>
                                                <a:cxn ang="T30">
                                                  <a:pos x="T4" y="T5"/>
                                                </a:cxn>
                                                <a:cxn ang="T31">
                                                  <a:pos x="T6" y="T7"/>
                                                </a:cxn>
                                                <a:cxn ang="T32">
                                                  <a:pos x="T8" y="T9"/>
                                                </a:cxn>
                                                <a:cxn ang="T33">
                                                  <a:pos x="T10" y="T11"/>
                                                </a:cxn>
                                                <a:cxn ang="T34">
                                                  <a:pos x="T12" y="T13"/>
                                                </a:cxn>
                                                <a:cxn ang="T35">
                                                  <a:pos x="T14" y="T15"/>
                                                </a:cxn>
                                                <a:cxn ang="T36">
                                                  <a:pos x="T16" y="T17"/>
                                                </a:cxn>
                                                <a:cxn ang="T37">
                                                  <a:pos x="T18" y="T19"/>
                                                </a:cxn>
                                                <a:cxn ang="T38">
                                                  <a:pos x="T20" y="T21"/>
                                                </a:cxn>
                                                <a:cxn ang="T39">
                                                  <a:pos x="T22" y="T23"/>
                                                </a:cxn>
                                                <a:cxn ang="T40">
                                                  <a:pos x="T24" y="T25"/>
                                                </a:cxn>
                                                <a:cxn ang="T41">
                                                  <a:pos x="T26" y="T27"/>
                                                </a:cxn>
                                              </a:cxnLst>
                                              <a:rect l="0" t="0" r="r" b="b"/>
                                              <a:pathLst>
                                                <a:path w="97772" h="309624">
                                                  <a:moveTo>
                                                    <a:pt x="33210" y="264512"/>
                                                  </a:moveTo>
                                                  <a:cubicBezTo>
                                                    <a:pt x="23551" y="240901"/>
                                                    <a:pt x="5306" y="187239"/>
                                                    <a:pt x="1013" y="167921"/>
                                                  </a:cubicBezTo>
                                                  <a:cubicBezTo>
                                                    <a:pt x="-3280" y="148603"/>
                                                    <a:pt x="7452" y="148602"/>
                                                    <a:pt x="7452" y="148602"/>
                                                  </a:cubicBezTo>
                                                  <a:lnTo>
                                                    <a:pt x="33210" y="71329"/>
                                                  </a:lnTo>
                                                  <a:cubicBezTo>
                                                    <a:pt x="39649" y="52011"/>
                                                    <a:pt x="41796" y="44498"/>
                                                    <a:pt x="46089" y="32692"/>
                                                  </a:cubicBezTo>
                                                  <a:cubicBezTo>
                                                    <a:pt x="50382" y="20886"/>
                                                    <a:pt x="54675" y="-3798"/>
                                                    <a:pt x="58968" y="495"/>
                                                  </a:cubicBezTo>
                                                  <a:cubicBezTo>
                                                    <a:pt x="63261" y="4788"/>
                                                    <a:pt x="68627" y="43425"/>
                                                    <a:pt x="71847" y="58450"/>
                                                  </a:cubicBezTo>
                                                  <a:cubicBezTo>
                                                    <a:pt x="75067" y="73475"/>
                                                    <a:pt x="75066" y="76695"/>
                                                    <a:pt x="78286" y="90647"/>
                                                  </a:cubicBezTo>
                                                  <a:cubicBezTo>
                                                    <a:pt x="81506" y="104599"/>
                                                    <a:pt x="87945" y="124991"/>
                                                    <a:pt x="91165" y="142163"/>
                                                  </a:cubicBezTo>
                                                  <a:cubicBezTo>
                                                    <a:pt x="94385" y="159335"/>
                                                    <a:pt x="98677" y="172213"/>
                                                    <a:pt x="97604" y="193678"/>
                                                  </a:cubicBezTo>
                                                  <a:cubicBezTo>
                                                    <a:pt x="96531" y="215143"/>
                                                    <a:pt x="84726" y="270952"/>
                                                    <a:pt x="84726" y="270952"/>
                                                  </a:cubicBezTo>
                                                  <a:cubicBezTo>
                                                    <a:pt x="82580" y="285977"/>
                                                    <a:pt x="89019" y="277391"/>
                                                    <a:pt x="84726" y="283830"/>
                                                  </a:cubicBezTo>
                                                  <a:cubicBezTo>
                                                    <a:pt x="80433" y="290269"/>
                                                    <a:pt x="67554" y="308515"/>
                                                    <a:pt x="58968" y="309588"/>
                                                  </a:cubicBezTo>
                                                  <a:cubicBezTo>
                                                    <a:pt x="50382" y="310661"/>
                                                    <a:pt x="42869" y="288123"/>
                                                    <a:pt x="33210" y="264512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>
                                              <a:solidFill>
                                                <a:srgbClr val="672F09"/>
                                              </a:solidFill>
                                              <a:miter lim="800000"/>
                                              <a:headEnd/>
                                              <a:tailEnd/>
                                            </a:ln>
                                          </p:spPr>
                                          <p:txBody>
                                            <a:bodyPr rot="0" vert="horz" wrap="square" lIns="91440" tIns="45720" rIns="91440" bIns="45720" anchor="ctr" anchorCtr="0" upright="1"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cxnSp>
                                        <p:nvCxnSpPr>
                                          <p:cNvPr id="402" name="Straight Connector 401"/>
                                          <p:cNvCxnSpPr>
                                            <a:cxnSpLocks noChangeShapeType="1"/>
                                          </p:cNvCxnSpPr>
                                          <p:nvPr/>
                                        </p:nvCxnSpPr>
                                        <p:spPr bwMode="auto">
                                          <a:xfrm flipV="1">
                                            <a:off x="-33612" y="141986"/>
                                            <a:ext cx="109392" cy="176028"/>
                                          </a:xfrm>
                                          <a:prstGeom prst="line">
                                            <a:avLst/>
                                          </a:prstGeom>
                                          <a:noFill/>
                                          <a:ln w="6350">
                                            <a:solidFill>
                                              <a:srgbClr val="672F09"/>
                                            </a:solidFill>
                                            <a:miter lim="800000"/>
                                            <a:headEnd/>
                                            <a:tailEnd/>
                                          </a:ln>
                                          <a:extLst>
                                            <a:ext uri="{909E8E84-426E-40DD-AFC4-6F175D3DCCD1}">
                                              <a14:hiddenFill xmlns:a14="http://schemas.microsoft.com/office/drawing/2010/main">
                                                <a:noFill/>
                                              </a14:hiddenFill>
                                            </a:ext>
                                          </a:extLst>
                                        </p:spPr>
                                      </p:cxnSp>
                                    </p:grpSp>
                                  </p:grpSp>
                                  <p:sp>
                                    <p:nvSpPr>
                                      <p:cNvPr id="396" name="Freeform 395"/>
                                      <p:cNvSpPr>
                                        <a:spLocks/>
                                      </p:cNvSpPr>
                                      <p:nvPr/>
                                    </p:nvSpPr>
                                    <p:spPr bwMode="auto">
                                      <a:xfrm rot="419018">
                                        <a:off x="12546" y="9741"/>
                                        <a:ext cx="5496" cy="7863"/>
                                      </a:xfrm>
                                      <a:custGeom>
                                        <a:avLst/>
                                        <a:gdLst>
                                          <a:gd name="T0" fmla="*/ 164671 w 479256"/>
                                          <a:gd name="T1" fmla="*/ 92489 h 773676"/>
                                          <a:gd name="T2" fmla="*/ 31731 w 479256"/>
                                          <a:gd name="T3" fmla="*/ 269200 h 773676"/>
                                          <a:gd name="T4" fmla="*/ 2188 w 479256"/>
                                          <a:gd name="T5" fmla="*/ 321559 h 773676"/>
                                          <a:gd name="T6" fmla="*/ 2188 w 479256"/>
                                          <a:gd name="T7" fmla="*/ 354283 h 773676"/>
                                          <a:gd name="T8" fmla="*/ 16960 w 479256"/>
                                          <a:gd name="T9" fmla="*/ 373917 h 773676"/>
                                          <a:gd name="T10" fmla="*/ 39117 w 479256"/>
                                          <a:gd name="T11" fmla="*/ 413187 h 773676"/>
                                          <a:gd name="T12" fmla="*/ 61273 w 479256"/>
                                          <a:gd name="T13" fmla="*/ 419731 h 773676"/>
                                          <a:gd name="T14" fmla="*/ 105586 w 479256"/>
                                          <a:gd name="T15" fmla="*/ 439367 h 773676"/>
                                          <a:gd name="T16" fmla="*/ 164671 w 479256"/>
                                          <a:gd name="T17" fmla="*/ 465545 h 773676"/>
                                          <a:gd name="T18" fmla="*/ 208985 w 479256"/>
                                          <a:gd name="T19" fmla="*/ 478635 h 773676"/>
                                          <a:gd name="T20" fmla="*/ 282840 w 479256"/>
                                          <a:gd name="T21" fmla="*/ 498270 h 773676"/>
                                          <a:gd name="T22" fmla="*/ 290225 w 479256"/>
                                          <a:gd name="T23" fmla="*/ 511359 h 773676"/>
                                          <a:gd name="T24" fmla="*/ 253297 w 479256"/>
                                          <a:gd name="T25" fmla="*/ 550629 h 773676"/>
                                          <a:gd name="T26" fmla="*/ 216370 w 479256"/>
                                          <a:gd name="T27" fmla="*/ 602988 h 773676"/>
                                          <a:gd name="T28" fmla="*/ 172056 w 479256"/>
                                          <a:gd name="T29" fmla="*/ 648802 h 773676"/>
                                          <a:gd name="T30" fmla="*/ 149900 w 479256"/>
                                          <a:gd name="T31" fmla="*/ 688070 h 773676"/>
                                          <a:gd name="T32" fmla="*/ 105586 w 479256"/>
                                          <a:gd name="T33" fmla="*/ 746974 h 773676"/>
                                          <a:gd name="T34" fmla="*/ 172056 w 479256"/>
                                          <a:gd name="T35" fmla="*/ 707705 h 773676"/>
                                          <a:gd name="T36" fmla="*/ 142515 w 479256"/>
                                          <a:gd name="T37" fmla="*/ 760064 h 773676"/>
                                          <a:gd name="T38" fmla="*/ 194214 w 479256"/>
                                          <a:gd name="T39" fmla="*/ 740430 h 773676"/>
                                          <a:gd name="T40" fmla="*/ 179442 w 479256"/>
                                          <a:gd name="T41" fmla="*/ 786243 h 773676"/>
                                          <a:gd name="T42" fmla="*/ 216370 w 479256"/>
                                          <a:gd name="T43" fmla="*/ 753519 h 773676"/>
                                          <a:gd name="T44" fmla="*/ 245912 w 479256"/>
                                          <a:gd name="T45" fmla="*/ 727340 h 773676"/>
                                          <a:gd name="T46" fmla="*/ 290225 w 479256"/>
                                          <a:gd name="T47" fmla="*/ 661891 h 773676"/>
                                          <a:gd name="T48" fmla="*/ 334539 w 479256"/>
                                          <a:gd name="T49" fmla="*/ 602988 h 773676"/>
                                          <a:gd name="T50" fmla="*/ 364081 w 479256"/>
                                          <a:gd name="T51" fmla="*/ 576808 h 773676"/>
                                          <a:gd name="T52" fmla="*/ 371466 w 479256"/>
                                          <a:gd name="T53" fmla="*/ 563718 h 773676"/>
                                          <a:gd name="T54" fmla="*/ 423165 w 479256"/>
                                          <a:gd name="T55" fmla="*/ 511359 h 773676"/>
                                          <a:gd name="T56" fmla="*/ 460093 w 479256"/>
                                          <a:gd name="T57" fmla="*/ 465545 h 773676"/>
                                          <a:gd name="T58" fmla="*/ 423165 w 479256"/>
                                          <a:gd name="T59" fmla="*/ 439367 h 773676"/>
                                          <a:gd name="T60" fmla="*/ 356695 w 479256"/>
                                          <a:gd name="T61" fmla="*/ 413187 h 773676"/>
                                          <a:gd name="T62" fmla="*/ 327154 w 479256"/>
                                          <a:gd name="T63" fmla="*/ 387007 h 773676"/>
                                          <a:gd name="T64" fmla="*/ 319767 w 479256"/>
                                          <a:gd name="T65" fmla="*/ 367373 h 773676"/>
                                          <a:gd name="T66" fmla="*/ 334539 w 479256"/>
                                          <a:gd name="T67" fmla="*/ 308469 h 773676"/>
                                          <a:gd name="T68" fmla="*/ 341924 w 479256"/>
                                          <a:gd name="T69" fmla="*/ 288835 h 773676"/>
                                          <a:gd name="T70" fmla="*/ 371466 w 479256"/>
                                          <a:gd name="T71" fmla="*/ 282290 h 773676"/>
                                          <a:gd name="T72" fmla="*/ 393623 w 479256"/>
                                          <a:gd name="T73" fmla="*/ 256110 h 773676"/>
                                          <a:gd name="T74" fmla="*/ 452708 w 479256"/>
                                          <a:gd name="T75" fmla="*/ 210296 h 773676"/>
                                          <a:gd name="T76" fmla="*/ 489635 w 479256"/>
                                          <a:gd name="T77" fmla="*/ 164482 h 773676"/>
                                          <a:gd name="T78" fmla="*/ 511791 w 479256"/>
                                          <a:gd name="T79" fmla="*/ 125214 h 773676"/>
                                          <a:gd name="T80" fmla="*/ 541334 w 479256"/>
                                          <a:gd name="T81" fmla="*/ 46675 h 773676"/>
                                          <a:gd name="T82" fmla="*/ 541334 w 479256"/>
                                          <a:gd name="T83" fmla="*/ 861 h 773676"/>
                                          <a:gd name="T84" fmla="*/ 445323 w 479256"/>
                                          <a:gd name="T85" fmla="*/ 20496 h 773676"/>
                                          <a:gd name="T86" fmla="*/ 378852 w 479256"/>
                                          <a:gd name="T87" fmla="*/ 66310 h 773676"/>
                                          <a:gd name="T88" fmla="*/ 268069 w 479256"/>
                                          <a:gd name="T89" fmla="*/ 72854 h 773676"/>
                                          <a:gd name="T90" fmla="*/ 164671 w 479256"/>
                                          <a:gd name="T91" fmla="*/ 92489 h 773676"/>
                                          <a:gd name="T92" fmla="*/ 0 60000 65536"/>
                                          <a:gd name="T93" fmla="*/ 0 60000 65536"/>
                                          <a:gd name="T94" fmla="*/ 0 60000 65536"/>
                                          <a:gd name="T95" fmla="*/ 0 60000 65536"/>
                                          <a:gd name="T96" fmla="*/ 0 60000 65536"/>
                                          <a:gd name="T97" fmla="*/ 0 60000 65536"/>
                                          <a:gd name="T98" fmla="*/ 0 60000 65536"/>
                                          <a:gd name="T99" fmla="*/ 0 60000 65536"/>
                                          <a:gd name="T100" fmla="*/ 0 60000 65536"/>
                                          <a:gd name="T101" fmla="*/ 0 60000 65536"/>
                                          <a:gd name="T102" fmla="*/ 0 60000 65536"/>
                                          <a:gd name="T103" fmla="*/ 0 60000 65536"/>
                                          <a:gd name="T104" fmla="*/ 0 60000 65536"/>
                                          <a:gd name="T105" fmla="*/ 0 60000 65536"/>
                                          <a:gd name="T106" fmla="*/ 0 60000 65536"/>
                                          <a:gd name="T107" fmla="*/ 0 60000 65536"/>
                                          <a:gd name="T108" fmla="*/ 0 60000 65536"/>
                                          <a:gd name="T109" fmla="*/ 0 60000 65536"/>
                                          <a:gd name="T110" fmla="*/ 0 60000 65536"/>
                                          <a:gd name="T111" fmla="*/ 0 60000 65536"/>
                                          <a:gd name="T112" fmla="*/ 0 60000 65536"/>
                                          <a:gd name="T113" fmla="*/ 0 60000 65536"/>
                                          <a:gd name="T114" fmla="*/ 0 60000 65536"/>
                                          <a:gd name="T115" fmla="*/ 0 60000 65536"/>
                                          <a:gd name="T116" fmla="*/ 0 60000 65536"/>
                                          <a:gd name="T117" fmla="*/ 0 60000 65536"/>
                                          <a:gd name="T118" fmla="*/ 0 60000 65536"/>
                                          <a:gd name="T119" fmla="*/ 0 60000 65536"/>
                                          <a:gd name="T120" fmla="*/ 0 60000 65536"/>
                                          <a:gd name="T121" fmla="*/ 0 60000 65536"/>
                                          <a:gd name="T122" fmla="*/ 0 60000 65536"/>
                                          <a:gd name="T123" fmla="*/ 0 60000 65536"/>
                                          <a:gd name="T124" fmla="*/ 0 60000 65536"/>
                                          <a:gd name="T125" fmla="*/ 0 60000 65536"/>
                                          <a:gd name="T126" fmla="*/ 0 60000 65536"/>
                                          <a:gd name="T127" fmla="*/ 0 60000 65536"/>
                                          <a:gd name="T128" fmla="*/ 0 60000 65536"/>
                                          <a:gd name="T129" fmla="*/ 0 60000 65536"/>
                                          <a:gd name="T130" fmla="*/ 0 60000 65536"/>
                                          <a:gd name="T131" fmla="*/ 0 60000 65536"/>
                                          <a:gd name="T132" fmla="*/ 0 60000 65536"/>
                                          <a:gd name="T133" fmla="*/ 0 60000 65536"/>
                                          <a:gd name="T134" fmla="*/ 0 60000 65536"/>
                                          <a:gd name="T135" fmla="*/ 0 60000 65536"/>
                                          <a:gd name="T136" fmla="*/ 0 60000 65536"/>
                                          <a:gd name="T137" fmla="*/ 0 60000 65536"/>
                                        </a:gdLst>
                                        <a:ahLst/>
                                        <a:cxnLst>
                                          <a:cxn ang="T92">
                                            <a:pos x="T0" y="T1"/>
                                          </a:cxn>
                                          <a:cxn ang="T93">
                                            <a:pos x="T2" y="T3"/>
                                          </a:cxn>
                                          <a:cxn ang="T94">
                                            <a:pos x="T4" y="T5"/>
                                          </a:cxn>
                                          <a:cxn ang="T95">
                                            <a:pos x="T6" y="T7"/>
                                          </a:cxn>
                                          <a:cxn ang="T96">
                                            <a:pos x="T8" y="T9"/>
                                          </a:cxn>
                                          <a:cxn ang="T97">
                                            <a:pos x="T10" y="T11"/>
                                          </a:cxn>
                                          <a:cxn ang="T98">
                                            <a:pos x="T12" y="T13"/>
                                          </a:cxn>
                                          <a:cxn ang="T99">
                                            <a:pos x="T14" y="T15"/>
                                          </a:cxn>
                                          <a:cxn ang="T100">
                                            <a:pos x="T16" y="T17"/>
                                          </a:cxn>
                                          <a:cxn ang="T101">
                                            <a:pos x="T18" y="T19"/>
                                          </a:cxn>
                                          <a:cxn ang="T102">
                                            <a:pos x="T20" y="T21"/>
                                          </a:cxn>
                                          <a:cxn ang="T103">
                                            <a:pos x="T22" y="T23"/>
                                          </a:cxn>
                                          <a:cxn ang="T104">
                                            <a:pos x="T24" y="T25"/>
                                          </a:cxn>
                                          <a:cxn ang="T105">
                                            <a:pos x="T26" y="T27"/>
                                          </a:cxn>
                                          <a:cxn ang="T106">
                                            <a:pos x="T28" y="T29"/>
                                          </a:cxn>
                                          <a:cxn ang="T107">
                                            <a:pos x="T30" y="T31"/>
                                          </a:cxn>
                                          <a:cxn ang="T108">
                                            <a:pos x="T32" y="T33"/>
                                          </a:cxn>
                                          <a:cxn ang="T109">
                                            <a:pos x="T34" y="T35"/>
                                          </a:cxn>
                                          <a:cxn ang="T110">
                                            <a:pos x="T36" y="T37"/>
                                          </a:cxn>
                                          <a:cxn ang="T111">
                                            <a:pos x="T38" y="T39"/>
                                          </a:cxn>
                                          <a:cxn ang="T112">
                                            <a:pos x="T40" y="T41"/>
                                          </a:cxn>
                                          <a:cxn ang="T113">
                                            <a:pos x="T42" y="T43"/>
                                          </a:cxn>
                                          <a:cxn ang="T114">
                                            <a:pos x="T44" y="T45"/>
                                          </a:cxn>
                                          <a:cxn ang="T115">
                                            <a:pos x="T46" y="T47"/>
                                          </a:cxn>
                                          <a:cxn ang="T116">
                                            <a:pos x="T48" y="T49"/>
                                          </a:cxn>
                                          <a:cxn ang="T117">
                                            <a:pos x="T50" y="T51"/>
                                          </a:cxn>
                                          <a:cxn ang="T118">
                                            <a:pos x="T52" y="T53"/>
                                          </a:cxn>
                                          <a:cxn ang="T119">
                                            <a:pos x="T54" y="T55"/>
                                          </a:cxn>
                                          <a:cxn ang="T120">
                                            <a:pos x="T56" y="T57"/>
                                          </a:cxn>
                                          <a:cxn ang="T121">
                                            <a:pos x="T58" y="T59"/>
                                          </a:cxn>
                                          <a:cxn ang="T122">
                                            <a:pos x="T60" y="T61"/>
                                          </a:cxn>
                                          <a:cxn ang="T123">
                                            <a:pos x="T62" y="T63"/>
                                          </a:cxn>
                                          <a:cxn ang="T124">
                                            <a:pos x="T64" y="T65"/>
                                          </a:cxn>
                                          <a:cxn ang="T125">
                                            <a:pos x="T66" y="T67"/>
                                          </a:cxn>
                                          <a:cxn ang="T126">
                                            <a:pos x="T68" y="T69"/>
                                          </a:cxn>
                                          <a:cxn ang="T127">
                                            <a:pos x="T70" y="T71"/>
                                          </a:cxn>
                                          <a:cxn ang="T128">
                                            <a:pos x="T72" y="T73"/>
                                          </a:cxn>
                                          <a:cxn ang="T129">
                                            <a:pos x="T74" y="T75"/>
                                          </a:cxn>
                                          <a:cxn ang="T130">
                                            <a:pos x="T76" y="T77"/>
                                          </a:cxn>
                                          <a:cxn ang="T131">
                                            <a:pos x="T78" y="T79"/>
                                          </a:cxn>
                                          <a:cxn ang="T132">
                                            <a:pos x="T80" y="T81"/>
                                          </a:cxn>
                                          <a:cxn ang="T133">
                                            <a:pos x="T82" y="T83"/>
                                          </a:cxn>
                                          <a:cxn ang="T134">
                                            <a:pos x="T84" y="T85"/>
                                          </a:cxn>
                                          <a:cxn ang="T135">
                                            <a:pos x="T86" y="T87"/>
                                          </a:cxn>
                                          <a:cxn ang="T136">
                                            <a:pos x="T88" y="T89"/>
                                          </a:cxn>
                                          <a:cxn ang="T137">
                                            <a:pos x="T90" y="T91"/>
                                          </a:cxn>
                                        </a:cxnLst>
                                        <a:rect l="0" t="0" r="r" b="b"/>
                                        <a:pathLst>
                                          <a:path w="479256" h="773676">
                                            <a:moveTo>
                                              <a:pt x="143576" y="90999"/>
                                            </a:moveTo>
                                            <a:cubicBezTo>
                                              <a:pt x="109232" y="123196"/>
                                              <a:pt x="51277" y="227301"/>
                                              <a:pt x="27666" y="264864"/>
                                            </a:cubicBezTo>
                                            <a:cubicBezTo>
                                              <a:pt x="4055" y="302427"/>
                                              <a:pt x="1908" y="316380"/>
                                              <a:pt x="1908" y="316380"/>
                                            </a:cubicBezTo>
                                            <a:cubicBezTo>
                                              <a:pt x="-2385" y="330332"/>
                                              <a:pt x="1908" y="348577"/>
                                              <a:pt x="1908" y="348577"/>
                                            </a:cubicBezTo>
                                            <a:cubicBezTo>
                                              <a:pt x="4054" y="357163"/>
                                              <a:pt x="9421" y="358236"/>
                                              <a:pt x="14787" y="367895"/>
                                            </a:cubicBezTo>
                                            <a:cubicBezTo>
                                              <a:pt x="20153" y="377554"/>
                                              <a:pt x="34106" y="406532"/>
                                              <a:pt x="34106" y="406532"/>
                                            </a:cubicBezTo>
                                            <a:cubicBezTo>
                                              <a:pt x="40545" y="414045"/>
                                              <a:pt x="43765" y="408678"/>
                                              <a:pt x="53424" y="412971"/>
                                            </a:cubicBezTo>
                                            <a:cubicBezTo>
                                              <a:pt x="63083" y="417264"/>
                                              <a:pt x="92060" y="432290"/>
                                              <a:pt x="92060" y="432290"/>
                                            </a:cubicBezTo>
                                            <a:cubicBezTo>
                                              <a:pt x="107085" y="439803"/>
                                              <a:pt x="128551" y="451608"/>
                                              <a:pt x="143576" y="458047"/>
                                            </a:cubicBezTo>
                                            <a:cubicBezTo>
                                              <a:pt x="158601" y="464486"/>
                                              <a:pt x="165041" y="465560"/>
                                              <a:pt x="182213" y="470926"/>
                                            </a:cubicBezTo>
                                            <a:cubicBezTo>
                                              <a:pt x="199385" y="476292"/>
                                              <a:pt x="246607" y="490245"/>
                                              <a:pt x="246607" y="490245"/>
                                            </a:cubicBezTo>
                                            <a:cubicBezTo>
                                              <a:pt x="258413" y="495611"/>
                                              <a:pt x="257339" y="494537"/>
                                              <a:pt x="253046" y="503123"/>
                                            </a:cubicBezTo>
                                            <a:cubicBezTo>
                                              <a:pt x="248753" y="511709"/>
                                              <a:pt x="231581" y="526735"/>
                                              <a:pt x="220849" y="541760"/>
                                            </a:cubicBezTo>
                                            <a:cubicBezTo>
                                              <a:pt x="210117" y="556785"/>
                                              <a:pt x="200458" y="577177"/>
                                              <a:pt x="188652" y="593276"/>
                                            </a:cubicBezTo>
                                            <a:cubicBezTo>
                                              <a:pt x="176846" y="609375"/>
                                              <a:pt x="159674" y="624400"/>
                                              <a:pt x="150015" y="638352"/>
                                            </a:cubicBezTo>
                                            <a:cubicBezTo>
                                              <a:pt x="140356" y="652304"/>
                                              <a:pt x="140356" y="660890"/>
                                              <a:pt x="130697" y="676988"/>
                                            </a:cubicBezTo>
                                            <a:cubicBezTo>
                                              <a:pt x="121038" y="693087"/>
                                              <a:pt x="88840" y="731723"/>
                                              <a:pt x="92060" y="734943"/>
                                            </a:cubicBezTo>
                                            <a:cubicBezTo>
                                              <a:pt x="95280" y="738163"/>
                                              <a:pt x="144649" y="694161"/>
                                              <a:pt x="150015" y="696307"/>
                                            </a:cubicBezTo>
                                            <a:cubicBezTo>
                                              <a:pt x="155381" y="698454"/>
                                              <a:pt x="121038" y="742456"/>
                                              <a:pt x="124258" y="747822"/>
                                            </a:cubicBezTo>
                                            <a:cubicBezTo>
                                              <a:pt x="127478" y="753188"/>
                                              <a:pt x="163968" y="724211"/>
                                              <a:pt x="169334" y="728504"/>
                                            </a:cubicBezTo>
                                            <a:cubicBezTo>
                                              <a:pt x="174700" y="732797"/>
                                              <a:pt x="153235" y="771434"/>
                                              <a:pt x="156455" y="773580"/>
                                            </a:cubicBezTo>
                                            <a:cubicBezTo>
                                              <a:pt x="159675" y="775726"/>
                                              <a:pt x="188652" y="741383"/>
                                              <a:pt x="188652" y="741383"/>
                                            </a:cubicBezTo>
                                            <a:cubicBezTo>
                                              <a:pt x="198311" y="731724"/>
                                              <a:pt x="203678" y="730650"/>
                                              <a:pt x="214410" y="715625"/>
                                            </a:cubicBezTo>
                                            <a:cubicBezTo>
                                              <a:pt x="225142" y="700600"/>
                                              <a:pt x="240167" y="671621"/>
                                              <a:pt x="253046" y="651230"/>
                                            </a:cubicBezTo>
                                            <a:cubicBezTo>
                                              <a:pt x="265925" y="630839"/>
                                              <a:pt x="291683" y="593276"/>
                                              <a:pt x="291683" y="593276"/>
                                            </a:cubicBezTo>
                                            <a:cubicBezTo>
                                              <a:pt x="302416" y="579324"/>
                                              <a:pt x="317441" y="567518"/>
                                              <a:pt x="317441" y="567518"/>
                                            </a:cubicBezTo>
                                            <a:cubicBezTo>
                                              <a:pt x="322807" y="561079"/>
                                              <a:pt x="315294" y="565371"/>
                                              <a:pt x="323880" y="554639"/>
                                            </a:cubicBezTo>
                                            <a:cubicBezTo>
                                              <a:pt x="332466" y="543907"/>
                                              <a:pt x="356077" y="519222"/>
                                              <a:pt x="368956" y="503123"/>
                                            </a:cubicBezTo>
                                            <a:cubicBezTo>
                                              <a:pt x="381835" y="487024"/>
                                              <a:pt x="401153" y="458047"/>
                                              <a:pt x="401153" y="458047"/>
                                            </a:cubicBezTo>
                                            <a:cubicBezTo>
                                              <a:pt x="401153" y="446242"/>
                                              <a:pt x="383981" y="440876"/>
                                              <a:pt x="368956" y="432290"/>
                                            </a:cubicBezTo>
                                            <a:cubicBezTo>
                                              <a:pt x="353931" y="423704"/>
                                              <a:pt x="311001" y="406532"/>
                                              <a:pt x="311001" y="406532"/>
                                            </a:cubicBezTo>
                                            <a:cubicBezTo>
                                              <a:pt x="297049" y="397946"/>
                                              <a:pt x="285244" y="380774"/>
                                              <a:pt x="285244" y="380774"/>
                                            </a:cubicBezTo>
                                            <a:cubicBezTo>
                                              <a:pt x="279878" y="373261"/>
                                              <a:pt x="277731" y="374335"/>
                                              <a:pt x="278804" y="361456"/>
                                            </a:cubicBezTo>
                                            <a:cubicBezTo>
                                              <a:pt x="279877" y="348577"/>
                                              <a:pt x="288463" y="316380"/>
                                              <a:pt x="291683" y="303501"/>
                                            </a:cubicBezTo>
                                            <a:cubicBezTo>
                                              <a:pt x="294903" y="290622"/>
                                              <a:pt x="298122" y="284183"/>
                                              <a:pt x="298122" y="284183"/>
                                            </a:cubicBezTo>
                                            <a:cubicBezTo>
                                              <a:pt x="303488" y="279890"/>
                                              <a:pt x="323880" y="277743"/>
                                              <a:pt x="323880" y="277743"/>
                                            </a:cubicBezTo>
                                            <a:cubicBezTo>
                                              <a:pt x="331393" y="272377"/>
                                              <a:pt x="331392" y="263791"/>
                                              <a:pt x="343198" y="251985"/>
                                            </a:cubicBezTo>
                                            <a:cubicBezTo>
                                              <a:pt x="355004" y="240179"/>
                                              <a:pt x="380762" y="221934"/>
                                              <a:pt x="394714" y="206909"/>
                                            </a:cubicBezTo>
                                            <a:cubicBezTo>
                                              <a:pt x="408666" y="191884"/>
                                              <a:pt x="418325" y="175785"/>
                                              <a:pt x="426911" y="161833"/>
                                            </a:cubicBezTo>
                                            <a:cubicBezTo>
                                              <a:pt x="435497" y="147881"/>
                                              <a:pt x="438716" y="142515"/>
                                              <a:pt x="446229" y="123197"/>
                                            </a:cubicBezTo>
                                            <a:cubicBezTo>
                                              <a:pt x="453742" y="103879"/>
                                              <a:pt x="467694" y="66315"/>
                                              <a:pt x="471987" y="45923"/>
                                            </a:cubicBezTo>
                                            <a:cubicBezTo>
                                              <a:pt x="476280" y="25531"/>
                                              <a:pt x="485939" y="5140"/>
                                              <a:pt x="471987" y="847"/>
                                            </a:cubicBezTo>
                                            <a:cubicBezTo>
                                              <a:pt x="458035" y="-3446"/>
                                              <a:pt x="411886" y="9434"/>
                                              <a:pt x="388275" y="20166"/>
                                            </a:cubicBezTo>
                                            <a:cubicBezTo>
                                              <a:pt x="364664" y="30898"/>
                                              <a:pt x="356078" y="56656"/>
                                              <a:pt x="330320" y="65242"/>
                                            </a:cubicBezTo>
                                            <a:cubicBezTo>
                                              <a:pt x="304562" y="73828"/>
                                              <a:pt x="268072" y="67388"/>
                                              <a:pt x="233728" y="71681"/>
                                            </a:cubicBezTo>
                                            <a:cubicBezTo>
                                              <a:pt x="199384" y="75974"/>
                                              <a:pt x="177920" y="58802"/>
                                              <a:pt x="143576" y="90999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rgbClr val="562100"/>
                                          </a:gs>
                                          <a:gs pos="50000">
                                            <a:srgbClr val="7F3400"/>
                                          </a:gs>
                                          <a:gs pos="100000">
                                            <a:srgbClr val="983F02"/>
                                          </a:gs>
                                        </a:gsLst>
                                        <a:lin ang="8100000" scaled="1"/>
                                        <a:tileRect/>
                                      </a:gradFill>
                                      <a:ln>
                                        <a:noFill/>
                                      </a:ln>
                                      <a:extLst>
                                        <a:ext uri="{91240B29-F687-4F45-9708-019B960494DF}">
                                          <a14:hiddenLine xmlns:a14="http://schemas.microsoft.com/office/drawing/2010/main" w="12700">
                                            <a:solidFill>
                                              <a:srgbClr val="000000"/>
                                            </a:solidFill>
                                            <a:miter lim="800000"/>
                                            <a:headEnd/>
                                            <a:tailEnd/>
                                          </a14:hiddenLine>
                                        </a:ext>
                                      </a:extLst>
                                    </p:spPr>
                                    <p:txBody>
                                      <a:bodyPr rot="0" vert="horz" wrap="square" lIns="91440" tIns="45720" rIns="91440" bIns="45720" anchor="ctr" anchorCtr="0" upright="1"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</p:grpSp>
                            </p:grpSp>
                          </p:grpSp>
                          <p:sp>
                            <p:nvSpPr>
                              <p:cNvPr id="385" name="Freeform 384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 rot="-9279478">
                                <a:off x="20413" y="10431"/>
                                <a:ext cx="3489" cy="772"/>
                              </a:xfrm>
                              <a:custGeom>
                                <a:avLst/>
                                <a:gdLst>
                                  <a:gd name="T0" fmla="*/ 284 w 244897"/>
                                  <a:gd name="T1" fmla="*/ 6027 h 140530"/>
                                  <a:gd name="T2" fmla="*/ 101220 w 244897"/>
                                  <a:gd name="T3" fmla="*/ 2492 h 140530"/>
                                  <a:gd name="T4" fmla="*/ 183805 w 244897"/>
                                  <a:gd name="T5" fmla="*/ 2492 h 140530"/>
                                  <a:gd name="T6" fmla="*/ 275564 w 244897"/>
                                  <a:gd name="T7" fmla="*/ 34301 h 140530"/>
                                  <a:gd name="T8" fmla="*/ 312269 w 244897"/>
                                  <a:gd name="T9" fmla="*/ 59042 h 140530"/>
                                  <a:gd name="T10" fmla="*/ 348972 w 244897"/>
                                  <a:gd name="T11" fmla="*/ 76713 h 140530"/>
                                  <a:gd name="T12" fmla="*/ 303092 w 244897"/>
                                  <a:gd name="T13" fmla="*/ 69645 h 140530"/>
                                  <a:gd name="T14" fmla="*/ 248037 w 244897"/>
                                  <a:gd name="T15" fmla="*/ 48439 h 140530"/>
                                  <a:gd name="T16" fmla="*/ 220508 w 244897"/>
                                  <a:gd name="T17" fmla="*/ 34301 h 140530"/>
                                  <a:gd name="T18" fmla="*/ 156276 w 244897"/>
                                  <a:gd name="T19" fmla="*/ 27233 h 140530"/>
                                  <a:gd name="T20" fmla="*/ 147100 w 244897"/>
                                  <a:gd name="T21" fmla="*/ 27233 h 140530"/>
                                  <a:gd name="T22" fmla="*/ 73691 w 244897"/>
                                  <a:gd name="T23" fmla="*/ 20164 h 140530"/>
                                  <a:gd name="T24" fmla="*/ 284 w 244897"/>
                                  <a:gd name="T25" fmla="*/ 6027 h 140530"/>
                                  <a:gd name="T26" fmla="*/ 0 60000 65536"/>
                                  <a:gd name="T27" fmla="*/ 0 60000 65536"/>
                                  <a:gd name="T28" fmla="*/ 0 60000 65536"/>
                                  <a:gd name="T29" fmla="*/ 0 60000 65536"/>
                                  <a:gd name="T30" fmla="*/ 0 60000 65536"/>
                                  <a:gd name="T31" fmla="*/ 0 60000 65536"/>
                                  <a:gd name="T32" fmla="*/ 0 60000 65536"/>
                                  <a:gd name="T33" fmla="*/ 0 60000 65536"/>
                                  <a:gd name="T34" fmla="*/ 0 60000 65536"/>
                                  <a:gd name="T35" fmla="*/ 0 60000 65536"/>
                                  <a:gd name="T36" fmla="*/ 0 60000 65536"/>
                                  <a:gd name="T37" fmla="*/ 0 60000 65536"/>
                                  <a:gd name="T38" fmla="*/ 0 60000 65536"/>
                                </a:gdLst>
                                <a:ahLst/>
                                <a:cxnLst>
                                  <a:cxn ang="T26">
                                    <a:pos x="T0" y="T1"/>
                                  </a:cxn>
                                  <a:cxn ang="T27">
                                    <a:pos x="T2" y="T3"/>
                                  </a:cxn>
                                  <a:cxn ang="T28">
                                    <a:pos x="T4" y="T5"/>
                                  </a:cxn>
                                  <a:cxn ang="T29">
                                    <a:pos x="T6" y="T7"/>
                                  </a:cxn>
                                  <a:cxn ang="T30">
                                    <a:pos x="T8" y="T9"/>
                                  </a:cxn>
                                  <a:cxn ang="T31">
                                    <a:pos x="T10" y="T11"/>
                                  </a:cxn>
                                  <a:cxn ang="T32">
                                    <a:pos x="T12" y="T13"/>
                                  </a:cxn>
                                  <a:cxn ang="T33">
                                    <a:pos x="T14" y="T15"/>
                                  </a:cxn>
                                  <a:cxn ang="T34">
                                    <a:pos x="T16" y="T17"/>
                                  </a:cxn>
                                  <a:cxn ang="T35">
                                    <a:pos x="T18" y="T19"/>
                                  </a:cxn>
                                  <a:cxn ang="T36">
                                    <a:pos x="T20" y="T21"/>
                                  </a:cxn>
                                  <a:cxn ang="T37">
                                    <a:pos x="T22" y="T23"/>
                                  </a:cxn>
                                  <a:cxn ang="T38">
                                    <a:pos x="T24" y="T25"/>
                                  </a:cxn>
                                </a:cxnLst>
                                <a:rect l="0" t="0" r="r" b="b"/>
                                <a:pathLst>
                                  <a:path w="244897" h="140530">
                                    <a:moveTo>
                                      <a:pt x="199" y="10981"/>
                                    </a:moveTo>
                                    <a:cubicBezTo>
                                      <a:pt x="3419" y="5615"/>
                                      <a:pt x="49568" y="5614"/>
                                      <a:pt x="71033" y="4541"/>
                                    </a:cubicBezTo>
                                    <a:cubicBezTo>
                                      <a:pt x="92498" y="3468"/>
                                      <a:pt x="108597" y="-5118"/>
                                      <a:pt x="128988" y="4541"/>
                                    </a:cubicBezTo>
                                    <a:cubicBezTo>
                                      <a:pt x="149379" y="14200"/>
                                      <a:pt x="178357" y="45324"/>
                                      <a:pt x="193382" y="62496"/>
                                    </a:cubicBezTo>
                                    <a:cubicBezTo>
                                      <a:pt x="208407" y="79668"/>
                                      <a:pt x="210554" y="94693"/>
                                      <a:pt x="219140" y="107572"/>
                                    </a:cubicBezTo>
                                    <a:cubicBezTo>
                                      <a:pt x="227726" y="120451"/>
                                      <a:pt x="244897" y="139769"/>
                                      <a:pt x="244897" y="139769"/>
                                    </a:cubicBezTo>
                                    <a:cubicBezTo>
                                      <a:pt x="243824" y="142989"/>
                                      <a:pt x="224506" y="135477"/>
                                      <a:pt x="212700" y="126891"/>
                                    </a:cubicBezTo>
                                    <a:cubicBezTo>
                                      <a:pt x="200895" y="118305"/>
                                      <a:pt x="183723" y="98986"/>
                                      <a:pt x="174064" y="88254"/>
                                    </a:cubicBezTo>
                                    <a:cubicBezTo>
                                      <a:pt x="164405" y="77522"/>
                                      <a:pt x="165477" y="68935"/>
                                      <a:pt x="154745" y="62496"/>
                                    </a:cubicBezTo>
                                    <a:cubicBezTo>
                                      <a:pt x="144013" y="56057"/>
                                      <a:pt x="109669" y="49617"/>
                                      <a:pt x="109669" y="49617"/>
                                    </a:cubicBezTo>
                                    <a:cubicBezTo>
                                      <a:pt x="101083" y="47471"/>
                                      <a:pt x="112889" y="51763"/>
                                      <a:pt x="103230" y="49617"/>
                                    </a:cubicBezTo>
                                    <a:cubicBezTo>
                                      <a:pt x="93571" y="47471"/>
                                      <a:pt x="69959" y="39958"/>
                                      <a:pt x="51714" y="36738"/>
                                    </a:cubicBezTo>
                                    <a:cubicBezTo>
                                      <a:pt x="33469" y="33518"/>
                                      <a:pt x="-3021" y="16347"/>
                                      <a:pt x="199" y="10981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BA6D4E"/>
                              </a:solidFill>
                              <a:ln w="12700">
                                <a:solidFill>
                                  <a:sysClr val="windowText" lastClr="000000">
                                    <a:lumMod val="100000"/>
                                    <a:lumOff val="0"/>
                                  </a:sysClr>
                                </a:solidFill>
                                <a:miter lim="800000"/>
                                <a:headEnd/>
                                <a:tailEnd/>
                              </a:ln>
                            </p:spPr>
                            <p:txBody>
                              <a:bodyPr rot="0" vert="horz" wrap="square" lIns="91440" tIns="45720" rIns="91440" bIns="45720" anchor="ctr" anchorCtr="0" upright="1"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86" name="Freeform 385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 rot="-8016541">
                                <a:off x="18706" y="9433"/>
                                <a:ext cx="2445" cy="901"/>
                              </a:xfrm>
                              <a:custGeom>
                                <a:avLst/>
                                <a:gdLst>
                                  <a:gd name="T0" fmla="*/ 199 w 244897"/>
                                  <a:gd name="T1" fmla="*/ 7034 h 140530"/>
                                  <a:gd name="T2" fmla="*/ 70911 w 244897"/>
                                  <a:gd name="T3" fmla="*/ 2909 h 140530"/>
                                  <a:gd name="T4" fmla="*/ 128766 w 244897"/>
                                  <a:gd name="T5" fmla="*/ 2909 h 140530"/>
                                  <a:gd name="T6" fmla="*/ 193049 w 244897"/>
                                  <a:gd name="T7" fmla="*/ 40032 h 140530"/>
                                  <a:gd name="T8" fmla="*/ 218762 w 244897"/>
                                  <a:gd name="T9" fmla="*/ 68906 h 140530"/>
                                  <a:gd name="T10" fmla="*/ 244475 w 244897"/>
                                  <a:gd name="T11" fmla="*/ 89531 h 140530"/>
                                  <a:gd name="T12" fmla="*/ 212333 w 244897"/>
                                  <a:gd name="T13" fmla="*/ 81281 h 140530"/>
                                  <a:gd name="T14" fmla="*/ 173764 w 244897"/>
                                  <a:gd name="T15" fmla="*/ 56532 h 140530"/>
                                  <a:gd name="T16" fmla="*/ 154478 w 244897"/>
                                  <a:gd name="T17" fmla="*/ 40032 h 140530"/>
                                  <a:gd name="T18" fmla="*/ 109480 w 244897"/>
                                  <a:gd name="T19" fmla="*/ 31783 h 140530"/>
                                  <a:gd name="T20" fmla="*/ 103052 w 244897"/>
                                  <a:gd name="T21" fmla="*/ 31783 h 140530"/>
                                  <a:gd name="T22" fmla="*/ 51625 w 244897"/>
                                  <a:gd name="T23" fmla="*/ 23533 h 140530"/>
                                  <a:gd name="T24" fmla="*/ 199 w 244897"/>
                                  <a:gd name="T25" fmla="*/ 7034 h 140530"/>
                                  <a:gd name="T26" fmla="*/ 0 60000 65536"/>
                                  <a:gd name="T27" fmla="*/ 0 60000 65536"/>
                                  <a:gd name="T28" fmla="*/ 0 60000 65536"/>
                                  <a:gd name="T29" fmla="*/ 0 60000 65536"/>
                                  <a:gd name="T30" fmla="*/ 0 60000 65536"/>
                                  <a:gd name="T31" fmla="*/ 0 60000 65536"/>
                                  <a:gd name="T32" fmla="*/ 0 60000 65536"/>
                                  <a:gd name="T33" fmla="*/ 0 60000 65536"/>
                                  <a:gd name="T34" fmla="*/ 0 60000 65536"/>
                                  <a:gd name="T35" fmla="*/ 0 60000 65536"/>
                                  <a:gd name="T36" fmla="*/ 0 60000 65536"/>
                                  <a:gd name="T37" fmla="*/ 0 60000 65536"/>
                                  <a:gd name="T38" fmla="*/ 0 60000 65536"/>
                                </a:gdLst>
                                <a:ahLst/>
                                <a:cxnLst>
                                  <a:cxn ang="T26">
                                    <a:pos x="T0" y="T1"/>
                                  </a:cxn>
                                  <a:cxn ang="T27">
                                    <a:pos x="T2" y="T3"/>
                                  </a:cxn>
                                  <a:cxn ang="T28">
                                    <a:pos x="T4" y="T5"/>
                                  </a:cxn>
                                  <a:cxn ang="T29">
                                    <a:pos x="T6" y="T7"/>
                                  </a:cxn>
                                  <a:cxn ang="T30">
                                    <a:pos x="T8" y="T9"/>
                                  </a:cxn>
                                  <a:cxn ang="T31">
                                    <a:pos x="T10" y="T11"/>
                                  </a:cxn>
                                  <a:cxn ang="T32">
                                    <a:pos x="T12" y="T13"/>
                                  </a:cxn>
                                  <a:cxn ang="T33">
                                    <a:pos x="T14" y="T15"/>
                                  </a:cxn>
                                  <a:cxn ang="T34">
                                    <a:pos x="T16" y="T17"/>
                                  </a:cxn>
                                  <a:cxn ang="T35">
                                    <a:pos x="T18" y="T19"/>
                                  </a:cxn>
                                  <a:cxn ang="T36">
                                    <a:pos x="T20" y="T21"/>
                                  </a:cxn>
                                  <a:cxn ang="T37">
                                    <a:pos x="T22" y="T23"/>
                                  </a:cxn>
                                  <a:cxn ang="T38">
                                    <a:pos x="T24" y="T25"/>
                                  </a:cxn>
                                </a:cxnLst>
                                <a:rect l="0" t="0" r="r" b="b"/>
                                <a:pathLst>
                                  <a:path w="244897" h="140530">
                                    <a:moveTo>
                                      <a:pt x="199" y="10981"/>
                                    </a:moveTo>
                                    <a:cubicBezTo>
                                      <a:pt x="3419" y="5615"/>
                                      <a:pt x="49568" y="5614"/>
                                      <a:pt x="71033" y="4541"/>
                                    </a:cubicBezTo>
                                    <a:cubicBezTo>
                                      <a:pt x="92498" y="3468"/>
                                      <a:pt x="108597" y="-5118"/>
                                      <a:pt x="128988" y="4541"/>
                                    </a:cubicBezTo>
                                    <a:cubicBezTo>
                                      <a:pt x="149379" y="14200"/>
                                      <a:pt x="178357" y="45324"/>
                                      <a:pt x="193382" y="62496"/>
                                    </a:cubicBezTo>
                                    <a:cubicBezTo>
                                      <a:pt x="208407" y="79668"/>
                                      <a:pt x="210554" y="94693"/>
                                      <a:pt x="219140" y="107572"/>
                                    </a:cubicBezTo>
                                    <a:cubicBezTo>
                                      <a:pt x="227726" y="120451"/>
                                      <a:pt x="244897" y="139769"/>
                                      <a:pt x="244897" y="139769"/>
                                    </a:cubicBezTo>
                                    <a:cubicBezTo>
                                      <a:pt x="243824" y="142989"/>
                                      <a:pt x="224506" y="135477"/>
                                      <a:pt x="212700" y="126891"/>
                                    </a:cubicBezTo>
                                    <a:cubicBezTo>
                                      <a:pt x="200895" y="118305"/>
                                      <a:pt x="183723" y="98986"/>
                                      <a:pt x="174064" y="88254"/>
                                    </a:cubicBezTo>
                                    <a:cubicBezTo>
                                      <a:pt x="164405" y="77522"/>
                                      <a:pt x="165477" y="68935"/>
                                      <a:pt x="154745" y="62496"/>
                                    </a:cubicBezTo>
                                    <a:cubicBezTo>
                                      <a:pt x="144013" y="56057"/>
                                      <a:pt x="109669" y="49617"/>
                                      <a:pt x="109669" y="49617"/>
                                    </a:cubicBezTo>
                                    <a:cubicBezTo>
                                      <a:pt x="101083" y="47471"/>
                                      <a:pt x="112889" y="51763"/>
                                      <a:pt x="103230" y="49617"/>
                                    </a:cubicBezTo>
                                    <a:cubicBezTo>
                                      <a:pt x="93571" y="47471"/>
                                      <a:pt x="69959" y="39958"/>
                                      <a:pt x="51714" y="36738"/>
                                    </a:cubicBezTo>
                                    <a:cubicBezTo>
                                      <a:pt x="33469" y="33518"/>
                                      <a:pt x="-3021" y="16347"/>
                                      <a:pt x="199" y="10981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BA6D4E"/>
                              </a:solidFill>
                              <a:ln w="12700">
                                <a:solidFill>
                                  <a:srgbClr val="672F09"/>
                                </a:solidFill>
                                <a:miter lim="800000"/>
                                <a:headEnd/>
                                <a:tailEnd/>
                              </a:ln>
                            </p:spPr>
                            <p:txBody>
                              <a:bodyPr rot="0" vert="horz" wrap="square" lIns="91440" tIns="45720" rIns="91440" bIns="45720" anchor="ctr" anchorCtr="0" upright="1"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87" name="Freeform 386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 rot="1532529">
                                <a:off x="16871" y="7405"/>
                                <a:ext cx="3749" cy="1038"/>
                              </a:xfrm>
                              <a:custGeom>
                                <a:avLst/>
                                <a:gdLst>
                                  <a:gd name="T0" fmla="*/ 305 w 244897"/>
                                  <a:gd name="T1" fmla="*/ 8114 h 140530"/>
                                  <a:gd name="T2" fmla="*/ 108760 w 244897"/>
                                  <a:gd name="T3" fmla="*/ 3355 h 140530"/>
                                  <a:gd name="T4" fmla="*/ 197496 w 244897"/>
                                  <a:gd name="T5" fmla="*/ 3355 h 140530"/>
                                  <a:gd name="T6" fmla="*/ 296090 w 244897"/>
                                  <a:gd name="T7" fmla="*/ 46176 h 140530"/>
                                  <a:gd name="T8" fmla="*/ 335529 w 244897"/>
                                  <a:gd name="T9" fmla="*/ 79481 h 140530"/>
                                  <a:gd name="T10" fmla="*/ 374966 w 244897"/>
                                  <a:gd name="T11" fmla="*/ 103271 h 140530"/>
                                  <a:gd name="T12" fmla="*/ 325669 w 244897"/>
                                  <a:gd name="T13" fmla="*/ 93756 h 140530"/>
                                  <a:gd name="T14" fmla="*/ 266512 w 244897"/>
                                  <a:gd name="T15" fmla="*/ 65208 h 140530"/>
                                  <a:gd name="T16" fmla="*/ 236933 w 244897"/>
                                  <a:gd name="T17" fmla="*/ 46176 h 140530"/>
                                  <a:gd name="T18" fmla="*/ 167916 w 244897"/>
                                  <a:gd name="T19" fmla="*/ 36660 h 140530"/>
                                  <a:gd name="T20" fmla="*/ 158057 w 244897"/>
                                  <a:gd name="T21" fmla="*/ 36660 h 140530"/>
                                  <a:gd name="T22" fmla="*/ 79180 w 244897"/>
                                  <a:gd name="T23" fmla="*/ 27145 h 140530"/>
                                  <a:gd name="T24" fmla="*/ 305 w 244897"/>
                                  <a:gd name="T25" fmla="*/ 8114 h 140530"/>
                                  <a:gd name="T26" fmla="*/ 0 60000 65536"/>
                                  <a:gd name="T27" fmla="*/ 0 60000 65536"/>
                                  <a:gd name="T28" fmla="*/ 0 60000 65536"/>
                                  <a:gd name="T29" fmla="*/ 0 60000 65536"/>
                                  <a:gd name="T30" fmla="*/ 0 60000 65536"/>
                                  <a:gd name="T31" fmla="*/ 0 60000 65536"/>
                                  <a:gd name="T32" fmla="*/ 0 60000 65536"/>
                                  <a:gd name="T33" fmla="*/ 0 60000 65536"/>
                                  <a:gd name="T34" fmla="*/ 0 60000 65536"/>
                                  <a:gd name="T35" fmla="*/ 0 60000 65536"/>
                                  <a:gd name="T36" fmla="*/ 0 60000 65536"/>
                                  <a:gd name="T37" fmla="*/ 0 60000 65536"/>
                                  <a:gd name="T38" fmla="*/ 0 60000 65536"/>
                                </a:gdLst>
                                <a:ahLst/>
                                <a:cxnLst>
                                  <a:cxn ang="T26">
                                    <a:pos x="T0" y="T1"/>
                                  </a:cxn>
                                  <a:cxn ang="T27">
                                    <a:pos x="T2" y="T3"/>
                                  </a:cxn>
                                  <a:cxn ang="T28">
                                    <a:pos x="T4" y="T5"/>
                                  </a:cxn>
                                  <a:cxn ang="T29">
                                    <a:pos x="T6" y="T7"/>
                                  </a:cxn>
                                  <a:cxn ang="T30">
                                    <a:pos x="T8" y="T9"/>
                                  </a:cxn>
                                  <a:cxn ang="T31">
                                    <a:pos x="T10" y="T11"/>
                                  </a:cxn>
                                  <a:cxn ang="T32">
                                    <a:pos x="T12" y="T13"/>
                                  </a:cxn>
                                  <a:cxn ang="T33">
                                    <a:pos x="T14" y="T15"/>
                                  </a:cxn>
                                  <a:cxn ang="T34">
                                    <a:pos x="T16" y="T17"/>
                                  </a:cxn>
                                  <a:cxn ang="T35">
                                    <a:pos x="T18" y="T19"/>
                                  </a:cxn>
                                  <a:cxn ang="T36">
                                    <a:pos x="T20" y="T21"/>
                                  </a:cxn>
                                  <a:cxn ang="T37">
                                    <a:pos x="T22" y="T23"/>
                                  </a:cxn>
                                  <a:cxn ang="T38">
                                    <a:pos x="T24" y="T25"/>
                                  </a:cxn>
                                </a:cxnLst>
                                <a:rect l="0" t="0" r="r" b="b"/>
                                <a:pathLst>
                                  <a:path w="244897" h="140530">
                                    <a:moveTo>
                                      <a:pt x="199" y="10981"/>
                                    </a:moveTo>
                                    <a:cubicBezTo>
                                      <a:pt x="3419" y="5615"/>
                                      <a:pt x="49568" y="5614"/>
                                      <a:pt x="71033" y="4541"/>
                                    </a:cubicBezTo>
                                    <a:cubicBezTo>
                                      <a:pt x="92498" y="3468"/>
                                      <a:pt x="108597" y="-5118"/>
                                      <a:pt x="128988" y="4541"/>
                                    </a:cubicBezTo>
                                    <a:cubicBezTo>
                                      <a:pt x="149379" y="14200"/>
                                      <a:pt x="178357" y="45324"/>
                                      <a:pt x="193382" y="62496"/>
                                    </a:cubicBezTo>
                                    <a:cubicBezTo>
                                      <a:pt x="208407" y="79668"/>
                                      <a:pt x="210554" y="94693"/>
                                      <a:pt x="219140" y="107572"/>
                                    </a:cubicBezTo>
                                    <a:cubicBezTo>
                                      <a:pt x="227726" y="120451"/>
                                      <a:pt x="244897" y="139769"/>
                                      <a:pt x="244897" y="139769"/>
                                    </a:cubicBezTo>
                                    <a:cubicBezTo>
                                      <a:pt x="243824" y="142989"/>
                                      <a:pt x="224506" y="135477"/>
                                      <a:pt x="212700" y="126891"/>
                                    </a:cubicBezTo>
                                    <a:cubicBezTo>
                                      <a:pt x="200895" y="118305"/>
                                      <a:pt x="183723" y="98986"/>
                                      <a:pt x="174064" y="88254"/>
                                    </a:cubicBezTo>
                                    <a:cubicBezTo>
                                      <a:pt x="164405" y="77522"/>
                                      <a:pt x="165477" y="68935"/>
                                      <a:pt x="154745" y="62496"/>
                                    </a:cubicBezTo>
                                    <a:cubicBezTo>
                                      <a:pt x="144013" y="56057"/>
                                      <a:pt x="109669" y="49617"/>
                                      <a:pt x="109669" y="49617"/>
                                    </a:cubicBezTo>
                                    <a:cubicBezTo>
                                      <a:pt x="101083" y="47471"/>
                                      <a:pt x="112889" y="51763"/>
                                      <a:pt x="103230" y="49617"/>
                                    </a:cubicBezTo>
                                    <a:cubicBezTo>
                                      <a:pt x="93571" y="47471"/>
                                      <a:pt x="69959" y="39958"/>
                                      <a:pt x="51714" y="36738"/>
                                    </a:cubicBezTo>
                                    <a:cubicBezTo>
                                      <a:pt x="33469" y="33518"/>
                                      <a:pt x="-3021" y="16347"/>
                                      <a:pt x="199" y="10981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ysClr val="windowText" lastClr="000000">
                                  <a:lumMod val="100000"/>
                                  <a:lumOff val="0"/>
                                </a:sysClr>
                              </a:solidFill>
                              <a:ln w="12700">
                                <a:solidFill>
                                  <a:srgbClr val="672F09"/>
                                </a:solidFill>
                                <a:miter lim="800000"/>
                                <a:headEnd/>
                                <a:tailEnd/>
                              </a:ln>
                            </p:spPr>
                            <p:txBody>
                              <a:bodyPr rot="0" vert="horz" wrap="square" lIns="91440" tIns="45720" rIns="91440" bIns="45720" anchor="ctr" anchorCtr="0" upright="1"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383" name="Freeform 382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 rot="1336882">
                              <a:off x="17450" y="7534"/>
                              <a:ext cx="2445" cy="973"/>
                            </a:xfrm>
                            <a:custGeom>
                              <a:avLst/>
                              <a:gdLst>
                                <a:gd name="T0" fmla="*/ 199 w 244897"/>
                                <a:gd name="T1" fmla="*/ 7604 h 140530"/>
                                <a:gd name="T2" fmla="*/ 70911 w 244897"/>
                                <a:gd name="T3" fmla="*/ 3144 h 140530"/>
                                <a:gd name="T4" fmla="*/ 128766 w 244897"/>
                                <a:gd name="T5" fmla="*/ 3144 h 140530"/>
                                <a:gd name="T6" fmla="*/ 193049 w 244897"/>
                                <a:gd name="T7" fmla="*/ 43275 h 140530"/>
                                <a:gd name="T8" fmla="*/ 218762 w 244897"/>
                                <a:gd name="T9" fmla="*/ 74487 h 140530"/>
                                <a:gd name="T10" fmla="*/ 244475 w 244897"/>
                                <a:gd name="T11" fmla="*/ 96782 h 140530"/>
                                <a:gd name="T12" fmla="*/ 212333 w 244897"/>
                                <a:gd name="T13" fmla="*/ 87865 h 140530"/>
                                <a:gd name="T14" fmla="*/ 173764 w 244897"/>
                                <a:gd name="T15" fmla="*/ 61111 h 140530"/>
                                <a:gd name="T16" fmla="*/ 154478 w 244897"/>
                                <a:gd name="T17" fmla="*/ 43275 h 140530"/>
                                <a:gd name="T18" fmla="*/ 109480 w 244897"/>
                                <a:gd name="T19" fmla="*/ 34357 h 140530"/>
                                <a:gd name="T20" fmla="*/ 103052 w 244897"/>
                                <a:gd name="T21" fmla="*/ 34357 h 140530"/>
                                <a:gd name="T22" fmla="*/ 51625 w 244897"/>
                                <a:gd name="T23" fmla="*/ 25439 h 140530"/>
                                <a:gd name="T24" fmla="*/ 199 w 244897"/>
                                <a:gd name="T25" fmla="*/ 7604 h 140530"/>
                                <a:gd name="T26" fmla="*/ 0 60000 65536"/>
                                <a:gd name="T27" fmla="*/ 0 60000 65536"/>
                                <a:gd name="T28" fmla="*/ 0 60000 65536"/>
                                <a:gd name="T29" fmla="*/ 0 60000 65536"/>
                                <a:gd name="T30" fmla="*/ 0 60000 65536"/>
                                <a:gd name="T31" fmla="*/ 0 60000 65536"/>
                                <a:gd name="T32" fmla="*/ 0 60000 65536"/>
                                <a:gd name="T33" fmla="*/ 0 60000 65536"/>
                                <a:gd name="T34" fmla="*/ 0 60000 65536"/>
                                <a:gd name="T35" fmla="*/ 0 60000 65536"/>
                                <a:gd name="T36" fmla="*/ 0 60000 65536"/>
                                <a:gd name="T37" fmla="*/ 0 60000 65536"/>
                                <a:gd name="T38" fmla="*/ 0 60000 65536"/>
                              </a:gdLst>
                              <a:ahLst/>
                              <a:cxnLst>
                                <a:cxn ang="T26">
                                  <a:pos x="T0" y="T1"/>
                                </a:cxn>
                                <a:cxn ang="T27">
                                  <a:pos x="T2" y="T3"/>
                                </a:cxn>
                                <a:cxn ang="T28">
                                  <a:pos x="T4" y="T5"/>
                                </a:cxn>
                                <a:cxn ang="T29">
                                  <a:pos x="T6" y="T7"/>
                                </a:cxn>
                                <a:cxn ang="T30">
                                  <a:pos x="T8" y="T9"/>
                                </a:cxn>
                                <a:cxn ang="T31">
                                  <a:pos x="T10" y="T11"/>
                                </a:cxn>
                                <a:cxn ang="T32">
                                  <a:pos x="T12" y="T13"/>
                                </a:cxn>
                                <a:cxn ang="T33">
                                  <a:pos x="T14" y="T15"/>
                                </a:cxn>
                                <a:cxn ang="T34">
                                  <a:pos x="T16" y="T17"/>
                                </a:cxn>
                                <a:cxn ang="T35">
                                  <a:pos x="T18" y="T19"/>
                                </a:cxn>
                                <a:cxn ang="T36">
                                  <a:pos x="T20" y="T21"/>
                                </a:cxn>
                                <a:cxn ang="T37">
                                  <a:pos x="T22" y="T23"/>
                                </a:cxn>
                                <a:cxn ang="T38">
                                  <a:pos x="T24" y="T25"/>
                                </a:cxn>
                              </a:cxnLst>
                              <a:rect l="0" t="0" r="r" b="b"/>
                              <a:pathLst>
                                <a:path w="244897" h="140530">
                                  <a:moveTo>
                                    <a:pt x="199" y="10981"/>
                                  </a:moveTo>
                                  <a:cubicBezTo>
                                    <a:pt x="3419" y="5615"/>
                                    <a:pt x="49568" y="5614"/>
                                    <a:pt x="71033" y="4541"/>
                                  </a:cubicBezTo>
                                  <a:cubicBezTo>
                                    <a:pt x="92498" y="3468"/>
                                    <a:pt x="108597" y="-5118"/>
                                    <a:pt x="128988" y="4541"/>
                                  </a:cubicBezTo>
                                  <a:cubicBezTo>
                                    <a:pt x="149379" y="14200"/>
                                    <a:pt x="178357" y="45324"/>
                                    <a:pt x="193382" y="62496"/>
                                  </a:cubicBezTo>
                                  <a:cubicBezTo>
                                    <a:pt x="208407" y="79668"/>
                                    <a:pt x="210554" y="94693"/>
                                    <a:pt x="219140" y="107572"/>
                                  </a:cubicBezTo>
                                  <a:cubicBezTo>
                                    <a:pt x="227726" y="120451"/>
                                    <a:pt x="244897" y="139769"/>
                                    <a:pt x="244897" y="139769"/>
                                  </a:cubicBezTo>
                                  <a:cubicBezTo>
                                    <a:pt x="243824" y="142989"/>
                                    <a:pt x="224506" y="135477"/>
                                    <a:pt x="212700" y="126891"/>
                                  </a:cubicBezTo>
                                  <a:cubicBezTo>
                                    <a:pt x="200895" y="118305"/>
                                    <a:pt x="183723" y="98986"/>
                                    <a:pt x="174064" y="88254"/>
                                  </a:cubicBezTo>
                                  <a:cubicBezTo>
                                    <a:pt x="164405" y="77522"/>
                                    <a:pt x="165477" y="68935"/>
                                    <a:pt x="154745" y="62496"/>
                                  </a:cubicBezTo>
                                  <a:cubicBezTo>
                                    <a:pt x="144013" y="56057"/>
                                    <a:pt x="109669" y="49617"/>
                                    <a:pt x="109669" y="49617"/>
                                  </a:cubicBezTo>
                                  <a:cubicBezTo>
                                    <a:pt x="101083" y="47471"/>
                                    <a:pt x="112889" y="51763"/>
                                    <a:pt x="103230" y="49617"/>
                                  </a:cubicBezTo>
                                  <a:cubicBezTo>
                                    <a:pt x="93571" y="47471"/>
                                    <a:pt x="69959" y="39958"/>
                                    <a:pt x="51714" y="36738"/>
                                  </a:cubicBezTo>
                                  <a:cubicBezTo>
                                    <a:pt x="33469" y="33518"/>
                                    <a:pt x="-3021" y="16347"/>
                                    <a:pt x="199" y="10981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BA6D4E"/>
                            </a:solidFill>
                            <a:ln w="12700">
                              <a:solidFill>
                                <a:srgbClr val="672F09"/>
                              </a:solidFill>
                              <a:miter lim="800000"/>
                              <a:headEnd/>
                              <a:tailEnd/>
                            </a:ln>
                          </p:spPr>
                          <p:txBody>
                            <a:bodyPr rot="0" vert="horz" wrap="square" lIns="91440" tIns="45720" rIns="91440" bIns="45720" anchor="ctr" anchorCtr="0" upright="1"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378" name="Oval 377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4170307">
                            <a:off x="1416957" y="-53922"/>
                            <a:ext cx="80124" cy="187967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ctr" anchorCtr="0" upright="1"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79" name="Oval 378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4170307">
                            <a:off x="1634354" y="192503"/>
                            <a:ext cx="80217" cy="187842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ctr" anchorCtr="0" upright="1"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80" name="Oval 379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1333404">
                            <a:off x="933450" y="279907"/>
                            <a:ext cx="70760" cy="102439"/>
                          </a:xfrm>
                          <a:prstGeom prst="ellipse">
                            <a:avLst/>
                          </a:prstGeom>
                          <a:solidFill>
                            <a:srgbClr val="672F09"/>
                          </a:solidFill>
                          <a:ln w="12700">
                            <a:solidFill>
                              <a:srgbClr val="672F09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ctr" anchorCtr="0" upright="1"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81" name="Arc 1528489291"/>
                          <p:cNvSpPr>
                            <a:spLocks/>
                          </p:cNvSpPr>
                          <p:nvPr/>
                        </p:nvSpPr>
                        <p:spPr bwMode="auto">
                          <a:xfrm rot="12772">
                            <a:off x="1030514" y="265392"/>
                            <a:ext cx="133333" cy="158197"/>
                          </a:xfrm>
                          <a:custGeom>
                            <a:avLst/>
                            <a:gdLst>
                              <a:gd name="T0" fmla="*/ 23749 w 217356"/>
                              <a:gd name="T1" fmla="*/ 57431 h 305435"/>
                              <a:gd name="T2" fmla="*/ 166601 w 217356"/>
                              <a:gd name="T3" fmla="*/ 23499 h 305435"/>
                              <a:gd name="T4" fmla="*/ 217356 w 217356"/>
                              <a:gd name="T5" fmla="*/ 152718 h 305435"/>
                              <a:gd name="T6" fmla="*/ 0 60000 65536"/>
                              <a:gd name="T7" fmla="*/ 0 60000 65536"/>
                              <a:gd name="T8" fmla="*/ 0 60000 65536"/>
                            </a:gdLst>
                            <a:ahLst/>
                            <a:cxnLst>
                              <a:cxn ang="T6">
                                <a:pos x="T0" y="T1"/>
                              </a:cxn>
                              <a:cxn ang="T7">
                                <a:pos x="T2" y="T3"/>
                              </a:cxn>
                              <a:cxn ang="T8">
                                <a:pos x="T4" y="T5"/>
                              </a:cxn>
                            </a:cxnLst>
                            <a:rect l="0" t="0" r="r" b="b"/>
                            <a:pathLst>
                              <a:path w="217356" h="305435" stroke="0">
                                <a:moveTo>
                                  <a:pt x="23749" y="57431"/>
                                </a:moveTo>
                                <a:cubicBezTo>
                                  <a:pt x="58275" y="-3336"/>
                                  <a:pt x="119780" y="-17945"/>
                                  <a:pt x="166601" y="23499"/>
                                </a:cubicBezTo>
                                <a:cubicBezTo>
                                  <a:pt x="198191" y="51462"/>
                                  <a:pt x="217356" y="100253"/>
                                  <a:pt x="217356" y="152718"/>
                                </a:cubicBezTo>
                                <a:lnTo>
                                  <a:pt x="108678" y="152718"/>
                                </a:lnTo>
                                <a:lnTo>
                                  <a:pt x="23749" y="57431"/>
                                </a:lnTo>
                                <a:close/>
                              </a:path>
                              <a:path w="217356" h="305435" fill="none">
                                <a:moveTo>
                                  <a:pt x="23749" y="57431"/>
                                </a:moveTo>
                                <a:cubicBezTo>
                                  <a:pt x="58275" y="-3336"/>
                                  <a:pt x="119780" y="-17945"/>
                                  <a:pt x="166601" y="23499"/>
                                </a:cubicBezTo>
                                <a:cubicBezTo>
                                  <a:pt x="198191" y="51462"/>
                                  <a:pt x="217356" y="100253"/>
                                  <a:pt x="217356" y="152718"/>
                                </a:cubicBezTo>
                              </a:path>
                            </a:pathLst>
                          </a:custGeom>
                          <a:noFill/>
                          <a:ln w="19050">
                            <a:solidFill>
                              <a:srgbClr val="672F09"/>
                            </a:solidFill>
                            <a:miter lim="800000"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 rot="0" vert="horz" wrap="square" lIns="91440" tIns="45720" rIns="91440" bIns="45720" anchor="ctr" anchorCtr="0" upright="1"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364" name="Group 363"/>
                        <p:cNvGrpSpPr/>
                        <p:nvPr/>
                      </p:nvGrpSpPr>
                      <p:grpSpPr>
                        <a:xfrm>
                          <a:off x="380591" y="0"/>
                          <a:ext cx="2007555" cy="2426356"/>
                          <a:chOff x="163784" y="0"/>
                          <a:chExt cx="2007555" cy="2426356"/>
                        </a:xfrm>
                      </p:grpSpPr>
                      <p:sp>
                        <p:nvSpPr>
                          <p:cNvPr id="365" name="Oval 364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1116958">
                            <a:off x="847272" y="372836"/>
                            <a:ext cx="70644" cy="100933"/>
                          </a:xfrm>
                          <a:prstGeom prst="ellipse">
                            <a:avLst/>
                          </a:prstGeom>
                          <a:solidFill>
                            <a:srgbClr val="672F09"/>
                          </a:solidFill>
                          <a:ln w="12700">
                            <a:solidFill>
                              <a:srgbClr val="672F09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ctr" anchorCtr="0" upright="1"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grpSp>
                        <p:nvGrpSpPr>
                          <p:cNvPr id="366" name="Group 365"/>
                          <p:cNvGrpSpPr/>
                          <p:nvPr/>
                        </p:nvGrpSpPr>
                        <p:grpSpPr>
                          <a:xfrm>
                            <a:off x="163784" y="0"/>
                            <a:ext cx="2007555" cy="2426356"/>
                            <a:chOff x="163784" y="0"/>
                            <a:chExt cx="2007555" cy="2426356"/>
                          </a:xfrm>
                        </p:grpSpPr>
                        <p:sp>
                          <p:nvSpPr>
                            <p:cNvPr id="367" name="Oval 366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rot="4163052">
                              <a:off x="1241425" y="-80427"/>
                              <a:ext cx="201759" cy="362613"/>
                            </a:xfrm>
                            <a:prstGeom prst="ellipse">
                              <a:avLst/>
                            </a:prstGeom>
                            <a:solidFill>
                              <a:srgbClr val="EDEDED"/>
                            </a:solidFill>
                            <a:ln w="12700">
                              <a:solidFill>
                                <a:srgbClr val="672F09"/>
                              </a:solidFill>
                              <a:miter lim="800000"/>
                              <a:headEnd/>
                              <a:tailEnd/>
                            </a:ln>
                          </p:spPr>
                          <p:txBody>
                            <a:bodyPr rot="0" vert="horz" wrap="square" lIns="91440" tIns="45720" rIns="91440" bIns="45720" anchor="ctr" anchorCtr="0" upright="1"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368" name="Oval 367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rot="4163052">
                              <a:off x="1459139" y="166316"/>
                              <a:ext cx="201993" cy="362373"/>
                            </a:xfrm>
                            <a:prstGeom prst="ellipse">
                              <a:avLst/>
                            </a:prstGeom>
                            <a:solidFill>
                              <a:srgbClr val="EDEDED"/>
                            </a:solidFill>
                            <a:ln w="12700">
                              <a:solidFill>
                                <a:srgbClr val="672F09"/>
                              </a:solidFill>
                              <a:miter lim="800000"/>
                              <a:headEnd/>
                              <a:tailEnd/>
                            </a:ln>
                          </p:spPr>
                          <p:txBody>
                            <a:bodyPr rot="0" vert="horz" wrap="square" lIns="91440" tIns="45720" rIns="91440" bIns="45720" anchor="ctr" anchorCtr="0" upright="1"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369" name="Arc 1528489288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 rot="12772">
                              <a:off x="726622" y="241155"/>
                              <a:ext cx="133716" cy="147828"/>
                            </a:xfrm>
                            <a:custGeom>
                              <a:avLst/>
                              <a:gdLst>
                                <a:gd name="T0" fmla="*/ 26228 w 217981"/>
                                <a:gd name="T1" fmla="*/ 49852 h 285416"/>
                                <a:gd name="T2" fmla="*/ 164160 w 217981"/>
                                <a:gd name="T3" fmla="*/ 19633 h 285416"/>
                                <a:gd name="T4" fmla="*/ 217982 w 217981"/>
                                <a:gd name="T5" fmla="*/ 142708 h 285416"/>
                                <a:gd name="T6" fmla="*/ 0 60000 65536"/>
                                <a:gd name="T7" fmla="*/ 0 60000 65536"/>
                                <a:gd name="T8" fmla="*/ 0 60000 65536"/>
                              </a:gdLst>
                              <a:ahLst/>
                              <a:cxnLst>
                                <a:cxn ang="T6">
                                  <a:pos x="T0" y="T1"/>
                                </a:cxn>
                                <a:cxn ang="T7">
                                  <a:pos x="T2" y="T3"/>
                                </a:cxn>
                                <a:cxn ang="T8">
                                  <a:pos x="T4" y="T5"/>
                                </a:cxn>
                              </a:cxnLst>
                              <a:rect l="0" t="0" r="r" b="b"/>
                              <a:pathLst>
                                <a:path w="217981" h="285416" stroke="0">
                                  <a:moveTo>
                                    <a:pt x="26228" y="49852"/>
                                  </a:moveTo>
                                  <a:cubicBezTo>
                                    <a:pt x="60559" y="-2607"/>
                                    <a:pt x="118657" y="-15336"/>
                                    <a:pt x="164160" y="19633"/>
                                  </a:cubicBezTo>
                                  <a:cubicBezTo>
                                    <a:pt x="197502" y="45256"/>
                                    <a:pt x="217982" y="92088"/>
                                    <a:pt x="217982" y="142708"/>
                                  </a:cubicBezTo>
                                  <a:lnTo>
                                    <a:pt x="108991" y="142708"/>
                                  </a:lnTo>
                                  <a:lnTo>
                                    <a:pt x="26228" y="49852"/>
                                  </a:lnTo>
                                  <a:close/>
                                </a:path>
                                <a:path w="217981" h="285416" fill="none">
                                  <a:moveTo>
                                    <a:pt x="26228" y="49852"/>
                                  </a:moveTo>
                                  <a:cubicBezTo>
                                    <a:pt x="60559" y="-2607"/>
                                    <a:pt x="118657" y="-15336"/>
                                    <a:pt x="164160" y="19633"/>
                                  </a:cubicBezTo>
                                  <a:cubicBezTo>
                                    <a:pt x="197502" y="45256"/>
                                    <a:pt x="217982" y="92088"/>
                                    <a:pt x="217982" y="142708"/>
                                  </a:cubicBezTo>
                                </a:path>
                              </a:pathLst>
                            </a:custGeom>
                            <a:noFill/>
                            <a:ln w="19050">
                              <a:solidFill>
                                <a:srgbClr val="672F09"/>
                              </a:solidFill>
                              <a:miter lim="800000"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  <p:txBody>
                            <a:bodyPr rot="0" vert="horz" wrap="square" lIns="91440" tIns="45720" rIns="91440" bIns="45720" anchor="ctr" anchorCtr="0" upright="1"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grpSp>
                          <p:nvGrpSpPr>
                            <p:cNvPr id="370" name="Group 369"/>
                            <p:cNvGrpSpPr/>
                            <p:nvPr/>
                          </p:nvGrpSpPr>
                          <p:grpSpPr>
                            <a:xfrm>
                              <a:off x="163784" y="37955"/>
                              <a:ext cx="2007555" cy="2388401"/>
                              <a:chOff x="163784" y="0"/>
                              <a:chExt cx="2007555" cy="2388401"/>
                            </a:xfrm>
                          </p:grpSpPr>
                          <p:sp>
                            <p:nvSpPr>
                              <p:cNvPr id="371" name="Oval 370"/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 rot="3945925">
                                <a:off x="1208960" y="-28687"/>
                                <a:ext cx="162662" cy="220035"/>
                              </a:xfrm>
                              <a:prstGeom prst="ellipse">
                                <a:avLst/>
                              </a:prstGeom>
                              <a:solidFill>
                                <a:srgbClr val="000000"/>
                              </a:solidFill>
                              <a:ln w="12700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:ln>
                            </p:spPr>
                            <p:txBody>
                              <a:bodyPr rot="0" vert="horz" wrap="square" lIns="91440" tIns="45720" rIns="91440" bIns="45720" anchor="ctr" anchorCtr="0" upright="1"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72" name="Oval 371"/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 rot="3945925">
                                <a:off x="1426674" y="218057"/>
                                <a:ext cx="162851" cy="219889"/>
                              </a:xfrm>
                              <a:prstGeom prst="ellipse">
                                <a:avLst/>
                              </a:prstGeom>
                              <a:solidFill>
                                <a:srgbClr val="000000"/>
                              </a:solidFill>
                              <a:ln w="12700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:ln>
                            </p:spPr>
                            <p:txBody>
                              <a:bodyPr rot="0" vert="horz" wrap="square" lIns="91440" tIns="45720" rIns="91440" bIns="45720" anchor="ctr" anchorCtr="0" upright="1"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73" name="Freeform 372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 rot="2185761">
                                <a:off x="852453" y="453006"/>
                                <a:ext cx="476460" cy="367170"/>
                              </a:xfrm>
                              <a:custGeom>
                                <a:avLst/>
                                <a:gdLst>
                                  <a:gd name="T0" fmla="*/ 224 w 203910"/>
                                  <a:gd name="T1" fmla="*/ 151317 h 153463"/>
                                  <a:gd name="T2" fmla="*/ 45283 w 203910"/>
                                  <a:gd name="T3" fmla="*/ 112788 h 153463"/>
                                  <a:gd name="T4" fmla="*/ 96780 w 203910"/>
                                  <a:gd name="T5" fmla="*/ 87102 h 153463"/>
                                  <a:gd name="T6" fmla="*/ 128966 w 203910"/>
                                  <a:gd name="T7" fmla="*/ 61416 h 153463"/>
                                  <a:gd name="T8" fmla="*/ 148276 w 203910"/>
                                  <a:gd name="T9" fmla="*/ 35730 h 153463"/>
                                  <a:gd name="T10" fmla="*/ 161151 w 203910"/>
                                  <a:gd name="T11" fmla="*/ 3623 h 153463"/>
                                  <a:gd name="T12" fmla="*/ 199773 w 203910"/>
                                  <a:gd name="T13" fmla="*/ 3623 h 153463"/>
                                  <a:gd name="T14" fmla="*/ 199773 w 203910"/>
                                  <a:gd name="T15" fmla="*/ 29309 h 153463"/>
                                  <a:gd name="T16" fmla="*/ 174025 w 203910"/>
                                  <a:gd name="T17" fmla="*/ 74259 h 153463"/>
                                  <a:gd name="T18" fmla="*/ 154714 w 203910"/>
                                  <a:gd name="T19" fmla="*/ 93523 h 153463"/>
                                  <a:gd name="T20" fmla="*/ 109655 w 203910"/>
                                  <a:gd name="T21" fmla="*/ 119210 h 153463"/>
                                  <a:gd name="T22" fmla="*/ 103217 w 203910"/>
                                  <a:gd name="T23" fmla="*/ 132053 h 153463"/>
                                  <a:gd name="T24" fmla="*/ 64595 w 203910"/>
                                  <a:gd name="T25" fmla="*/ 144896 h 153463"/>
                                  <a:gd name="T26" fmla="*/ 224 w 203910"/>
                                  <a:gd name="T27" fmla="*/ 151317 h 153463"/>
                                  <a:gd name="T28" fmla="*/ 0 60000 65536"/>
                                  <a:gd name="T29" fmla="*/ 0 60000 65536"/>
                                  <a:gd name="T30" fmla="*/ 0 60000 65536"/>
                                  <a:gd name="T31" fmla="*/ 0 60000 65536"/>
                                  <a:gd name="T32" fmla="*/ 0 60000 65536"/>
                                  <a:gd name="T33" fmla="*/ 0 60000 65536"/>
                                  <a:gd name="T34" fmla="*/ 0 60000 65536"/>
                                  <a:gd name="T35" fmla="*/ 0 60000 65536"/>
                                  <a:gd name="T36" fmla="*/ 0 60000 65536"/>
                                  <a:gd name="T37" fmla="*/ 0 60000 65536"/>
                                  <a:gd name="T38" fmla="*/ 0 60000 65536"/>
                                  <a:gd name="T39" fmla="*/ 0 60000 65536"/>
                                  <a:gd name="T40" fmla="*/ 0 60000 65536"/>
                                  <a:gd name="T41" fmla="*/ 0 60000 65536"/>
                                </a:gdLst>
                                <a:ahLst/>
                                <a:cxnLst>
                                  <a:cxn ang="T28">
                                    <a:pos x="T0" y="T1"/>
                                  </a:cxn>
                                  <a:cxn ang="T29">
                                    <a:pos x="T2" y="T3"/>
                                  </a:cxn>
                                  <a:cxn ang="T30">
                                    <a:pos x="T4" y="T5"/>
                                  </a:cxn>
                                  <a:cxn ang="T31">
                                    <a:pos x="T6" y="T7"/>
                                  </a:cxn>
                                  <a:cxn ang="T32">
                                    <a:pos x="T8" y="T9"/>
                                  </a:cxn>
                                  <a:cxn ang="T33">
                                    <a:pos x="T10" y="T11"/>
                                  </a:cxn>
                                  <a:cxn ang="T34">
                                    <a:pos x="T12" y="T13"/>
                                  </a:cxn>
                                  <a:cxn ang="T35">
                                    <a:pos x="T14" y="T15"/>
                                  </a:cxn>
                                  <a:cxn ang="T36">
                                    <a:pos x="T16" y="T17"/>
                                  </a:cxn>
                                  <a:cxn ang="T37">
                                    <a:pos x="T18" y="T19"/>
                                  </a:cxn>
                                  <a:cxn ang="T38">
                                    <a:pos x="T20" y="T21"/>
                                  </a:cxn>
                                  <a:cxn ang="T39">
                                    <a:pos x="T22" y="T23"/>
                                  </a:cxn>
                                  <a:cxn ang="T40">
                                    <a:pos x="T24" y="T25"/>
                                  </a:cxn>
                                  <a:cxn ang="T41">
                                    <a:pos x="T26" y="T27"/>
                                  </a:cxn>
                                </a:cxnLst>
                                <a:rect l="0" t="0" r="r" b="b"/>
                                <a:pathLst>
                                  <a:path w="203910" h="153463">
                                    <a:moveTo>
                                      <a:pt x="224" y="151740"/>
                                    </a:moveTo>
                                    <a:cubicBezTo>
                                      <a:pt x="-2996" y="146374"/>
                                      <a:pt x="29201" y="123835"/>
                                      <a:pt x="45300" y="113103"/>
                                    </a:cubicBezTo>
                                    <a:cubicBezTo>
                                      <a:pt x="61399" y="102371"/>
                                      <a:pt x="82864" y="95932"/>
                                      <a:pt x="96816" y="87346"/>
                                    </a:cubicBezTo>
                                    <a:cubicBezTo>
                                      <a:pt x="110768" y="78760"/>
                                      <a:pt x="129013" y="61588"/>
                                      <a:pt x="129013" y="61588"/>
                                    </a:cubicBezTo>
                                    <a:cubicBezTo>
                                      <a:pt x="137599" y="53002"/>
                                      <a:pt x="142965" y="45489"/>
                                      <a:pt x="148331" y="35830"/>
                                    </a:cubicBezTo>
                                    <a:cubicBezTo>
                                      <a:pt x="153697" y="26171"/>
                                      <a:pt x="152624" y="8999"/>
                                      <a:pt x="161210" y="3633"/>
                                    </a:cubicBezTo>
                                    <a:cubicBezTo>
                                      <a:pt x="169796" y="-1733"/>
                                      <a:pt x="193408" y="-660"/>
                                      <a:pt x="199847" y="3633"/>
                                    </a:cubicBezTo>
                                    <a:cubicBezTo>
                                      <a:pt x="206286" y="7926"/>
                                      <a:pt x="204140" y="17585"/>
                                      <a:pt x="199847" y="29391"/>
                                    </a:cubicBezTo>
                                    <a:cubicBezTo>
                                      <a:pt x="195554" y="41197"/>
                                      <a:pt x="174089" y="74467"/>
                                      <a:pt x="174089" y="74467"/>
                                    </a:cubicBezTo>
                                    <a:cubicBezTo>
                                      <a:pt x="166576" y="85199"/>
                                      <a:pt x="154771" y="93785"/>
                                      <a:pt x="154771" y="93785"/>
                                    </a:cubicBezTo>
                                    <a:cubicBezTo>
                                      <a:pt x="144039" y="101298"/>
                                      <a:pt x="109695" y="119543"/>
                                      <a:pt x="109695" y="119543"/>
                                    </a:cubicBezTo>
                                    <a:cubicBezTo>
                                      <a:pt x="101109" y="125982"/>
                                      <a:pt x="103255" y="132422"/>
                                      <a:pt x="103255" y="132422"/>
                                    </a:cubicBezTo>
                                    <a:cubicBezTo>
                                      <a:pt x="95742" y="136715"/>
                                      <a:pt x="75351" y="142081"/>
                                      <a:pt x="64619" y="145301"/>
                                    </a:cubicBezTo>
                                    <a:cubicBezTo>
                                      <a:pt x="53887" y="148521"/>
                                      <a:pt x="3444" y="157106"/>
                                      <a:pt x="224" y="15174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FFFFFF"/>
                              </a:solidFill>
                              <a:ln w="12700">
                                <a:solidFill>
                                  <a:srgbClr val="672F09"/>
                                </a:solidFill>
                                <a:miter lim="800000"/>
                                <a:headEnd/>
                                <a:tailEnd/>
                              </a:ln>
                            </p:spPr>
                            <p:txBody>
                              <a:bodyPr rot="0" vert="horz" wrap="square" lIns="91440" tIns="45720" rIns="91440" bIns="45720" anchor="ctr" anchorCtr="0" upright="1"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74" name="Arc 1528489298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 rot="4109602">
                                <a:off x="1204832" y="500314"/>
                                <a:ext cx="255530" cy="278915"/>
                              </a:xfrm>
                              <a:custGeom>
                                <a:avLst/>
                                <a:gdLst>
                                  <a:gd name="T0" fmla="*/ 17044 w 109262"/>
                                  <a:gd name="T1" fmla="*/ 15941 h 116224"/>
                                  <a:gd name="T2" fmla="*/ 78144 w 109262"/>
                                  <a:gd name="T3" fmla="*/ 5658 h 116224"/>
                                  <a:gd name="T4" fmla="*/ 109262 w 109262"/>
                                  <a:gd name="T5" fmla="*/ 58112 h 116224"/>
                                  <a:gd name="T6" fmla="*/ 0 60000 65536"/>
                                  <a:gd name="T7" fmla="*/ 0 60000 65536"/>
                                  <a:gd name="T8" fmla="*/ 0 60000 65536"/>
                                </a:gdLst>
                                <a:ahLst/>
                                <a:cxnLst>
                                  <a:cxn ang="T6">
                                    <a:pos x="T0" y="T1"/>
                                  </a:cxn>
                                  <a:cxn ang="T7">
                                    <a:pos x="T2" y="T3"/>
                                  </a:cxn>
                                  <a:cxn ang="T8">
                                    <a:pos x="T4" y="T5"/>
                                  </a:cxn>
                                </a:cxnLst>
                                <a:rect l="0" t="0" r="r" b="b"/>
                                <a:pathLst>
                                  <a:path w="109262" h="116224" stroke="0">
                                    <a:moveTo>
                                      <a:pt x="17044" y="15941"/>
                                    </a:moveTo>
                                    <a:cubicBezTo>
                                      <a:pt x="33449" y="-604"/>
                                      <a:pt x="57739" y="-4691"/>
                                      <a:pt x="78144" y="5658"/>
                                    </a:cubicBezTo>
                                    <a:cubicBezTo>
                                      <a:pt x="97155" y="15300"/>
                                      <a:pt x="109262" y="35709"/>
                                      <a:pt x="109262" y="58112"/>
                                    </a:cubicBezTo>
                                    <a:lnTo>
                                      <a:pt x="54631" y="58112"/>
                                    </a:lnTo>
                                    <a:lnTo>
                                      <a:pt x="17044" y="15941"/>
                                    </a:lnTo>
                                    <a:close/>
                                  </a:path>
                                  <a:path w="109262" h="116224" fill="none">
                                    <a:moveTo>
                                      <a:pt x="17044" y="15941"/>
                                    </a:moveTo>
                                    <a:cubicBezTo>
                                      <a:pt x="33449" y="-604"/>
                                      <a:pt x="57739" y="-4691"/>
                                      <a:pt x="78144" y="5658"/>
                                    </a:cubicBezTo>
                                    <a:cubicBezTo>
                                      <a:pt x="97155" y="15300"/>
                                      <a:pt x="109262" y="35709"/>
                                      <a:pt x="109262" y="58112"/>
                                    </a:cubicBezTo>
                                  </a:path>
                                </a:pathLst>
                              </a:custGeom>
                              <a:noFill/>
                              <a:ln w="19050">
                                <a:solidFill>
                                  <a:srgbClr val="672F09"/>
                                </a:solidFill>
                                <a:miter lim="800000"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rgbClr val="FFFFFF"/>
                                    </a:solidFill>
                                  </a14:hiddenFill>
                                </a:ext>
                              </a:extLst>
                            </p:spPr>
                            <p:txBody>
                              <a:bodyPr rot="0" vert="horz" wrap="square" lIns="91440" tIns="45720" rIns="91440" bIns="45720" anchor="ctr" anchorCtr="0" upright="1"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75" name="Freeform 374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 rot="824485">
                                <a:off x="163784" y="1466834"/>
                                <a:ext cx="436470" cy="382238"/>
                              </a:xfrm>
                              <a:custGeom>
                                <a:avLst/>
                                <a:gdLst>
                                  <a:gd name="T0" fmla="*/ 83880 w 186911"/>
                                  <a:gd name="T1" fmla="*/ 4636 h 159303"/>
                                  <a:gd name="T2" fmla="*/ 19486 w 186911"/>
                                  <a:gd name="T3" fmla="*/ 56152 h 159303"/>
                                  <a:gd name="T4" fmla="*/ 6607 w 186911"/>
                                  <a:gd name="T5" fmla="*/ 75470 h 159303"/>
                                  <a:gd name="T6" fmla="*/ 168 w 186911"/>
                                  <a:gd name="T7" fmla="*/ 114107 h 159303"/>
                                  <a:gd name="T8" fmla="*/ 13046 w 186911"/>
                                  <a:gd name="T9" fmla="*/ 139865 h 159303"/>
                                  <a:gd name="T10" fmla="*/ 32365 w 186911"/>
                                  <a:gd name="T11" fmla="*/ 146304 h 159303"/>
                                  <a:gd name="T12" fmla="*/ 64562 w 186911"/>
                                  <a:gd name="T13" fmla="*/ 152743 h 159303"/>
                                  <a:gd name="T14" fmla="*/ 83880 w 186911"/>
                                  <a:gd name="T15" fmla="*/ 152743 h 159303"/>
                                  <a:gd name="T16" fmla="*/ 109638 w 186911"/>
                                  <a:gd name="T17" fmla="*/ 159183 h 159303"/>
                                  <a:gd name="T18" fmla="*/ 154714 w 186911"/>
                                  <a:gd name="T19" fmla="*/ 146304 h 159303"/>
                                  <a:gd name="T20" fmla="*/ 180472 w 186911"/>
                                  <a:gd name="T21" fmla="*/ 139865 h 159303"/>
                                  <a:gd name="T22" fmla="*/ 186911 w 186911"/>
                                  <a:gd name="T23" fmla="*/ 114107 h 159303"/>
                                  <a:gd name="T24" fmla="*/ 180472 w 186911"/>
                                  <a:gd name="T25" fmla="*/ 81910 h 159303"/>
                                  <a:gd name="T26" fmla="*/ 174032 w 186911"/>
                                  <a:gd name="T27" fmla="*/ 69031 h 159303"/>
                                  <a:gd name="T28" fmla="*/ 167593 w 186911"/>
                                  <a:gd name="T29" fmla="*/ 43273 h 159303"/>
                                  <a:gd name="T30" fmla="*/ 154714 w 186911"/>
                                  <a:gd name="T31" fmla="*/ 17515 h 159303"/>
                                  <a:gd name="T32" fmla="*/ 141835 w 186911"/>
                                  <a:gd name="T33" fmla="*/ 4636 h 159303"/>
                                  <a:gd name="T34" fmla="*/ 83880 w 186911"/>
                                  <a:gd name="T35" fmla="*/ 4636 h 159303"/>
                                  <a:gd name="T36" fmla="*/ 0 60000 65536"/>
                                  <a:gd name="T37" fmla="*/ 0 60000 65536"/>
                                  <a:gd name="T38" fmla="*/ 0 60000 65536"/>
                                  <a:gd name="T39" fmla="*/ 0 60000 6553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</a:gdLst>
                                <a:ahLst/>
                                <a:cxnLst>
                                  <a:cxn ang="T36">
                                    <a:pos x="T0" y="T1"/>
                                  </a:cxn>
                                  <a:cxn ang="T37">
                                    <a:pos x="T2" y="T3"/>
                                  </a:cxn>
                                  <a:cxn ang="T38">
                                    <a:pos x="T4" y="T5"/>
                                  </a:cxn>
                                  <a:cxn ang="T39">
                                    <a:pos x="T6" y="T7"/>
                                  </a:cxn>
                                  <a:cxn ang="T40">
                                    <a:pos x="T8" y="T9"/>
                                  </a:cxn>
                                  <a:cxn ang="T41">
                                    <a:pos x="T10" y="T11"/>
                                  </a:cxn>
                                  <a:cxn ang="T42">
                                    <a:pos x="T12" y="T13"/>
                                  </a:cxn>
                                  <a:cxn ang="T43">
                                    <a:pos x="T14" y="T15"/>
                                  </a:cxn>
                                  <a:cxn ang="T44">
                                    <a:pos x="T16" y="T17"/>
                                  </a:cxn>
                                  <a:cxn ang="T45">
                                    <a:pos x="T18" y="T19"/>
                                  </a:cxn>
                                  <a:cxn ang="T46">
                                    <a:pos x="T20" y="T21"/>
                                  </a:cxn>
                                  <a:cxn ang="T47">
                                    <a:pos x="T22" y="T23"/>
                                  </a:cxn>
                                  <a:cxn ang="T48">
                                    <a:pos x="T24" y="T25"/>
                                  </a:cxn>
                                  <a:cxn ang="T49">
                                    <a:pos x="T26" y="T27"/>
                                  </a:cxn>
                                  <a:cxn ang="T50">
                                    <a:pos x="T28" y="T29"/>
                                  </a:cxn>
                                  <a:cxn ang="T51">
                                    <a:pos x="T30" y="T31"/>
                                  </a:cxn>
                                  <a:cxn ang="T52">
                                    <a:pos x="T32" y="T33"/>
                                  </a:cxn>
                                  <a:cxn ang="T53">
                                    <a:pos x="T34" y="T35"/>
                                  </a:cxn>
                                </a:cxnLst>
                                <a:rect l="0" t="0" r="r" b="b"/>
                                <a:pathLst>
                                  <a:path w="186911" h="159303">
                                    <a:moveTo>
                                      <a:pt x="83880" y="4636"/>
                                    </a:moveTo>
                                    <a:cubicBezTo>
                                      <a:pt x="63489" y="13222"/>
                                      <a:pt x="19486" y="56152"/>
                                      <a:pt x="19486" y="56152"/>
                                    </a:cubicBezTo>
                                    <a:cubicBezTo>
                                      <a:pt x="6607" y="67958"/>
                                      <a:pt x="9827" y="65811"/>
                                      <a:pt x="6607" y="75470"/>
                                    </a:cubicBezTo>
                                    <a:cubicBezTo>
                                      <a:pt x="3387" y="85129"/>
                                      <a:pt x="-905" y="103374"/>
                                      <a:pt x="168" y="114107"/>
                                    </a:cubicBezTo>
                                    <a:cubicBezTo>
                                      <a:pt x="1241" y="124840"/>
                                      <a:pt x="13046" y="139865"/>
                                      <a:pt x="13046" y="139865"/>
                                    </a:cubicBezTo>
                                    <a:cubicBezTo>
                                      <a:pt x="18412" y="145231"/>
                                      <a:pt x="23779" y="144158"/>
                                      <a:pt x="32365" y="146304"/>
                                    </a:cubicBezTo>
                                    <a:cubicBezTo>
                                      <a:pt x="40951" y="148450"/>
                                      <a:pt x="64562" y="152743"/>
                                      <a:pt x="64562" y="152743"/>
                                    </a:cubicBezTo>
                                    <a:cubicBezTo>
                                      <a:pt x="73148" y="153816"/>
                                      <a:pt x="76367" y="151670"/>
                                      <a:pt x="83880" y="152743"/>
                                    </a:cubicBezTo>
                                    <a:cubicBezTo>
                                      <a:pt x="91393" y="153816"/>
                                      <a:pt x="97832" y="160256"/>
                                      <a:pt x="109638" y="159183"/>
                                    </a:cubicBezTo>
                                    <a:cubicBezTo>
                                      <a:pt x="121444" y="158110"/>
                                      <a:pt x="154714" y="146304"/>
                                      <a:pt x="154714" y="146304"/>
                                    </a:cubicBezTo>
                                    <a:cubicBezTo>
                                      <a:pt x="166520" y="143084"/>
                                      <a:pt x="180472" y="139865"/>
                                      <a:pt x="180472" y="139865"/>
                                    </a:cubicBezTo>
                                    <a:cubicBezTo>
                                      <a:pt x="185838" y="134499"/>
                                      <a:pt x="186911" y="123766"/>
                                      <a:pt x="186911" y="114107"/>
                                    </a:cubicBezTo>
                                    <a:cubicBezTo>
                                      <a:pt x="186911" y="104448"/>
                                      <a:pt x="180472" y="81910"/>
                                      <a:pt x="180472" y="81910"/>
                                    </a:cubicBezTo>
                                    <a:cubicBezTo>
                                      <a:pt x="178326" y="74397"/>
                                      <a:pt x="174032" y="69031"/>
                                      <a:pt x="174032" y="69031"/>
                                    </a:cubicBezTo>
                                    <a:cubicBezTo>
                                      <a:pt x="171886" y="62592"/>
                                      <a:pt x="167593" y="43273"/>
                                      <a:pt x="167593" y="43273"/>
                                    </a:cubicBezTo>
                                    <a:cubicBezTo>
                                      <a:pt x="164373" y="34687"/>
                                      <a:pt x="154714" y="17515"/>
                                      <a:pt x="154714" y="17515"/>
                                    </a:cubicBezTo>
                                    <a:cubicBezTo>
                                      <a:pt x="150421" y="11076"/>
                                      <a:pt x="141835" y="4636"/>
                                      <a:pt x="141835" y="4636"/>
                                    </a:cubicBezTo>
                                    <a:cubicBezTo>
                                      <a:pt x="136469" y="1416"/>
                                      <a:pt x="104271" y="-3950"/>
                                      <a:pt x="83880" y="4636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000000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12700" cap="flat" cmpd="sng" algn="ctr">
                                    <a:solidFill>
                                      <a:srgbClr val="000000"/>
                                    </a:solidFill>
                                    <a:prstDash val="solid"/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 rot="0" vert="horz" wrap="square" lIns="91440" tIns="45720" rIns="91440" bIns="45720" anchor="ctr" anchorCtr="0" upright="1"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sp>
                            <p:nvSpPr>
                              <p:cNvPr id="376" name="Freeform 375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 rot="17949007" flipV="1">
                                <a:off x="692342" y="909405"/>
                                <a:ext cx="1149761" cy="1808232"/>
                              </a:xfrm>
                              <a:custGeom>
                                <a:avLst/>
                                <a:gdLst>
                                  <a:gd name="T0" fmla="*/ 143576 w 479256"/>
                                  <a:gd name="T1" fmla="*/ 90999 h 773676"/>
                                  <a:gd name="T2" fmla="*/ 27666 w 479256"/>
                                  <a:gd name="T3" fmla="*/ 264864 h 773676"/>
                                  <a:gd name="T4" fmla="*/ 1908 w 479256"/>
                                  <a:gd name="T5" fmla="*/ 316380 h 773676"/>
                                  <a:gd name="T6" fmla="*/ 1908 w 479256"/>
                                  <a:gd name="T7" fmla="*/ 348577 h 773676"/>
                                  <a:gd name="T8" fmla="*/ 14787 w 479256"/>
                                  <a:gd name="T9" fmla="*/ 367895 h 773676"/>
                                  <a:gd name="T10" fmla="*/ 34106 w 479256"/>
                                  <a:gd name="T11" fmla="*/ 406532 h 773676"/>
                                  <a:gd name="T12" fmla="*/ 53424 w 479256"/>
                                  <a:gd name="T13" fmla="*/ 412971 h 773676"/>
                                  <a:gd name="T14" fmla="*/ 92060 w 479256"/>
                                  <a:gd name="T15" fmla="*/ 432290 h 773676"/>
                                  <a:gd name="T16" fmla="*/ 143576 w 479256"/>
                                  <a:gd name="T17" fmla="*/ 458047 h 773676"/>
                                  <a:gd name="T18" fmla="*/ 182213 w 479256"/>
                                  <a:gd name="T19" fmla="*/ 470926 h 773676"/>
                                  <a:gd name="T20" fmla="*/ 246607 w 479256"/>
                                  <a:gd name="T21" fmla="*/ 490245 h 773676"/>
                                  <a:gd name="T22" fmla="*/ 253046 w 479256"/>
                                  <a:gd name="T23" fmla="*/ 503123 h 773676"/>
                                  <a:gd name="T24" fmla="*/ 220849 w 479256"/>
                                  <a:gd name="T25" fmla="*/ 541760 h 773676"/>
                                  <a:gd name="T26" fmla="*/ 188652 w 479256"/>
                                  <a:gd name="T27" fmla="*/ 593276 h 773676"/>
                                  <a:gd name="T28" fmla="*/ 150015 w 479256"/>
                                  <a:gd name="T29" fmla="*/ 638352 h 773676"/>
                                  <a:gd name="T30" fmla="*/ 130697 w 479256"/>
                                  <a:gd name="T31" fmla="*/ 676988 h 773676"/>
                                  <a:gd name="T32" fmla="*/ 92060 w 479256"/>
                                  <a:gd name="T33" fmla="*/ 734943 h 773676"/>
                                  <a:gd name="T34" fmla="*/ 150015 w 479256"/>
                                  <a:gd name="T35" fmla="*/ 696307 h 773676"/>
                                  <a:gd name="T36" fmla="*/ 124258 w 479256"/>
                                  <a:gd name="T37" fmla="*/ 747822 h 773676"/>
                                  <a:gd name="T38" fmla="*/ 169334 w 479256"/>
                                  <a:gd name="T39" fmla="*/ 728504 h 773676"/>
                                  <a:gd name="T40" fmla="*/ 156455 w 479256"/>
                                  <a:gd name="T41" fmla="*/ 773580 h 773676"/>
                                  <a:gd name="T42" fmla="*/ 188652 w 479256"/>
                                  <a:gd name="T43" fmla="*/ 741383 h 773676"/>
                                  <a:gd name="T44" fmla="*/ 214410 w 479256"/>
                                  <a:gd name="T45" fmla="*/ 715625 h 773676"/>
                                  <a:gd name="T46" fmla="*/ 253046 w 479256"/>
                                  <a:gd name="T47" fmla="*/ 651230 h 773676"/>
                                  <a:gd name="T48" fmla="*/ 291683 w 479256"/>
                                  <a:gd name="T49" fmla="*/ 593276 h 773676"/>
                                  <a:gd name="T50" fmla="*/ 317441 w 479256"/>
                                  <a:gd name="T51" fmla="*/ 567518 h 773676"/>
                                  <a:gd name="T52" fmla="*/ 323880 w 479256"/>
                                  <a:gd name="T53" fmla="*/ 554639 h 773676"/>
                                  <a:gd name="T54" fmla="*/ 368956 w 479256"/>
                                  <a:gd name="T55" fmla="*/ 503123 h 773676"/>
                                  <a:gd name="T56" fmla="*/ 401153 w 479256"/>
                                  <a:gd name="T57" fmla="*/ 458047 h 773676"/>
                                  <a:gd name="T58" fmla="*/ 368956 w 479256"/>
                                  <a:gd name="T59" fmla="*/ 432290 h 773676"/>
                                  <a:gd name="T60" fmla="*/ 311001 w 479256"/>
                                  <a:gd name="T61" fmla="*/ 406532 h 773676"/>
                                  <a:gd name="T62" fmla="*/ 285244 w 479256"/>
                                  <a:gd name="T63" fmla="*/ 380774 h 773676"/>
                                  <a:gd name="T64" fmla="*/ 278804 w 479256"/>
                                  <a:gd name="T65" fmla="*/ 361456 h 773676"/>
                                  <a:gd name="T66" fmla="*/ 291683 w 479256"/>
                                  <a:gd name="T67" fmla="*/ 303501 h 773676"/>
                                  <a:gd name="T68" fmla="*/ 298122 w 479256"/>
                                  <a:gd name="T69" fmla="*/ 284183 h 773676"/>
                                  <a:gd name="T70" fmla="*/ 323880 w 479256"/>
                                  <a:gd name="T71" fmla="*/ 277743 h 773676"/>
                                  <a:gd name="T72" fmla="*/ 343198 w 479256"/>
                                  <a:gd name="T73" fmla="*/ 251985 h 773676"/>
                                  <a:gd name="T74" fmla="*/ 394714 w 479256"/>
                                  <a:gd name="T75" fmla="*/ 206909 h 773676"/>
                                  <a:gd name="T76" fmla="*/ 426911 w 479256"/>
                                  <a:gd name="T77" fmla="*/ 161833 h 773676"/>
                                  <a:gd name="T78" fmla="*/ 446229 w 479256"/>
                                  <a:gd name="T79" fmla="*/ 123197 h 773676"/>
                                  <a:gd name="T80" fmla="*/ 471987 w 479256"/>
                                  <a:gd name="T81" fmla="*/ 45923 h 773676"/>
                                  <a:gd name="T82" fmla="*/ 471987 w 479256"/>
                                  <a:gd name="T83" fmla="*/ 847 h 773676"/>
                                  <a:gd name="T84" fmla="*/ 388275 w 479256"/>
                                  <a:gd name="T85" fmla="*/ 20166 h 773676"/>
                                  <a:gd name="T86" fmla="*/ 330320 w 479256"/>
                                  <a:gd name="T87" fmla="*/ 65242 h 773676"/>
                                  <a:gd name="T88" fmla="*/ 233728 w 479256"/>
                                  <a:gd name="T89" fmla="*/ 71681 h 773676"/>
                                  <a:gd name="T90" fmla="*/ 143576 w 479256"/>
                                  <a:gd name="T91" fmla="*/ 90999 h 77367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60000 65536"/>
                                  <a:gd name="T124" fmla="*/ 0 60000 65536"/>
                                  <a:gd name="T125" fmla="*/ 0 60000 65536"/>
                                  <a:gd name="T126" fmla="*/ 0 60000 65536"/>
                                  <a:gd name="T127" fmla="*/ 0 60000 65536"/>
                                  <a:gd name="T128" fmla="*/ 0 60000 65536"/>
                                  <a:gd name="T129" fmla="*/ 0 60000 65536"/>
                                  <a:gd name="T130" fmla="*/ 0 60000 65536"/>
                                  <a:gd name="T131" fmla="*/ 0 60000 65536"/>
                                  <a:gd name="T132" fmla="*/ 0 60000 65536"/>
                                  <a:gd name="T133" fmla="*/ 0 60000 65536"/>
                                  <a:gd name="T134" fmla="*/ 0 60000 65536"/>
                                  <a:gd name="T135" fmla="*/ 0 60000 65536"/>
                                  <a:gd name="T136" fmla="*/ 0 60000 65536"/>
                                  <a:gd name="T137" fmla="*/ 0 60000 65536"/>
                                </a:gdLst>
                                <a:ahLst/>
                                <a:cxnLst>
                                  <a:cxn ang="T92">
                                    <a:pos x="T0" y="T1"/>
                                  </a:cxn>
                                  <a:cxn ang="T93">
                                    <a:pos x="T2" y="T3"/>
                                  </a:cxn>
                                  <a:cxn ang="T94">
                                    <a:pos x="T4" y="T5"/>
                                  </a:cxn>
                                  <a:cxn ang="T95">
                                    <a:pos x="T6" y="T7"/>
                                  </a:cxn>
                                  <a:cxn ang="T96">
                                    <a:pos x="T8" y="T9"/>
                                  </a:cxn>
                                  <a:cxn ang="T97">
                                    <a:pos x="T10" y="T11"/>
                                  </a:cxn>
                                  <a:cxn ang="T98">
                                    <a:pos x="T12" y="T13"/>
                                  </a:cxn>
                                  <a:cxn ang="T99">
                                    <a:pos x="T14" y="T15"/>
                                  </a:cxn>
                                  <a:cxn ang="T100">
                                    <a:pos x="T16" y="T17"/>
                                  </a:cxn>
                                  <a:cxn ang="T101">
                                    <a:pos x="T18" y="T19"/>
                                  </a:cxn>
                                  <a:cxn ang="T102">
                                    <a:pos x="T20" y="T21"/>
                                  </a:cxn>
                                  <a:cxn ang="T103">
                                    <a:pos x="T22" y="T23"/>
                                  </a:cxn>
                                  <a:cxn ang="T104">
                                    <a:pos x="T24" y="T25"/>
                                  </a:cxn>
                                  <a:cxn ang="T105">
                                    <a:pos x="T26" y="T27"/>
                                  </a:cxn>
                                  <a:cxn ang="T106">
                                    <a:pos x="T28" y="T29"/>
                                  </a:cxn>
                                  <a:cxn ang="T107">
                                    <a:pos x="T30" y="T31"/>
                                  </a:cxn>
                                  <a:cxn ang="T108">
                                    <a:pos x="T32" y="T33"/>
                                  </a:cxn>
                                  <a:cxn ang="T109">
                                    <a:pos x="T34" y="T35"/>
                                  </a:cxn>
                                  <a:cxn ang="T110">
                                    <a:pos x="T36" y="T37"/>
                                  </a:cxn>
                                  <a:cxn ang="T111">
                                    <a:pos x="T38" y="T39"/>
                                  </a:cxn>
                                  <a:cxn ang="T112">
                                    <a:pos x="T40" y="T41"/>
                                  </a:cxn>
                                  <a:cxn ang="T113">
                                    <a:pos x="T42" y="T43"/>
                                  </a:cxn>
                                  <a:cxn ang="T114">
                                    <a:pos x="T44" y="T45"/>
                                  </a:cxn>
                                  <a:cxn ang="T115">
                                    <a:pos x="T46" y="T47"/>
                                  </a:cxn>
                                  <a:cxn ang="T116">
                                    <a:pos x="T48" y="T49"/>
                                  </a:cxn>
                                  <a:cxn ang="T117">
                                    <a:pos x="T50" y="T51"/>
                                  </a:cxn>
                                  <a:cxn ang="T118">
                                    <a:pos x="T52" y="T53"/>
                                  </a:cxn>
                                  <a:cxn ang="T119">
                                    <a:pos x="T54" y="T55"/>
                                  </a:cxn>
                                  <a:cxn ang="T120">
                                    <a:pos x="T56" y="T57"/>
                                  </a:cxn>
                                  <a:cxn ang="T121">
                                    <a:pos x="T58" y="T59"/>
                                  </a:cxn>
                                  <a:cxn ang="T122">
                                    <a:pos x="T60" y="T61"/>
                                  </a:cxn>
                                  <a:cxn ang="T123">
                                    <a:pos x="T62" y="T63"/>
                                  </a:cxn>
                                  <a:cxn ang="T124">
                                    <a:pos x="T64" y="T65"/>
                                  </a:cxn>
                                  <a:cxn ang="T125">
                                    <a:pos x="T66" y="T67"/>
                                  </a:cxn>
                                  <a:cxn ang="T126">
                                    <a:pos x="T68" y="T69"/>
                                  </a:cxn>
                                  <a:cxn ang="T127">
                                    <a:pos x="T70" y="T71"/>
                                  </a:cxn>
                                  <a:cxn ang="T128">
                                    <a:pos x="T72" y="T73"/>
                                  </a:cxn>
                                  <a:cxn ang="T129">
                                    <a:pos x="T74" y="T75"/>
                                  </a:cxn>
                                  <a:cxn ang="T130">
                                    <a:pos x="T76" y="T77"/>
                                  </a:cxn>
                                  <a:cxn ang="T131">
                                    <a:pos x="T78" y="T79"/>
                                  </a:cxn>
                                  <a:cxn ang="T132">
                                    <a:pos x="T80" y="T81"/>
                                  </a:cxn>
                                  <a:cxn ang="T133">
                                    <a:pos x="T82" y="T83"/>
                                  </a:cxn>
                                  <a:cxn ang="T134">
                                    <a:pos x="T84" y="T85"/>
                                  </a:cxn>
                                  <a:cxn ang="T135">
                                    <a:pos x="T86" y="T87"/>
                                  </a:cxn>
                                  <a:cxn ang="T136">
                                    <a:pos x="T88" y="T89"/>
                                  </a:cxn>
                                  <a:cxn ang="T137">
                                    <a:pos x="T90" y="T91"/>
                                  </a:cxn>
                                </a:cxnLst>
                                <a:rect l="0" t="0" r="r" b="b"/>
                                <a:pathLst>
                                  <a:path w="479256" h="773676">
                                    <a:moveTo>
                                      <a:pt x="143576" y="90999"/>
                                    </a:moveTo>
                                    <a:cubicBezTo>
                                      <a:pt x="109232" y="123196"/>
                                      <a:pt x="51277" y="227301"/>
                                      <a:pt x="27666" y="264864"/>
                                    </a:cubicBezTo>
                                    <a:cubicBezTo>
                                      <a:pt x="4055" y="302427"/>
                                      <a:pt x="1908" y="316380"/>
                                      <a:pt x="1908" y="316380"/>
                                    </a:cubicBezTo>
                                    <a:cubicBezTo>
                                      <a:pt x="-2385" y="330332"/>
                                      <a:pt x="1908" y="348577"/>
                                      <a:pt x="1908" y="348577"/>
                                    </a:cubicBezTo>
                                    <a:cubicBezTo>
                                      <a:pt x="4054" y="357163"/>
                                      <a:pt x="9421" y="358236"/>
                                      <a:pt x="14787" y="367895"/>
                                    </a:cubicBezTo>
                                    <a:cubicBezTo>
                                      <a:pt x="20153" y="377554"/>
                                      <a:pt x="34106" y="406532"/>
                                      <a:pt x="34106" y="406532"/>
                                    </a:cubicBezTo>
                                    <a:cubicBezTo>
                                      <a:pt x="40545" y="414045"/>
                                      <a:pt x="43765" y="408678"/>
                                      <a:pt x="53424" y="412971"/>
                                    </a:cubicBezTo>
                                    <a:cubicBezTo>
                                      <a:pt x="63083" y="417264"/>
                                      <a:pt x="92060" y="432290"/>
                                      <a:pt x="92060" y="432290"/>
                                    </a:cubicBezTo>
                                    <a:cubicBezTo>
                                      <a:pt x="107085" y="439803"/>
                                      <a:pt x="128551" y="451608"/>
                                      <a:pt x="143576" y="458047"/>
                                    </a:cubicBezTo>
                                    <a:cubicBezTo>
                                      <a:pt x="158601" y="464486"/>
                                      <a:pt x="165041" y="465560"/>
                                      <a:pt x="182213" y="470926"/>
                                    </a:cubicBezTo>
                                    <a:cubicBezTo>
                                      <a:pt x="199385" y="476292"/>
                                      <a:pt x="246607" y="490245"/>
                                      <a:pt x="246607" y="490245"/>
                                    </a:cubicBezTo>
                                    <a:cubicBezTo>
                                      <a:pt x="258413" y="495611"/>
                                      <a:pt x="257339" y="494537"/>
                                      <a:pt x="253046" y="503123"/>
                                    </a:cubicBezTo>
                                    <a:cubicBezTo>
                                      <a:pt x="248753" y="511709"/>
                                      <a:pt x="231581" y="526735"/>
                                      <a:pt x="220849" y="541760"/>
                                    </a:cubicBezTo>
                                    <a:cubicBezTo>
                                      <a:pt x="210117" y="556785"/>
                                      <a:pt x="200458" y="577177"/>
                                      <a:pt x="188652" y="593276"/>
                                    </a:cubicBezTo>
                                    <a:cubicBezTo>
                                      <a:pt x="176846" y="609375"/>
                                      <a:pt x="159674" y="624400"/>
                                      <a:pt x="150015" y="638352"/>
                                    </a:cubicBezTo>
                                    <a:cubicBezTo>
                                      <a:pt x="140356" y="652304"/>
                                      <a:pt x="140356" y="660890"/>
                                      <a:pt x="130697" y="676988"/>
                                    </a:cubicBezTo>
                                    <a:cubicBezTo>
                                      <a:pt x="121038" y="693087"/>
                                      <a:pt x="88840" y="731723"/>
                                      <a:pt x="92060" y="734943"/>
                                    </a:cubicBezTo>
                                    <a:cubicBezTo>
                                      <a:pt x="95280" y="738163"/>
                                      <a:pt x="144649" y="694161"/>
                                      <a:pt x="150015" y="696307"/>
                                    </a:cubicBezTo>
                                    <a:cubicBezTo>
                                      <a:pt x="155381" y="698454"/>
                                      <a:pt x="121038" y="742456"/>
                                      <a:pt x="124258" y="747822"/>
                                    </a:cubicBezTo>
                                    <a:cubicBezTo>
                                      <a:pt x="127478" y="753188"/>
                                      <a:pt x="163968" y="724211"/>
                                      <a:pt x="169334" y="728504"/>
                                    </a:cubicBezTo>
                                    <a:cubicBezTo>
                                      <a:pt x="174700" y="732797"/>
                                      <a:pt x="153235" y="771434"/>
                                      <a:pt x="156455" y="773580"/>
                                    </a:cubicBezTo>
                                    <a:cubicBezTo>
                                      <a:pt x="159675" y="775726"/>
                                      <a:pt x="188652" y="741383"/>
                                      <a:pt x="188652" y="741383"/>
                                    </a:cubicBezTo>
                                    <a:cubicBezTo>
                                      <a:pt x="198311" y="731724"/>
                                      <a:pt x="203678" y="730650"/>
                                      <a:pt x="214410" y="715625"/>
                                    </a:cubicBezTo>
                                    <a:cubicBezTo>
                                      <a:pt x="225142" y="700600"/>
                                      <a:pt x="240167" y="671621"/>
                                      <a:pt x="253046" y="651230"/>
                                    </a:cubicBezTo>
                                    <a:cubicBezTo>
                                      <a:pt x="265925" y="630839"/>
                                      <a:pt x="291683" y="593276"/>
                                      <a:pt x="291683" y="593276"/>
                                    </a:cubicBezTo>
                                    <a:cubicBezTo>
                                      <a:pt x="302416" y="579324"/>
                                      <a:pt x="317441" y="567518"/>
                                      <a:pt x="317441" y="567518"/>
                                    </a:cubicBezTo>
                                    <a:cubicBezTo>
                                      <a:pt x="322807" y="561079"/>
                                      <a:pt x="315294" y="565371"/>
                                      <a:pt x="323880" y="554639"/>
                                    </a:cubicBezTo>
                                    <a:cubicBezTo>
                                      <a:pt x="332466" y="543907"/>
                                      <a:pt x="356077" y="519222"/>
                                      <a:pt x="368956" y="503123"/>
                                    </a:cubicBezTo>
                                    <a:cubicBezTo>
                                      <a:pt x="381835" y="487024"/>
                                      <a:pt x="401153" y="458047"/>
                                      <a:pt x="401153" y="458047"/>
                                    </a:cubicBezTo>
                                    <a:cubicBezTo>
                                      <a:pt x="401153" y="446242"/>
                                      <a:pt x="383981" y="440876"/>
                                      <a:pt x="368956" y="432290"/>
                                    </a:cubicBezTo>
                                    <a:cubicBezTo>
                                      <a:pt x="353931" y="423704"/>
                                      <a:pt x="311001" y="406532"/>
                                      <a:pt x="311001" y="406532"/>
                                    </a:cubicBezTo>
                                    <a:cubicBezTo>
                                      <a:pt x="297049" y="397946"/>
                                      <a:pt x="285244" y="380774"/>
                                      <a:pt x="285244" y="380774"/>
                                    </a:cubicBezTo>
                                    <a:cubicBezTo>
                                      <a:pt x="279878" y="373261"/>
                                      <a:pt x="277731" y="374335"/>
                                      <a:pt x="278804" y="361456"/>
                                    </a:cubicBezTo>
                                    <a:cubicBezTo>
                                      <a:pt x="279877" y="348577"/>
                                      <a:pt x="288463" y="316380"/>
                                      <a:pt x="291683" y="303501"/>
                                    </a:cubicBezTo>
                                    <a:cubicBezTo>
                                      <a:pt x="294903" y="290622"/>
                                      <a:pt x="298122" y="284183"/>
                                      <a:pt x="298122" y="284183"/>
                                    </a:cubicBezTo>
                                    <a:cubicBezTo>
                                      <a:pt x="303488" y="279890"/>
                                      <a:pt x="323880" y="277743"/>
                                      <a:pt x="323880" y="277743"/>
                                    </a:cubicBezTo>
                                    <a:cubicBezTo>
                                      <a:pt x="331393" y="272377"/>
                                      <a:pt x="331392" y="263791"/>
                                      <a:pt x="343198" y="251985"/>
                                    </a:cubicBezTo>
                                    <a:cubicBezTo>
                                      <a:pt x="355004" y="240179"/>
                                      <a:pt x="380762" y="221934"/>
                                      <a:pt x="394714" y="206909"/>
                                    </a:cubicBezTo>
                                    <a:cubicBezTo>
                                      <a:pt x="408666" y="191884"/>
                                      <a:pt x="418325" y="175785"/>
                                      <a:pt x="426911" y="161833"/>
                                    </a:cubicBezTo>
                                    <a:cubicBezTo>
                                      <a:pt x="435497" y="147881"/>
                                      <a:pt x="438716" y="142515"/>
                                      <a:pt x="446229" y="123197"/>
                                    </a:cubicBezTo>
                                    <a:cubicBezTo>
                                      <a:pt x="453742" y="103879"/>
                                      <a:pt x="467694" y="66315"/>
                                      <a:pt x="471987" y="45923"/>
                                    </a:cubicBezTo>
                                    <a:cubicBezTo>
                                      <a:pt x="476280" y="25531"/>
                                      <a:pt x="485939" y="5140"/>
                                      <a:pt x="471987" y="847"/>
                                    </a:cubicBezTo>
                                    <a:cubicBezTo>
                                      <a:pt x="458035" y="-3446"/>
                                      <a:pt x="411886" y="9434"/>
                                      <a:pt x="388275" y="20166"/>
                                    </a:cubicBezTo>
                                    <a:cubicBezTo>
                                      <a:pt x="364664" y="30898"/>
                                      <a:pt x="356078" y="56656"/>
                                      <a:pt x="330320" y="65242"/>
                                    </a:cubicBezTo>
                                    <a:cubicBezTo>
                                      <a:pt x="304562" y="73828"/>
                                      <a:pt x="268072" y="67388"/>
                                      <a:pt x="233728" y="71681"/>
                                    </a:cubicBezTo>
                                    <a:cubicBezTo>
                                      <a:pt x="199384" y="75974"/>
                                      <a:pt x="177920" y="58802"/>
                                      <a:pt x="143576" y="90999"/>
                                    </a:cubicBezTo>
                                    <a:close/>
                                  </a:path>
                                </a:pathLst>
                              </a:custGeom>
                              <a:gradFill flip="none" rotWithShape="1">
                                <a:gsLst>
                                  <a:gs pos="0">
                                    <a:srgbClr val="562100"/>
                                  </a:gs>
                                  <a:gs pos="50000">
                                    <a:srgbClr val="7F3400"/>
                                  </a:gs>
                                  <a:gs pos="100000">
                                    <a:srgbClr val="983F02"/>
                                  </a:gs>
                                </a:gsLst>
                                <a:path path="circle">
                                  <a:fillToRect l="50000" t="50000" r="50000" b="50000"/>
                                </a:path>
                                <a:tileRect/>
                              </a:gradFill>
                              <a:ln w="12700" cap="flat" cmpd="sng" algn="ctr">
                                <a:solidFill>
                                  <a:srgbClr val="843C0C"/>
                                </a:solidFill>
                                <a:prstDash val="solid"/>
                                <a:miter lim="800000"/>
                                <a:headEnd/>
                                <a:tailEnd/>
                              </a:ln>
                            </p:spPr>
                            <p:txBody>
                              <a:bodyPr rot="0" vert="horz" wrap="square" lIns="91440" tIns="45720" rIns="91440" bIns="45720" anchor="ctr" anchorCtr="0" upright="1"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</p:grpSp>
                    </p:grpSp>
                  </p:grpSp>
                  <p:sp>
                    <p:nvSpPr>
                      <p:cNvPr id="362" name="Freeform 361"/>
                      <p:cNvSpPr>
                        <a:spLocks/>
                      </p:cNvSpPr>
                      <p:nvPr/>
                    </p:nvSpPr>
                    <p:spPr bwMode="auto">
                      <a:xfrm rot="2922182">
                        <a:off x="4191907" y="3643993"/>
                        <a:ext cx="571500" cy="205740"/>
                      </a:xfrm>
                      <a:custGeom>
                        <a:avLst/>
                        <a:gdLst>
                          <a:gd name="T0" fmla="*/ 199 w 244897"/>
                          <a:gd name="T1" fmla="*/ 6724 h 140530"/>
                          <a:gd name="T2" fmla="*/ 70911 w 244897"/>
                          <a:gd name="T3" fmla="*/ 2780 h 140530"/>
                          <a:gd name="T4" fmla="*/ 128766 w 244897"/>
                          <a:gd name="T5" fmla="*/ 2780 h 140530"/>
                          <a:gd name="T6" fmla="*/ 193049 w 244897"/>
                          <a:gd name="T7" fmla="*/ 38266 h 140530"/>
                          <a:gd name="T8" fmla="*/ 218762 w 244897"/>
                          <a:gd name="T9" fmla="*/ 65866 h 140530"/>
                          <a:gd name="T10" fmla="*/ 244475 w 244897"/>
                          <a:gd name="T11" fmla="*/ 85580 h 140530"/>
                          <a:gd name="T12" fmla="*/ 212333 w 244897"/>
                          <a:gd name="T13" fmla="*/ 77695 h 140530"/>
                          <a:gd name="T14" fmla="*/ 173764 w 244897"/>
                          <a:gd name="T15" fmla="*/ 54038 h 140530"/>
                          <a:gd name="T16" fmla="*/ 154478 w 244897"/>
                          <a:gd name="T17" fmla="*/ 38266 h 140530"/>
                          <a:gd name="T18" fmla="*/ 109480 w 244897"/>
                          <a:gd name="T19" fmla="*/ 30380 h 140530"/>
                          <a:gd name="T20" fmla="*/ 103052 w 244897"/>
                          <a:gd name="T21" fmla="*/ 30380 h 140530"/>
                          <a:gd name="T22" fmla="*/ 51625 w 244897"/>
                          <a:gd name="T23" fmla="*/ 22495 h 140530"/>
                          <a:gd name="T24" fmla="*/ 199 w 244897"/>
                          <a:gd name="T25" fmla="*/ 6724 h 140530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0" t="0" r="r" b="b"/>
                        <a:pathLst>
                          <a:path w="244897" h="140530">
                            <a:moveTo>
                              <a:pt x="199" y="10981"/>
                            </a:moveTo>
                            <a:cubicBezTo>
                              <a:pt x="3419" y="5615"/>
                              <a:pt x="49568" y="5614"/>
                              <a:pt x="71033" y="4541"/>
                            </a:cubicBezTo>
                            <a:cubicBezTo>
                              <a:pt x="92498" y="3468"/>
                              <a:pt x="108597" y="-5118"/>
                              <a:pt x="128988" y="4541"/>
                            </a:cubicBezTo>
                            <a:cubicBezTo>
                              <a:pt x="149379" y="14200"/>
                              <a:pt x="178357" y="45324"/>
                              <a:pt x="193382" y="62496"/>
                            </a:cubicBezTo>
                            <a:cubicBezTo>
                              <a:pt x="208407" y="79668"/>
                              <a:pt x="210554" y="94693"/>
                              <a:pt x="219140" y="107572"/>
                            </a:cubicBezTo>
                            <a:cubicBezTo>
                              <a:pt x="227726" y="120451"/>
                              <a:pt x="244897" y="139769"/>
                              <a:pt x="244897" y="139769"/>
                            </a:cubicBezTo>
                            <a:cubicBezTo>
                              <a:pt x="243824" y="142989"/>
                              <a:pt x="224506" y="135477"/>
                              <a:pt x="212700" y="126891"/>
                            </a:cubicBezTo>
                            <a:cubicBezTo>
                              <a:pt x="200895" y="118305"/>
                              <a:pt x="183723" y="98986"/>
                              <a:pt x="174064" y="88254"/>
                            </a:cubicBezTo>
                            <a:cubicBezTo>
                              <a:pt x="164405" y="77522"/>
                              <a:pt x="165477" y="68935"/>
                              <a:pt x="154745" y="62496"/>
                            </a:cubicBezTo>
                            <a:cubicBezTo>
                              <a:pt x="144013" y="56057"/>
                              <a:pt x="109669" y="49617"/>
                              <a:pt x="109669" y="49617"/>
                            </a:cubicBezTo>
                            <a:cubicBezTo>
                              <a:pt x="101083" y="47471"/>
                              <a:pt x="112889" y="51763"/>
                              <a:pt x="103230" y="49617"/>
                            </a:cubicBezTo>
                            <a:cubicBezTo>
                              <a:pt x="93571" y="47471"/>
                              <a:pt x="69959" y="39958"/>
                              <a:pt x="51714" y="36738"/>
                            </a:cubicBezTo>
                            <a:cubicBezTo>
                              <a:pt x="33469" y="33518"/>
                              <a:pt x="-3021" y="16347"/>
                              <a:pt x="199" y="10981"/>
                            </a:cubicBezTo>
                            <a:close/>
                          </a:path>
                        </a:pathLst>
                      </a:custGeom>
                      <a:solidFill>
                        <a:srgbClr val="BA6D4E"/>
                      </a:solidFill>
                      <a:ln w="12700">
                        <a:solidFill>
                          <a:srgbClr val="672F0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ctr" anchorCtr="0" upright="1"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  <p:sp>
                <p:nvSpPr>
                  <p:cNvPr id="355" name="Freeform 354"/>
                  <p:cNvSpPr>
                    <a:spLocks/>
                  </p:cNvSpPr>
                  <p:nvPr/>
                </p:nvSpPr>
                <p:spPr bwMode="auto">
                  <a:xfrm rot="3152863" flipV="1">
                    <a:off x="2232931" y="1764847"/>
                    <a:ext cx="472441" cy="184267"/>
                  </a:xfrm>
                  <a:custGeom>
                    <a:avLst/>
                    <a:gdLst>
                      <a:gd name="T0" fmla="*/ 102861 w 230483"/>
                      <a:gd name="T1" fmla="*/ 6488 h 122425"/>
                      <a:gd name="T2" fmla="*/ 19370 w 230483"/>
                      <a:gd name="T3" fmla="*/ 38552 h 122425"/>
                      <a:gd name="T4" fmla="*/ 12948 w 230483"/>
                      <a:gd name="T5" fmla="*/ 57791 h 122425"/>
                      <a:gd name="T6" fmla="*/ 104 w 230483"/>
                      <a:gd name="T7" fmla="*/ 89856 h 122425"/>
                      <a:gd name="T8" fmla="*/ 6526 w 230483"/>
                      <a:gd name="T9" fmla="*/ 121920 h 122425"/>
                      <a:gd name="T10" fmla="*/ 6526 w 230483"/>
                      <a:gd name="T11" fmla="*/ 121920 h 122425"/>
                      <a:gd name="T12" fmla="*/ 70748 w 230483"/>
                      <a:gd name="T13" fmla="*/ 109094 h 122425"/>
                      <a:gd name="T14" fmla="*/ 96438 w 230483"/>
                      <a:gd name="T15" fmla="*/ 77030 h 122425"/>
                      <a:gd name="T16" fmla="*/ 224884 w 230483"/>
                      <a:gd name="T17" fmla="*/ 19314 h 122425"/>
                      <a:gd name="T18" fmla="*/ 205618 w 230483"/>
                      <a:gd name="T19" fmla="*/ 12901 h 122425"/>
                      <a:gd name="T20" fmla="*/ 167083 w 230483"/>
                      <a:gd name="T21" fmla="*/ 75 h 122425"/>
                      <a:gd name="T22" fmla="*/ 102861 w 230483"/>
                      <a:gd name="T23" fmla="*/ 6488 h 12242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230483" h="122425">
                        <a:moveTo>
                          <a:pt x="103135" y="6515"/>
                        </a:moveTo>
                        <a:cubicBezTo>
                          <a:pt x="78450" y="12955"/>
                          <a:pt x="19422" y="38712"/>
                          <a:pt x="19422" y="38712"/>
                        </a:cubicBezTo>
                        <a:cubicBezTo>
                          <a:pt x="4397" y="47298"/>
                          <a:pt x="16203" y="49444"/>
                          <a:pt x="12983" y="58030"/>
                        </a:cubicBezTo>
                        <a:cubicBezTo>
                          <a:pt x="9763" y="66616"/>
                          <a:pt x="104" y="90228"/>
                          <a:pt x="104" y="90228"/>
                        </a:cubicBezTo>
                        <a:cubicBezTo>
                          <a:pt x="-969" y="100961"/>
                          <a:pt x="6543" y="122425"/>
                          <a:pt x="6543" y="122425"/>
                        </a:cubicBezTo>
                        <a:lnTo>
                          <a:pt x="6543" y="122425"/>
                        </a:lnTo>
                        <a:cubicBezTo>
                          <a:pt x="17275" y="120279"/>
                          <a:pt x="55912" y="117059"/>
                          <a:pt x="70937" y="109546"/>
                        </a:cubicBezTo>
                        <a:cubicBezTo>
                          <a:pt x="85962" y="102033"/>
                          <a:pt x="70937" y="92374"/>
                          <a:pt x="96695" y="77349"/>
                        </a:cubicBezTo>
                        <a:cubicBezTo>
                          <a:pt x="122453" y="62324"/>
                          <a:pt x="225484" y="19394"/>
                          <a:pt x="225484" y="19394"/>
                        </a:cubicBezTo>
                        <a:cubicBezTo>
                          <a:pt x="243729" y="8662"/>
                          <a:pt x="206166" y="12954"/>
                          <a:pt x="206166" y="12954"/>
                        </a:cubicBezTo>
                        <a:cubicBezTo>
                          <a:pt x="196507" y="9734"/>
                          <a:pt x="182554" y="-998"/>
                          <a:pt x="167529" y="75"/>
                        </a:cubicBezTo>
                        <a:cubicBezTo>
                          <a:pt x="152504" y="1148"/>
                          <a:pt x="127820" y="75"/>
                          <a:pt x="103135" y="6515"/>
                        </a:cubicBezTo>
                        <a:close/>
                      </a:path>
                    </a:pathLst>
                  </a:custGeom>
                  <a:solidFill>
                    <a:srgbClr val="BA6D4E"/>
                  </a:solidFill>
                  <a:ln w="12700">
                    <a:solidFill>
                      <a:sysClr val="windowText" lastClr="000000">
                        <a:lumMod val="100000"/>
                        <a:lumOff val="0"/>
                      </a:sysClr>
                    </a:solidFill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ctr" anchorCtr="0" upright="1"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56" name="Freeform 355"/>
                  <p:cNvSpPr>
                    <a:spLocks/>
                  </p:cNvSpPr>
                  <p:nvPr/>
                </p:nvSpPr>
                <p:spPr bwMode="auto">
                  <a:xfrm rot="1299898" flipV="1">
                    <a:off x="2264228" y="1651908"/>
                    <a:ext cx="516692" cy="202033"/>
                  </a:xfrm>
                  <a:custGeom>
                    <a:avLst/>
                    <a:gdLst>
                      <a:gd name="T0" fmla="*/ 102861 w 230483"/>
                      <a:gd name="T1" fmla="*/ 6488 h 122425"/>
                      <a:gd name="T2" fmla="*/ 19370 w 230483"/>
                      <a:gd name="T3" fmla="*/ 38552 h 122425"/>
                      <a:gd name="T4" fmla="*/ 12948 w 230483"/>
                      <a:gd name="T5" fmla="*/ 57791 h 122425"/>
                      <a:gd name="T6" fmla="*/ 104 w 230483"/>
                      <a:gd name="T7" fmla="*/ 89856 h 122425"/>
                      <a:gd name="T8" fmla="*/ 6526 w 230483"/>
                      <a:gd name="T9" fmla="*/ 121920 h 122425"/>
                      <a:gd name="T10" fmla="*/ 6526 w 230483"/>
                      <a:gd name="T11" fmla="*/ 121920 h 122425"/>
                      <a:gd name="T12" fmla="*/ 70748 w 230483"/>
                      <a:gd name="T13" fmla="*/ 109094 h 122425"/>
                      <a:gd name="T14" fmla="*/ 96438 w 230483"/>
                      <a:gd name="T15" fmla="*/ 77030 h 122425"/>
                      <a:gd name="T16" fmla="*/ 224884 w 230483"/>
                      <a:gd name="T17" fmla="*/ 19314 h 122425"/>
                      <a:gd name="T18" fmla="*/ 205618 w 230483"/>
                      <a:gd name="T19" fmla="*/ 12901 h 122425"/>
                      <a:gd name="T20" fmla="*/ 167083 w 230483"/>
                      <a:gd name="T21" fmla="*/ 75 h 122425"/>
                      <a:gd name="T22" fmla="*/ 102861 w 230483"/>
                      <a:gd name="T23" fmla="*/ 6488 h 12242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230483" h="122425">
                        <a:moveTo>
                          <a:pt x="103135" y="6515"/>
                        </a:moveTo>
                        <a:cubicBezTo>
                          <a:pt x="78450" y="12955"/>
                          <a:pt x="19422" y="38712"/>
                          <a:pt x="19422" y="38712"/>
                        </a:cubicBezTo>
                        <a:cubicBezTo>
                          <a:pt x="4397" y="47298"/>
                          <a:pt x="16203" y="49444"/>
                          <a:pt x="12983" y="58030"/>
                        </a:cubicBezTo>
                        <a:cubicBezTo>
                          <a:pt x="9763" y="66616"/>
                          <a:pt x="104" y="90228"/>
                          <a:pt x="104" y="90228"/>
                        </a:cubicBezTo>
                        <a:cubicBezTo>
                          <a:pt x="-969" y="100961"/>
                          <a:pt x="6543" y="122425"/>
                          <a:pt x="6543" y="122425"/>
                        </a:cubicBezTo>
                        <a:lnTo>
                          <a:pt x="6543" y="122425"/>
                        </a:lnTo>
                        <a:cubicBezTo>
                          <a:pt x="17275" y="120279"/>
                          <a:pt x="55912" y="117059"/>
                          <a:pt x="70937" y="109546"/>
                        </a:cubicBezTo>
                        <a:cubicBezTo>
                          <a:pt x="85962" y="102033"/>
                          <a:pt x="70937" y="92374"/>
                          <a:pt x="96695" y="77349"/>
                        </a:cubicBezTo>
                        <a:cubicBezTo>
                          <a:pt x="122453" y="62324"/>
                          <a:pt x="225484" y="19394"/>
                          <a:pt x="225484" y="19394"/>
                        </a:cubicBezTo>
                        <a:cubicBezTo>
                          <a:pt x="243729" y="8662"/>
                          <a:pt x="206166" y="12954"/>
                          <a:pt x="206166" y="12954"/>
                        </a:cubicBezTo>
                        <a:cubicBezTo>
                          <a:pt x="196507" y="9734"/>
                          <a:pt x="182554" y="-998"/>
                          <a:pt x="167529" y="75"/>
                        </a:cubicBezTo>
                        <a:cubicBezTo>
                          <a:pt x="152504" y="1148"/>
                          <a:pt x="127820" y="75"/>
                          <a:pt x="103135" y="6515"/>
                        </a:cubicBezTo>
                        <a:close/>
                      </a:path>
                    </a:pathLst>
                  </a:custGeom>
                  <a:solidFill>
                    <a:srgbClr val="BA6D4E"/>
                  </a:solidFill>
                  <a:ln w="12700">
                    <a:solidFill>
                      <a:srgbClr val="672F09"/>
                    </a:solidFill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ctr" anchorCtr="0" upright="1"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357" name="Freeform 356"/>
                  <p:cNvSpPr>
                    <a:spLocks/>
                  </p:cNvSpPr>
                  <p:nvPr/>
                </p:nvSpPr>
                <p:spPr bwMode="auto">
                  <a:xfrm rot="5184340" flipV="1">
                    <a:off x="2069646" y="1538968"/>
                    <a:ext cx="469900" cy="157480"/>
                  </a:xfrm>
                  <a:custGeom>
                    <a:avLst/>
                    <a:gdLst>
                      <a:gd name="T0" fmla="*/ 102861 w 230483"/>
                      <a:gd name="T1" fmla="*/ 6488 h 122425"/>
                      <a:gd name="T2" fmla="*/ 19370 w 230483"/>
                      <a:gd name="T3" fmla="*/ 38552 h 122425"/>
                      <a:gd name="T4" fmla="*/ 12948 w 230483"/>
                      <a:gd name="T5" fmla="*/ 57791 h 122425"/>
                      <a:gd name="T6" fmla="*/ 104 w 230483"/>
                      <a:gd name="T7" fmla="*/ 89856 h 122425"/>
                      <a:gd name="T8" fmla="*/ 6526 w 230483"/>
                      <a:gd name="T9" fmla="*/ 121920 h 122425"/>
                      <a:gd name="T10" fmla="*/ 6526 w 230483"/>
                      <a:gd name="T11" fmla="*/ 121920 h 122425"/>
                      <a:gd name="T12" fmla="*/ 70748 w 230483"/>
                      <a:gd name="T13" fmla="*/ 109094 h 122425"/>
                      <a:gd name="T14" fmla="*/ 96438 w 230483"/>
                      <a:gd name="T15" fmla="*/ 77030 h 122425"/>
                      <a:gd name="T16" fmla="*/ 224884 w 230483"/>
                      <a:gd name="T17" fmla="*/ 19314 h 122425"/>
                      <a:gd name="T18" fmla="*/ 205618 w 230483"/>
                      <a:gd name="T19" fmla="*/ 12901 h 122425"/>
                      <a:gd name="T20" fmla="*/ 167083 w 230483"/>
                      <a:gd name="T21" fmla="*/ 75 h 122425"/>
                      <a:gd name="T22" fmla="*/ 102861 w 230483"/>
                      <a:gd name="T23" fmla="*/ 6488 h 12242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230483" h="122425">
                        <a:moveTo>
                          <a:pt x="103135" y="6515"/>
                        </a:moveTo>
                        <a:cubicBezTo>
                          <a:pt x="78450" y="12955"/>
                          <a:pt x="19422" y="38712"/>
                          <a:pt x="19422" y="38712"/>
                        </a:cubicBezTo>
                        <a:cubicBezTo>
                          <a:pt x="4397" y="47298"/>
                          <a:pt x="16203" y="49444"/>
                          <a:pt x="12983" y="58030"/>
                        </a:cubicBezTo>
                        <a:cubicBezTo>
                          <a:pt x="9763" y="66616"/>
                          <a:pt x="104" y="90228"/>
                          <a:pt x="104" y="90228"/>
                        </a:cubicBezTo>
                        <a:cubicBezTo>
                          <a:pt x="-969" y="100961"/>
                          <a:pt x="6543" y="122425"/>
                          <a:pt x="6543" y="122425"/>
                        </a:cubicBezTo>
                        <a:lnTo>
                          <a:pt x="6543" y="122425"/>
                        </a:lnTo>
                        <a:cubicBezTo>
                          <a:pt x="17275" y="120279"/>
                          <a:pt x="55912" y="117059"/>
                          <a:pt x="70937" y="109546"/>
                        </a:cubicBezTo>
                        <a:cubicBezTo>
                          <a:pt x="85962" y="102033"/>
                          <a:pt x="70937" y="92374"/>
                          <a:pt x="96695" y="77349"/>
                        </a:cubicBezTo>
                        <a:cubicBezTo>
                          <a:pt x="122453" y="62324"/>
                          <a:pt x="225484" y="19394"/>
                          <a:pt x="225484" y="19394"/>
                        </a:cubicBezTo>
                        <a:cubicBezTo>
                          <a:pt x="243729" y="8662"/>
                          <a:pt x="206166" y="12954"/>
                          <a:pt x="206166" y="12954"/>
                        </a:cubicBezTo>
                        <a:cubicBezTo>
                          <a:pt x="196507" y="9734"/>
                          <a:pt x="182554" y="-998"/>
                          <a:pt x="167529" y="75"/>
                        </a:cubicBezTo>
                        <a:cubicBezTo>
                          <a:pt x="152504" y="1148"/>
                          <a:pt x="127820" y="75"/>
                          <a:pt x="103135" y="6515"/>
                        </a:cubicBezTo>
                        <a:close/>
                      </a:path>
                    </a:pathLst>
                  </a:custGeom>
                  <a:solidFill>
                    <a:srgbClr val="BA6D4E"/>
                  </a:solidFill>
                  <a:ln w="12700">
                    <a:solidFill>
                      <a:srgbClr val="672F09"/>
                    </a:solidFill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ctr" anchorCtr="0" upright="1"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324" name="Group 323"/>
                <p:cNvGrpSpPr/>
                <p:nvPr/>
              </p:nvGrpSpPr>
              <p:grpSpPr>
                <a:xfrm>
                  <a:off x="2743200" y="0"/>
                  <a:ext cx="1610994" cy="2957829"/>
                  <a:chOff x="0" y="0"/>
                  <a:chExt cx="1611177" cy="2957829"/>
                </a:xfrm>
              </p:grpSpPr>
              <p:grpSp>
                <p:nvGrpSpPr>
                  <p:cNvPr id="325" name="Group 324"/>
                  <p:cNvGrpSpPr>
                    <a:grpSpLocks/>
                  </p:cNvGrpSpPr>
                  <p:nvPr/>
                </p:nvGrpSpPr>
                <p:grpSpPr>
                  <a:xfrm rot="1030660">
                    <a:off x="129722" y="0"/>
                    <a:ext cx="1481455" cy="2957829"/>
                    <a:chOff x="502276" y="0"/>
                    <a:chExt cx="903575" cy="1887410"/>
                  </a:xfrm>
                </p:grpSpPr>
                <p:grpSp>
                  <p:nvGrpSpPr>
                    <p:cNvPr id="329" name="Group 328"/>
                    <p:cNvGrpSpPr/>
                    <p:nvPr/>
                  </p:nvGrpSpPr>
                  <p:grpSpPr>
                    <a:xfrm>
                      <a:off x="579549" y="811370"/>
                      <a:ext cx="826302" cy="1076040"/>
                      <a:chOff x="579549" y="38637"/>
                      <a:chExt cx="826302" cy="1076040"/>
                    </a:xfrm>
                  </p:grpSpPr>
                  <p:grpSp>
                    <p:nvGrpSpPr>
                      <p:cNvPr id="350" name="Group 349"/>
                      <p:cNvGrpSpPr/>
                      <p:nvPr/>
                    </p:nvGrpSpPr>
                    <p:grpSpPr>
                      <a:xfrm>
                        <a:off x="829150" y="538098"/>
                        <a:ext cx="576701" cy="576579"/>
                        <a:chOff x="553792" y="38637"/>
                        <a:chExt cx="546449" cy="527130"/>
                      </a:xfrm>
                    </p:grpSpPr>
                    <p:sp>
                      <p:nvSpPr>
                        <p:cNvPr id="352" name="Freeform 351"/>
                        <p:cNvSpPr/>
                        <p:nvPr/>
                      </p:nvSpPr>
                      <p:spPr>
                        <a:xfrm rot="21151513">
                          <a:off x="553792" y="38637"/>
                          <a:ext cx="410287" cy="508858"/>
                        </a:xfrm>
                        <a:custGeom>
                          <a:avLst/>
                          <a:gdLst>
                            <a:gd name="connsiteX0" fmla="*/ 8643 w 410287"/>
                            <a:gd name="connsiteY0" fmla="*/ 17752 h 508858"/>
                            <a:gd name="connsiteX1" fmla="*/ 27961 w 410287"/>
                            <a:gd name="connsiteY1" fmla="*/ 178738 h 508858"/>
                            <a:gd name="connsiteX2" fmla="*/ 21522 w 410287"/>
                            <a:gd name="connsiteY2" fmla="*/ 281769 h 508858"/>
                            <a:gd name="connsiteX3" fmla="*/ 8643 w 410287"/>
                            <a:gd name="connsiteY3" fmla="*/ 378360 h 508858"/>
                            <a:gd name="connsiteX4" fmla="*/ 40840 w 410287"/>
                            <a:gd name="connsiteY4" fmla="*/ 500710 h 508858"/>
                            <a:gd name="connsiteX5" fmla="*/ 92356 w 410287"/>
                            <a:gd name="connsiteY5" fmla="*/ 494270 h 508858"/>
                            <a:gd name="connsiteX6" fmla="*/ 163190 w 410287"/>
                            <a:gd name="connsiteY6" fmla="*/ 468512 h 508858"/>
                            <a:gd name="connsiteX7" fmla="*/ 214705 w 410287"/>
                            <a:gd name="connsiteY7" fmla="*/ 455633 h 508858"/>
                            <a:gd name="connsiteX8" fmla="*/ 349933 w 410287"/>
                            <a:gd name="connsiteY8" fmla="*/ 384800 h 508858"/>
                            <a:gd name="connsiteX9" fmla="*/ 401449 w 410287"/>
                            <a:gd name="connsiteY9" fmla="*/ 333284 h 508858"/>
                            <a:gd name="connsiteX10" fmla="*/ 407888 w 410287"/>
                            <a:gd name="connsiteY10" fmla="*/ 307526 h 508858"/>
                            <a:gd name="connsiteX11" fmla="*/ 375691 w 410287"/>
                            <a:gd name="connsiteY11" fmla="*/ 262450 h 508858"/>
                            <a:gd name="connsiteX12" fmla="*/ 317736 w 410287"/>
                            <a:gd name="connsiteY12" fmla="*/ 281769 h 508858"/>
                            <a:gd name="connsiteX13" fmla="*/ 221144 w 410287"/>
                            <a:gd name="connsiteY13" fmla="*/ 320405 h 508858"/>
                            <a:gd name="connsiteX14" fmla="*/ 143871 w 410287"/>
                            <a:gd name="connsiteY14" fmla="*/ 365481 h 508858"/>
                            <a:gd name="connsiteX15" fmla="*/ 124553 w 410287"/>
                            <a:gd name="connsiteY15" fmla="*/ 397679 h 508858"/>
                            <a:gd name="connsiteX16" fmla="*/ 150311 w 410287"/>
                            <a:gd name="connsiteY16" fmla="*/ 359042 h 508858"/>
                            <a:gd name="connsiteX17" fmla="*/ 188947 w 410287"/>
                            <a:gd name="connsiteY17" fmla="*/ 275329 h 508858"/>
                            <a:gd name="connsiteX18" fmla="*/ 195387 w 410287"/>
                            <a:gd name="connsiteY18" fmla="*/ 217374 h 508858"/>
                            <a:gd name="connsiteX19" fmla="*/ 201826 w 410287"/>
                            <a:gd name="connsiteY19" fmla="*/ 75707 h 508858"/>
                            <a:gd name="connsiteX20" fmla="*/ 188947 w 410287"/>
                            <a:gd name="connsiteY20" fmla="*/ 11312 h 508858"/>
                            <a:gd name="connsiteX21" fmla="*/ 8643 w 410287"/>
                            <a:gd name="connsiteY21" fmla="*/ 17752 h 5088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410287" h="508858">
                              <a:moveTo>
                                <a:pt x="8643" y="17752"/>
                              </a:moveTo>
                              <a:cubicBezTo>
                                <a:pt x="-18188" y="45656"/>
                                <a:pt x="25815" y="134735"/>
                                <a:pt x="27961" y="178738"/>
                              </a:cubicBezTo>
                              <a:cubicBezTo>
                                <a:pt x="30107" y="222741"/>
                                <a:pt x="24742" y="248499"/>
                                <a:pt x="21522" y="281769"/>
                              </a:cubicBezTo>
                              <a:cubicBezTo>
                                <a:pt x="18302" y="315039"/>
                                <a:pt x="5423" y="341870"/>
                                <a:pt x="8643" y="378360"/>
                              </a:cubicBezTo>
                              <a:cubicBezTo>
                                <a:pt x="11863" y="414850"/>
                                <a:pt x="26888" y="481392"/>
                                <a:pt x="40840" y="500710"/>
                              </a:cubicBezTo>
                              <a:cubicBezTo>
                                <a:pt x="54792" y="520028"/>
                                <a:pt x="71964" y="499636"/>
                                <a:pt x="92356" y="494270"/>
                              </a:cubicBezTo>
                              <a:cubicBezTo>
                                <a:pt x="112748" y="488904"/>
                                <a:pt x="142798" y="474952"/>
                                <a:pt x="163190" y="468512"/>
                              </a:cubicBezTo>
                              <a:cubicBezTo>
                                <a:pt x="183582" y="462072"/>
                                <a:pt x="183581" y="469585"/>
                                <a:pt x="214705" y="455633"/>
                              </a:cubicBezTo>
                              <a:cubicBezTo>
                                <a:pt x="245829" y="441681"/>
                                <a:pt x="318809" y="405191"/>
                                <a:pt x="349933" y="384800"/>
                              </a:cubicBezTo>
                              <a:cubicBezTo>
                                <a:pt x="381057" y="364409"/>
                                <a:pt x="401449" y="333284"/>
                                <a:pt x="401449" y="333284"/>
                              </a:cubicBezTo>
                              <a:cubicBezTo>
                                <a:pt x="411108" y="320405"/>
                                <a:pt x="412181" y="319332"/>
                                <a:pt x="407888" y="307526"/>
                              </a:cubicBezTo>
                              <a:cubicBezTo>
                                <a:pt x="403595" y="295720"/>
                                <a:pt x="390716" y="266743"/>
                                <a:pt x="375691" y="262450"/>
                              </a:cubicBezTo>
                              <a:cubicBezTo>
                                <a:pt x="360666" y="258157"/>
                                <a:pt x="343494" y="272110"/>
                                <a:pt x="317736" y="281769"/>
                              </a:cubicBezTo>
                              <a:cubicBezTo>
                                <a:pt x="291978" y="291428"/>
                                <a:pt x="250121" y="306453"/>
                                <a:pt x="221144" y="320405"/>
                              </a:cubicBezTo>
                              <a:cubicBezTo>
                                <a:pt x="192167" y="334357"/>
                                <a:pt x="159969" y="352602"/>
                                <a:pt x="143871" y="365481"/>
                              </a:cubicBezTo>
                              <a:cubicBezTo>
                                <a:pt x="127773" y="378360"/>
                                <a:pt x="123480" y="398752"/>
                                <a:pt x="124553" y="397679"/>
                              </a:cubicBezTo>
                              <a:cubicBezTo>
                                <a:pt x="125626" y="396606"/>
                                <a:pt x="139579" y="379434"/>
                                <a:pt x="150311" y="359042"/>
                              </a:cubicBezTo>
                              <a:cubicBezTo>
                                <a:pt x="161043" y="338650"/>
                                <a:pt x="181434" y="298940"/>
                                <a:pt x="188947" y="275329"/>
                              </a:cubicBezTo>
                              <a:cubicBezTo>
                                <a:pt x="196460" y="251718"/>
                                <a:pt x="193241" y="250644"/>
                                <a:pt x="195387" y="217374"/>
                              </a:cubicBezTo>
                              <a:cubicBezTo>
                                <a:pt x="197533" y="184104"/>
                                <a:pt x="202899" y="110051"/>
                                <a:pt x="201826" y="75707"/>
                              </a:cubicBezTo>
                              <a:cubicBezTo>
                                <a:pt x="200753" y="41363"/>
                                <a:pt x="215778" y="22044"/>
                                <a:pt x="188947" y="11312"/>
                              </a:cubicBezTo>
                              <a:cubicBezTo>
                                <a:pt x="162116" y="580"/>
                                <a:pt x="35474" y="-10152"/>
                                <a:pt x="8643" y="177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7E6E6">
                            <a:lumMod val="50000"/>
                          </a:srgbClr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353" name="Freeform 352"/>
                        <p:cNvSpPr/>
                        <p:nvPr/>
                      </p:nvSpPr>
                      <p:spPr>
                        <a:xfrm rot="15273521">
                          <a:off x="853226" y="318752"/>
                          <a:ext cx="346075" cy="147955"/>
                        </a:xfrm>
                        <a:custGeom>
                          <a:avLst/>
                          <a:gdLst>
                            <a:gd name="connsiteX0" fmla="*/ 187885 w 299576"/>
                            <a:gd name="connsiteY0" fmla="*/ 26710 h 129909"/>
                            <a:gd name="connsiteX1" fmla="*/ 84854 w 299576"/>
                            <a:gd name="connsiteY1" fmla="*/ 58907 h 129909"/>
                            <a:gd name="connsiteX2" fmla="*/ 39778 w 299576"/>
                            <a:gd name="connsiteY2" fmla="*/ 65347 h 129909"/>
                            <a:gd name="connsiteX3" fmla="*/ 1141 w 299576"/>
                            <a:gd name="connsiteY3" fmla="*/ 84665 h 129909"/>
                            <a:gd name="connsiteX4" fmla="*/ 14020 w 299576"/>
                            <a:gd name="connsiteY4" fmla="*/ 110423 h 129909"/>
                            <a:gd name="connsiteX5" fmla="*/ 52657 w 299576"/>
                            <a:gd name="connsiteY5" fmla="*/ 123302 h 129909"/>
                            <a:gd name="connsiteX6" fmla="*/ 91294 w 299576"/>
                            <a:gd name="connsiteY6" fmla="*/ 129741 h 129909"/>
                            <a:gd name="connsiteX7" fmla="*/ 194324 w 299576"/>
                            <a:gd name="connsiteY7" fmla="*/ 116862 h 129909"/>
                            <a:gd name="connsiteX8" fmla="*/ 245840 w 299576"/>
                            <a:gd name="connsiteY8" fmla="*/ 116862 h 129909"/>
                            <a:gd name="connsiteX9" fmla="*/ 297355 w 299576"/>
                            <a:gd name="connsiteY9" fmla="*/ 110423 h 129909"/>
                            <a:gd name="connsiteX10" fmla="*/ 290916 w 299576"/>
                            <a:gd name="connsiteY10" fmla="*/ 78226 h 129909"/>
                            <a:gd name="connsiteX11" fmla="*/ 284477 w 299576"/>
                            <a:gd name="connsiteY11" fmla="*/ 58907 h 129909"/>
                            <a:gd name="connsiteX12" fmla="*/ 284477 w 299576"/>
                            <a:gd name="connsiteY12" fmla="*/ 39589 h 129909"/>
                            <a:gd name="connsiteX13" fmla="*/ 290916 w 299576"/>
                            <a:gd name="connsiteY13" fmla="*/ 13831 h 129909"/>
                            <a:gd name="connsiteX14" fmla="*/ 297355 w 299576"/>
                            <a:gd name="connsiteY14" fmla="*/ 953 h 129909"/>
                            <a:gd name="connsiteX15" fmla="*/ 284477 w 299576"/>
                            <a:gd name="connsiteY15" fmla="*/ 953 h 129909"/>
                            <a:gd name="connsiteX16" fmla="*/ 245840 w 299576"/>
                            <a:gd name="connsiteY16" fmla="*/ 953 h 129909"/>
                            <a:gd name="connsiteX17" fmla="*/ 187885 w 299576"/>
                            <a:gd name="connsiteY17" fmla="*/ 26710 h 1299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299576" h="129909">
                              <a:moveTo>
                                <a:pt x="187885" y="26710"/>
                              </a:moveTo>
                              <a:cubicBezTo>
                                <a:pt x="161054" y="36369"/>
                                <a:pt x="109538" y="52468"/>
                                <a:pt x="84854" y="58907"/>
                              </a:cubicBezTo>
                              <a:cubicBezTo>
                                <a:pt x="60169" y="65347"/>
                                <a:pt x="53730" y="61054"/>
                                <a:pt x="39778" y="65347"/>
                              </a:cubicBezTo>
                              <a:cubicBezTo>
                                <a:pt x="25826" y="69640"/>
                                <a:pt x="1141" y="84665"/>
                                <a:pt x="1141" y="84665"/>
                              </a:cubicBezTo>
                              <a:cubicBezTo>
                                <a:pt x="-3152" y="92178"/>
                                <a:pt x="5434" y="103984"/>
                                <a:pt x="14020" y="110423"/>
                              </a:cubicBezTo>
                              <a:cubicBezTo>
                                <a:pt x="22606" y="116863"/>
                                <a:pt x="39778" y="120082"/>
                                <a:pt x="52657" y="123302"/>
                              </a:cubicBezTo>
                              <a:cubicBezTo>
                                <a:pt x="65536" y="126522"/>
                                <a:pt x="67683" y="130814"/>
                                <a:pt x="91294" y="129741"/>
                              </a:cubicBezTo>
                              <a:cubicBezTo>
                                <a:pt x="114905" y="128668"/>
                                <a:pt x="168566" y="119009"/>
                                <a:pt x="194324" y="116862"/>
                              </a:cubicBezTo>
                              <a:cubicBezTo>
                                <a:pt x="220082" y="114715"/>
                                <a:pt x="228668" y="117935"/>
                                <a:pt x="245840" y="116862"/>
                              </a:cubicBezTo>
                              <a:cubicBezTo>
                                <a:pt x="263012" y="115789"/>
                                <a:pt x="297355" y="110423"/>
                                <a:pt x="297355" y="110423"/>
                              </a:cubicBezTo>
                              <a:cubicBezTo>
                                <a:pt x="304868" y="103984"/>
                                <a:pt x="290916" y="78226"/>
                                <a:pt x="290916" y="78226"/>
                              </a:cubicBezTo>
                              <a:cubicBezTo>
                                <a:pt x="288770" y="69640"/>
                                <a:pt x="284477" y="58907"/>
                                <a:pt x="284477" y="58907"/>
                              </a:cubicBezTo>
                              <a:cubicBezTo>
                                <a:pt x="283404" y="52468"/>
                                <a:pt x="284477" y="39589"/>
                                <a:pt x="284477" y="39589"/>
                              </a:cubicBezTo>
                              <a:cubicBezTo>
                                <a:pt x="285550" y="32076"/>
                                <a:pt x="290916" y="13831"/>
                                <a:pt x="290916" y="13831"/>
                              </a:cubicBezTo>
                              <a:cubicBezTo>
                                <a:pt x="293062" y="7392"/>
                                <a:pt x="297355" y="953"/>
                                <a:pt x="297355" y="953"/>
                              </a:cubicBezTo>
                              <a:cubicBezTo>
                                <a:pt x="296282" y="-1193"/>
                                <a:pt x="284477" y="953"/>
                                <a:pt x="284477" y="953"/>
                              </a:cubicBezTo>
                              <a:cubicBezTo>
                                <a:pt x="275891" y="953"/>
                                <a:pt x="259792" y="-1193"/>
                                <a:pt x="245840" y="953"/>
                              </a:cubicBezTo>
                              <a:cubicBezTo>
                                <a:pt x="231888" y="3099"/>
                                <a:pt x="214716" y="17051"/>
                                <a:pt x="187885" y="267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0000"/>
                        </a:solidFill>
                        <a:ln w="12700" cap="flat" cmpd="sng" algn="ctr">
                          <a:solidFill>
                            <a:sysClr val="windowText" lastClr="000000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351" name="Freeform 350"/>
                      <p:cNvSpPr/>
                      <p:nvPr/>
                    </p:nvSpPr>
                    <p:spPr>
                      <a:xfrm>
                        <a:off x="579549" y="38637"/>
                        <a:ext cx="482600" cy="619760"/>
                      </a:xfrm>
                      <a:custGeom>
                        <a:avLst/>
                        <a:gdLst>
                          <a:gd name="connsiteX0" fmla="*/ 163132 w 483225"/>
                          <a:gd name="connsiteY0" fmla="*/ 7871 h 620049"/>
                          <a:gd name="connsiteX1" fmla="*/ 79420 w 483225"/>
                          <a:gd name="connsiteY1" fmla="*/ 40068 h 620049"/>
                          <a:gd name="connsiteX2" fmla="*/ 53662 w 483225"/>
                          <a:gd name="connsiteY2" fmla="*/ 40068 h 620049"/>
                          <a:gd name="connsiteX3" fmla="*/ 40783 w 483225"/>
                          <a:gd name="connsiteY3" fmla="*/ 72265 h 620049"/>
                          <a:gd name="connsiteX4" fmla="*/ 40783 w 483225"/>
                          <a:gd name="connsiteY4" fmla="*/ 136659 h 620049"/>
                          <a:gd name="connsiteX5" fmla="*/ 40783 w 483225"/>
                          <a:gd name="connsiteY5" fmla="*/ 201054 h 620049"/>
                          <a:gd name="connsiteX6" fmla="*/ 60101 w 483225"/>
                          <a:gd name="connsiteY6" fmla="*/ 297645 h 620049"/>
                          <a:gd name="connsiteX7" fmla="*/ 72980 w 483225"/>
                          <a:gd name="connsiteY7" fmla="*/ 368479 h 620049"/>
                          <a:gd name="connsiteX8" fmla="*/ 34344 w 483225"/>
                          <a:gd name="connsiteY8" fmla="*/ 439313 h 620049"/>
                          <a:gd name="connsiteX9" fmla="*/ 2146 w 483225"/>
                          <a:gd name="connsiteY9" fmla="*/ 535904 h 620049"/>
                          <a:gd name="connsiteX10" fmla="*/ 8586 w 483225"/>
                          <a:gd name="connsiteY10" fmla="*/ 555223 h 620049"/>
                          <a:gd name="connsiteX11" fmla="*/ 53662 w 483225"/>
                          <a:gd name="connsiteY11" fmla="*/ 568102 h 620049"/>
                          <a:gd name="connsiteX12" fmla="*/ 163132 w 483225"/>
                          <a:gd name="connsiteY12" fmla="*/ 587420 h 620049"/>
                          <a:gd name="connsiteX13" fmla="*/ 233966 w 483225"/>
                          <a:gd name="connsiteY13" fmla="*/ 593859 h 620049"/>
                          <a:gd name="connsiteX14" fmla="*/ 266163 w 483225"/>
                          <a:gd name="connsiteY14" fmla="*/ 606738 h 620049"/>
                          <a:gd name="connsiteX15" fmla="*/ 356315 w 483225"/>
                          <a:gd name="connsiteY15" fmla="*/ 613178 h 620049"/>
                          <a:gd name="connsiteX16" fmla="*/ 407831 w 483225"/>
                          <a:gd name="connsiteY16" fmla="*/ 619617 h 620049"/>
                          <a:gd name="connsiteX17" fmla="*/ 478665 w 483225"/>
                          <a:gd name="connsiteY17" fmla="*/ 600299 h 620049"/>
                          <a:gd name="connsiteX18" fmla="*/ 472225 w 483225"/>
                          <a:gd name="connsiteY18" fmla="*/ 555223 h 620049"/>
                          <a:gd name="connsiteX19" fmla="*/ 440028 w 483225"/>
                          <a:gd name="connsiteY19" fmla="*/ 439313 h 620049"/>
                          <a:gd name="connsiteX20" fmla="*/ 414270 w 483225"/>
                          <a:gd name="connsiteY20" fmla="*/ 342721 h 620049"/>
                          <a:gd name="connsiteX21" fmla="*/ 427149 w 483225"/>
                          <a:gd name="connsiteY21" fmla="*/ 246130 h 620049"/>
                          <a:gd name="connsiteX22" fmla="*/ 459346 w 483225"/>
                          <a:gd name="connsiteY22" fmla="*/ 123780 h 620049"/>
                          <a:gd name="connsiteX23" fmla="*/ 465786 w 483225"/>
                          <a:gd name="connsiteY23" fmla="*/ 59386 h 620049"/>
                          <a:gd name="connsiteX24" fmla="*/ 465786 w 483225"/>
                          <a:gd name="connsiteY24" fmla="*/ 52947 h 620049"/>
                          <a:gd name="connsiteX25" fmla="*/ 459346 w 483225"/>
                          <a:gd name="connsiteY25" fmla="*/ 33628 h 620049"/>
                          <a:gd name="connsiteX26" fmla="*/ 440028 w 483225"/>
                          <a:gd name="connsiteY26" fmla="*/ 33628 h 620049"/>
                          <a:gd name="connsiteX27" fmla="*/ 388513 w 483225"/>
                          <a:gd name="connsiteY27" fmla="*/ 27189 h 620049"/>
                          <a:gd name="connsiteX28" fmla="*/ 343437 w 483225"/>
                          <a:gd name="connsiteY28" fmla="*/ 27189 h 620049"/>
                          <a:gd name="connsiteX29" fmla="*/ 336997 w 483225"/>
                          <a:gd name="connsiteY29" fmla="*/ 20749 h 620049"/>
                          <a:gd name="connsiteX30" fmla="*/ 336997 w 483225"/>
                          <a:gd name="connsiteY30" fmla="*/ 1431 h 620049"/>
                          <a:gd name="connsiteX31" fmla="*/ 317679 w 483225"/>
                          <a:gd name="connsiteY31" fmla="*/ 1431 h 620049"/>
                          <a:gd name="connsiteX32" fmla="*/ 285482 w 483225"/>
                          <a:gd name="connsiteY32" fmla="*/ 1431 h 620049"/>
                          <a:gd name="connsiteX33" fmla="*/ 163132 w 483225"/>
                          <a:gd name="connsiteY33" fmla="*/ 7871 h 6200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</a:cxnLst>
                        <a:rect l="l" t="t" r="r" b="b"/>
                        <a:pathLst>
                          <a:path w="483225" h="620049">
                            <a:moveTo>
                              <a:pt x="163132" y="7871"/>
                            </a:moveTo>
                            <a:cubicBezTo>
                              <a:pt x="128788" y="14310"/>
                              <a:pt x="97665" y="34702"/>
                              <a:pt x="79420" y="40068"/>
                            </a:cubicBezTo>
                            <a:cubicBezTo>
                              <a:pt x="61175" y="45434"/>
                              <a:pt x="53662" y="40068"/>
                              <a:pt x="53662" y="40068"/>
                            </a:cubicBezTo>
                            <a:cubicBezTo>
                              <a:pt x="47222" y="45434"/>
                              <a:pt x="42930" y="56166"/>
                              <a:pt x="40783" y="72265"/>
                            </a:cubicBezTo>
                            <a:cubicBezTo>
                              <a:pt x="38636" y="88364"/>
                              <a:pt x="40783" y="136659"/>
                              <a:pt x="40783" y="136659"/>
                            </a:cubicBezTo>
                            <a:cubicBezTo>
                              <a:pt x="40783" y="158124"/>
                              <a:pt x="37563" y="174223"/>
                              <a:pt x="40783" y="201054"/>
                            </a:cubicBezTo>
                            <a:cubicBezTo>
                              <a:pt x="44003" y="227885"/>
                              <a:pt x="54735" y="269741"/>
                              <a:pt x="60101" y="297645"/>
                            </a:cubicBezTo>
                            <a:cubicBezTo>
                              <a:pt x="65467" y="325549"/>
                              <a:pt x="77273" y="344868"/>
                              <a:pt x="72980" y="368479"/>
                            </a:cubicBezTo>
                            <a:cubicBezTo>
                              <a:pt x="68687" y="392090"/>
                              <a:pt x="46150" y="411409"/>
                              <a:pt x="34344" y="439313"/>
                            </a:cubicBezTo>
                            <a:cubicBezTo>
                              <a:pt x="22538" y="467217"/>
                              <a:pt x="6439" y="516586"/>
                              <a:pt x="2146" y="535904"/>
                            </a:cubicBezTo>
                            <a:cubicBezTo>
                              <a:pt x="-2147" y="555222"/>
                              <a:pt x="0" y="549857"/>
                              <a:pt x="8586" y="555223"/>
                            </a:cubicBezTo>
                            <a:cubicBezTo>
                              <a:pt x="17172" y="560589"/>
                              <a:pt x="27904" y="562736"/>
                              <a:pt x="53662" y="568102"/>
                            </a:cubicBezTo>
                            <a:cubicBezTo>
                              <a:pt x="79420" y="573468"/>
                              <a:pt x="133081" y="583127"/>
                              <a:pt x="163132" y="587420"/>
                            </a:cubicBezTo>
                            <a:cubicBezTo>
                              <a:pt x="193183" y="591713"/>
                              <a:pt x="233966" y="593859"/>
                              <a:pt x="233966" y="593859"/>
                            </a:cubicBezTo>
                            <a:cubicBezTo>
                              <a:pt x="251138" y="597079"/>
                              <a:pt x="245772" y="603518"/>
                              <a:pt x="266163" y="606738"/>
                            </a:cubicBezTo>
                            <a:cubicBezTo>
                              <a:pt x="286554" y="609958"/>
                              <a:pt x="332704" y="611032"/>
                              <a:pt x="356315" y="613178"/>
                            </a:cubicBezTo>
                            <a:cubicBezTo>
                              <a:pt x="379926" y="615324"/>
                              <a:pt x="387439" y="621764"/>
                              <a:pt x="407831" y="619617"/>
                            </a:cubicBezTo>
                            <a:cubicBezTo>
                              <a:pt x="428223" y="617470"/>
                              <a:pt x="467933" y="611031"/>
                              <a:pt x="478665" y="600299"/>
                            </a:cubicBezTo>
                            <a:cubicBezTo>
                              <a:pt x="489397" y="589567"/>
                              <a:pt x="478665" y="582054"/>
                              <a:pt x="472225" y="555223"/>
                            </a:cubicBezTo>
                            <a:cubicBezTo>
                              <a:pt x="465786" y="528392"/>
                              <a:pt x="449687" y="474730"/>
                              <a:pt x="440028" y="439313"/>
                            </a:cubicBezTo>
                            <a:cubicBezTo>
                              <a:pt x="430369" y="403896"/>
                              <a:pt x="416416" y="374918"/>
                              <a:pt x="414270" y="342721"/>
                            </a:cubicBezTo>
                            <a:cubicBezTo>
                              <a:pt x="412124" y="310524"/>
                              <a:pt x="419636" y="282620"/>
                              <a:pt x="427149" y="246130"/>
                            </a:cubicBezTo>
                            <a:cubicBezTo>
                              <a:pt x="434662" y="209640"/>
                              <a:pt x="452907" y="154904"/>
                              <a:pt x="459346" y="123780"/>
                            </a:cubicBezTo>
                            <a:cubicBezTo>
                              <a:pt x="465785" y="92656"/>
                              <a:pt x="464713" y="71191"/>
                              <a:pt x="465786" y="59386"/>
                            </a:cubicBezTo>
                            <a:cubicBezTo>
                              <a:pt x="466859" y="47581"/>
                              <a:pt x="465786" y="52947"/>
                              <a:pt x="465786" y="52947"/>
                            </a:cubicBezTo>
                            <a:cubicBezTo>
                              <a:pt x="464713" y="48654"/>
                              <a:pt x="459346" y="33628"/>
                              <a:pt x="459346" y="33628"/>
                            </a:cubicBezTo>
                            <a:cubicBezTo>
                              <a:pt x="455053" y="30408"/>
                              <a:pt x="451833" y="34701"/>
                              <a:pt x="440028" y="33628"/>
                            </a:cubicBezTo>
                            <a:cubicBezTo>
                              <a:pt x="428223" y="32555"/>
                              <a:pt x="404611" y="28262"/>
                              <a:pt x="388513" y="27189"/>
                            </a:cubicBezTo>
                            <a:cubicBezTo>
                              <a:pt x="372415" y="26116"/>
                              <a:pt x="343437" y="27189"/>
                              <a:pt x="343437" y="27189"/>
                            </a:cubicBezTo>
                            <a:cubicBezTo>
                              <a:pt x="334851" y="26116"/>
                              <a:pt x="336997" y="20749"/>
                              <a:pt x="336997" y="20749"/>
                            </a:cubicBezTo>
                            <a:cubicBezTo>
                              <a:pt x="335924" y="16456"/>
                              <a:pt x="336997" y="1431"/>
                              <a:pt x="336997" y="1431"/>
                            </a:cubicBezTo>
                            <a:cubicBezTo>
                              <a:pt x="333777" y="-1789"/>
                              <a:pt x="317679" y="1431"/>
                              <a:pt x="317679" y="1431"/>
                            </a:cubicBezTo>
                            <a:cubicBezTo>
                              <a:pt x="309093" y="1431"/>
                              <a:pt x="309093" y="2504"/>
                              <a:pt x="285482" y="1431"/>
                            </a:cubicBezTo>
                            <a:cubicBezTo>
                              <a:pt x="261871" y="358"/>
                              <a:pt x="197476" y="1432"/>
                              <a:pt x="163132" y="7871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330" name="Group 329"/>
                    <p:cNvGrpSpPr/>
                    <p:nvPr/>
                  </p:nvGrpSpPr>
                  <p:grpSpPr>
                    <a:xfrm>
                      <a:off x="502276" y="186744"/>
                      <a:ext cx="652233" cy="656821"/>
                      <a:chOff x="0" y="0"/>
                      <a:chExt cx="1390918" cy="1365160"/>
                    </a:xfrm>
                  </p:grpSpPr>
                  <p:grpSp>
                    <p:nvGrpSpPr>
                      <p:cNvPr id="334" name="Group 333"/>
                      <p:cNvGrpSpPr/>
                      <p:nvPr/>
                    </p:nvGrpSpPr>
                    <p:grpSpPr>
                      <a:xfrm>
                        <a:off x="103031" y="83712"/>
                        <a:ext cx="1107583" cy="1281448"/>
                        <a:chOff x="0" y="0"/>
                        <a:chExt cx="1107583" cy="1281448"/>
                      </a:xfrm>
                    </p:grpSpPr>
                    <p:sp>
                      <p:nvSpPr>
                        <p:cNvPr id="336" name="Freeform 335"/>
                        <p:cNvSpPr/>
                        <p:nvPr/>
                      </p:nvSpPr>
                      <p:spPr>
                        <a:xfrm>
                          <a:off x="0" y="0"/>
                          <a:ext cx="1107583" cy="1281448"/>
                        </a:xfrm>
                        <a:custGeom>
                          <a:avLst/>
                          <a:gdLst>
                            <a:gd name="connsiteX0" fmla="*/ 219149 w 414973"/>
                            <a:gd name="connsiteY0" fmla="*/ 805 h 466054"/>
                            <a:gd name="connsiteX1" fmla="*/ 154754 w 414973"/>
                            <a:gd name="connsiteY1" fmla="*/ 20124 h 466054"/>
                            <a:gd name="connsiteX2" fmla="*/ 116118 w 414973"/>
                            <a:gd name="connsiteY2" fmla="*/ 33002 h 466054"/>
                            <a:gd name="connsiteX3" fmla="*/ 77481 w 414973"/>
                            <a:gd name="connsiteY3" fmla="*/ 97397 h 466054"/>
                            <a:gd name="connsiteX4" fmla="*/ 64602 w 414973"/>
                            <a:gd name="connsiteY4" fmla="*/ 103836 h 466054"/>
                            <a:gd name="connsiteX5" fmla="*/ 38844 w 414973"/>
                            <a:gd name="connsiteY5" fmla="*/ 136033 h 466054"/>
                            <a:gd name="connsiteX6" fmla="*/ 38844 w 414973"/>
                            <a:gd name="connsiteY6" fmla="*/ 181109 h 466054"/>
                            <a:gd name="connsiteX7" fmla="*/ 19526 w 414973"/>
                            <a:gd name="connsiteY7" fmla="*/ 193988 h 466054"/>
                            <a:gd name="connsiteX8" fmla="*/ 208 w 414973"/>
                            <a:gd name="connsiteY8" fmla="*/ 239064 h 466054"/>
                            <a:gd name="connsiteX9" fmla="*/ 32405 w 414973"/>
                            <a:gd name="connsiteY9" fmla="*/ 264822 h 466054"/>
                            <a:gd name="connsiteX10" fmla="*/ 58163 w 414973"/>
                            <a:gd name="connsiteY10" fmla="*/ 316338 h 466054"/>
                            <a:gd name="connsiteX11" fmla="*/ 116118 w 414973"/>
                            <a:gd name="connsiteY11" fmla="*/ 387171 h 466054"/>
                            <a:gd name="connsiteX12" fmla="*/ 154754 w 414973"/>
                            <a:gd name="connsiteY12" fmla="*/ 419369 h 466054"/>
                            <a:gd name="connsiteX13" fmla="*/ 167633 w 414973"/>
                            <a:gd name="connsiteY13" fmla="*/ 451566 h 466054"/>
                            <a:gd name="connsiteX14" fmla="*/ 199830 w 414973"/>
                            <a:gd name="connsiteY14" fmla="*/ 464445 h 466054"/>
                            <a:gd name="connsiteX15" fmla="*/ 219149 w 414973"/>
                            <a:gd name="connsiteY15" fmla="*/ 464445 h 466054"/>
                            <a:gd name="connsiteX16" fmla="*/ 277103 w 414973"/>
                            <a:gd name="connsiteY16" fmla="*/ 451566 h 466054"/>
                            <a:gd name="connsiteX17" fmla="*/ 283543 w 414973"/>
                            <a:gd name="connsiteY17" fmla="*/ 406490 h 466054"/>
                            <a:gd name="connsiteX18" fmla="*/ 309301 w 414973"/>
                            <a:gd name="connsiteY18" fmla="*/ 374293 h 466054"/>
                            <a:gd name="connsiteX19" fmla="*/ 373695 w 414973"/>
                            <a:gd name="connsiteY19" fmla="*/ 297019 h 466054"/>
                            <a:gd name="connsiteX20" fmla="*/ 380134 w 414973"/>
                            <a:gd name="connsiteY20" fmla="*/ 264822 h 466054"/>
                            <a:gd name="connsiteX21" fmla="*/ 405892 w 414973"/>
                            <a:gd name="connsiteY21" fmla="*/ 226186 h 466054"/>
                            <a:gd name="connsiteX22" fmla="*/ 412332 w 414973"/>
                            <a:gd name="connsiteY22" fmla="*/ 213307 h 466054"/>
                            <a:gd name="connsiteX23" fmla="*/ 412332 w 414973"/>
                            <a:gd name="connsiteY23" fmla="*/ 193988 h 466054"/>
                            <a:gd name="connsiteX24" fmla="*/ 380134 w 414973"/>
                            <a:gd name="connsiteY24" fmla="*/ 136033 h 466054"/>
                            <a:gd name="connsiteX25" fmla="*/ 335058 w 414973"/>
                            <a:gd name="connsiteY25" fmla="*/ 71639 h 466054"/>
                            <a:gd name="connsiteX26" fmla="*/ 309301 w 414973"/>
                            <a:gd name="connsiteY26" fmla="*/ 39442 h 466054"/>
                            <a:gd name="connsiteX27" fmla="*/ 277103 w 414973"/>
                            <a:gd name="connsiteY27" fmla="*/ 7245 h 466054"/>
                            <a:gd name="connsiteX28" fmla="*/ 219149 w 414973"/>
                            <a:gd name="connsiteY28" fmla="*/ 805 h 4660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414973" h="466054">
                              <a:moveTo>
                                <a:pt x="219149" y="805"/>
                              </a:moveTo>
                              <a:cubicBezTo>
                                <a:pt x="198757" y="2952"/>
                                <a:pt x="171926" y="14758"/>
                                <a:pt x="154754" y="20124"/>
                              </a:cubicBezTo>
                              <a:cubicBezTo>
                                <a:pt x="137582" y="25490"/>
                                <a:pt x="128997" y="20123"/>
                                <a:pt x="116118" y="33002"/>
                              </a:cubicBezTo>
                              <a:cubicBezTo>
                                <a:pt x="103239" y="45881"/>
                                <a:pt x="77481" y="97397"/>
                                <a:pt x="77481" y="97397"/>
                              </a:cubicBezTo>
                              <a:cubicBezTo>
                                <a:pt x="68895" y="109203"/>
                                <a:pt x="64602" y="103836"/>
                                <a:pt x="64602" y="103836"/>
                              </a:cubicBezTo>
                              <a:cubicBezTo>
                                <a:pt x="58163" y="110275"/>
                                <a:pt x="43137" y="123154"/>
                                <a:pt x="38844" y="136033"/>
                              </a:cubicBezTo>
                              <a:cubicBezTo>
                                <a:pt x="34551" y="148912"/>
                                <a:pt x="38844" y="181109"/>
                                <a:pt x="38844" y="181109"/>
                              </a:cubicBezTo>
                              <a:cubicBezTo>
                                <a:pt x="35624" y="190768"/>
                                <a:pt x="25965" y="184329"/>
                                <a:pt x="19526" y="193988"/>
                              </a:cubicBezTo>
                              <a:cubicBezTo>
                                <a:pt x="13087" y="203647"/>
                                <a:pt x="-1939" y="227258"/>
                                <a:pt x="208" y="239064"/>
                              </a:cubicBezTo>
                              <a:cubicBezTo>
                                <a:pt x="2355" y="250870"/>
                                <a:pt x="22746" y="251943"/>
                                <a:pt x="32405" y="264822"/>
                              </a:cubicBezTo>
                              <a:cubicBezTo>
                                <a:pt x="42064" y="277701"/>
                                <a:pt x="44211" y="295947"/>
                                <a:pt x="58163" y="316338"/>
                              </a:cubicBezTo>
                              <a:cubicBezTo>
                                <a:pt x="72115" y="336730"/>
                                <a:pt x="100020" y="369999"/>
                                <a:pt x="116118" y="387171"/>
                              </a:cubicBezTo>
                              <a:cubicBezTo>
                                <a:pt x="132216" y="404343"/>
                                <a:pt x="146168" y="408637"/>
                                <a:pt x="154754" y="419369"/>
                              </a:cubicBezTo>
                              <a:cubicBezTo>
                                <a:pt x="163340" y="430101"/>
                                <a:pt x="167633" y="451566"/>
                                <a:pt x="167633" y="451566"/>
                              </a:cubicBezTo>
                              <a:cubicBezTo>
                                <a:pt x="175146" y="459079"/>
                                <a:pt x="191244" y="462299"/>
                                <a:pt x="199830" y="464445"/>
                              </a:cubicBezTo>
                              <a:cubicBezTo>
                                <a:pt x="208416" y="466591"/>
                                <a:pt x="206270" y="466591"/>
                                <a:pt x="219149" y="464445"/>
                              </a:cubicBezTo>
                              <a:cubicBezTo>
                                <a:pt x="232028" y="462299"/>
                                <a:pt x="266371" y="461225"/>
                                <a:pt x="277103" y="451566"/>
                              </a:cubicBezTo>
                              <a:cubicBezTo>
                                <a:pt x="287835" y="441907"/>
                                <a:pt x="278177" y="419369"/>
                                <a:pt x="283543" y="406490"/>
                              </a:cubicBezTo>
                              <a:cubicBezTo>
                                <a:pt x="288909" y="393611"/>
                                <a:pt x="294276" y="392538"/>
                                <a:pt x="309301" y="374293"/>
                              </a:cubicBezTo>
                              <a:cubicBezTo>
                                <a:pt x="324326" y="356048"/>
                                <a:pt x="361890" y="315264"/>
                                <a:pt x="373695" y="297019"/>
                              </a:cubicBezTo>
                              <a:cubicBezTo>
                                <a:pt x="385500" y="278774"/>
                                <a:pt x="380134" y="264822"/>
                                <a:pt x="380134" y="264822"/>
                              </a:cubicBezTo>
                              <a:cubicBezTo>
                                <a:pt x="385500" y="253017"/>
                                <a:pt x="400526" y="234772"/>
                                <a:pt x="405892" y="226186"/>
                              </a:cubicBezTo>
                              <a:cubicBezTo>
                                <a:pt x="411258" y="217600"/>
                                <a:pt x="412332" y="213307"/>
                                <a:pt x="412332" y="213307"/>
                              </a:cubicBezTo>
                              <a:cubicBezTo>
                                <a:pt x="413405" y="207941"/>
                                <a:pt x="417698" y="206867"/>
                                <a:pt x="412332" y="193988"/>
                              </a:cubicBezTo>
                              <a:cubicBezTo>
                                <a:pt x="406966" y="181109"/>
                                <a:pt x="393013" y="156425"/>
                                <a:pt x="380134" y="136033"/>
                              </a:cubicBezTo>
                              <a:cubicBezTo>
                                <a:pt x="367255" y="115642"/>
                                <a:pt x="346863" y="87737"/>
                                <a:pt x="335058" y="71639"/>
                              </a:cubicBezTo>
                              <a:cubicBezTo>
                                <a:pt x="323253" y="55541"/>
                                <a:pt x="318960" y="50174"/>
                                <a:pt x="309301" y="39442"/>
                              </a:cubicBezTo>
                              <a:cubicBezTo>
                                <a:pt x="299642" y="28710"/>
                                <a:pt x="298568" y="13684"/>
                                <a:pt x="277103" y="7245"/>
                              </a:cubicBezTo>
                              <a:cubicBezTo>
                                <a:pt x="255638" y="806"/>
                                <a:pt x="239541" y="-1342"/>
                                <a:pt x="219149" y="8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2C4A6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grpSp>
                      <p:nvGrpSpPr>
                        <p:cNvPr id="337" name="Group 336"/>
                        <p:cNvGrpSpPr/>
                        <p:nvPr/>
                      </p:nvGrpSpPr>
                      <p:grpSpPr>
                        <a:xfrm>
                          <a:off x="309093" y="212501"/>
                          <a:ext cx="173990" cy="320040"/>
                          <a:chOff x="0" y="0"/>
                          <a:chExt cx="265430" cy="466725"/>
                        </a:xfrm>
                      </p:grpSpPr>
                      <p:sp>
                        <p:nvSpPr>
                          <p:cNvPr id="347" name="Oval 346"/>
                          <p:cNvSpPr/>
                          <p:nvPr/>
                        </p:nvSpPr>
                        <p:spPr>
                          <a:xfrm rot="990106">
                            <a:off x="0" y="0"/>
                            <a:ext cx="265430" cy="466725"/>
                          </a:xfrm>
                          <a:prstGeom prst="ellipse">
                            <a:avLst/>
                          </a:prstGeom>
                          <a:solidFill>
                            <a:srgbClr val="A5A5A5">
                              <a:lumMod val="20000"/>
                              <a:lumOff val="80000"/>
                            </a:srgbClr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48" name="Oval 347"/>
                          <p:cNvSpPr/>
                          <p:nvPr/>
                        </p:nvSpPr>
                        <p:spPr>
                          <a:xfrm rot="772979">
                            <a:off x="0" y="173864"/>
                            <a:ext cx="213995" cy="283210"/>
                          </a:xfrm>
                          <a:prstGeom prst="ellipse">
                            <a:avLst/>
                          </a:pr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49" name="Oval 348"/>
                          <p:cNvSpPr/>
                          <p:nvPr/>
                        </p:nvSpPr>
                        <p:spPr>
                          <a:xfrm rot="997361">
                            <a:off x="6439" y="180304"/>
                            <a:ext cx="105410" cy="241935"/>
                          </a:xfrm>
                          <a:prstGeom prst="ellipse">
                            <a:avLst/>
                          </a:prstGeom>
                          <a:solidFill>
                            <a:sysClr val="window" lastClr="FFFFFF"/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338" name="Group 337"/>
                        <p:cNvGrpSpPr/>
                        <p:nvPr/>
                      </p:nvGrpSpPr>
                      <p:grpSpPr>
                        <a:xfrm>
                          <a:off x="566670" y="212501"/>
                          <a:ext cx="197485" cy="320675"/>
                          <a:chOff x="0" y="0"/>
                          <a:chExt cx="265430" cy="466725"/>
                        </a:xfrm>
                      </p:grpSpPr>
                      <p:sp>
                        <p:nvSpPr>
                          <p:cNvPr id="344" name="Oval 343"/>
                          <p:cNvSpPr/>
                          <p:nvPr/>
                        </p:nvSpPr>
                        <p:spPr>
                          <a:xfrm rot="990106">
                            <a:off x="0" y="0"/>
                            <a:ext cx="265430" cy="466725"/>
                          </a:xfrm>
                          <a:prstGeom prst="ellipse">
                            <a:avLst/>
                          </a:prstGeom>
                          <a:solidFill>
                            <a:srgbClr val="A5A5A5">
                              <a:lumMod val="20000"/>
                              <a:lumOff val="80000"/>
                            </a:srgbClr>
                          </a:solidFill>
                          <a:ln w="12700" cap="flat" cmpd="sng" algn="ctr">
                            <a:solidFill>
                              <a:srgbClr val="672F09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45" name="Oval 344"/>
                          <p:cNvSpPr/>
                          <p:nvPr/>
                        </p:nvSpPr>
                        <p:spPr>
                          <a:xfrm rot="772979">
                            <a:off x="0" y="173864"/>
                            <a:ext cx="213995" cy="283210"/>
                          </a:xfrm>
                          <a:prstGeom prst="ellipse">
                            <a:avLst/>
                          </a:pr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46" name="Oval 345"/>
                          <p:cNvSpPr/>
                          <p:nvPr/>
                        </p:nvSpPr>
                        <p:spPr>
                          <a:xfrm rot="997361">
                            <a:off x="6439" y="180304"/>
                            <a:ext cx="105410" cy="241935"/>
                          </a:xfrm>
                          <a:prstGeom prst="ellipse">
                            <a:avLst/>
                          </a:prstGeom>
                          <a:solidFill>
                            <a:sysClr val="window" lastClr="FFFFFF"/>
                          </a:solidFill>
                          <a:ln w="12700" cap="flat" cmpd="sng" algn="ctr">
                            <a:solidFill>
                              <a:sysClr val="windowText" lastClr="000000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339" name="Freeform 338"/>
                        <p:cNvSpPr/>
                        <p:nvPr/>
                      </p:nvSpPr>
                      <p:spPr>
                        <a:xfrm>
                          <a:off x="328411" y="135228"/>
                          <a:ext cx="196215" cy="45085"/>
                        </a:xfrm>
                        <a:custGeom>
                          <a:avLst/>
                          <a:gdLst>
                            <a:gd name="connsiteX0" fmla="*/ 634 w 206696"/>
                            <a:gd name="connsiteY0" fmla="*/ 65686 h 91484"/>
                            <a:gd name="connsiteX1" fmla="*/ 39270 w 206696"/>
                            <a:gd name="connsiteY1" fmla="*/ 20610 h 91484"/>
                            <a:gd name="connsiteX2" fmla="*/ 84347 w 206696"/>
                            <a:gd name="connsiteY2" fmla="*/ 7731 h 91484"/>
                            <a:gd name="connsiteX3" fmla="*/ 168059 w 206696"/>
                            <a:gd name="connsiteY3" fmla="*/ 1292 h 91484"/>
                            <a:gd name="connsiteX4" fmla="*/ 187377 w 206696"/>
                            <a:gd name="connsiteY4" fmla="*/ 33489 h 91484"/>
                            <a:gd name="connsiteX5" fmla="*/ 193817 w 206696"/>
                            <a:gd name="connsiteY5" fmla="*/ 65686 h 91484"/>
                            <a:gd name="connsiteX6" fmla="*/ 206696 w 206696"/>
                            <a:gd name="connsiteY6" fmla="*/ 91444 h 91484"/>
                            <a:gd name="connsiteX7" fmla="*/ 180938 w 206696"/>
                            <a:gd name="connsiteY7" fmla="*/ 72126 h 91484"/>
                            <a:gd name="connsiteX8" fmla="*/ 155180 w 206696"/>
                            <a:gd name="connsiteY8" fmla="*/ 33489 h 91484"/>
                            <a:gd name="connsiteX9" fmla="*/ 155180 w 206696"/>
                            <a:gd name="connsiteY9" fmla="*/ 27050 h 91484"/>
                            <a:gd name="connsiteX10" fmla="*/ 129423 w 206696"/>
                            <a:gd name="connsiteY10" fmla="*/ 27050 h 91484"/>
                            <a:gd name="connsiteX11" fmla="*/ 90786 w 206696"/>
                            <a:gd name="connsiteY11" fmla="*/ 39929 h 91484"/>
                            <a:gd name="connsiteX12" fmla="*/ 71468 w 206696"/>
                            <a:gd name="connsiteY12" fmla="*/ 46368 h 91484"/>
                            <a:gd name="connsiteX13" fmla="*/ 634 w 206696"/>
                            <a:gd name="connsiteY13" fmla="*/ 65686 h 9148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</a:cxnLst>
                          <a:rect l="l" t="t" r="r" b="b"/>
                          <a:pathLst>
                            <a:path w="206696" h="91484">
                              <a:moveTo>
                                <a:pt x="634" y="65686"/>
                              </a:moveTo>
                              <a:cubicBezTo>
                                <a:pt x="-4732" y="61393"/>
                                <a:pt x="25318" y="30269"/>
                                <a:pt x="39270" y="20610"/>
                              </a:cubicBezTo>
                              <a:cubicBezTo>
                                <a:pt x="53222" y="10951"/>
                                <a:pt x="62882" y="10951"/>
                                <a:pt x="84347" y="7731"/>
                              </a:cubicBezTo>
                              <a:cubicBezTo>
                                <a:pt x="105812" y="4511"/>
                                <a:pt x="150887" y="-3001"/>
                                <a:pt x="168059" y="1292"/>
                              </a:cubicBezTo>
                              <a:cubicBezTo>
                                <a:pt x="185231" y="5585"/>
                                <a:pt x="183084" y="22757"/>
                                <a:pt x="187377" y="33489"/>
                              </a:cubicBezTo>
                              <a:cubicBezTo>
                                <a:pt x="191670" y="44221"/>
                                <a:pt x="190597" y="56027"/>
                                <a:pt x="193817" y="65686"/>
                              </a:cubicBezTo>
                              <a:cubicBezTo>
                                <a:pt x="197037" y="75345"/>
                                <a:pt x="206696" y="91444"/>
                                <a:pt x="206696" y="91444"/>
                              </a:cubicBezTo>
                              <a:cubicBezTo>
                                <a:pt x="204550" y="92517"/>
                                <a:pt x="180938" y="72126"/>
                                <a:pt x="180938" y="72126"/>
                              </a:cubicBezTo>
                              <a:cubicBezTo>
                                <a:pt x="172352" y="62467"/>
                                <a:pt x="155180" y="33489"/>
                                <a:pt x="155180" y="33489"/>
                              </a:cubicBezTo>
                              <a:cubicBezTo>
                                <a:pt x="150887" y="25976"/>
                                <a:pt x="155180" y="27050"/>
                                <a:pt x="155180" y="27050"/>
                              </a:cubicBezTo>
                              <a:cubicBezTo>
                                <a:pt x="150887" y="25977"/>
                                <a:pt x="140155" y="24904"/>
                                <a:pt x="129423" y="27050"/>
                              </a:cubicBezTo>
                              <a:cubicBezTo>
                                <a:pt x="118691" y="29196"/>
                                <a:pt x="90786" y="39929"/>
                                <a:pt x="90786" y="39929"/>
                              </a:cubicBezTo>
                              <a:lnTo>
                                <a:pt x="71468" y="46368"/>
                              </a:lnTo>
                              <a:cubicBezTo>
                                <a:pt x="55369" y="53881"/>
                                <a:pt x="6000" y="69979"/>
                                <a:pt x="634" y="656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72F09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340" name="Freeform 339"/>
                        <p:cNvSpPr/>
                        <p:nvPr/>
                      </p:nvSpPr>
                      <p:spPr>
                        <a:xfrm flipH="1">
                          <a:off x="605307" y="135228"/>
                          <a:ext cx="196542" cy="45719"/>
                        </a:xfrm>
                        <a:custGeom>
                          <a:avLst/>
                          <a:gdLst>
                            <a:gd name="connsiteX0" fmla="*/ 634 w 206696"/>
                            <a:gd name="connsiteY0" fmla="*/ 65686 h 91484"/>
                            <a:gd name="connsiteX1" fmla="*/ 39270 w 206696"/>
                            <a:gd name="connsiteY1" fmla="*/ 20610 h 91484"/>
                            <a:gd name="connsiteX2" fmla="*/ 84347 w 206696"/>
                            <a:gd name="connsiteY2" fmla="*/ 7731 h 91484"/>
                            <a:gd name="connsiteX3" fmla="*/ 168059 w 206696"/>
                            <a:gd name="connsiteY3" fmla="*/ 1292 h 91484"/>
                            <a:gd name="connsiteX4" fmla="*/ 187377 w 206696"/>
                            <a:gd name="connsiteY4" fmla="*/ 33489 h 91484"/>
                            <a:gd name="connsiteX5" fmla="*/ 193817 w 206696"/>
                            <a:gd name="connsiteY5" fmla="*/ 65686 h 91484"/>
                            <a:gd name="connsiteX6" fmla="*/ 206696 w 206696"/>
                            <a:gd name="connsiteY6" fmla="*/ 91444 h 91484"/>
                            <a:gd name="connsiteX7" fmla="*/ 180938 w 206696"/>
                            <a:gd name="connsiteY7" fmla="*/ 72126 h 91484"/>
                            <a:gd name="connsiteX8" fmla="*/ 155180 w 206696"/>
                            <a:gd name="connsiteY8" fmla="*/ 33489 h 91484"/>
                            <a:gd name="connsiteX9" fmla="*/ 155180 w 206696"/>
                            <a:gd name="connsiteY9" fmla="*/ 27050 h 91484"/>
                            <a:gd name="connsiteX10" fmla="*/ 129423 w 206696"/>
                            <a:gd name="connsiteY10" fmla="*/ 27050 h 91484"/>
                            <a:gd name="connsiteX11" fmla="*/ 90786 w 206696"/>
                            <a:gd name="connsiteY11" fmla="*/ 39929 h 91484"/>
                            <a:gd name="connsiteX12" fmla="*/ 71468 w 206696"/>
                            <a:gd name="connsiteY12" fmla="*/ 46368 h 91484"/>
                            <a:gd name="connsiteX13" fmla="*/ 634 w 206696"/>
                            <a:gd name="connsiteY13" fmla="*/ 65686 h 9148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</a:cxnLst>
                          <a:rect l="l" t="t" r="r" b="b"/>
                          <a:pathLst>
                            <a:path w="206696" h="91484">
                              <a:moveTo>
                                <a:pt x="634" y="65686"/>
                              </a:moveTo>
                              <a:cubicBezTo>
                                <a:pt x="-4732" y="61393"/>
                                <a:pt x="25318" y="30269"/>
                                <a:pt x="39270" y="20610"/>
                              </a:cubicBezTo>
                              <a:cubicBezTo>
                                <a:pt x="53222" y="10951"/>
                                <a:pt x="62882" y="10951"/>
                                <a:pt x="84347" y="7731"/>
                              </a:cubicBezTo>
                              <a:cubicBezTo>
                                <a:pt x="105812" y="4511"/>
                                <a:pt x="150887" y="-3001"/>
                                <a:pt x="168059" y="1292"/>
                              </a:cubicBezTo>
                              <a:cubicBezTo>
                                <a:pt x="185231" y="5585"/>
                                <a:pt x="183084" y="22757"/>
                                <a:pt x="187377" y="33489"/>
                              </a:cubicBezTo>
                              <a:cubicBezTo>
                                <a:pt x="191670" y="44221"/>
                                <a:pt x="190597" y="56027"/>
                                <a:pt x="193817" y="65686"/>
                              </a:cubicBezTo>
                              <a:cubicBezTo>
                                <a:pt x="197037" y="75345"/>
                                <a:pt x="206696" y="91444"/>
                                <a:pt x="206696" y="91444"/>
                              </a:cubicBezTo>
                              <a:cubicBezTo>
                                <a:pt x="204550" y="92517"/>
                                <a:pt x="180938" y="72126"/>
                                <a:pt x="180938" y="72126"/>
                              </a:cubicBezTo>
                              <a:cubicBezTo>
                                <a:pt x="172352" y="62467"/>
                                <a:pt x="155180" y="33489"/>
                                <a:pt x="155180" y="33489"/>
                              </a:cubicBezTo>
                              <a:cubicBezTo>
                                <a:pt x="150887" y="25976"/>
                                <a:pt x="155180" y="27050"/>
                                <a:pt x="155180" y="27050"/>
                              </a:cubicBezTo>
                              <a:cubicBezTo>
                                <a:pt x="150887" y="25977"/>
                                <a:pt x="140155" y="24904"/>
                                <a:pt x="129423" y="27050"/>
                              </a:cubicBezTo>
                              <a:cubicBezTo>
                                <a:pt x="118691" y="29196"/>
                                <a:pt x="90786" y="39929"/>
                                <a:pt x="90786" y="39929"/>
                              </a:cubicBezTo>
                              <a:lnTo>
                                <a:pt x="71468" y="46368"/>
                              </a:lnTo>
                              <a:cubicBezTo>
                                <a:pt x="55369" y="53881"/>
                                <a:pt x="6000" y="69979"/>
                                <a:pt x="634" y="656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72F09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341" name="Freeform 340"/>
                        <p:cNvSpPr/>
                        <p:nvPr/>
                      </p:nvSpPr>
                      <p:spPr>
                        <a:xfrm>
                          <a:off x="328411" y="283335"/>
                          <a:ext cx="274081" cy="585989"/>
                        </a:xfrm>
                        <a:custGeom>
                          <a:avLst/>
                          <a:gdLst>
                            <a:gd name="connsiteX0" fmla="*/ 157947 w 274081"/>
                            <a:gd name="connsiteY0" fmla="*/ 0 h 585989"/>
                            <a:gd name="connsiteX1" fmla="*/ 164386 w 274081"/>
                            <a:gd name="connsiteY1" fmla="*/ 83713 h 585989"/>
                            <a:gd name="connsiteX2" fmla="*/ 151507 w 274081"/>
                            <a:gd name="connsiteY2" fmla="*/ 167425 h 585989"/>
                            <a:gd name="connsiteX3" fmla="*/ 119310 w 274081"/>
                            <a:gd name="connsiteY3" fmla="*/ 218941 h 585989"/>
                            <a:gd name="connsiteX4" fmla="*/ 80674 w 274081"/>
                            <a:gd name="connsiteY4" fmla="*/ 244699 h 585989"/>
                            <a:gd name="connsiteX5" fmla="*/ 42037 w 274081"/>
                            <a:gd name="connsiteY5" fmla="*/ 276896 h 585989"/>
                            <a:gd name="connsiteX6" fmla="*/ 3400 w 274081"/>
                            <a:gd name="connsiteY6" fmla="*/ 309093 h 585989"/>
                            <a:gd name="connsiteX7" fmla="*/ 3400 w 274081"/>
                            <a:gd name="connsiteY7" fmla="*/ 373487 h 585989"/>
                            <a:gd name="connsiteX8" fmla="*/ 16279 w 274081"/>
                            <a:gd name="connsiteY8" fmla="*/ 392806 h 585989"/>
                            <a:gd name="connsiteX9" fmla="*/ 48476 w 274081"/>
                            <a:gd name="connsiteY9" fmla="*/ 386366 h 585989"/>
                            <a:gd name="connsiteX10" fmla="*/ 119310 w 274081"/>
                            <a:gd name="connsiteY10" fmla="*/ 379927 h 585989"/>
                            <a:gd name="connsiteX11" fmla="*/ 164386 w 274081"/>
                            <a:gd name="connsiteY11" fmla="*/ 392806 h 585989"/>
                            <a:gd name="connsiteX12" fmla="*/ 170826 w 274081"/>
                            <a:gd name="connsiteY12" fmla="*/ 431442 h 585989"/>
                            <a:gd name="connsiteX13" fmla="*/ 164386 w 274081"/>
                            <a:gd name="connsiteY13" fmla="*/ 476518 h 585989"/>
                            <a:gd name="connsiteX14" fmla="*/ 151507 w 274081"/>
                            <a:gd name="connsiteY14" fmla="*/ 502276 h 585989"/>
                            <a:gd name="connsiteX15" fmla="*/ 106431 w 274081"/>
                            <a:gd name="connsiteY15" fmla="*/ 508716 h 585989"/>
                            <a:gd name="connsiteX16" fmla="*/ 54916 w 274081"/>
                            <a:gd name="connsiteY16" fmla="*/ 515155 h 585989"/>
                            <a:gd name="connsiteX17" fmla="*/ 61355 w 274081"/>
                            <a:gd name="connsiteY17" fmla="*/ 515155 h 585989"/>
                            <a:gd name="connsiteX18" fmla="*/ 42037 w 274081"/>
                            <a:gd name="connsiteY18" fmla="*/ 540913 h 585989"/>
                            <a:gd name="connsiteX19" fmla="*/ 54916 w 274081"/>
                            <a:gd name="connsiteY19" fmla="*/ 553792 h 585989"/>
                            <a:gd name="connsiteX20" fmla="*/ 74234 w 274081"/>
                            <a:gd name="connsiteY20" fmla="*/ 553792 h 585989"/>
                            <a:gd name="connsiteX21" fmla="*/ 106431 w 274081"/>
                            <a:gd name="connsiteY21" fmla="*/ 566671 h 585989"/>
                            <a:gd name="connsiteX22" fmla="*/ 170826 w 274081"/>
                            <a:gd name="connsiteY22" fmla="*/ 585989 h 585989"/>
                            <a:gd name="connsiteX23" fmla="*/ 209462 w 274081"/>
                            <a:gd name="connsiteY23" fmla="*/ 547352 h 585989"/>
                            <a:gd name="connsiteX24" fmla="*/ 273857 w 274081"/>
                            <a:gd name="connsiteY24" fmla="*/ 521594 h 585989"/>
                            <a:gd name="connsiteX25" fmla="*/ 228781 w 274081"/>
                            <a:gd name="connsiteY25" fmla="*/ 508716 h 585989"/>
                            <a:gd name="connsiteX26" fmla="*/ 177265 w 274081"/>
                            <a:gd name="connsiteY26" fmla="*/ 528034 h 585989"/>
                            <a:gd name="connsiteX27" fmla="*/ 164386 w 274081"/>
                            <a:gd name="connsiteY27" fmla="*/ 515155 h 585989"/>
                            <a:gd name="connsiteX28" fmla="*/ 151507 w 274081"/>
                            <a:gd name="connsiteY28" fmla="*/ 489397 h 585989"/>
                            <a:gd name="connsiteX29" fmla="*/ 106431 w 274081"/>
                            <a:gd name="connsiteY29" fmla="*/ 521594 h 585989"/>
                            <a:gd name="connsiteX30" fmla="*/ 80674 w 274081"/>
                            <a:gd name="connsiteY30" fmla="*/ 528034 h 58598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</a:cxnLst>
                          <a:rect l="l" t="t" r="r" b="b"/>
                          <a:pathLst>
                            <a:path w="274081" h="585989">
                              <a:moveTo>
                                <a:pt x="157947" y="0"/>
                              </a:moveTo>
                              <a:cubicBezTo>
                                <a:pt x="161703" y="27904"/>
                                <a:pt x="165459" y="55809"/>
                                <a:pt x="164386" y="83713"/>
                              </a:cubicBezTo>
                              <a:cubicBezTo>
                                <a:pt x="163313" y="111617"/>
                                <a:pt x="159020" y="144887"/>
                                <a:pt x="151507" y="167425"/>
                              </a:cubicBezTo>
                              <a:cubicBezTo>
                                <a:pt x="143994" y="189963"/>
                                <a:pt x="131116" y="206062"/>
                                <a:pt x="119310" y="218941"/>
                              </a:cubicBezTo>
                              <a:cubicBezTo>
                                <a:pt x="107504" y="231820"/>
                                <a:pt x="93553" y="235040"/>
                                <a:pt x="80674" y="244699"/>
                              </a:cubicBezTo>
                              <a:cubicBezTo>
                                <a:pt x="67795" y="254358"/>
                                <a:pt x="42037" y="276896"/>
                                <a:pt x="42037" y="276896"/>
                              </a:cubicBezTo>
                              <a:cubicBezTo>
                                <a:pt x="29158" y="287628"/>
                                <a:pt x="9839" y="292995"/>
                                <a:pt x="3400" y="309093"/>
                              </a:cubicBezTo>
                              <a:cubicBezTo>
                                <a:pt x="-3039" y="325191"/>
                                <a:pt x="1253" y="359535"/>
                                <a:pt x="3400" y="373487"/>
                              </a:cubicBezTo>
                              <a:cubicBezTo>
                                <a:pt x="5547" y="387439"/>
                                <a:pt x="8766" y="390660"/>
                                <a:pt x="16279" y="392806"/>
                              </a:cubicBezTo>
                              <a:cubicBezTo>
                                <a:pt x="23792" y="394952"/>
                                <a:pt x="31304" y="388512"/>
                                <a:pt x="48476" y="386366"/>
                              </a:cubicBezTo>
                              <a:cubicBezTo>
                                <a:pt x="65648" y="384220"/>
                                <a:pt x="99992" y="378854"/>
                                <a:pt x="119310" y="379927"/>
                              </a:cubicBezTo>
                              <a:cubicBezTo>
                                <a:pt x="138628" y="381000"/>
                                <a:pt x="155800" y="384220"/>
                                <a:pt x="164386" y="392806"/>
                              </a:cubicBezTo>
                              <a:cubicBezTo>
                                <a:pt x="172972" y="401392"/>
                                <a:pt x="170826" y="417490"/>
                                <a:pt x="170826" y="431442"/>
                              </a:cubicBezTo>
                              <a:cubicBezTo>
                                <a:pt x="170826" y="445394"/>
                                <a:pt x="164386" y="476518"/>
                                <a:pt x="164386" y="476518"/>
                              </a:cubicBezTo>
                              <a:cubicBezTo>
                                <a:pt x="161166" y="488324"/>
                                <a:pt x="161166" y="496910"/>
                                <a:pt x="151507" y="502276"/>
                              </a:cubicBezTo>
                              <a:cubicBezTo>
                                <a:pt x="141848" y="507642"/>
                                <a:pt x="106431" y="508716"/>
                                <a:pt x="106431" y="508716"/>
                              </a:cubicBezTo>
                              <a:lnTo>
                                <a:pt x="54916" y="515155"/>
                              </a:lnTo>
                              <a:cubicBezTo>
                                <a:pt x="47403" y="516228"/>
                                <a:pt x="61355" y="515155"/>
                                <a:pt x="61355" y="515155"/>
                              </a:cubicBezTo>
                              <a:cubicBezTo>
                                <a:pt x="59208" y="519448"/>
                                <a:pt x="42037" y="540913"/>
                                <a:pt x="42037" y="540913"/>
                              </a:cubicBezTo>
                              <a:cubicBezTo>
                                <a:pt x="40964" y="547352"/>
                                <a:pt x="54916" y="553792"/>
                                <a:pt x="54916" y="553792"/>
                              </a:cubicBezTo>
                              <a:cubicBezTo>
                                <a:pt x="60282" y="555939"/>
                                <a:pt x="65648" y="551646"/>
                                <a:pt x="74234" y="553792"/>
                              </a:cubicBezTo>
                              <a:cubicBezTo>
                                <a:pt x="82820" y="555938"/>
                                <a:pt x="90332" y="561305"/>
                                <a:pt x="106431" y="566671"/>
                              </a:cubicBezTo>
                              <a:cubicBezTo>
                                <a:pt x="122530" y="572037"/>
                                <a:pt x="170826" y="585989"/>
                                <a:pt x="170826" y="585989"/>
                              </a:cubicBezTo>
                              <a:cubicBezTo>
                                <a:pt x="187998" y="582769"/>
                                <a:pt x="192290" y="558084"/>
                                <a:pt x="209462" y="547352"/>
                              </a:cubicBezTo>
                              <a:cubicBezTo>
                                <a:pt x="226634" y="536620"/>
                                <a:pt x="273857" y="521594"/>
                                <a:pt x="273857" y="521594"/>
                              </a:cubicBezTo>
                              <a:cubicBezTo>
                                <a:pt x="277077" y="515155"/>
                                <a:pt x="244880" y="507643"/>
                                <a:pt x="228781" y="508716"/>
                              </a:cubicBezTo>
                              <a:cubicBezTo>
                                <a:pt x="212682" y="509789"/>
                                <a:pt x="177265" y="528034"/>
                                <a:pt x="177265" y="528034"/>
                              </a:cubicBezTo>
                              <a:cubicBezTo>
                                <a:pt x="166532" y="529107"/>
                                <a:pt x="164386" y="515155"/>
                                <a:pt x="164386" y="515155"/>
                              </a:cubicBezTo>
                              <a:cubicBezTo>
                                <a:pt x="160093" y="508716"/>
                                <a:pt x="161166" y="488324"/>
                                <a:pt x="151507" y="489397"/>
                              </a:cubicBezTo>
                              <a:cubicBezTo>
                                <a:pt x="141848" y="490470"/>
                                <a:pt x="118236" y="515155"/>
                                <a:pt x="106431" y="521594"/>
                              </a:cubicBezTo>
                              <a:cubicBezTo>
                                <a:pt x="94626" y="528033"/>
                                <a:pt x="87650" y="528033"/>
                                <a:pt x="80674" y="528034"/>
                              </a:cubicBezTo>
                            </a:path>
                          </a:pathLst>
                        </a:custGeom>
                        <a:noFill/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342" name="Freeform 341"/>
                        <p:cNvSpPr/>
                        <p:nvPr/>
                      </p:nvSpPr>
                      <p:spPr>
                        <a:xfrm>
                          <a:off x="251138" y="721217"/>
                          <a:ext cx="259080" cy="111125"/>
                        </a:xfrm>
                        <a:custGeom>
                          <a:avLst/>
                          <a:gdLst>
                            <a:gd name="connsiteX0" fmla="*/ 214923 w 216709"/>
                            <a:gd name="connsiteY0" fmla="*/ 51877 h 86240"/>
                            <a:gd name="connsiteX1" fmla="*/ 182725 w 216709"/>
                            <a:gd name="connsiteY1" fmla="*/ 13241 h 86240"/>
                            <a:gd name="connsiteX2" fmla="*/ 156968 w 216709"/>
                            <a:gd name="connsiteY2" fmla="*/ 362 h 86240"/>
                            <a:gd name="connsiteX3" fmla="*/ 131210 w 216709"/>
                            <a:gd name="connsiteY3" fmla="*/ 6801 h 86240"/>
                            <a:gd name="connsiteX4" fmla="*/ 99013 w 216709"/>
                            <a:gd name="connsiteY4" fmla="*/ 38998 h 86240"/>
                            <a:gd name="connsiteX5" fmla="*/ 73255 w 216709"/>
                            <a:gd name="connsiteY5" fmla="*/ 71196 h 86240"/>
                            <a:gd name="connsiteX6" fmla="*/ 21740 w 216709"/>
                            <a:gd name="connsiteY6" fmla="*/ 58317 h 86240"/>
                            <a:gd name="connsiteX7" fmla="*/ 2421 w 216709"/>
                            <a:gd name="connsiteY7" fmla="*/ 38998 h 86240"/>
                            <a:gd name="connsiteX8" fmla="*/ 73255 w 216709"/>
                            <a:gd name="connsiteY8" fmla="*/ 84074 h 86240"/>
                            <a:gd name="connsiteX9" fmla="*/ 124771 w 216709"/>
                            <a:gd name="connsiteY9" fmla="*/ 77635 h 86240"/>
                            <a:gd name="connsiteX10" fmla="*/ 214923 w 216709"/>
                            <a:gd name="connsiteY10" fmla="*/ 51877 h 86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216709" h="86240">
                              <a:moveTo>
                                <a:pt x="214923" y="51877"/>
                              </a:moveTo>
                              <a:cubicBezTo>
                                <a:pt x="224582" y="41145"/>
                                <a:pt x="192384" y="21827"/>
                                <a:pt x="182725" y="13241"/>
                              </a:cubicBezTo>
                              <a:cubicBezTo>
                                <a:pt x="173066" y="4655"/>
                                <a:pt x="165554" y="1435"/>
                                <a:pt x="156968" y="362"/>
                              </a:cubicBezTo>
                              <a:cubicBezTo>
                                <a:pt x="148382" y="-711"/>
                                <a:pt x="140869" y="362"/>
                                <a:pt x="131210" y="6801"/>
                              </a:cubicBezTo>
                              <a:cubicBezTo>
                                <a:pt x="121551" y="13240"/>
                                <a:pt x="108672" y="28266"/>
                                <a:pt x="99013" y="38998"/>
                              </a:cubicBezTo>
                              <a:cubicBezTo>
                                <a:pt x="89354" y="49730"/>
                                <a:pt x="86134" y="67976"/>
                                <a:pt x="73255" y="71196"/>
                              </a:cubicBezTo>
                              <a:lnTo>
                                <a:pt x="21740" y="58317"/>
                              </a:lnTo>
                              <a:cubicBezTo>
                                <a:pt x="9934" y="52951"/>
                                <a:pt x="-6165" y="34705"/>
                                <a:pt x="2421" y="38998"/>
                              </a:cubicBezTo>
                              <a:cubicBezTo>
                                <a:pt x="11007" y="43291"/>
                                <a:pt x="52863" y="77634"/>
                                <a:pt x="73255" y="84074"/>
                              </a:cubicBezTo>
                              <a:cubicBezTo>
                                <a:pt x="93647" y="90514"/>
                                <a:pt x="107599" y="80855"/>
                                <a:pt x="124771" y="77635"/>
                              </a:cubicBezTo>
                              <a:cubicBezTo>
                                <a:pt x="141943" y="74415"/>
                                <a:pt x="205264" y="62609"/>
                                <a:pt x="214923" y="5187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72F09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343" name="Freeform 342"/>
                        <p:cNvSpPr/>
                        <p:nvPr/>
                      </p:nvSpPr>
                      <p:spPr>
                        <a:xfrm flipH="1">
                          <a:off x="489397" y="714777"/>
                          <a:ext cx="257577" cy="111483"/>
                        </a:xfrm>
                        <a:custGeom>
                          <a:avLst/>
                          <a:gdLst>
                            <a:gd name="connsiteX0" fmla="*/ 214923 w 216709"/>
                            <a:gd name="connsiteY0" fmla="*/ 51877 h 86240"/>
                            <a:gd name="connsiteX1" fmla="*/ 182725 w 216709"/>
                            <a:gd name="connsiteY1" fmla="*/ 13241 h 86240"/>
                            <a:gd name="connsiteX2" fmla="*/ 156968 w 216709"/>
                            <a:gd name="connsiteY2" fmla="*/ 362 h 86240"/>
                            <a:gd name="connsiteX3" fmla="*/ 131210 w 216709"/>
                            <a:gd name="connsiteY3" fmla="*/ 6801 h 86240"/>
                            <a:gd name="connsiteX4" fmla="*/ 99013 w 216709"/>
                            <a:gd name="connsiteY4" fmla="*/ 38998 h 86240"/>
                            <a:gd name="connsiteX5" fmla="*/ 73255 w 216709"/>
                            <a:gd name="connsiteY5" fmla="*/ 71196 h 86240"/>
                            <a:gd name="connsiteX6" fmla="*/ 21740 w 216709"/>
                            <a:gd name="connsiteY6" fmla="*/ 58317 h 86240"/>
                            <a:gd name="connsiteX7" fmla="*/ 2421 w 216709"/>
                            <a:gd name="connsiteY7" fmla="*/ 38998 h 86240"/>
                            <a:gd name="connsiteX8" fmla="*/ 73255 w 216709"/>
                            <a:gd name="connsiteY8" fmla="*/ 84074 h 86240"/>
                            <a:gd name="connsiteX9" fmla="*/ 124771 w 216709"/>
                            <a:gd name="connsiteY9" fmla="*/ 77635 h 86240"/>
                            <a:gd name="connsiteX10" fmla="*/ 214923 w 216709"/>
                            <a:gd name="connsiteY10" fmla="*/ 51877 h 86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216709" h="86240">
                              <a:moveTo>
                                <a:pt x="214923" y="51877"/>
                              </a:moveTo>
                              <a:cubicBezTo>
                                <a:pt x="224582" y="41145"/>
                                <a:pt x="192384" y="21827"/>
                                <a:pt x="182725" y="13241"/>
                              </a:cubicBezTo>
                              <a:cubicBezTo>
                                <a:pt x="173066" y="4655"/>
                                <a:pt x="165554" y="1435"/>
                                <a:pt x="156968" y="362"/>
                              </a:cubicBezTo>
                              <a:cubicBezTo>
                                <a:pt x="148382" y="-711"/>
                                <a:pt x="140869" y="362"/>
                                <a:pt x="131210" y="6801"/>
                              </a:cubicBezTo>
                              <a:cubicBezTo>
                                <a:pt x="121551" y="13240"/>
                                <a:pt x="108672" y="28266"/>
                                <a:pt x="99013" y="38998"/>
                              </a:cubicBezTo>
                              <a:cubicBezTo>
                                <a:pt x="89354" y="49730"/>
                                <a:pt x="86134" y="67976"/>
                                <a:pt x="73255" y="71196"/>
                              </a:cubicBezTo>
                              <a:lnTo>
                                <a:pt x="21740" y="58317"/>
                              </a:lnTo>
                              <a:cubicBezTo>
                                <a:pt x="9934" y="52951"/>
                                <a:pt x="-6165" y="34705"/>
                                <a:pt x="2421" y="38998"/>
                              </a:cubicBezTo>
                              <a:cubicBezTo>
                                <a:pt x="11007" y="43291"/>
                                <a:pt x="52863" y="77634"/>
                                <a:pt x="73255" y="84074"/>
                              </a:cubicBezTo>
                              <a:cubicBezTo>
                                <a:pt x="93647" y="90514"/>
                                <a:pt x="107599" y="80855"/>
                                <a:pt x="124771" y="77635"/>
                              </a:cubicBezTo>
                              <a:cubicBezTo>
                                <a:pt x="141943" y="74415"/>
                                <a:pt x="205264" y="62609"/>
                                <a:pt x="214923" y="5187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72F09"/>
                        </a:solidFill>
                        <a:ln w="12700" cap="flat" cmpd="sng" algn="ctr">
                          <a:solidFill>
                            <a:srgbClr val="672F09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335" name="Freeform 334"/>
                      <p:cNvSpPr/>
                      <p:nvPr/>
                    </p:nvSpPr>
                    <p:spPr>
                      <a:xfrm>
                        <a:off x="0" y="0"/>
                        <a:ext cx="1390918" cy="991673"/>
                      </a:xfrm>
                      <a:custGeom>
                        <a:avLst/>
                        <a:gdLst>
                          <a:gd name="connsiteX0" fmla="*/ 724132 w 1506957"/>
                          <a:gd name="connsiteY0" fmla="*/ 167647 h 1145987"/>
                          <a:gd name="connsiteX1" fmla="*/ 659738 w 1506957"/>
                          <a:gd name="connsiteY1" fmla="*/ 161208 h 1145987"/>
                          <a:gd name="connsiteX2" fmla="*/ 588904 w 1506957"/>
                          <a:gd name="connsiteY2" fmla="*/ 193405 h 1145987"/>
                          <a:gd name="connsiteX3" fmla="*/ 524509 w 1506957"/>
                          <a:gd name="connsiteY3" fmla="*/ 238481 h 1145987"/>
                          <a:gd name="connsiteX4" fmla="*/ 479433 w 1506957"/>
                          <a:gd name="connsiteY4" fmla="*/ 277118 h 1145987"/>
                          <a:gd name="connsiteX5" fmla="*/ 427918 w 1506957"/>
                          <a:gd name="connsiteY5" fmla="*/ 315754 h 1145987"/>
                          <a:gd name="connsiteX6" fmla="*/ 402160 w 1506957"/>
                          <a:gd name="connsiteY6" fmla="*/ 393028 h 1145987"/>
                          <a:gd name="connsiteX7" fmla="*/ 382842 w 1506957"/>
                          <a:gd name="connsiteY7" fmla="*/ 463861 h 1145987"/>
                          <a:gd name="connsiteX8" fmla="*/ 312008 w 1506957"/>
                          <a:gd name="connsiteY8" fmla="*/ 476740 h 1145987"/>
                          <a:gd name="connsiteX9" fmla="*/ 324887 w 1506957"/>
                          <a:gd name="connsiteY9" fmla="*/ 541135 h 1145987"/>
                          <a:gd name="connsiteX10" fmla="*/ 292690 w 1506957"/>
                          <a:gd name="connsiteY10" fmla="*/ 592650 h 1145987"/>
                          <a:gd name="connsiteX11" fmla="*/ 254053 w 1506957"/>
                          <a:gd name="connsiteY11" fmla="*/ 566892 h 1145987"/>
                          <a:gd name="connsiteX12" fmla="*/ 228295 w 1506957"/>
                          <a:gd name="connsiteY12" fmla="*/ 618408 h 1145987"/>
                          <a:gd name="connsiteX13" fmla="*/ 254053 w 1506957"/>
                          <a:gd name="connsiteY13" fmla="*/ 669923 h 1145987"/>
                          <a:gd name="connsiteX14" fmla="*/ 202538 w 1506957"/>
                          <a:gd name="connsiteY14" fmla="*/ 695681 h 1145987"/>
                          <a:gd name="connsiteX15" fmla="*/ 163901 w 1506957"/>
                          <a:gd name="connsiteY15" fmla="*/ 721439 h 1145987"/>
                          <a:gd name="connsiteX16" fmla="*/ 151022 w 1506957"/>
                          <a:gd name="connsiteY16" fmla="*/ 792273 h 1145987"/>
                          <a:gd name="connsiteX17" fmla="*/ 163901 w 1506957"/>
                          <a:gd name="connsiteY17" fmla="*/ 843788 h 1145987"/>
                          <a:gd name="connsiteX18" fmla="*/ 183219 w 1506957"/>
                          <a:gd name="connsiteY18" fmla="*/ 914622 h 1145987"/>
                          <a:gd name="connsiteX19" fmla="*/ 260493 w 1506957"/>
                          <a:gd name="connsiteY19" fmla="*/ 959698 h 1145987"/>
                          <a:gd name="connsiteX20" fmla="*/ 279811 w 1506957"/>
                          <a:gd name="connsiteY20" fmla="*/ 1049850 h 1145987"/>
                          <a:gd name="connsiteX21" fmla="*/ 292690 w 1506957"/>
                          <a:gd name="connsiteY21" fmla="*/ 1140002 h 1145987"/>
                          <a:gd name="connsiteX22" fmla="*/ 241174 w 1506957"/>
                          <a:gd name="connsiteY22" fmla="*/ 1133563 h 1145987"/>
                          <a:gd name="connsiteX23" fmla="*/ 221856 w 1506957"/>
                          <a:gd name="connsiteY23" fmla="*/ 1101366 h 1145987"/>
                          <a:gd name="connsiteX24" fmla="*/ 93067 w 1506957"/>
                          <a:gd name="connsiteY24" fmla="*/ 966137 h 1145987"/>
                          <a:gd name="connsiteX25" fmla="*/ 22233 w 1506957"/>
                          <a:gd name="connsiteY25" fmla="*/ 837349 h 1145987"/>
                          <a:gd name="connsiteX26" fmla="*/ 35112 w 1506957"/>
                          <a:gd name="connsiteY26" fmla="*/ 792273 h 1145987"/>
                          <a:gd name="connsiteX27" fmla="*/ 73749 w 1506957"/>
                          <a:gd name="connsiteY27" fmla="*/ 708560 h 1145987"/>
                          <a:gd name="connsiteX28" fmla="*/ 35112 w 1506957"/>
                          <a:gd name="connsiteY28" fmla="*/ 579771 h 1145987"/>
                          <a:gd name="connsiteX29" fmla="*/ 2915 w 1506957"/>
                          <a:gd name="connsiteY29" fmla="*/ 502498 h 1145987"/>
                          <a:gd name="connsiteX30" fmla="*/ 112386 w 1506957"/>
                          <a:gd name="connsiteY30" fmla="*/ 476740 h 1145987"/>
                          <a:gd name="connsiteX31" fmla="*/ 144583 w 1506957"/>
                          <a:gd name="connsiteY31" fmla="*/ 399467 h 1145987"/>
                          <a:gd name="connsiteX32" fmla="*/ 266932 w 1506957"/>
                          <a:gd name="connsiteY32" fmla="*/ 251360 h 1145987"/>
                          <a:gd name="connsiteX33" fmla="*/ 331326 w 1506957"/>
                          <a:gd name="connsiteY33" fmla="*/ 219163 h 1145987"/>
                          <a:gd name="connsiteX34" fmla="*/ 440797 w 1506957"/>
                          <a:gd name="connsiteY34" fmla="*/ 135450 h 1145987"/>
                          <a:gd name="connsiteX35" fmla="*/ 550267 w 1506957"/>
                          <a:gd name="connsiteY35" fmla="*/ 58177 h 1145987"/>
                          <a:gd name="connsiteX36" fmla="*/ 730571 w 1506957"/>
                          <a:gd name="connsiteY36" fmla="*/ 64616 h 1145987"/>
                          <a:gd name="connsiteX37" fmla="*/ 878679 w 1506957"/>
                          <a:gd name="connsiteY37" fmla="*/ 222 h 1145987"/>
                          <a:gd name="connsiteX38" fmla="*/ 930194 w 1506957"/>
                          <a:gd name="connsiteY38" fmla="*/ 90374 h 1145987"/>
                          <a:gd name="connsiteX39" fmla="*/ 1058983 w 1506957"/>
                          <a:gd name="connsiteY39" fmla="*/ 141890 h 1145987"/>
                          <a:gd name="connsiteX40" fmla="*/ 1123377 w 1506957"/>
                          <a:gd name="connsiteY40" fmla="*/ 264239 h 1145987"/>
                          <a:gd name="connsiteX41" fmla="*/ 1187771 w 1506957"/>
                          <a:gd name="connsiteY41" fmla="*/ 360830 h 1145987"/>
                          <a:gd name="connsiteX42" fmla="*/ 1323000 w 1506957"/>
                          <a:gd name="connsiteY42" fmla="*/ 457422 h 1145987"/>
                          <a:gd name="connsiteX43" fmla="*/ 1316560 w 1506957"/>
                          <a:gd name="connsiteY43" fmla="*/ 586211 h 1145987"/>
                          <a:gd name="connsiteX44" fmla="*/ 1503304 w 1506957"/>
                          <a:gd name="connsiteY44" fmla="*/ 727878 h 1145987"/>
                          <a:gd name="connsiteX45" fmla="*/ 1432470 w 1506957"/>
                          <a:gd name="connsiteY45" fmla="*/ 863106 h 1145987"/>
                          <a:gd name="connsiteX46" fmla="*/ 1335879 w 1506957"/>
                          <a:gd name="connsiteY46" fmla="*/ 1043411 h 1145987"/>
                          <a:gd name="connsiteX47" fmla="*/ 1374515 w 1506957"/>
                          <a:gd name="connsiteY47" fmla="*/ 1101366 h 1145987"/>
                          <a:gd name="connsiteX48" fmla="*/ 1200650 w 1506957"/>
                          <a:gd name="connsiteY48" fmla="*/ 1088487 h 1145987"/>
                          <a:gd name="connsiteX49" fmla="*/ 1136256 w 1506957"/>
                          <a:gd name="connsiteY49" fmla="*/ 1120684 h 1145987"/>
                          <a:gd name="connsiteX50" fmla="*/ 1013907 w 1506957"/>
                          <a:gd name="connsiteY50" fmla="*/ 1101366 h 1145987"/>
                          <a:gd name="connsiteX51" fmla="*/ 1104059 w 1506957"/>
                          <a:gd name="connsiteY51" fmla="*/ 1024092 h 1145987"/>
                          <a:gd name="connsiteX52" fmla="*/ 1084740 w 1506957"/>
                          <a:gd name="connsiteY52" fmla="*/ 895304 h 1145987"/>
                          <a:gd name="connsiteX53" fmla="*/ 1155574 w 1506957"/>
                          <a:gd name="connsiteY53" fmla="*/ 798712 h 1145987"/>
                          <a:gd name="connsiteX54" fmla="*/ 1078301 w 1506957"/>
                          <a:gd name="connsiteY54" fmla="*/ 689242 h 1145987"/>
                          <a:gd name="connsiteX55" fmla="*/ 1187771 w 1506957"/>
                          <a:gd name="connsiteY55" fmla="*/ 650605 h 1145987"/>
                          <a:gd name="connsiteX56" fmla="*/ 1071862 w 1506957"/>
                          <a:gd name="connsiteY56" fmla="*/ 579771 h 1145987"/>
                          <a:gd name="connsiteX57" fmla="*/ 1058983 w 1506957"/>
                          <a:gd name="connsiteY57" fmla="*/ 463861 h 1145987"/>
                          <a:gd name="connsiteX58" fmla="*/ 1078301 w 1506957"/>
                          <a:gd name="connsiteY58" fmla="*/ 418785 h 1145987"/>
                          <a:gd name="connsiteX59" fmla="*/ 994588 w 1506957"/>
                          <a:gd name="connsiteY59" fmla="*/ 373709 h 1145987"/>
                          <a:gd name="connsiteX60" fmla="*/ 1007467 w 1506957"/>
                          <a:gd name="connsiteY60" fmla="*/ 289997 h 1145987"/>
                          <a:gd name="connsiteX61" fmla="*/ 943073 w 1506957"/>
                          <a:gd name="connsiteY61" fmla="*/ 219163 h 1145987"/>
                          <a:gd name="connsiteX62" fmla="*/ 840042 w 1506957"/>
                          <a:gd name="connsiteY62" fmla="*/ 141890 h 1145987"/>
                          <a:gd name="connsiteX63" fmla="*/ 724132 w 1506957"/>
                          <a:gd name="connsiteY63" fmla="*/ 167647 h 11459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</a:cxnLst>
                        <a:rect l="l" t="t" r="r" b="b"/>
                        <a:pathLst>
                          <a:path w="1506957" h="1145987">
                            <a:moveTo>
                              <a:pt x="724132" y="167647"/>
                            </a:moveTo>
                            <a:cubicBezTo>
                              <a:pt x="694081" y="170867"/>
                              <a:pt x="682276" y="156915"/>
                              <a:pt x="659738" y="161208"/>
                            </a:cubicBezTo>
                            <a:cubicBezTo>
                              <a:pt x="637200" y="165501"/>
                              <a:pt x="611442" y="180526"/>
                              <a:pt x="588904" y="193405"/>
                            </a:cubicBezTo>
                            <a:cubicBezTo>
                              <a:pt x="566366" y="206284"/>
                              <a:pt x="542754" y="224529"/>
                              <a:pt x="524509" y="238481"/>
                            </a:cubicBezTo>
                            <a:cubicBezTo>
                              <a:pt x="506264" y="252433"/>
                              <a:pt x="495531" y="264239"/>
                              <a:pt x="479433" y="277118"/>
                            </a:cubicBezTo>
                            <a:cubicBezTo>
                              <a:pt x="463335" y="289997"/>
                              <a:pt x="440797" y="296436"/>
                              <a:pt x="427918" y="315754"/>
                            </a:cubicBezTo>
                            <a:cubicBezTo>
                              <a:pt x="415039" y="335072"/>
                              <a:pt x="409673" y="368344"/>
                              <a:pt x="402160" y="393028"/>
                            </a:cubicBezTo>
                            <a:cubicBezTo>
                              <a:pt x="394647" y="417713"/>
                              <a:pt x="397867" y="449909"/>
                              <a:pt x="382842" y="463861"/>
                            </a:cubicBezTo>
                            <a:cubicBezTo>
                              <a:pt x="367817" y="477813"/>
                              <a:pt x="321667" y="463861"/>
                              <a:pt x="312008" y="476740"/>
                            </a:cubicBezTo>
                            <a:cubicBezTo>
                              <a:pt x="302349" y="489619"/>
                              <a:pt x="328107" y="521817"/>
                              <a:pt x="324887" y="541135"/>
                            </a:cubicBezTo>
                            <a:cubicBezTo>
                              <a:pt x="321667" y="560453"/>
                              <a:pt x="304495" y="588357"/>
                              <a:pt x="292690" y="592650"/>
                            </a:cubicBezTo>
                            <a:cubicBezTo>
                              <a:pt x="280885" y="596943"/>
                              <a:pt x="264785" y="562599"/>
                              <a:pt x="254053" y="566892"/>
                            </a:cubicBezTo>
                            <a:cubicBezTo>
                              <a:pt x="243321" y="571185"/>
                              <a:pt x="228295" y="601236"/>
                              <a:pt x="228295" y="618408"/>
                            </a:cubicBezTo>
                            <a:cubicBezTo>
                              <a:pt x="228295" y="635580"/>
                              <a:pt x="258346" y="657044"/>
                              <a:pt x="254053" y="669923"/>
                            </a:cubicBezTo>
                            <a:cubicBezTo>
                              <a:pt x="249760" y="682802"/>
                              <a:pt x="217563" y="687095"/>
                              <a:pt x="202538" y="695681"/>
                            </a:cubicBezTo>
                            <a:cubicBezTo>
                              <a:pt x="187513" y="704267"/>
                              <a:pt x="172487" y="705340"/>
                              <a:pt x="163901" y="721439"/>
                            </a:cubicBezTo>
                            <a:cubicBezTo>
                              <a:pt x="155315" y="737538"/>
                              <a:pt x="151022" y="771882"/>
                              <a:pt x="151022" y="792273"/>
                            </a:cubicBezTo>
                            <a:cubicBezTo>
                              <a:pt x="151022" y="812664"/>
                              <a:pt x="158535" y="823397"/>
                              <a:pt x="163901" y="843788"/>
                            </a:cubicBezTo>
                            <a:cubicBezTo>
                              <a:pt x="169267" y="864180"/>
                              <a:pt x="167120" y="895304"/>
                              <a:pt x="183219" y="914622"/>
                            </a:cubicBezTo>
                            <a:cubicBezTo>
                              <a:pt x="199318" y="933940"/>
                              <a:pt x="244394" y="937160"/>
                              <a:pt x="260493" y="959698"/>
                            </a:cubicBezTo>
                            <a:cubicBezTo>
                              <a:pt x="276592" y="982236"/>
                              <a:pt x="274445" y="1019799"/>
                              <a:pt x="279811" y="1049850"/>
                            </a:cubicBezTo>
                            <a:cubicBezTo>
                              <a:pt x="285177" y="1079901"/>
                              <a:pt x="299129" y="1126050"/>
                              <a:pt x="292690" y="1140002"/>
                            </a:cubicBezTo>
                            <a:cubicBezTo>
                              <a:pt x="286250" y="1153954"/>
                              <a:pt x="252979" y="1140002"/>
                              <a:pt x="241174" y="1133563"/>
                            </a:cubicBezTo>
                            <a:cubicBezTo>
                              <a:pt x="229369" y="1127124"/>
                              <a:pt x="246540" y="1129270"/>
                              <a:pt x="221856" y="1101366"/>
                            </a:cubicBezTo>
                            <a:cubicBezTo>
                              <a:pt x="197172" y="1073462"/>
                              <a:pt x="126337" y="1010140"/>
                              <a:pt x="93067" y="966137"/>
                            </a:cubicBezTo>
                            <a:cubicBezTo>
                              <a:pt x="59797" y="922134"/>
                              <a:pt x="31892" y="866326"/>
                              <a:pt x="22233" y="837349"/>
                            </a:cubicBezTo>
                            <a:cubicBezTo>
                              <a:pt x="12574" y="808372"/>
                              <a:pt x="26526" y="813738"/>
                              <a:pt x="35112" y="792273"/>
                            </a:cubicBezTo>
                            <a:cubicBezTo>
                              <a:pt x="43698" y="770808"/>
                              <a:pt x="73749" y="743977"/>
                              <a:pt x="73749" y="708560"/>
                            </a:cubicBezTo>
                            <a:cubicBezTo>
                              <a:pt x="73749" y="673143"/>
                              <a:pt x="46918" y="614115"/>
                              <a:pt x="35112" y="579771"/>
                            </a:cubicBezTo>
                            <a:cubicBezTo>
                              <a:pt x="23306" y="545427"/>
                              <a:pt x="-9964" y="519670"/>
                              <a:pt x="2915" y="502498"/>
                            </a:cubicBezTo>
                            <a:cubicBezTo>
                              <a:pt x="15794" y="485326"/>
                              <a:pt x="88775" y="493912"/>
                              <a:pt x="112386" y="476740"/>
                            </a:cubicBezTo>
                            <a:cubicBezTo>
                              <a:pt x="135997" y="459568"/>
                              <a:pt x="118825" y="437030"/>
                              <a:pt x="144583" y="399467"/>
                            </a:cubicBezTo>
                            <a:cubicBezTo>
                              <a:pt x="170341" y="361904"/>
                              <a:pt x="235808" y="281410"/>
                              <a:pt x="266932" y="251360"/>
                            </a:cubicBezTo>
                            <a:cubicBezTo>
                              <a:pt x="298056" y="221310"/>
                              <a:pt x="302348" y="238481"/>
                              <a:pt x="331326" y="219163"/>
                            </a:cubicBezTo>
                            <a:cubicBezTo>
                              <a:pt x="360304" y="199845"/>
                              <a:pt x="404307" y="162281"/>
                              <a:pt x="440797" y="135450"/>
                            </a:cubicBezTo>
                            <a:cubicBezTo>
                              <a:pt x="477287" y="108619"/>
                              <a:pt x="501971" y="69983"/>
                              <a:pt x="550267" y="58177"/>
                            </a:cubicBezTo>
                            <a:cubicBezTo>
                              <a:pt x="598563" y="46371"/>
                              <a:pt x="675836" y="74275"/>
                              <a:pt x="730571" y="64616"/>
                            </a:cubicBezTo>
                            <a:cubicBezTo>
                              <a:pt x="785306" y="54957"/>
                              <a:pt x="845408" y="-4071"/>
                              <a:pt x="878679" y="222"/>
                            </a:cubicBezTo>
                            <a:cubicBezTo>
                              <a:pt x="911950" y="4515"/>
                              <a:pt x="900143" y="66763"/>
                              <a:pt x="930194" y="90374"/>
                            </a:cubicBezTo>
                            <a:cubicBezTo>
                              <a:pt x="960245" y="113985"/>
                              <a:pt x="1026786" y="112913"/>
                              <a:pt x="1058983" y="141890"/>
                            </a:cubicBezTo>
                            <a:cubicBezTo>
                              <a:pt x="1091180" y="170867"/>
                              <a:pt x="1101912" y="227749"/>
                              <a:pt x="1123377" y="264239"/>
                            </a:cubicBezTo>
                            <a:cubicBezTo>
                              <a:pt x="1144842" y="300729"/>
                              <a:pt x="1154501" y="328633"/>
                              <a:pt x="1187771" y="360830"/>
                            </a:cubicBezTo>
                            <a:cubicBezTo>
                              <a:pt x="1221041" y="393027"/>
                              <a:pt x="1301535" y="419859"/>
                              <a:pt x="1323000" y="457422"/>
                            </a:cubicBezTo>
                            <a:cubicBezTo>
                              <a:pt x="1344465" y="494985"/>
                              <a:pt x="1286509" y="541135"/>
                              <a:pt x="1316560" y="586211"/>
                            </a:cubicBezTo>
                            <a:cubicBezTo>
                              <a:pt x="1346611" y="631287"/>
                              <a:pt x="1483986" y="681729"/>
                              <a:pt x="1503304" y="727878"/>
                            </a:cubicBezTo>
                            <a:cubicBezTo>
                              <a:pt x="1522622" y="774027"/>
                              <a:pt x="1460374" y="810517"/>
                              <a:pt x="1432470" y="863106"/>
                            </a:cubicBezTo>
                            <a:cubicBezTo>
                              <a:pt x="1404566" y="915695"/>
                              <a:pt x="1345538" y="1003701"/>
                              <a:pt x="1335879" y="1043411"/>
                            </a:cubicBezTo>
                            <a:cubicBezTo>
                              <a:pt x="1326220" y="1083121"/>
                              <a:pt x="1397053" y="1093853"/>
                              <a:pt x="1374515" y="1101366"/>
                            </a:cubicBezTo>
                            <a:cubicBezTo>
                              <a:pt x="1351977" y="1108879"/>
                              <a:pt x="1240360" y="1085267"/>
                              <a:pt x="1200650" y="1088487"/>
                            </a:cubicBezTo>
                            <a:cubicBezTo>
                              <a:pt x="1160940" y="1091707"/>
                              <a:pt x="1167380" y="1118538"/>
                              <a:pt x="1136256" y="1120684"/>
                            </a:cubicBezTo>
                            <a:cubicBezTo>
                              <a:pt x="1105132" y="1122830"/>
                              <a:pt x="1019273" y="1117465"/>
                              <a:pt x="1013907" y="1101366"/>
                            </a:cubicBezTo>
                            <a:cubicBezTo>
                              <a:pt x="1008541" y="1085267"/>
                              <a:pt x="1092254" y="1058436"/>
                              <a:pt x="1104059" y="1024092"/>
                            </a:cubicBezTo>
                            <a:cubicBezTo>
                              <a:pt x="1115864" y="989748"/>
                              <a:pt x="1076154" y="932867"/>
                              <a:pt x="1084740" y="895304"/>
                            </a:cubicBezTo>
                            <a:cubicBezTo>
                              <a:pt x="1093326" y="857741"/>
                              <a:pt x="1156647" y="833056"/>
                              <a:pt x="1155574" y="798712"/>
                            </a:cubicBezTo>
                            <a:cubicBezTo>
                              <a:pt x="1154501" y="764368"/>
                              <a:pt x="1072935" y="713927"/>
                              <a:pt x="1078301" y="689242"/>
                            </a:cubicBezTo>
                            <a:cubicBezTo>
                              <a:pt x="1083667" y="664557"/>
                              <a:pt x="1188844" y="668850"/>
                              <a:pt x="1187771" y="650605"/>
                            </a:cubicBezTo>
                            <a:cubicBezTo>
                              <a:pt x="1186698" y="632360"/>
                              <a:pt x="1093327" y="610895"/>
                              <a:pt x="1071862" y="579771"/>
                            </a:cubicBezTo>
                            <a:cubicBezTo>
                              <a:pt x="1050397" y="548647"/>
                              <a:pt x="1057910" y="490692"/>
                              <a:pt x="1058983" y="463861"/>
                            </a:cubicBezTo>
                            <a:cubicBezTo>
                              <a:pt x="1060056" y="437030"/>
                              <a:pt x="1089034" y="433810"/>
                              <a:pt x="1078301" y="418785"/>
                            </a:cubicBezTo>
                            <a:cubicBezTo>
                              <a:pt x="1067569" y="403760"/>
                              <a:pt x="1006394" y="395174"/>
                              <a:pt x="994588" y="373709"/>
                            </a:cubicBezTo>
                            <a:cubicBezTo>
                              <a:pt x="982782" y="352244"/>
                              <a:pt x="1016053" y="315755"/>
                              <a:pt x="1007467" y="289997"/>
                            </a:cubicBezTo>
                            <a:cubicBezTo>
                              <a:pt x="998881" y="264239"/>
                              <a:pt x="970977" y="243848"/>
                              <a:pt x="943073" y="219163"/>
                            </a:cubicBezTo>
                            <a:cubicBezTo>
                              <a:pt x="915169" y="194479"/>
                              <a:pt x="881898" y="149403"/>
                              <a:pt x="840042" y="141890"/>
                            </a:cubicBezTo>
                            <a:cubicBezTo>
                              <a:pt x="798186" y="134377"/>
                              <a:pt x="754183" y="164427"/>
                              <a:pt x="724132" y="167647"/>
                            </a:cubicBezTo>
                            <a:close/>
                          </a:path>
                        </a:pathLst>
                      </a:custGeom>
                      <a:solidFill>
                        <a:srgbClr val="672F09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331" name="Group 330"/>
                    <p:cNvGrpSpPr/>
                    <p:nvPr/>
                  </p:nvGrpSpPr>
                  <p:grpSpPr>
                    <a:xfrm rot="903096">
                      <a:off x="650383" y="0"/>
                      <a:ext cx="508324" cy="322714"/>
                      <a:chOff x="0" y="0"/>
                      <a:chExt cx="470926" cy="361314"/>
                    </a:xfrm>
                  </p:grpSpPr>
                  <p:sp>
                    <p:nvSpPr>
                      <p:cNvPr id="332" name="Freeform 331"/>
                      <p:cNvSpPr/>
                      <p:nvPr/>
                    </p:nvSpPr>
                    <p:spPr>
                      <a:xfrm>
                        <a:off x="0" y="0"/>
                        <a:ext cx="468716" cy="361314"/>
                      </a:xfrm>
                      <a:custGeom>
                        <a:avLst/>
                        <a:gdLst>
                          <a:gd name="connsiteX0" fmla="*/ 123836 w 468716"/>
                          <a:gd name="connsiteY0" fmla="*/ 251278 h 361314"/>
                          <a:gd name="connsiteX1" fmla="*/ 123836 w 468716"/>
                          <a:gd name="connsiteY1" fmla="*/ 174005 h 361314"/>
                          <a:gd name="connsiteX2" fmla="*/ 123836 w 468716"/>
                          <a:gd name="connsiteY2" fmla="*/ 83852 h 361314"/>
                          <a:gd name="connsiteX3" fmla="*/ 123836 w 468716"/>
                          <a:gd name="connsiteY3" fmla="*/ 32337 h 361314"/>
                          <a:gd name="connsiteX4" fmla="*/ 123836 w 468716"/>
                          <a:gd name="connsiteY4" fmla="*/ 19458 h 361314"/>
                          <a:gd name="connsiteX5" fmla="*/ 143154 w 468716"/>
                          <a:gd name="connsiteY5" fmla="*/ 13019 h 361314"/>
                          <a:gd name="connsiteX6" fmla="*/ 278382 w 468716"/>
                          <a:gd name="connsiteY6" fmla="*/ 6579 h 361314"/>
                          <a:gd name="connsiteX7" fmla="*/ 355655 w 468716"/>
                          <a:gd name="connsiteY7" fmla="*/ 140 h 361314"/>
                          <a:gd name="connsiteX8" fmla="*/ 420050 w 468716"/>
                          <a:gd name="connsiteY8" fmla="*/ 13019 h 361314"/>
                          <a:gd name="connsiteX9" fmla="*/ 465126 w 468716"/>
                          <a:gd name="connsiteY9" fmla="*/ 51655 h 361314"/>
                          <a:gd name="connsiteX10" fmla="*/ 465126 w 468716"/>
                          <a:gd name="connsiteY10" fmla="*/ 141807 h 361314"/>
                          <a:gd name="connsiteX11" fmla="*/ 458686 w 468716"/>
                          <a:gd name="connsiteY11" fmla="*/ 206202 h 361314"/>
                          <a:gd name="connsiteX12" fmla="*/ 452247 w 468716"/>
                          <a:gd name="connsiteY12" fmla="*/ 315672 h 361314"/>
                          <a:gd name="connsiteX13" fmla="*/ 452247 w 468716"/>
                          <a:gd name="connsiteY13" fmla="*/ 360748 h 361314"/>
                          <a:gd name="connsiteX14" fmla="*/ 381413 w 468716"/>
                          <a:gd name="connsiteY14" fmla="*/ 341430 h 361314"/>
                          <a:gd name="connsiteX15" fmla="*/ 143154 w 468716"/>
                          <a:gd name="connsiteY15" fmla="*/ 347869 h 361314"/>
                          <a:gd name="connsiteX16" fmla="*/ 78760 w 468716"/>
                          <a:gd name="connsiteY16" fmla="*/ 347869 h 361314"/>
                          <a:gd name="connsiteX17" fmla="*/ 1486 w 468716"/>
                          <a:gd name="connsiteY17" fmla="*/ 341430 h 361314"/>
                          <a:gd name="connsiteX18" fmla="*/ 33683 w 468716"/>
                          <a:gd name="connsiteY18" fmla="*/ 302793 h 361314"/>
                          <a:gd name="connsiteX19" fmla="*/ 123836 w 468716"/>
                          <a:gd name="connsiteY19" fmla="*/ 251278 h 3613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68716" h="361314">
                            <a:moveTo>
                              <a:pt x="123836" y="251278"/>
                            </a:moveTo>
                            <a:lnTo>
                              <a:pt x="123836" y="174005"/>
                            </a:lnTo>
                            <a:lnTo>
                              <a:pt x="123836" y="83852"/>
                            </a:lnTo>
                            <a:lnTo>
                              <a:pt x="123836" y="32337"/>
                            </a:lnTo>
                            <a:lnTo>
                              <a:pt x="123836" y="19458"/>
                            </a:lnTo>
                            <a:cubicBezTo>
                              <a:pt x="127056" y="16238"/>
                              <a:pt x="117396" y="15166"/>
                              <a:pt x="143154" y="13019"/>
                            </a:cubicBezTo>
                            <a:cubicBezTo>
                              <a:pt x="168912" y="10872"/>
                              <a:pt x="242965" y="8725"/>
                              <a:pt x="278382" y="6579"/>
                            </a:cubicBezTo>
                            <a:cubicBezTo>
                              <a:pt x="313799" y="4433"/>
                              <a:pt x="332044" y="-933"/>
                              <a:pt x="355655" y="140"/>
                            </a:cubicBezTo>
                            <a:cubicBezTo>
                              <a:pt x="379266" y="1213"/>
                              <a:pt x="401805" y="4433"/>
                              <a:pt x="420050" y="13019"/>
                            </a:cubicBezTo>
                            <a:cubicBezTo>
                              <a:pt x="438295" y="21605"/>
                              <a:pt x="457613" y="30190"/>
                              <a:pt x="465126" y="51655"/>
                            </a:cubicBezTo>
                            <a:cubicBezTo>
                              <a:pt x="472639" y="73120"/>
                              <a:pt x="466199" y="116049"/>
                              <a:pt x="465126" y="141807"/>
                            </a:cubicBezTo>
                            <a:cubicBezTo>
                              <a:pt x="464053" y="167565"/>
                              <a:pt x="460832" y="177225"/>
                              <a:pt x="458686" y="206202"/>
                            </a:cubicBezTo>
                            <a:cubicBezTo>
                              <a:pt x="456540" y="235179"/>
                              <a:pt x="453320" y="289914"/>
                              <a:pt x="452247" y="315672"/>
                            </a:cubicBezTo>
                            <a:cubicBezTo>
                              <a:pt x="451174" y="341430"/>
                              <a:pt x="464053" y="356455"/>
                              <a:pt x="452247" y="360748"/>
                            </a:cubicBezTo>
                            <a:cubicBezTo>
                              <a:pt x="440441" y="365041"/>
                              <a:pt x="432928" y="343576"/>
                              <a:pt x="381413" y="341430"/>
                            </a:cubicBezTo>
                            <a:cubicBezTo>
                              <a:pt x="329898" y="339284"/>
                              <a:pt x="193596" y="346796"/>
                              <a:pt x="143154" y="347869"/>
                            </a:cubicBezTo>
                            <a:cubicBezTo>
                              <a:pt x="92712" y="348942"/>
                              <a:pt x="102371" y="348942"/>
                              <a:pt x="78760" y="347869"/>
                            </a:cubicBezTo>
                            <a:cubicBezTo>
                              <a:pt x="55149" y="346796"/>
                              <a:pt x="8999" y="348943"/>
                              <a:pt x="1486" y="341430"/>
                            </a:cubicBezTo>
                            <a:cubicBezTo>
                              <a:pt x="-6027" y="333917"/>
                              <a:pt x="16511" y="312452"/>
                              <a:pt x="33683" y="302793"/>
                            </a:cubicBezTo>
                            <a:cubicBezTo>
                              <a:pt x="50855" y="293134"/>
                              <a:pt x="77686" y="288304"/>
                              <a:pt x="123836" y="251278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0">
                            <a:srgbClr val="FF0000">
                              <a:shade val="30000"/>
                              <a:satMod val="115000"/>
                            </a:srgbClr>
                          </a:gs>
                          <a:gs pos="50000">
                            <a:srgbClr val="FF0000">
                              <a:shade val="67500"/>
                              <a:satMod val="115000"/>
                            </a:srgbClr>
                          </a:gs>
                          <a:gs pos="100000">
                            <a:srgbClr val="FF0000">
                              <a:shade val="100000"/>
                              <a:satMod val="115000"/>
                            </a:srgbClr>
                          </a:gs>
                        </a:gsLst>
                        <a:lin ang="0" scaled="1"/>
                        <a:tileRect/>
                      </a:gra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33" name="Rectangle 332"/>
                      <p:cNvSpPr/>
                      <p:nvPr/>
                    </p:nvSpPr>
                    <p:spPr>
                      <a:xfrm>
                        <a:off x="115910" y="231819"/>
                        <a:ext cx="355016" cy="45719"/>
                      </a:xfrm>
                      <a:prstGeom prst="rect">
                        <a:avLst/>
                      </a:prstGeom>
                      <a:solidFill>
                        <a:sysClr val="windowText" lastClr="000000"/>
                      </a:solidFill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  <p:grpSp>
                <p:nvGrpSpPr>
                  <p:cNvPr id="326" name="Group 325"/>
                  <p:cNvGrpSpPr/>
                  <p:nvPr/>
                </p:nvGrpSpPr>
                <p:grpSpPr>
                  <a:xfrm rot="1739041">
                    <a:off x="0" y="1050471"/>
                    <a:ext cx="1028154" cy="719481"/>
                    <a:chOff x="0" y="0"/>
                    <a:chExt cx="1028154" cy="719481"/>
                  </a:xfrm>
                </p:grpSpPr>
                <p:sp>
                  <p:nvSpPr>
                    <p:cNvPr id="327" name="Freeform 326"/>
                    <p:cNvSpPr/>
                    <p:nvPr/>
                  </p:nvSpPr>
                  <p:spPr>
                    <a:xfrm rot="82774">
                      <a:off x="0" y="304800"/>
                      <a:ext cx="377939" cy="293564"/>
                    </a:xfrm>
                    <a:custGeom>
                      <a:avLst/>
                      <a:gdLst>
                        <a:gd name="connsiteX0" fmla="*/ 1702204 w 1780281"/>
                        <a:gd name="connsiteY0" fmla="*/ 624843 h 1062815"/>
                        <a:gd name="connsiteX1" fmla="*/ 1554097 w 1780281"/>
                        <a:gd name="connsiteY1" fmla="*/ 624843 h 1062815"/>
                        <a:gd name="connsiteX2" fmla="*/ 1496142 w 1780281"/>
                        <a:gd name="connsiteY2" fmla="*/ 618403 h 1062815"/>
                        <a:gd name="connsiteX3" fmla="*/ 1463945 w 1780281"/>
                        <a:gd name="connsiteY3" fmla="*/ 592645 h 1062815"/>
                        <a:gd name="connsiteX4" fmla="*/ 1425308 w 1780281"/>
                        <a:gd name="connsiteY4" fmla="*/ 541130 h 1062815"/>
                        <a:gd name="connsiteX5" fmla="*/ 1380232 w 1780281"/>
                        <a:gd name="connsiteY5" fmla="*/ 476736 h 1062815"/>
                        <a:gd name="connsiteX6" fmla="*/ 1348035 w 1780281"/>
                        <a:gd name="connsiteY6" fmla="*/ 405902 h 1062815"/>
                        <a:gd name="connsiteX7" fmla="*/ 1309399 w 1780281"/>
                        <a:gd name="connsiteY7" fmla="*/ 341507 h 1062815"/>
                        <a:gd name="connsiteX8" fmla="*/ 1232125 w 1780281"/>
                        <a:gd name="connsiteY8" fmla="*/ 296431 h 1062815"/>
                        <a:gd name="connsiteX9" fmla="*/ 1129094 w 1780281"/>
                        <a:gd name="connsiteY9" fmla="*/ 244916 h 1062815"/>
                        <a:gd name="connsiteX10" fmla="*/ 1032503 w 1780281"/>
                        <a:gd name="connsiteY10" fmla="*/ 199840 h 1062815"/>
                        <a:gd name="connsiteX11" fmla="*/ 993866 w 1780281"/>
                        <a:gd name="connsiteY11" fmla="*/ 180521 h 1062815"/>
                        <a:gd name="connsiteX12" fmla="*/ 890835 w 1780281"/>
                        <a:gd name="connsiteY12" fmla="*/ 129006 h 1062815"/>
                        <a:gd name="connsiteX13" fmla="*/ 820001 w 1780281"/>
                        <a:gd name="connsiteY13" fmla="*/ 51733 h 1062815"/>
                        <a:gd name="connsiteX14" fmla="*/ 710531 w 1780281"/>
                        <a:gd name="connsiteY14" fmla="*/ 217 h 1062815"/>
                        <a:gd name="connsiteX15" fmla="*/ 613939 w 1780281"/>
                        <a:gd name="connsiteY15" fmla="*/ 71051 h 1062815"/>
                        <a:gd name="connsiteX16" fmla="*/ 659016 w 1780281"/>
                        <a:gd name="connsiteY16" fmla="*/ 141885 h 1062815"/>
                        <a:gd name="connsiteX17" fmla="*/ 762047 w 1780281"/>
                        <a:gd name="connsiteY17" fmla="*/ 199840 h 1062815"/>
                        <a:gd name="connsiteX18" fmla="*/ 877956 w 1780281"/>
                        <a:gd name="connsiteY18" fmla="*/ 283552 h 1062815"/>
                        <a:gd name="connsiteX19" fmla="*/ 955230 w 1780281"/>
                        <a:gd name="connsiteY19" fmla="*/ 386583 h 1062815"/>
                        <a:gd name="connsiteX20" fmla="*/ 980987 w 1780281"/>
                        <a:gd name="connsiteY20" fmla="*/ 450978 h 1062815"/>
                        <a:gd name="connsiteX21" fmla="*/ 961669 w 1780281"/>
                        <a:gd name="connsiteY21" fmla="*/ 438099 h 1062815"/>
                        <a:gd name="connsiteX22" fmla="*/ 826441 w 1780281"/>
                        <a:gd name="connsiteY22" fmla="*/ 354386 h 1062815"/>
                        <a:gd name="connsiteX23" fmla="*/ 755607 w 1780281"/>
                        <a:gd name="connsiteY23" fmla="*/ 309310 h 1062815"/>
                        <a:gd name="connsiteX24" fmla="*/ 671894 w 1780281"/>
                        <a:gd name="connsiteY24" fmla="*/ 238476 h 1062815"/>
                        <a:gd name="connsiteX25" fmla="*/ 568863 w 1780281"/>
                        <a:gd name="connsiteY25" fmla="*/ 180521 h 1062815"/>
                        <a:gd name="connsiteX26" fmla="*/ 414317 w 1780281"/>
                        <a:gd name="connsiteY26" fmla="*/ 83930 h 1062815"/>
                        <a:gd name="connsiteX27" fmla="*/ 291968 w 1780281"/>
                        <a:gd name="connsiteY27" fmla="*/ 25975 h 1062815"/>
                        <a:gd name="connsiteX28" fmla="*/ 163179 w 1780281"/>
                        <a:gd name="connsiteY28" fmla="*/ 38854 h 1062815"/>
                        <a:gd name="connsiteX29" fmla="*/ 163179 w 1780281"/>
                        <a:gd name="connsiteY29" fmla="*/ 90369 h 1062815"/>
                        <a:gd name="connsiteX30" fmla="*/ 234013 w 1780281"/>
                        <a:gd name="connsiteY30" fmla="*/ 135445 h 1062815"/>
                        <a:gd name="connsiteX31" fmla="*/ 298407 w 1780281"/>
                        <a:gd name="connsiteY31" fmla="*/ 161203 h 1062815"/>
                        <a:gd name="connsiteX32" fmla="*/ 394999 w 1780281"/>
                        <a:gd name="connsiteY32" fmla="*/ 206279 h 1062815"/>
                        <a:gd name="connsiteX33" fmla="*/ 555985 w 1780281"/>
                        <a:gd name="connsiteY33" fmla="*/ 283552 h 1062815"/>
                        <a:gd name="connsiteX34" fmla="*/ 684773 w 1780281"/>
                        <a:gd name="connsiteY34" fmla="*/ 405902 h 1062815"/>
                        <a:gd name="connsiteX35" fmla="*/ 774925 w 1780281"/>
                        <a:gd name="connsiteY35" fmla="*/ 470296 h 1062815"/>
                        <a:gd name="connsiteX36" fmla="*/ 865077 w 1780281"/>
                        <a:gd name="connsiteY36" fmla="*/ 521812 h 1062815"/>
                        <a:gd name="connsiteX37" fmla="*/ 845759 w 1780281"/>
                        <a:gd name="connsiteY37" fmla="*/ 528251 h 1062815"/>
                        <a:gd name="connsiteX38" fmla="*/ 781365 w 1780281"/>
                        <a:gd name="connsiteY38" fmla="*/ 489614 h 1062815"/>
                        <a:gd name="connsiteX39" fmla="*/ 613939 w 1780281"/>
                        <a:gd name="connsiteY39" fmla="*/ 399462 h 1062815"/>
                        <a:gd name="connsiteX40" fmla="*/ 536666 w 1780281"/>
                        <a:gd name="connsiteY40" fmla="*/ 322189 h 1062815"/>
                        <a:gd name="connsiteX41" fmla="*/ 343483 w 1780281"/>
                        <a:gd name="connsiteY41" fmla="*/ 232037 h 1062815"/>
                        <a:gd name="connsiteX42" fmla="*/ 253331 w 1780281"/>
                        <a:gd name="connsiteY42" fmla="*/ 186961 h 1062815"/>
                        <a:gd name="connsiteX43" fmla="*/ 156739 w 1780281"/>
                        <a:gd name="connsiteY43" fmla="*/ 167643 h 1062815"/>
                        <a:gd name="connsiteX44" fmla="*/ 15072 w 1780281"/>
                        <a:gd name="connsiteY44" fmla="*/ 135445 h 1062815"/>
                        <a:gd name="connsiteX45" fmla="*/ 21511 w 1780281"/>
                        <a:gd name="connsiteY45" fmla="*/ 232037 h 1062815"/>
                        <a:gd name="connsiteX46" fmla="*/ 169618 w 1780281"/>
                        <a:gd name="connsiteY46" fmla="*/ 277113 h 1062815"/>
                        <a:gd name="connsiteX47" fmla="*/ 330604 w 1780281"/>
                        <a:gd name="connsiteY47" fmla="*/ 347947 h 1062815"/>
                        <a:gd name="connsiteX48" fmla="*/ 452954 w 1780281"/>
                        <a:gd name="connsiteY48" fmla="*/ 399462 h 1062815"/>
                        <a:gd name="connsiteX49" fmla="*/ 543106 w 1780281"/>
                        <a:gd name="connsiteY49" fmla="*/ 450978 h 1062815"/>
                        <a:gd name="connsiteX50" fmla="*/ 659016 w 1780281"/>
                        <a:gd name="connsiteY50" fmla="*/ 528251 h 1062815"/>
                        <a:gd name="connsiteX51" fmla="*/ 710531 w 1780281"/>
                        <a:gd name="connsiteY51" fmla="*/ 586206 h 1062815"/>
                        <a:gd name="connsiteX52" fmla="*/ 762047 w 1780281"/>
                        <a:gd name="connsiteY52" fmla="*/ 657040 h 1062815"/>
                        <a:gd name="connsiteX53" fmla="*/ 684773 w 1780281"/>
                        <a:gd name="connsiteY53" fmla="*/ 573327 h 1062815"/>
                        <a:gd name="connsiteX54" fmla="*/ 575303 w 1780281"/>
                        <a:gd name="connsiteY54" fmla="*/ 508933 h 1062815"/>
                        <a:gd name="connsiteX55" fmla="*/ 465832 w 1780281"/>
                        <a:gd name="connsiteY55" fmla="*/ 450978 h 1062815"/>
                        <a:gd name="connsiteX56" fmla="*/ 246892 w 1780281"/>
                        <a:gd name="connsiteY56" fmla="*/ 354386 h 1062815"/>
                        <a:gd name="connsiteX57" fmla="*/ 137421 w 1780281"/>
                        <a:gd name="connsiteY57" fmla="*/ 315750 h 1062815"/>
                        <a:gd name="connsiteX58" fmla="*/ 47269 w 1780281"/>
                        <a:gd name="connsiteY58" fmla="*/ 354386 h 1062815"/>
                        <a:gd name="connsiteX59" fmla="*/ 66587 w 1780281"/>
                        <a:gd name="connsiteY59" fmla="*/ 412341 h 1062815"/>
                        <a:gd name="connsiteX60" fmla="*/ 105224 w 1780281"/>
                        <a:gd name="connsiteY60" fmla="*/ 438099 h 1062815"/>
                        <a:gd name="connsiteX61" fmla="*/ 195376 w 1780281"/>
                        <a:gd name="connsiteY61" fmla="*/ 457417 h 1062815"/>
                        <a:gd name="connsiteX62" fmla="*/ 272649 w 1780281"/>
                        <a:gd name="connsiteY62" fmla="*/ 476736 h 1062815"/>
                        <a:gd name="connsiteX63" fmla="*/ 382120 w 1780281"/>
                        <a:gd name="connsiteY63" fmla="*/ 541130 h 1062815"/>
                        <a:gd name="connsiteX64" fmla="*/ 478711 w 1780281"/>
                        <a:gd name="connsiteY64" fmla="*/ 592645 h 1062815"/>
                        <a:gd name="connsiteX65" fmla="*/ 575303 w 1780281"/>
                        <a:gd name="connsiteY65" fmla="*/ 631282 h 1062815"/>
                        <a:gd name="connsiteX66" fmla="*/ 652576 w 1780281"/>
                        <a:gd name="connsiteY66" fmla="*/ 676358 h 1062815"/>
                        <a:gd name="connsiteX67" fmla="*/ 684773 w 1780281"/>
                        <a:gd name="connsiteY67" fmla="*/ 702116 h 1062815"/>
                        <a:gd name="connsiteX68" fmla="*/ 697652 w 1780281"/>
                        <a:gd name="connsiteY68" fmla="*/ 747192 h 1062815"/>
                        <a:gd name="connsiteX69" fmla="*/ 639697 w 1780281"/>
                        <a:gd name="connsiteY69" fmla="*/ 702116 h 1062815"/>
                        <a:gd name="connsiteX70" fmla="*/ 562424 w 1780281"/>
                        <a:gd name="connsiteY70" fmla="*/ 650600 h 1062815"/>
                        <a:gd name="connsiteX71" fmla="*/ 452954 w 1780281"/>
                        <a:gd name="connsiteY71" fmla="*/ 605524 h 1062815"/>
                        <a:gd name="connsiteX72" fmla="*/ 375680 w 1780281"/>
                        <a:gd name="connsiteY72" fmla="*/ 579767 h 1062815"/>
                        <a:gd name="connsiteX73" fmla="*/ 259770 w 1780281"/>
                        <a:gd name="connsiteY73" fmla="*/ 560448 h 1062815"/>
                        <a:gd name="connsiteX74" fmla="*/ 266210 w 1780281"/>
                        <a:gd name="connsiteY74" fmla="*/ 599085 h 1062815"/>
                        <a:gd name="connsiteX75" fmla="*/ 304847 w 1780281"/>
                        <a:gd name="connsiteY75" fmla="*/ 637721 h 1062815"/>
                        <a:gd name="connsiteX76" fmla="*/ 394999 w 1780281"/>
                        <a:gd name="connsiteY76" fmla="*/ 676358 h 1062815"/>
                        <a:gd name="connsiteX77" fmla="*/ 452954 w 1780281"/>
                        <a:gd name="connsiteY77" fmla="*/ 708555 h 1062815"/>
                        <a:gd name="connsiteX78" fmla="*/ 536666 w 1780281"/>
                        <a:gd name="connsiteY78" fmla="*/ 740752 h 1062815"/>
                        <a:gd name="connsiteX79" fmla="*/ 697652 w 1780281"/>
                        <a:gd name="connsiteY79" fmla="*/ 824465 h 1062815"/>
                        <a:gd name="connsiteX80" fmla="*/ 716970 w 1780281"/>
                        <a:gd name="connsiteY80" fmla="*/ 856662 h 1062815"/>
                        <a:gd name="connsiteX81" fmla="*/ 774925 w 1780281"/>
                        <a:gd name="connsiteY81" fmla="*/ 908178 h 1062815"/>
                        <a:gd name="connsiteX82" fmla="*/ 865077 w 1780281"/>
                        <a:gd name="connsiteY82" fmla="*/ 959693 h 1062815"/>
                        <a:gd name="connsiteX83" fmla="*/ 935911 w 1780281"/>
                        <a:gd name="connsiteY83" fmla="*/ 985451 h 1062815"/>
                        <a:gd name="connsiteX84" fmla="*/ 974548 w 1780281"/>
                        <a:gd name="connsiteY84" fmla="*/ 998330 h 1062815"/>
                        <a:gd name="connsiteX85" fmla="*/ 1019624 w 1780281"/>
                        <a:gd name="connsiteY85" fmla="*/ 1024088 h 1062815"/>
                        <a:gd name="connsiteX86" fmla="*/ 1051821 w 1780281"/>
                        <a:gd name="connsiteY86" fmla="*/ 1043406 h 1062815"/>
                        <a:gd name="connsiteX87" fmla="*/ 1180610 w 1780281"/>
                        <a:gd name="connsiteY87" fmla="*/ 1062724 h 1062815"/>
                        <a:gd name="connsiteX88" fmla="*/ 1257883 w 1780281"/>
                        <a:gd name="connsiteY88" fmla="*/ 1049845 h 1062815"/>
                        <a:gd name="connsiteX89" fmla="*/ 1354475 w 1780281"/>
                        <a:gd name="connsiteY89" fmla="*/ 1030527 h 1062815"/>
                        <a:gd name="connsiteX90" fmla="*/ 1554097 w 1780281"/>
                        <a:gd name="connsiteY90" fmla="*/ 985451 h 1062815"/>
                        <a:gd name="connsiteX91" fmla="*/ 1579855 w 1780281"/>
                        <a:gd name="connsiteY91" fmla="*/ 979012 h 1062815"/>
                        <a:gd name="connsiteX92" fmla="*/ 1682886 w 1780281"/>
                        <a:gd name="connsiteY92" fmla="*/ 966133 h 1062815"/>
                        <a:gd name="connsiteX93" fmla="*/ 1734401 w 1780281"/>
                        <a:gd name="connsiteY93" fmla="*/ 972572 h 1062815"/>
                        <a:gd name="connsiteX94" fmla="*/ 1773038 w 1780281"/>
                        <a:gd name="connsiteY94" fmla="*/ 959693 h 1062815"/>
                        <a:gd name="connsiteX95" fmla="*/ 1779477 w 1780281"/>
                        <a:gd name="connsiteY95" fmla="*/ 940375 h 1062815"/>
                        <a:gd name="connsiteX96" fmla="*/ 1779477 w 1780281"/>
                        <a:gd name="connsiteY96" fmla="*/ 863102 h 1062815"/>
                        <a:gd name="connsiteX97" fmla="*/ 1773038 w 1780281"/>
                        <a:gd name="connsiteY97" fmla="*/ 779389 h 1062815"/>
                        <a:gd name="connsiteX98" fmla="*/ 1766599 w 1780281"/>
                        <a:gd name="connsiteY98" fmla="*/ 708555 h 1062815"/>
                        <a:gd name="connsiteX99" fmla="*/ 1702204 w 1780281"/>
                        <a:gd name="connsiteY99" fmla="*/ 624843 h 106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</a:cxnLst>
                      <a:rect l="l" t="t" r="r" b="b"/>
                      <a:pathLst>
                        <a:path w="1780281" h="1062815">
                          <a:moveTo>
                            <a:pt x="1702204" y="624843"/>
                          </a:moveTo>
                          <a:cubicBezTo>
                            <a:pt x="1666787" y="610891"/>
                            <a:pt x="1588441" y="625916"/>
                            <a:pt x="1554097" y="624843"/>
                          </a:cubicBezTo>
                          <a:cubicBezTo>
                            <a:pt x="1519753" y="623770"/>
                            <a:pt x="1511167" y="623769"/>
                            <a:pt x="1496142" y="618403"/>
                          </a:cubicBezTo>
                          <a:cubicBezTo>
                            <a:pt x="1481117" y="613037"/>
                            <a:pt x="1475751" y="605524"/>
                            <a:pt x="1463945" y="592645"/>
                          </a:cubicBezTo>
                          <a:cubicBezTo>
                            <a:pt x="1452139" y="579766"/>
                            <a:pt x="1439260" y="560448"/>
                            <a:pt x="1425308" y="541130"/>
                          </a:cubicBezTo>
                          <a:cubicBezTo>
                            <a:pt x="1411356" y="521812"/>
                            <a:pt x="1393111" y="499274"/>
                            <a:pt x="1380232" y="476736"/>
                          </a:cubicBezTo>
                          <a:cubicBezTo>
                            <a:pt x="1367353" y="454198"/>
                            <a:pt x="1359840" y="428440"/>
                            <a:pt x="1348035" y="405902"/>
                          </a:cubicBezTo>
                          <a:cubicBezTo>
                            <a:pt x="1336230" y="383364"/>
                            <a:pt x="1328717" y="359752"/>
                            <a:pt x="1309399" y="341507"/>
                          </a:cubicBezTo>
                          <a:cubicBezTo>
                            <a:pt x="1290081" y="323262"/>
                            <a:pt x="1262176" y="312530"/>
                            <a:pt x="1232125" y="296431"/>
                          </a:cubicBezTo>
                          <a:cubicBezTo>
                            <a:pt x="1202074" y="280332"/>
                            <a:pt x="1162364" y="261015"/>
                            <a:pt x="1129094" y="244916"/>
                          </a:cubicBezTo>
                          <a:cubicBezTo>
                            <a:pt x="1095824" y="228817"/>
                            <a:pt x="1055041" y="210572"/>
                            <a:pt x="1032503" y="199840"/>
                          </a:cubicBezTo>
                          <a:cubicBezTo>
                            <a:pt x="1009965" y="189108"/>
                            <a:pt x="993866" y="180521"/>
                            <a:pt x="993866" y="180521"/>
                          </a:cubicBezTo>
                          <a:cubicBezTo>
                            <a:pt x="970255" y="168715"/>
                            <a:pt x="919812" y="150471"/>
                            <a:pt x="890835" y="129006"/>
                          </a:cubicBezTo>
                          <a:cubicBezTo>
                            <a:pt x="861858" y="107541"/>
                            <a:pt x="850052" y="73198"/>
                            <a:pt x="820001" y="51733"/>
                          </a:cubicBezTo>
                          <a:cubicBezTo>
                            <a:pt x="789950" y="30268"/>
                            <a:pt x="744875" y="-3003"/>
                            <a:pt x="710531" y="217"/>
                          </a:cubicBezTo>
                          <a:cubicBezTo>
                            <a:pt x="676187" y="3437"/>
                            <a:pt x="622525" y="47440"/>
                            <a:pt x="613939" y="71051"/>
                          </a:cubicBezTo>
                          <a:cubicBezTo>
                            <a:pt x="605353" y="94662"/>
                            <a:pt x="634331" y="120420"/>
                            <a:pt x="659016" y="141885"/>
                          </a:cubicBezTo>
                          <a:cubicBezTo>
                            <a:pt x="683701" y="163350"/>
                            <a:pt x="725557" y="176229"/>
                            <a:pt x="762047" y="199840"/>
                          </a:cubicBezTo>
                          <a:cubicBezTo>
                            <a:pt x="798537" y="223451"/>
                            <a:pt x="845759" y="252428"/>
                            <a:pt x="877956" y="283552"/>
                          </a:cubicBezTo>
                          <a:cubicBezTo>
                            <a:pt x="910153" y="314676"/>
                            <a:pt x="938058" y="358679"/>
                            <a:pt x="955230" y="386583"/>
                          </a:cubicBezTo>
                          <a:cubicBezTo>
                            <a:pt x="972402" y="414487"/>
                            <a:pt x="980987" y="450978"/>
                            <a:pt x="980987" y="450978"/>
                          </a:cubicBezTo>
                          <a:cubicBezTo>
                            <a:pt x="982060" y="459564"/>
                            <a:pt x="961669" y="438099"/>
                            <a:pt x="961669" y="438099"/>
                          </a:cubicBezTo>
                          <a:lnTo>
                            <a:pt x="826441" y="354386"/>
                          </a:lnTo>
                          <a:cubicBezTo>
                            <a:pt x="792097" y="332921"/>
                            <a:pt x="781365" y="328628"/>
                            <a:pt x="755607" y="309310"/>
                          </a:cubicBezTo>
                          <a:cubicBezTo>
                            <a:pt x="729849" y="289992"/>
                            <a:pt x="703018" y="259941"/>
                            <a:pt x="671894" y="238476"/>
                          </a:cubicBezTo>
                          <a:cubicBezTo>
                            <a:pt x="640770" y="217011"/>
                            <a:pt x="611792" y="206279"/>
                            <a:pt x="568863" y="180521"/>
                          </a:cubicBezTo>
                          <a:cubicBezTo>
                            <a:pt x="525934" y="154763"/>
                            <a:pt x="460466" y="109688"/>
                            <a:pt x="414317" y="83930"/>
                          </a:cubicBezTo>
                          <a:cubicBezTo>
                            <a:pt x="368168" y="58172"/>
                            <a:pt x="333824" y="33488"/>
                            <a:pt x="291968" y="25975"/>
                          </a:cubicBezTo>
                          <a:cubicBezTo>
                            <a:pt x="250112" y="18462"/>
                            <a:pt x="184644" y="28122"/>
                            <a:pt x="163179" y="38854"/>
                          </a:cubicBezTo>
                          <a:cubicBezTo>
                            <a:pt x="141714" y="49586"/>
                            <a:pt x="151373" y="74270"/>
                            <a:pt x="163179" y="90369"/>
                          </a:cubicBezTo>
                          <a:cubicBezTo>
                            <a:pt x="174985" y="106467"/>
                            <a:pt x="211475" y="123639"/>
                            <a:pt x="234013" y="135445"/>
                          </a:cubicBezTo>
                          <a:cubicBezTo>
                            <a:pt x="256551" y="147251"/>
                            <a:pt x="271576" y="149397"/>
                            <a:pt x="298407" y="161203"/>
                          </a:cubicBezTo>
                          <a:cubicBezTo>
                            <a:pt x="325238" y="173009"/>
                            <a:pt x="394999" y="206279"/>
                            <a:pt x="394999" y="206279"/>
                          </a:cubicBezTo>
                          <a:cubicBezTo>
                            <a:pt x="437929" y="226671"/>
                            <a:pt x="507689" y="250281"/>
                            <a:pt x="555985" y="283552"/>
                          </a:cubicBezTo>
                          <a:cubicBezTo>
                            <a:pt x="604281" y="316823"/>
                            <a:pt x="648283" y="374778"/>
                            <a:pt x="684773" y="405902"/>
                          </a:cubicBezTo>
                          <a:cubicBezTo>
                            <a:pt x="721263" y="437026"/>
                            <a:pt x="744875" y="450978"/>
                            <a:pt x="774925" y="470296"/>
                          </a:cubicBezTo>
                          <a:cubicBezTo>
                            <a:pt x="804975" y="489614"/>
                            <a:pt x="865077" y="521812"/>
                            <a:pt x="865077" y="521812"/>
                          </a:cubicBezTo>
                          <a:cubicBezTo>
                            <a:pt x="876883" y="531471"/>
                            <a:pt x="859711" y="533617"/>
                            <a:pt x="845759" y="528251"/>
                          </a:cubicBezTo>
                          <a:cubicBezTo>
                            <a:pt x="831807" y="522885"/>
                            <a:pt x="820002" y="511079"/>
                            <a:pt x="781365" y="489614"/>
                          </a:cubicBezTo>
                          <a:cubicBezTo>
                            <a:pt x="742728" y="468149"/>
                            <a:pt x="654722" y="427366"/>
                            <a:pt x="613939" y="399462"/>
                          </a:cubicBezTo>
                          <a:cubicBezTo>
                            <a:pt x="573156" y="371558"/>
                            <a:pt x="581742" y="350093"/>
                            <a:pt x="536666" y="322189"/>
                          </a:cubicBezTo>
                          <a:cubicBezTo>
                            <a:pt x="491590" y="294285"/>
                            <a:pt x="390705" y="254575"/>
                            <a:pt x="343483" y="232037"/>
                          </a:cubicBezTo>
                          <a:cubicBezTo>
                            <a:pt x="296260" y="209499"/>
                            <a:pt x="284455" y="197693"/>
                            <a:pt x="253331" y="186961"/>
                          </a:cubicBezTo>
                          <a:cubicBezTo>
                            <a:pt x="222207" y="176229"/>
                            <a:pt x="196449" y="176229"/>
                            <a:pt x="156739" y="167643"/>
                          </a:cubicBezTo>
                          <a:cubicBezTo>
                            <a:pt x="117029" y="159057"/>
                            <a:pt x="37610" y="124713"/>
                            <a:pt x="15072" y="135445"/>
                          </a:cubicBezTo>
                          <a:cubicBezTo>
                            <a:pt x="-7466" y="146177"/>
                            <a:pt x="-4247" y="208426"/>
                            <a:pt x="21511" y="232037"/>
                          </a:cubicBezTo>
                          <a:cubicBezTo>
                            <a:pt x="47269" y="255648"/>
                            <a:pt x="118103" y="257795"/>
                            <a:pt x="169618" y="277113"/>
                          </a:cubicBezTo>
                          <a:cubicBezTo>
                            <a:pt x="221133" y="296431"/>
                            <a:pt x="283381" y="327556"/>
                            <a:pt x="330604" y="347947"/>
                          </a:cubicBezTo>
                          <a:cubicBezTo>
                            <a:pt x="377827" y="368338"/>
                            <a:pt x="417537" y="382290"/>
                            <a:pt x="452954" y="399462"/>
                          </a:cubicBezTo>
                          <a:cubicBezTo>
                            <a:pt x="488371" y="416634"/>
                            <a:pt x="508762" y="429513"/>
                            <a:pt x="543106" y="450978"/>
                          </a:cubicBezTo>
                          <a:cubicBezTo>
                            <a:pt x="577450" y="472443"/>
                            <a:pt x="631112" y="505713"/>
                            <a:pt x="659016" y="528251"/>
                          </a:cubicBezTo>
                          <a:cubicBezTo>
                            <a:pt x="686920" y="550789"/>
                            <a:pt x="693359" y="564741"/>
                            <a:pt x="710531" y="586206"/>
                          </a:cubicBezTo>
                          <a:cubicBezTo>
                            <a:pt x="727703" y="607671"/>
                            <a:pt x="766340" y="659187"/>
                            <a:pt x="762047" y="657040"/>
                          </a:cubicBezTo>
                          <a:cubicBezTo>
                            <a:pt x="757754" y="654893"/>
                            <a:pt x="715897" y="598011"/>
                            <a:pt x="684773" y="573327"/>
                          </a:cubicBezTo>
                          <a:cubicBezTo>
                            <a:pt x="653649" y="548642"/>
                            <a:pt x="611793" y="529324"/>
                            <a:pt x="575303" y="508933"/>
                          </a:cubicBezTo>
                          <a:cubicBezTo>
                            <a:pt x="538813" y="488542"/>
                            <a:pt x="520567" y="476736"/>
                            <a:pt x="465832" y="450978"/>
                          </a:cubicBezTo>
                          <a:cubicBezTo>
                            <a:pt x="411097" y="425220"/>
                            <a:pt x="301627" y="376924"/>
                            <a:pt x="246892" y="354386"/>
                          </a:cubicBezTo>
                          <a:cubicBezTo>
                            <a:pt x="192157" y="331848"/>
                            <a:pt x="170691" y="315750"/>
                            <a:pt x="137421" y="315750"/>
                          </a:cubicBezTo>
                          <a:cubicBezTo>
                            <a:pt x="104151" y="315750"/>
                            <a:pt x="59075" y="338287"/>
                            <a:pt x="47269" y="354386"/>
                          </a:cubicBezTo>
                          <a:cubicBezTo>
                            <a:pt x="35463" y="370484"/>
                            <a:pt x="56928" y="398389"/>
                            <a:pt x="66587" y="412341"/>
                          </a:cubicBezTo>
                          <a:cubicBezTo>
                            <a:pt x="76246" y="426293"/>
                            <a:pt x="83759" y="430586"/>
                            <a:pt x="105224" y="438099"/>
                          </a:cubicBezTo>
                          <a:cubicBezTo>
                            <a:pt x="126689" y="445612"/>
                            <a:pt x="167472" y="450977"/>
                            <a:pt x="195376" y="457417"/>
                          </a:cubicBezTo>
                          <a:cubicBezTo>
                            <a:pt x="223280" y="463856"/>
                            <a:pt x="241525" y="462784"/>
                            <a:pt x="272649" y="476736"/>
                          </a:cubicBezTo>
                          <a:cubicBezTo>
                            <a:pt x="303773" y="490688"/>
                            <a:pt x="347776" y="521812"/>
                            <a:pt x="382120" y="541130"/>
                          </a:cubicBezTo>
                          <a:cubicBezTo>
                            <a:pt x="416464" y="560448"/>
                            <a:pt x="446514" y="577620"/>
                            <a:pt x="478711" y="592645"/>
                          </a:cubicBezTo>
                          <a:cubicBezTo>
                            <a:pt x="510908" y="607670"/>
                            <a:pt x="546325" y="617330"/>
                            <a:pt x="575303" y="631282"/>
                          </a:cubicBezTo>
                          <a:cubicBezTo>
                            <a:pt x="604280" y="645234"/>
                            <a:pt x="634331" y="664552"/>
                            <a:pt x="652576" y="676358"/>
                          </a:cubicBezTo>
                          <a:cubicBezTo>
                            <a:pt x="670821" y="688164"/>
                            <a:pt x="677260" y="690310"/>
                            <a:pt x="684773" y="702116"/>
                          </a:cubicBezTo>
                          <a:cubicBezTo>
                            <a:pt x="692286" y="713922"/>
                            <a:pt x="705165" y="747192"/>
                            <a:pt x="697652" y="747192"/>
                          </a:cubicBezTo>
                          <a:cubicBezTo>
                            <a:pt x="690139" y="747192"/>
                            <a:pt x="662235" y="718215"/>
                            <a:pt x="639697" y="702116"/>
                          </a:cubicBezTo>
                          <a:cubicBezTo>
                            <a:pt x="617159" y="686017"/>
                            <a:pt x="593548" y="666699"/>
                            <a:pt x="562424" y="650600"/>
                          </a:cubicBezTo>
                          <a:cubicBezTo>
                            <a:pt x="531300" y="634501"/>
                            <a:pt x="484078" y="617329"/>
                            <a:pt x="452954" y="605524"/>
                          </a:cubicBezTo>
                          <a:cubicBezTo>
                            <a:pt x="421830" y="593719"/>
                            <a:pt x="407877" y="587280"/>
                            <a:pt x="375680" y="579767"/>
                          </a:cubicBezTo>
                          <a:cubicBezTo>
                            <a:pt x="343483" y="572254"/>
                            <a:pt x="278015" y="557228"/>
                            <a:pt x="259770" y="560448"/>
                          </a:cubicBezTo>
                          <a:cubicBezTo>
                            <a:pt x="241525" y="563668"/>
                            <a:pt x="258697" y="586206"/>
                            <a:pt x="266210" y="599085"/>
                          </a:cubicBezTo>
                          <a:cubicBezTo>
                            <a:pt x="273723" y="611964"/>
                            <a:pt x="283382" y="624842"/>
                            <a:pt x="304847" y="637721"/>
                          </a:cubicBezTo>
                          <a:cubicBezTo>
                            <a:pt x="326312" y="650600"/>
                            <a:pt x="370314" y="664552"/>
                            <a:pt x="394999" y="676358"/>
                          </a:cubicBezTo>
                          <a:cubicBezTo>
                            <a:pt x="419683" y="688164"/>
                            <a:pt x="429343" y="697823"/>
                            <a:pt x="452954" y="708555"/>
                          </a:cubicBezTo>
                          <a:cubicBezTo>
                            <a:pt x="476565" y="719287"/>
                            <a:pt x="495883" y="721434"/>
                            <a:pt x="536666" y="740752"/>
                          </a:cubicBezTo>
                          <a:cubicBezTo>
                            <a:pt x="577449" y="760070"/>
                            <a:pt x="667602" y="805147"/>
                            <a:pt x="697652" y="824465"/>
                          </a:cubicBezTo>
                          <a:cubicBezTo>
                            <a:pt x="727702" y="843783"/>
                            <a:pt x="704091" y="842710"/>
                            <a:pt x="716970" y="856662"/>
                          </a:cubicBezTo>
                          <a:cubicBezTo>
                            <a:pt x="729849" y="870614"/>
                            <a:pt x="750241" y="891006"/>
                            <a:pt x="774925" y="908178"/>
                          </a:cubicBezTo>
                          <a:cubicBezTo>
                            <a:pt x="799609" y="925350"/>
                            <a:pt x="838246" y="946814"/>
                            <a:pt x="865077" y="959693"/>
                          </a:cubicBezTo>
                          <a:cubicBezTo>
                            <a:pt x="891908" y="972572"/>
                            <a:pt x="917666" y="979012"/>
                            <a:pt x="935911" y="985451"/>
                          </a:cubicBezTo>
                          <a:cubicBezTo>
                            <a:pt x="954156" y="991891"/>
                            <a:pt x="960596" y="991891"/>
                            <a:pt x="974548" y="998330"/>
                          </a:cubicBezTo>
                          <a:cubicBezTo>
                            <a:pt x="988500" y="1004770"/>
                            <a:pt x="1019624" y="1024088"/>
                            <a:pt x="1019624" y="1024088"/>
                          </a:cubicBezTo>
                          <a:cubicBezTo>
                            <a:pt x="1032503" y="1031601"/>
                            <a:pt x="1024990" y="1036967"/>
                            <a:pt x="1051821" y="1043406"/>
                          </a:cubicBezTo>
                          <a:cubicBezTo>
                            <a:pt x="1078652" y="1049845"/>
                            <a:pt x="1146266" y="1061651"/>
                            <a:pt x="1180610" y="1062724"/>
                          </a:cubicBezTo>
                          <a:cubicBezTo>
                            <a:pt x="1214954" y="1063797"/>
                            <a:pt x="1228906" y="1055211"/>
                            <a:pt x="1257883" y="1049845"/>
                          </a:cubicBezTo>
                          <a:cubicBezTo>
                            <a:pt x="1286860" y="1044479"/>
                            <a:pt x="1354475" y="1030527"/>
                            <a:pt x="1354475" y="1030527"/>
                          </a:cubicBezTo>
                          <a:lnTo>
                            <a:pt x="1554097" y="985451"/>
                          </a:lnTo>
                          <a:cubicBezTo>
                            <a:pt x="1591660" y="976865"/>
                            <a:pt x="1558390" y="982232"/>
                            <a:pt x="1579855" y="979012"/>
                          </a:cubicBezTo>
                          <a:cubicBezTo>
                            <a:pt x="1601320" y="975792"/>
                            <a:pt x="1657128" y="967206"/>
                            <a:pt x="1682886" y="966133"/>
                          </a:cubicBezTo>
                          <a:cubicBezTo>
                            <a:pt x="1708644" y="965060"/>
                            <a:pt x="1719376" y="973645"/>
                            <a:pt x="1734401" y="972572"/>
                          </a:cubicBezTo>
                          <a:cubicBezTo>
                            <a:pt x="1749426" y="971499"/>
                            <a:pt x="1773038" y="959693"/>
                            <a:pt x="1773038" y="959693"/>
                          </a:cubicBezTo>
                          <a:cubicBezTo>
                            <a:pt x="1780551" y="954327"/>
                            <a:pt x="1778404" y="956473"/>
                            <a:pt x="1779477" y="940375"/>
                          </a:cubicBezTo>
                          <a:cubicBezTo>
                            <a:pt x="1780550" y="924277"/>
                            <a:pt x="1780550" y="889933"/>
                            <a:pt x="1779477" y="863102"/>
                          </a:cubicBezTo>
                          <a:cubicBezTo>
                            <a:pt x="1778404" y="836271"/>
                            <a:pt x="1775184" y="805147"/>
                            <a:pt x="1773038" y="779389"/>
                          </a:cubicBezTo>
                          <a:cubicBezTo>
                            <a:pt x="1770892" y="753631"/>
                            <a:pt x="1770892" y="732166"/>
                            <a:pt x="1766599" y="708555"/>
                          </a:cubicBezTo>
                          <a:cubicBezTo>
                            <a:pt x="1762306" y="684944"/>
                            <a:pt x="1737621" y="638795"/>
                            <a:pt x="1702204" y="624843"/>
                          </a:cubicBezTo>
                          <a:close/>
                        </a:path>
                      </a:pathLst>
                    </a:custGeom>
                    <a:solidFill>
                      <a:srgbClr val="E2C4A6"/>
                    </a:solidFill>
                    <a:ln w="12700" cap="flat" cmpd="sng" algn="ctr">
                      <a:solidFill>
                        <a:srgbClr val="672F09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328" name="Freeform 327"/>
                    <p:cNvSpPr/>
                    <p:nvPr/>
                  </p:nvSpPr>
                  <p:spPr>
                    <a:xfrm rot="1030660">
                      <a:off x="362857" y="0"/>
                      <a:ext cx="665297" cy="719481"/>
                    </a:xfrm>
                    <a:custGeom>
                      <a:avLst/>
                      <a:gdLst>
                        <a:gd name="connsiteX0" fmla="*/ 335276 w 406249"/>
                        <a:gd name="connsiteY0" fmla="*/ 1550 h 459422"/>
                        <a:gd name="connsiteX1" fmla="*/ 283760 w 406249"/>
                        <a:gd name="connsiteY1" fmla="*/ 20868 h 459422"/>
                        <a:gd name="connsiteX2" fmla="*/ 264442 w 406249"/>
                        <a:gd name="connsiteY2" fmla="*/ 65944 h 459422"/>
                        <a:gd name="connsiteX3" fmla="*/ 258002 w 406249"/>
                        <a:gd name="connsiteY3" fmla="*/ 130339 h 459422"/>
                        <a:gd name="connsiteX4" fmla="*/ 264442 w 406249"/>
                        <a:gd name="connsiteY4" fmla="*/ 207612 h 459422"/>
                        <a:gd name="connsiteX5" fmla="*/ 270881 w 406249"/>
                        <a:gd name="connsiteY5" fmla="*/ 278446 h 459422"/>
                        <a:gd name="connsiteX6" fmla="*/ 283760 w 406249"/>
                        <a:gd name="connsiteY6" fmla="*/ 291325 h 459422"/>
                        <a:gd name="connsiteX7" fmla="*/ 283760 w 406249"/>
                        <a:gd name="connsiteY7" fmla="*/ 297764 h 459422"/>
                        <a:gd name="connsiteX8" fmla="*/ 232245 w 406249"/>
                        <a:gd name="connsiteY8" fmla="*/ 304204 h 459422"/>
                        <a:gd name="connsiteX9" fmla="*/ 180729 w 406249"/>
                        <a:gd name="connsiteY9" fmla="*/ 310643 h 459422"/>
                        <a:gd name="connsiteX10" fmla="*/ 109895 w 406249"/>
                        <a:gd name="connsiteY10" fmla="*/ 329961 h 459422"/>
                        <a:gd name="connsiteX11" fmla="*/ 71259 w 406249"/>
                        <a:gd name="connsiteY11" fmla="*/ 349280 h 459422"/>
                        <a:gd name="connsiteX12" fmla="*/ 32622 w 406249"/>
                        <a:gd name="connsiteY12" fmla="*/ 381477 h 459422"/>
                        <a:gd name="connsiteX13" fmla="*/ 425 w 406249"/>
                        <a:gd name="connsiteY13" fmla="*/ 407235 h 459422"/>
                        <a:gd name="connsiteX14" fmla="*/ 13304 w 406249"/>
                        <a:gd name="connsiteY14" fmla="*/ 439432 h 459422"/>
                        <a:gd name="connsiteX15" fmla="*/ 13304 w 406249"/>
                        <a:gd name="connsiteY15" fmla="*/ 458750 h 459422"/>
                        <a:gd name="connsiteX16" fmla="*/ 39062 w 406249"/>
                        <a:gd name="connsiteY16" fmla="*/ 452311 h 459422"/>
                        <a:gd name="connsiteX17" fmla="*/ 122774 w 406249"/>
                        <a:gd name="connsiteY17" fmla="*/ 426553 h 459422"/>
                        <a:gd name="connsiteX18" fmla="*/ 225805 w 406249"/>
                        <a:gd name="connsiteY18" fmla="*/ 407235 h 459422"/>
                        <a:gd name="connsiteX19" fmla="*/ 328836 w 406249"/>
                        <a:gd name="connsiteY19" fmla="*/ 387916 h 459422"/>
                        <a:gd name="connsiteX20" fmla="*/ 386791 w 406249"/>
                        <a:gd name="connsiteY20" fmla="*/ 368598 h 459422"/>
                        <a:gd name="connsiteX21" fmla="*/ 406109 w 406249"/>
                        <a:gd name="connsiteY21" fmla="*/ 317082 h 459422"/>
                        <a:gd name="connsiteX22" fmla="*/ 393231 w 406249"/>
                        <a:gd name="connsiteY22" fmla="*/ 310643 h 459422"/>
                        <a:gd name="connsiteX23" fmla="*/ 406109 w 406249"/>
                        <a:gd name="connsiteY23" fmla="*/ 207612 h 459422"/>
                        <a:gd name="connsiteX24" fmla="*/ 399670 w 406249"/>
                        <a:gd name="connsiteY24" fmla="*/ 123899 h 459422"/>
                        <a:gd name="connsiteX25" fmla="*/ 393231 w 406249"/>
                        <a:gd name="connsiteY25" fmla="*/ 59505 h 459422"/>
                        <a:gd name="connsiteX26" fmla="*/ 335276 w 406249"/>
                        <a:gd name="connsiteY26" fmla="*/ 1550 h 4594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406249" h="459422">
                          <a:moveTo>
                            <a:pt x="335276" y="1550"/>
                          </a:moveTo>
                          <a:cubicBezTo>
                            <a:pt x="317031" y="-4890"/>
                            <a:pt x="295566" y="10136"/>
                            <a:pt x="283760" y="20868"/>
                          </a:cubicBezTo>
                          <a:cubicBezTo>
                            <a:pt x="271954" y="31600"/>
                            <a:pt x="268735" y="47699"/>
                            <a:pt x="264442" y="65944"/>
                          </a:cubicBezTo>
                          <a:cubicBezTo>
                            <a:pt x="260149" y="84189"/>
                            <a:pt x="258002" y="106728"/>
                            <a:pt x="258002" y="130339"/>
                          </a:cubicBezTo>
                          <a:cubicBezTo>
                            <a:pt x="258002" y="153950"/>
                            <a:pt x="262295" y="182927"/>
                            <a:pt x="264442" y="207612"/>
                          </a:cubicBezTo>
                          <a:cubicBezTo>
                            <a:pt x="266589" y="232297"/>
                            <a:pt x="267661" y="264494"/>
                            <a:pt x="270881" y="278446"/>
                          </a:cubicBezTo>
                          <a:cubicBezTo>
                            <a:pt x="274101" y="292398"/>
                            <a:pt x="283760" y="291325"/>
                            <a:pt x="283760" y="291325"/>
                          </a:cubicBezTo>
                          <a:cubicBezTo>
                            <a:pt x="285906" y="294545"/>
                            <a:pt x="292346" y="295618"/>
                            <a:pt x="283760" y="297764"/>
                          </a:cubicBezTo>
                          <a:cubicBezTo>
                            <a:pt x="275174" y="299910"/>
                            <a:pt x="232245" y="304204"/>
                            <a:pt x="232245" y="304204"/>
                          </a:cubicBezTo>
                          <a:cubicBezTo>
                            <a:pt x="215073" y="306350"/>
                            <a:pt x="201121" y="306350"/>
                            <a:pt x="180729" y="310643"/>
                          </a:cubicBezTo>
                          <a:cubicBezTo>
                            <a:pt x="160337" y="314936"/>
                            <a:pt x="128140" y="323522"/>
                            <a:pt x="109895" y="329961"/>
                          </a:cubicBezTo>
                          <a:cubicBezTo>
                            <a:pt x="91650" y="336401"/>
                            <a:pt x="84138" y="340694"/>
                            <a:pt x="71259" y="349280"/>
                          </a:cubicBezTo>
                          <a:cubicBezTo>
                            <a:pt x="58380" y="357866"/>
                            <a:pt x="44428" y="371818"/>
                            <a:pt x="32622" y="381477"/>
                          </a:cubicBezTo>
                          <a:cubicBezTo>
                            <a:pt x="20816" y="391136"/>
                            <a:pt x="3645" y="397576"/>
                            <a:pt x="425" y="407235"/>
                          </a:cubicBezTo>
                          <a:cubicBezTo>
                            <a:pt x="-2795" y="416894"/>
                            <a:pt x="13304" y="439432"/>
                            <a:pt x="13304" y="439432"/>
                          </a:cubicBezTo>
                          <a:cubicBezTo>
                            <a:pt x="15450" y="448018"/>
                            <a:pt x="13304" y="458750"/>
                            <a:pt x="13304" y="458750"/>
                          </a:cubicBezTo>
                          <a:cubicBezTo>
                            <a:pt x="17597" y="460897"/>
                            <a:pt x="20817" y="457677"/>
                            <a:pt x="39062" y="452311"/>
                          </a:cubicBezTo>
                          <a:cubicBezTo>
                            <a:pt x="57307" y="446945"/>
                            <a:pt x="91650" y="434066"/>
                            <a:pt x="122774" y="426553"/>
                          </a:cubicBezTo>
                          <a:cubicBezTo>
                            <a:pt x="153898" y="419040"/>
                            <a:pt x="225805" y="407235"/>
                            <a:pt x="225805" y="407235"/>
                          </a:cubicBezTo>
                          <a:cubicBezTo>
                            <a:pt x="260149" y="400796"/>
                            <a:pt x="302005" y="394356"/>
                            <a:pt x="328836" y="387916"/>
                          </a:cubicBezTo>
                          <a:cubicBezTo>
                            <a:pt x="355667" y="381477"/>
                            <a:pt x="373912" y="380404"/>
                            <a:pt x="386791" y="368598"/>
                          </a:cubicBezTo>
                          <a:cubicBezTo>
                            <a:pt x="399670" y="356792"/>
                            <a:pt x="405036" y="326741"/>
                            <a:pt x="406109" y="317082"/>
                          </a:cubicBezTo>
                          <a:cubicBezTo>
                            <a:pt x="407182" y="307423"/>
                            <a:pt x="393231" y="328888"/>
                            <a:pt x="393231" y="310643"/>
                          </a:cubicBezTo>
                          <a:cubicBezTo>
                            <a:pt x="393231" y="292398"/>
                            <a:pt x="405036" y="238736"/>
                            <a:pt x="406109" y="207612"/>
                          </a:cubicBezTo>
                          <a:cubicBezTo>
                            <a:pt x="407182" y="176488"/>
                            <a:pt x="401816" y="148584"/>
                            <a:pt x="399670" y="123899"/>
                          </a:cubicBezTo>
                          <a:cubicBezTo>
                            <a:pt x="397524" y="99214"/>
                            <a:pt x="396451" y="78823"/>
                            <a:pt x="393231" y="59505"/>
                          </a:cubicBezTo>
                          <a:cubicBezTo>
                            <a:pt x="390011" y="40187"/>
                            <a:pt x="353521" y="7990"/>
                            <a:pt x="335276" y="1550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</p:grpSp>
        </p:grpSp>
        <p:sp>
          <p:nvSpPr>
            <p:cNvPr id="318" name="Freeform: Shape 92"/>
            <p:cNvSpPr/>
            <p:nvPr/>
          </p:nvSpPr>
          <p:spPr>
            <a:xfrm rot="1963345" flipH="1">
              <a:off x="821872" y="495300"/>
              <a:ext cx="1080770" cy="796682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319" name="Freeform: Shape 92"/>
            <p:cNvSpPr/>
            <p:nvPr/>
          </p:nvSpPr>
          <p:spPr>
            <a:xfrm rot="18418683" flipH="1">
              <a:off x="1658076" y="871583"/>
              <a:ext cx="1148836" cy="820607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443" name="Group 442"/>
          <p:cNvGrpSpPr/>
          <p:nvPr/>
        </p:nvGrpSpPr>
        <p:grpSpPr>
          <a:xfrm rot="19691425">
            <a:off x="8191561" y="519201"/>
            <a:ext cx="2515234" cy="2898776"/>
            <a:chOff x="-554521" y="23738"/>
            <a:chExt cx="2826685" cy="3253731"/>
          </a:xfrm>
        </p:grpSpPr>
        <p:sp>
          <p:nvSpPr>
            <p:cNvPr id="444" name="Freeform 443"/>
            <p:cNvSpPr/>
            <p:nvPr/>
          </p:nvSpPr>
          <p:spPr>
            <a:xfrm rot="35316">
              <a:off x="131343" y="1988419"/>
              <a:ext cx="917599" cy="1289050"/>
            </a:xfrm>
            <a:custGeom>
              <a:avLst/>
              <a:gdLst>
                <a:gd name="connsiteX0" fmla="*/ 911913 w 1027419"/>
                <a:gd name="connsiteY0" fmla="*/ 790 h 1806740"/>
                <a:gd name="connsiteX1" fmla="*/ 454713 w 1027419"/>
                <a:gd name="connsiteY1" fmla="*/ 53544 h 1806740"/>
                <a:gd name="connsiteX2" fmla="*/ 314036 w 1027419"/>
                <a:gd name="connsiteY2" fmla="*/ 132674 h 1806740"/>
                <a:gd name="connsiteX3" fmla="*/ 208528 w 1027419"/>
                <a:gd name="connsiteY3" fmla="*/ 176636 h 1806740"/>
                <a:gd name="connsiteX4" fmla="*/ 120605 w 1027419"/>
                <a:gd name="connsiteY4" fmla="*/ 238182 h 1806740"/>
                <a:gd name="connsiteX5" fmla="*/ 85436 w 1027419"/>
                <a:gd name="connsiteY5" fmla="*/ 326105 h 1806740"/>
                <a:gd name="connsiteX6" fmla="*/ 94228 w 1027419"/>
                <a:gd name="connsiteY6" fmla="*/ 396444 h 1806740"/>
                <a:gd name="connsiteX7" fmla="*/ 129398 w 1027419"/>
                <a:gd name="connsiteY7" fmla="*/ 449197 h 1806740"/>
                <a:gd name="connsiteX8" fmla="*/ 164567 w 1027419"/>
                <a:gd name="connsiteY8" fmla="*/ 484367 h 1806740"/>
                <a:gd name="connsiteX9" fmla="*/ 190944 w 1027419"/>
                <a:gd name="connsiteY9" fmla="*/ 677797 h 1806740"/>
                <a:gd name="connsiteX10" fmla="*/ 287659 w 1027419"/>
                <a:gd name="connsiteY10" fmla="*/ 1214128 h 1806740"/>
                <a:gd name="connsiteX11" fmla="*/ 322828 w 1027419"/>
                <a:gd name="connsiteY11" fmla="*/ 1433936 h 1806740"/>
                <a:gd name="connsiteX12" fmla="*/ 287659 w 1027419"/>
                <a:gd name="connsiteY12" fmla="*/ 1469105 h 1806740"/>
                <a:gd name="connsiteX13" fmla="*/ 199736 w 1027419"/>
                <a:gd name="connsiteY13" fmla="*/ 1521859 h 1806740"/>
                <a:gd name="connsiteX14" fmla="*/ 23890 w 1027419"/>
                <a:gd name="connsiteY14" fmla="*/ 1627367 h 1806740"/>
                <a:gd name="connsiteX15" fmla="*/ 6305 w 1027419"/>
                <a:gd name="connsiteY15" fmla="*/ 1715290 h 1806740"/>
                <a:gd name="connsiteX16" fmla="*/ 67852 w 1027419"/>
                <a:gd name="connsiteY16" fmla="*/ 1803213 h 1806740"/>
                <a:gd name="connsiteX17" fmla="*/ 111813 w 1027419"/>
                <a:gd name="connsiteY17" fmla="*/ 1785628 h 1806740"/>
                <a:gd name="connsiteX18" fmla="*/ 226113 w 1027419"/>
                <a:gd name="connsiteY18" fmla="*/ 1750459 h 1806740"/>
                <a:gd name="connsiteX19" fmla="*/ 489882 w 1027419"/>
                <a:gd name="connsiteY19" fmla="*/ 1592197 h 1806740"/>
                <a:gd name="connsiteX20" fmla="*/ 560221 w 1027419"/>
                <a:gd name="connsiteY20" fmla="*/ 1557028 h 1806740"/>
                <a:gd name="connsiteX21" fmla="*/ 577805 w 1027419"/>
                <a:gd name="connsiteY21" fmla="*/ 1451521 h 1806740"/>
                <a:gd name="connsiteX22" fmla="*/ 507467 w 1027419"/>
                <a:gd name="connsiteY22" fmla="*/ 1398767 h 1806740"/>
                <a:gd name="connsiteX23" fmla="*/ 481090 w 1027419"/>
                <a:gd name="connsiteY23" fmla="*/ 1381182 h 1806740"/>
                <a:gd name="connsiteX24" fmla="*/ 472298 w 1027419"/>
                <a:gd name="connsiteY24" fmla="*/ 1310844 h 1806740"/>
                <a:gd name="connsiteX25" fmla="*/ 516259 w 1027419"/>
                <a:gd name="connsiteY25" fmla="*/ 1099828 h 1806740"/>
                <a:gd name="connsiteX26" fmla="*/ 507467 w 1027419"/>
                <a:gd name="connsiteY26" fmla="*/ 959151 h 1806740"/>
                <a:gd name="connsiteX27" fmla="*/ 498675 w 1027419"/>
                <a:gd name="connsiteY27" fmla="*/ 818474 h 1806740"/>
                <a:gd name="connsiteX28" fmla="*/ 472298 w 1027419"/>
                <a:gd name="connsiteY28" fmla="*/ 651421 h 1806740"/>
                <a:gd name="connsiteX29" fmla="*/ 375582 w 1027419"/>
                <a:gd name="connsiteY29" fmla="*/ 484367 h 1806740"/>
                <a:gd name="connsiteX30" fmla="*/ 340413 w 1027419"/>
                <a:gd name="connsiteY30" fmla="*/ 422821 h 1806740"/>
                <a:gd name="connsiteX31" fmla="*/ 445921 w 1027419"/>
                <a:gd name="connsiteY31" fmla="*/ 387651 h 1806740"/>
                <a:gd name="connsiteX32" fmla="*/ 595390 w 1027419"/>
                <a:gd name="connsiteY32" fmla="*/ 334897 h 1806740"/>
                <a:gd name="connsiteX33" fmla="*/ 876744 w 1027419"/>
                <a:gd name="connsiteY33" fmla="*/ 238182 h 1806740"/>
                <a:gd name="connsiteX34" fmla="*/ 947082 w 1027419"/>
                <a:gd name="connsiteY34" fmla="*/ 176636 h 1806740"/>
                <a:gd name="connsiteX35" fmla="*/ 1026213 w 1027419"/>
                <a:gd name="connsiteY35" fmla="*/ 88713 h 1806740"/>
                <a:gd name="connsiteX36" fmla="*/ 991044 w 1027419"/>
                <a:gd name="connsiteY36" fmla="*/ 27167 h 1806740"/>
                <a:gd name="connsiteX37" fmla="*/ 911913 w 1027419"/>
                <a:gd name="connsiteY37" fmla="*/ 790 h 180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27419" h="1806740">
                  <a:moveTo>
                    <a:pt x="911913" y="790"/>
                  </a:moveTo>
                  <a:cubicBezTo>
                    <a:pt x="822524" y="5186"/>
                    <a:pt x="554359" y="31563"/>
                    <a:pt x="454713" y="53544"/>
                  </a:cubicBezTo>
                  <a:cubicBezTo>
                    <a:pt x="355067" y="75525"/>
                    <a:pt x="355067" y="112159"/>
                    <a:pt x="314036" y="132674"/>
                  </a:cubicBezTo>
                  <a:cubicBezTo>
                    <a:pt x="273005" y="153189"/>
                    <a:pt x="240766" y="159051"/>
                    <a:pt x="208528" y="176636"/>
                  </a:cubicBezTo>
                  <a:cubicBezTo>
                    <a:pt x="176290" y="194221"/>
                    <a:pt x="141120" y="213271"/>
                    <a:pt x="120605" y="238182"/>
                  </a:cubicBezTo>
                  <a:cubicBezTo>
                    <a:pt x="100090" y="263093"/>
                    <a:pt x="89832" y="299728"/>
                    <a:pt x="85436" y="326105"/>
                  </a:cubicBezTo>
                  <a:cubicBezTo>
                    <a:pt x="81040" y="352482"/>
                    <a:pt x="86901" y="375929"/>
                    <a:pt x="94228" y="396444"/>
                  </a:cubicBezTo>
                  <a:cubicBezTo>
                    <a:pt x="101555" y="416959"/>
                    <a:pt x="117675" y="434543"/>
                    <a:pt x="129398" y="449197"/>
                  </a:cubicBezTo>
                  <a:cubicBezTo>
                    <a:pt x="141121" y="463851"/>
                    <a:pt x="154309" y="446267"/>
                    <a:pt x="164567" y="484367"/>
                  </a:cubicBezTo>
                  <a:cubicBezTo>
                    <a:pt x="174825" y="522467"/>
                    <a:pt x="170429" y="556170"/>
                    <a:pt x="190944" y="677797"/>
                  </a:cubicBezTo>
                  <a:cubicBezTo>
                    <a:pt x="211459" y="799424"/>
                    <a:pt x="265678" y="1088105"/>
                    <a:pt x="287659" y="1214128"/>
                  </a:cubicBezTo>
                  <a:cubicBezTo>
                    <a:pt x="309640" y="1340151"/>
                    <a:pt x="322828" y="1391440"/>
                    <a:pt x="322828" y="1433936"/>
                  </a:cubicBezTo>
                  <a:cubicBezTo>
                    <a:pt x="322828" y="1476432"/>
                    <a:pt x="308174" y="1454451"/>
                    <a:pt x="287659" y="1469105"/>
                  </a:cubicBezTo>
                  <a:cubicBezTo>
                    <a:pt x="267144" y="1483759"/>
                    <a:pt x="199736" y="1521859"/>
                    <a:pt x="199736" y="1521859"/>
                  </a:cubicBezTo>
                  <a:cubicBezTo>
                    <a:pt x="155775" y="1548236"/>
                    <a:pt x="56128" y="1595129"/>
                    <a:pt x="23890" y="1627367"/>
                  </a:cubicBezTo>
                  <a:cubicBezTo>
                    <a:pt x="-8348" y="1659605"/>
                    <a:pt x="-1022" y="1685982"/>
                    <a:pt x="6305" y="1715290"/>
                  </a:cubicBezTo>
                  <a:cubicBezTo>
                    <a:pt x="13632" y="1744598"/>
                    <a:pt x="67852" y="1803213"/>
                    <a:pt x="67852" y="1803213"/>
                  </a:cubicBezTo>
                  <a:cubicBezTo>
                    <a:pt x="85437" y="1814936"/>
                    <a:pt x="85436" y="1794420"/>
                    <a:pt x="111813" y="1785628"/>
                  </a:cubicBezTo>
                  <a:cubicBezTo>
                    <a:pt x="138190" y="1776836"/>
                    <a:pt x="163101" y="1782698"/>
                    <a:pt x="226113" y="1750459"/>
                  </a:cubicBezTo>
                  <a:cubicBezTo>
                    <a:pt x="289125" y="1718220"/>
                    <a:pt x="434197" y="1624435"/>
                    <a:pt x="489882" y="1592197"/>
                  </a:cubicBezTo>
                  <a:cubicBezTo>
                    <a:pt x="545567" y="1559959"/>
                    <a:pt x="545567" y="1580474"/>
                    <a:pt x="560221" y="1557028"/>
                  </a:cubicBezTo>
                  <a:cubicBezTo>
                    <a:pt x="574875" y="1533582"/>
                    <a:pt x="586597" y="1477898"/>
                    <a:pt x="577805" y="1451521"/>
                  </a:cubicBezTo>
                  <a:cubicBezTo>
                    <a:pt x="569013" y="1425144"/>
                    <a:pt x="523586" y="1410490"/>
                    <a:pt x="507467" y="1398767"/>
                  </a:cubicBezTo>
                  <a:cubicBezTo>
                    <a:pt x="491348" y="1387044"/>
                    <a:pt x="486952" y="1395836"/>
                    <a:pt x="481090" y="1381182"/>
                  </a:cubicBezTo>
                  <a:cubicBezTo>
                    <a:pt x="475228" y="1366528"/>
                    <a:pt x="466437" y="1357736"/>
                    <a:pt x="472298" y="1310844"/>
                  </a:cubicBezTo>
                  <a:cubicBezTo>
                    <a:pt x="478159" y="1263952"/>
                    <a:pt x="510398" y="1158443"/>
                    <a:pt x="516259" y="1099828"/>
                  </a:cubicBezTo>
                  <a:cubicBezTo>
                    <a:pt x="522120" y="1041213"/>
                    <a:pt x="507467" y="959151"/>
                    <a:pt x="507467" y="959151"/>
                  </a:cubicBezTo>
                  <a:cubicBezTo>
                    <a:pt x="504536" y="912259"/>
                    <a:pt x="504536" y="869762"/>
                    <a:pt x="498675" y="818474"/>
                  </a:cubicBezTo>
                  <a:cubicBezTo>
                    <a:pt x="492814" y="767186"/>
                    <a:pt x="492813" y="707105"/>
                    <a:pt x="472298" y="651421"/>
                  </a:cubicBezTo>
                  <a:cubicBezTo>
                    <a:pt x="451783" y="595737"/>
                    <a:pt x="397563" y="522467"/>
                    <a:pt x="375582" y="484367"/>
                  </a:cubicBezTo>
                  <a:cubicBezTo>
                    <a:pt x="353601" y="446267"/>
                    <a:pt x="328690" y="438940"/>
                    <a:pt x="340413" y="422821"/>
                  </a:cubicBezTo>
                  <a:cubicBezTo>
                    <a:pt x="352136" y="406702"/>
                    <a:pt x="445921" y="387651"/>
                    <a:pt x="445921" y="387651"/>
                  </a:cubicBezTo>
                  <a:lnTo>
                    <a:pt x="595390" y="334897"/>
                  </a:lnTo>
                  <a:cubicBezTo>
                    <a:pt x="667194" y="309986"/>
                    <a:pt x="818129" y="264559"/>
                    <a:pt x="876744" y="238182"/>
                  </a:cubicBezTo>
                  <a:cubicBezTo>
                    <a:pt x="935359" y="211805"/>
                    <a:pt x="922171" y="201547"/>
                    <a:pt x="947082" y="176636"/>
                  </a:cubicBezTo>
                  <a:cubicBezTo>
                    <a:pt x="971993" y="151725"/>
                    <a:pt x="1018886" y="113624"/>
                    <a:pt x="1026213" y="88713"/>
                  </a:cubicBezTo>
                  <a:cubicBezTo>
                    <a:pt x="1033540" y="63802"/>
                    <a:pt x="1005698" y="43286"/>
                    <a:pt x="991044" y="27167"/>
                  </a:cubicBezTo>
                  <a:cubicBezTo>
                    <a:pt x="976390" y="11048"/>
                    <a:pt x="1001302" y="-3606"/>
                    <a:pt x="911913" y="790"/>
                  </a:cubicBezTo>
                  <a:close/>
                </a:path>
              </a:pathLst>
            </a:custGeom>
            <a:solidFill>
              <a:srgbClr val="DECFBC"/>
            </a:solidFill>
            <a:ln w="12700" cap="flat" cmpd="sng" algn="ctr">
              <a:solidFill>
                <a:srgbClr val="44546A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grpSp>
          <p:nvGrpSpPr>
            <p:cNvPr id="445" name="Group 444"/>
            <p:cNvGrpSpPr/>
            <p:nvPr/>
          </p:nvGrpSpPr>
          <p:grpSpPr>
            <a:xfrm rot="21021324" flipH="1">
              <a:off x="1038997" y="1977081"/>
              <a:ext cx="910834" cy="1242029"/>
              <a:chOff x="0" y="0"/>
              <a:chExt cx="1759511" cy="3018155"/>
            </a:xfrm>
          </p:grpSpPr>
          <p:sp>
            <p:nvSpPr>
              <p:cNvPr id="510" name="Freeform 509"/>
              <p:cNvSpPr/>
              <p:nvPr/>
            </p:nvSpPr>
            <p:spPr>
              <a:xfrm rot="21119774">
                <a:off x="50800" y="0"/>
                <a:ext cx="1708711" cy="3018155"/>
              </a:xfrm>
              <a:custGeom>
                <a:avLst/>
                <a:gdLst>
                  <a:gd name="connsiteX0" fmla="*/ 911913 w 1027419"/>
                  <a:gd name="connsiteY0" fmla="*/ 790 h 1806740"/>
                  <a:gd name="connsiteX1" fmla="*/ 454713 w 1027419"/>
                  <a:gd name="connsiteY1" fmla="*/ 53544 h 1806740"/>
                  <a:gd name="connsiteX2" fmla="*/ 314036 w 1027419"/>
                  <a:gd name="connsiteY2" fmla="*/ 132674 h 1806740"/>
                  <a:gd name="connsiteX3" fmla="*/ 208528 w 1027419"/>
                  <a:gd name="connsiteY3" fmla="*/ 176636 h 1806740"/>
                  <a:gd name="connsiteX4" fmla="*/ 120605 w 1027419"/>
                  <a:gd name="connsiteY4" fmla="*/ 238182 h 1806740"/>
                  <a:gd name="connsiteX5" fmla="*/ 85436 w 1027419"/>
                  <a:gd name="connsiteY5" fmla="*/ 326105 h 1806740"/>
                  <a:gd name="connsiteX6" fmla="*/ 94228 w 1027419"/>
                  <a:gd name="connsiteY6" fmla="*/ 396444 h 1806740"/>
                  <a:gd name="connsiteX7" fmla="*/ 129398 w 1027419"/>
                  <a:gd name="connsiteY7" fmla="*/ 449197 h 1806740"/>
                  <a:gd name="connsiteX8" fmla="*/ 164567 w 1027419"/>
                  <a:gd name="connsiteY8" fmla="*/ 484367 h 1806740"/>
                  <a:gd name="connsiteX9" fmla="*/ 190944 w 1027419"/>
                  <a:gd name="connsiteY9" fmla="*/ 677797 h 1806740"/>
                  <a:gd name="connsiteX10" fmla="*/ 287659 w 1027419"/>
                  <a:gd name="connsiteY10" fmla="*/ 1214128 h 1806740"/>
                  <a:gd name="connsiteX11" fmla="*/ 322828 w 1027419"/>
                  <a:gd name="connsiteY11" fmla="*/ 1433936 h 1806740"/>
                  <a:gd name="connsiteX12" fmla="*/ 287659 w 1027419"/>
                  <a:gd name="connsiteY12" fmla="*/ 1469105 h 1806740"/>
                  <a:gd name="connsiteX13" fmla="*/ 199736 w 1027419"/>
                  <a:gd name="connsiteY13" fmla="*/ 1521859 h 1806740"/>
                  <a:gd name="connsiteX14" fmla="*/ 23890 w 1027419"/>
                  <a:gd name="connsiteY14" fmla="*/ 1627367 h 1806740"/>
                  <a:gd name="connsiteX15" fmla="*/ 6305 w 1027419"/>
                  <a:gd name="connsiteY15" fmla="*/ 1715290 h 1806740"/>
                  <a:gd name="connsiteX16" fmla="*/ 67852 w 1027419"/>
                  <a:gd name="connsiteY16" fmla="*/ 1803213 h 1806740"/>
                  <a:gd name="connsiteX17" fmla="*/ 111813 w 1027419"/>
                  <a:gd name="connsiteY17" fmla="*/ 1785628 h 1806740"/>
                  <a:gd name="connsiteX18" fmla="*/ 226113 w 1027419"/>
                  <a:gd name="connsiteY18" fmla="*/ 1750459 h 1806740"/>
                  <a:gd name="connsiteX19" fmla="*/ 489882 w 1027419"/>
                  <a:gd name="connsiteY19" fmla="*/ 1592197 h 1806740"/>
                  <a:gd name="connsiteX20" fmla="*/ 560221 w 1027419"/>
                  <a:gd name="connsiteY20" fmla="*/ 1557028 h 1806740"/>
                  <a:gd name="connsiteX21" fmla="*/ 577805 w 1027419"/>
                  <a:gd name="connsiteY21" fmla="*/ 1451521 h 1806740"/>
                  <a:gd name="connsiteX22" fmla="*/ 507467 w 1027419"/>
                  <a:gd name="connsiteY22" fmla="*/ 1398767 h 1806740"/>
                  <a:gd name="connsiteX23" fmla="*/ 481090 w 1027419"/>
                  <a:gd name="connsiteY23" fmla="*/ 1381182 h 1806740"/>
                  <a:gd name="connsiteX24" fmla="*/ 472298 w 1027419"/>
                  <a:gd name="connsiteY24" fmla="*/ 1310844 h 1806740"/>
                  <a:gd name="connsiteX25" fmla="*/ 516259 w 1027419"/>
                  <a:gd name="connsiteY25" fmla="*/ 1099828 h 1806740"/>
                  <a:gd name="connsiteX26" fmla="*/ 507467 w 1027419"/>
                  <a:gd name="connsiteY26" fmla="*/ 959151 h 1806740"/>
                  <a:gd name="connsiteX27" fmla="*/ 498675 w 1027419"/>
                  <a:gd name="connsiteY27" fmla="*/ 818474 h 1806740"/>
                  <a:gd name="connsiteX28" fmla="*/ 472298 w 1027419"/>
                  <a:gd name="connsiteY28" fmla="*/ 651421 h 1806740"/>
                  <a:gd name="connsiteX29" fmla="*/ 375582 w 1027419"/>
                  <a:gd name="connsiteY29" fmla="*/ 484367 h 1806740"/>
                  <a:gd name="connsiteX30" fmla="*/ 340413 w 1027419"/>
                  <a:gd name="connsiteY30" fmla="*/ 422821 h 1806740"/>
                  <a:gd name="connsiteX31" fmla="*/ 445921 w 1027419"/>
                  <a:gd name="connsiteY31" fmla="*/ 387651 h 1806740"/>
                  <a:gd name="connsiteX32" fmla="*/ 595390 w 1027419"/>
                  <a:gd name="connsiteY32" fmla="*/ 334897 h 1806740"/>
                  <a:gd name="connsiteX33" fmla="*/ 876744 w 1027419"/>
                  <a:gd name="connsiteY33" fmla="*/ 238182 h 1806740"/>
                  <a:gd name="connsiteX34" fmla="*/ 947082 w 1027419"/>
                  <a:gd name="connsiteY34" fmla="*/ 176636 h 1806740"/>
                  <a:gd name="connsiteX35" fmla="*/ 1026213 w 1027419"/>
                  <a:gd name="connsiteY35" fmla="*/ 88713 h 1806740"/>
                  <a:gd name="connsiteX36" fmla="*/ 991044 w 1027419"/>
                  <a:gd name="connsiteY36" fmla="*/ 27167 h 1806740"/>
                  <a:gd name="connsiteX37" fmla="*/ 911913 w 1027419"/>
                  <a:gd name="connsiteY37" fmla="*/ 790 h 1806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27419" h="1806740">
                    <a:moveTo>
                      <a:pt x="911913" y="790"/>
                    </a:moveTo>
                    <a:cubicBezTo>
                      <a:pt x="822524" y="5186"/>
                      <a:pt x="554359" y="31563"/>
                      <a:pt x="454713" y="53544"/>
                    </a:cubicBezTo>
                    <a:cubicBezTo>
                      <a:pt x="355067" y="75525"/>
                      <a:pt x="355067" y="112159"/>
                      <a:pt x="314036" y="132674"/>
                    </a:cubicBezTo>
                    <a:cubicBezTo>
                      <a:pt x="273005" y="153189"/>
                      <a:pt x="240766" y="159051"/>
                      <a:pt x="208528" y="176636"/>
                    </a:cubicBezTo>
                    <a:cubicBezTo>
                      <a:pt x="176290" y="194221"/>
                      <a:pt x="141120" y="213271"/>
                      <a:pt x="120605" y="238182"/>
                    </a:cubicBezTo>
                    <a:cubicBezTo>
                      <a:pt x="100090" y="263093"/>
                      <a:pt x="89832" y="299728"/>
                      <a:pt x="85436" y="326105"/>
                    </a:cubicBezTo>
                    <a:cubicBezTo>
                      <a:pt x="81040" y="352482"/>
                      <a:pt x="86901" y="375929"/>
                      <a:pt x="94228" y="396444"/>
                    </a:cubicBezTo>
                    <a:cubicBezTo>
                      <a:pt x="101555" y="416959"/>
                      <a:pt x="117675" y="434543"/>
                      <a:pt x="129398" y="449197"/>
                    </a:cubicBezTo>
                    <a:cubicBezTo>
                      <a:pt x="141121" y="463851"/>
                      <a:pt x="154309" y="446267"/>
                      <a:pt x="164567" y="484367"/>
                    </a:cubicBezTo>
                    <a:cubicBezTo>
                      <a:pt x="174825" y="522467"/>
                      <a:pt x="170429" y="556170"/>
                      <a:pt x="190944" y="677797"/>
                    </a:cubicBezTo>
                    <a:cubicBezTo>
                      <a:pt x="211459" y="799424"/>
                      <a:pt x="265678" y="1088105"/>
                      <a:pt x="287659" y="1214128"/>
                    </a:cubicBezTo>
                    <a:cubicBezTo>
                      <a:pt x="309640" y="1340151"/>
                      <a:pt x="322828" y="1391440"/>
                      <a:pt x="322828" y="1433936"/>
                    </a:cubicBezTo>
                    <a:cubicBezTo>
                      <a:pt x="322828" y="1476432"/>
                      <a:pt x="308174" y="1454451"/>
                      <a:pt x="287659" y="1469105"/>
                    </a:cubicBezTo>
                    <a:cubicBezTo>
                      <a:pt x="267144" y="1483759"/>
                      <a:pt x="199736" y="1521859"/>
                      <a:pt x="199736" y="1521859"/>
                    </a:cubicBezTo>
                    <a:cubicBezTo>
                      <a:pt x="155775" y="1548236"/>
                      <a:pt x="56128" y="1595129"/>
                      <a:pt x="23890" y="1627367"/>
                    </a:cubicBezTo>
                    <a:cubicBezTo>
                      <a:pt x="-8348" y="1659605"/>
                      <a:pt x="-1022" y="1685982"/>
                      <a:pt x="6305" y="1715290"/>
                    </a:cubicBezTo>
                    <a:cubicBezTo>
                      <a:pt x="13632" y="1744598"/>
                      <a:pt x="67852" y="1803213"/>
                      <a:pt x="67852" y="1803213"/>
                    </a:cubicBezTo>
                    <a:cubicBezTo>
                      <a:pt x="85437" y="1814936"/>
                      <a:pt x="85436" y="1794420"/>
                      <a:pt x="111813" y="1785628"/>
                    </a:cubicBezTo>
                    <a:cubicBezTo>
                      <a:pt x="138190" y="1776836"/>
                      <a:pt x="163101" y="1782698"/>
                      <a:pt x="226113" y="1750459"/>
                    </a:cubicBezTo>
                    <a:cubicBezTo>
                      <a:pt x="289125" y="1718220"/>
                      <a:pt x="434197" y="1624435"/>
                      <a:pt x="489882" y="1592197"/>
                    </a:cubicBezTo>
                    <a:cubicBezTo>
                      <a:pt x="545567" y="1559959"/>
                      <a:pt x="545567" y="1580474"/>
                      <a:pt x="560221" y="1557028"/>
                    </a:cubicBezTo>
                    <a:cubicBezTo>
                      <a:pt x="574875" y="1533582"/>
                      <a:pt x="586597" y="1477898"/>
                      <a:pt x="577805" y="1451521"/>
                    </a:cubicBezTo>
                    <a:cubicBezTo>
                      <a:pt x="569013" y="1425144"/>
                      <a:pt x="523586" y="1410490"/>
                      <a:pt x="507467" y="1398767"/>
                    </a:cubicBezTo>
                    <a:cubicBezTo>
                      <a:pt x="491348" y="1387044"/>
                      <a:pt x="486952" y="1395836"/>
                      <a:pt x="481090" y="1381182"/>
                    </a:cubicBezTo>
                    <a:cubicBezTo>
                      <a:pt x="475228" y="1366528"/>
                      <a:pt x="466437" y="1357736"/>
                      <a:pt x="472298" y="1310844"/>
                    </a:cubicBezTo>
                    <a:cubicBezTo>
                      <a:pt x="478159" y="1263952"/>
                      <a:pt x="510398" y="1158443"/>
                      <a:pt x="516259" y="1099828"/>
                    </a:cubicBezTo>
                    <a:cubicBezTo>
                      <a:pt x="522120" y="1041213"/>
                      <a:pt x="507467" y="959151"/>
                      <a:pt x="507467" y="959151"/>
                    </a:cubicBezTo>
                    <a:cubicBezTo>
                      <a:pt x="504536" y="912259"/>
                      <a:pt x="504536" y="869762"/>
                      <a:pt x="498675" y="818474"/>
                    </a:cubicBezTo>
                    <a:cubicBezTo>
                      <a:pt x="492814" y="767186"/>
                      <a:pt x="492813" y="707105"/>
                      <a:pt x="472298" y="651421"/>
                    </a:cubicBezTo>
                    <a:cubicBezTo>
                      <a:pt x="451783" y="595737"/>
                      <a:pt x="397563" y="522467"/>
                      <a:pt x="375582" y="484367"/>
                    </a:cubicBezTo>
                    <a:cubicBezTo>
                      <a:pt x="353601" y="446267"/>
                      <a:pt x="328690" y="438940"/>
                      <a:pt x="340413" y="422821"/>
                    </a:cubicBezTo>
                    <a:cubicBezTo>
                      <a:pt x="352136" y="406702"/>
                      <a:pt x="445921" y="387651"/>
                      <a:pt x="445921" y="387651"/>
                    </a:cubicBezTo>
                    <a:lnTo>
                      <a:pt x="595390" y="334897"/>
                    </a:lnTo>
                    <a:cubicBezTo>
                      <a:pt x="667194" y="309986"/>
                      <a:pt x="818129" y="264559"/>
                      <a:pt x="876744" y="238182"/>
                    </a:cubicBezTo>
                    <a:cubicBezTo>
                      <a:pt x="935359" y="211805"/>
                      <a:pt x="922171" y="201547"/>
                      <a:pt x="947082" y="176636"/>
                    </a:cubicBezTo>
                    <a:cubicBezTo>
                      <a:pt x="971993" y="151725"/>
                      <a:pt x="1018886" y="113624"/>
                      <a:pt x="1026213" y="88713"/>
                    </a:cubicBezTo>
                    <a:cubicBezTo>
                      <a:pt x="1033540" y="63802"/>
                      <a:pt x="1005698" y="43286"/>
                      <a:pt x="991044" y="27167"/>
                    </a:cubicBezTo>
                    <a:cubicBezTo>
                      <a:pt x="976390" y="11048"/>
                      <a:pt x="1001302" y="-3606"/>
                      <a:pt x="911913" y="790"/>
                    </a:cubicBezTo>
                    <a:close/>
                  </a:path>
                </a:pathLst>
              </a:custGeom>
              <a:solidFill>
                <a:srgbClr val="DECFBC"/>
              </a:solidFill>
              <a:ln w="12700" cap="flat" cmpd="sng" algn="ctr">
                <a:solidFill>
                  <a:srgbClr val="44546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grpSp>
            <p:nvGrpSpPr>
              <p:cNvPr id="511" name="Group 510"/>
              <p:cNvGrpSpPr/>
              <p:nvPr/>
            </p:nvGrpSpPr>
            <p:grpSpPr>
              <a:xfrm rot="21229000" flipH="1">
                <a:off x="0" y="2330450"/>
                <a:ext cx="1407160" cy="651502"/>
                <a:chOff x="0" y="0"/>
                <a:chExt cx="1407160" cy="651502"/>
              </a:xfrm>
            </p:grpSpPr>
            <p:grpSp>
              <p:nvGrpSpPr>
                <p:cNvPr id="512" name="Group 511"/>
                <p:cNvGrpSpPr/>
                <p:nvPr/>
              </p:nvGrpSpPr>
              <p:grpSpPr>
                <a:xfrm>
                  <a:off x="0" y="0"/>
                  <a:ext cx="499746" cy="519431"/>
                  <a:chOff x="-26722" y="0"/>
                  <a:chExt cx="500094" cy="520434"/>
                </a:xfrm>
              </p:grpSpPr>
              <p:sp>
                <p:nvSpPr>
                  <p:cNvPr id="518" name="Trapezoid 517"/>
                  <p:cNvSpPr/>
                  <p:nvPr/>
                </p:nvSpPr>
                <p:spPr>
                  <a:xfrm rot="13102361" flipH="1">
                    <a:off x="-26722" y="313442"/>
                    <a:ext cx="426193" cy="206992"/>
                  </a:xfrm>
                  <a:prstGeom prst="trapezoi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19" name="Chord 518"/>
                  <p:cNvSpPr/>
                  <p:nvPr/>
                </p:nvSpPr>
                <p:spPr>
                  <a:xfrm rot="10456534" flipH="1">
                    <a:off x="76200" y="0"/>
                    <a:ext cx="397172" cy="341296"/>
                  </a:xfrm>
                  <a:prstGeom prst="chor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513" name="Group 512"/>
                <p:cNvGrpSpPr/>
                <p:nvPr/>
              </p:nvGrpSpPr>
              <p:grpSpPr>
                <a:xfrm>
                  <a:off x="177800" y="196850"/>
                  <a:ext cx="1229360" cy="454652"/>
                  <a:chOff x="0" y="0"/>
                  <a:chExt cx="1229360" cy="454652"/>
                </a:xfrm>
              </p:grpSpPr>
              <p:grpSp>
                <p:nvGrpSpPr>
                  <p:cNvPr id="514" name="Group 513"/>
                  <p:cNvGrpSpPr/>
                  <p:nvPr/>
                </p:nvGrpSpPr>
                <p:grpSpPr>
                  <a:xfrm>
                    <a:off x="101600" y="0"/>
                    <a:ext cx="1127760" cy="454652"/>
                    <a:chOff x="0" y="0"/>
                    <a:chExt cx="1127760" cy="441960"/>
                  </a:xfrm>
                </p:grpSpPr>
                <p:sp>
                  <p:nvSpPr>
                    <p:cNvPr id="516" name="Chord 515"/>
                    <p:cNvSpPr/>
                    <p:nvPr/>
                  </p:nvSpPr>
                  <p:spPr>
                    <a:xfrm rot="12814914">
                      <a:off x="0" y="0"/>
                      <a:ext cx="1127760" cy="441960"/>
                    </a:xfrm>
                    <a:prstGeom prst="chord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17" name="Bevel 516"/>
                    <p:cNvSpPr/>
                    <p:nvPr/>
                  </p:nvSpPr>
                  <p:spPr>
                    <a:xfrm rot="2034871" flipH="1">
                      <a:off x="330200" y="6350"/>
                      <a:ext cx="447387" cy="276576"/>
                    </a:xfrm>
                    <a:prstGeom prst="bevel">
                      <a:avLst/>
                    </a:prstGeom>
                    <a:gradFill rotWithShape="1">
                      <a:gsLst>
                        <a:gs pos="0">
                          <a:sysClr val="windowText" lastClr="000000">
                            <a:lumMod val="110000"/>
                            <a:satMod val="105000"/>
                            <a:tint val="67000"/>
                          </a:sysClr>
                        </a:gs>
                        <a:gs pos="50000">
                          <a:sysClr val="windowText" lastClr="000000">
                            <a:lumMod val="105000"/>
                            <a:satMod val="103000"/>
                            <a:tint val="73000"/>
                          </a:sysClr>
                        </a:gs>
                        <a:gs pos="100000">
                          <a:sysClr val="windowText" lastClr="000000">
                            <a:lumMod val="105000"/>
                            <a:satMod val="109000"/>
                            <a:tint val="81000"/>
                          </a:sysClr>
                        </a:gs>
                      </a:gsLst>
                      <a:lin ang="5400000" scaled="0"/>
                    </a:gradFill>
                    <a:ln w="6350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515" name="Flowchart: Terminator 514"/>
                  <p:cNvSpPr/>
                  <p:nvPr/>
                </p:nvSpPr>
                <p:spPr>
                  <a:xfrm rot="1829441" flipH="1">
                    <a:off x="0" y="114300"/>
                    <a:ext cx="779145" cy="268719"/>
                  </a:xfrm>
                  <a:prstGeom prst="flowChartTerminator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446" name="Group 445"/>
            <p:cNvGrpSpPr/>
            <p:nvPr/>
          </p:nvGrpSpPr>
          <p:grpSpPr>
            <a:xfrm rot="21313107">
              <a:off x="-554521" y="23738"/>
              <a:ext cx="2826685" cy="2126523"/>
              <a:chOff x="-555511" y="1"/>
              <a:chExt cx="2826685" cy="2126523"/>
            </a:xfrm>
          </p:grpSpPr>
          <p:grpSp>
            <p:nvGrpSpPr>
              <p:cNvPr id="447" name="Group 446"/>
              <p:cNvGrpSpPr/>
              <p:nvPr/>
            </p:nvGrpSpPr>
            <p:grpSpPr>
              <a:xfrm>
                <a:off x="-555511" y="1"/>
                <a:ext cx="2826685" cy="2126523"/>
                <a:chOff x="-1174175" y="2"/>
                <a:chExt cx="5126941" cy="3497406"/>
              </a:xfrm>
            </p:grpSpPr>
            <p:grpSp>
              <p:nvGrpSpPr>
                <p:cNvPr id="451" name="Group 450"/>
                <p:cNvGrpSpPr/>
                <p:nvPr/>
              </p:nvGrpSpPr>
              <p:grpSpPr>
                <a:xfrm>
                  <a:off x="-1174175" y="2"/>
                  <a:ext cx="5126941" cy="3497406"/>
                  <a:chOff x="-1192823" y="2"/>
                  <a:chExt cx="5128403" cy="3497406"/>
                </a:xfrm>
              </p:grpSpPr>
              <p:grpSp>
                <p:nvGrpSpPr>
                  <p:cNvPr id="454" name="Group 453"/>
                  <p:cNvGrpSpPr/>
                  <p:nvPr/>
                </p:nvGrpSpPr>
                <p:grpSpPr>
                  <a:xfrm>
                    <a:off x="-1192823" y="2"/>
                    <a:ext cx="5128403" cy="3497406"/>
                    <a:chOff x="-1193015" y="2"/>
                    <a:chExt cx="5129218" cy="3497736"/>
                  </a:xfrm>
                </p:grpSpPr>
                <p:sp>
                  <p:nvSpPr>
                    <p:cNvPr id="461" name="Rectangle 460"/>
                    <p:cNvSpPr/>
                    <p:nvPr/>
                  </p:nvSpPr>
                  <p:spPr>
                    <a:xfrm rot="1133762">
                      <a:off x="590931" y="2904560"/>
                      <a:ext cx="1052665" cy="581041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62" name="Rectangle 461"/>
                    <p:cNvSpPr/>
                    <p:nvPr/>
                  </p:nvSpPr>
                  <p:spPr>
                    <a:xfrm rot="20539513" flipH="1">
                      <a:off x="1568757" y="2948915"/>
                      <a:ext cx="917187" cy="548823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grpSp>
                  <p:nvGrpSpPr>
                    <p:cNvPr id="463" name="Group 462"/>
                    <p:cNvGrpSpPr/>
                    <p:nvPr/>
                  </p:nvGrpSpPr>
                  <p:grpSpPr>
                    <a:xfrm>
                      <a:off x="272559" y="2"/>
                      <a:ext cx="2480256" cy="3104513"/>
                      <a:chOff x="-2" y="2"/>
                      <a:chExt cx="2480256" cy="3104513"/>
                    </a:xfrm>
                  </p:grpSpPr>
                  <p:grpSp>
                    <p:nvGrpSpPr>
                      <p:cNvPr id="471" name="Group 470"/>
                      <p:cNvGrpSpPr/>
                      <p:nvPr/>
                    </p:nvGrpSpPr>
                    <p:grpSpPr>
                      <a:xfrm>
                        <a:off x="-2" y="2"/>
                        <a:ext cx="2466340" cy="3104513"/>
                        <a:chOff x="-2" y="2"/>
                        <a:chExt cx="2466340" cy="3104513"/>
                      </a:xfrm>
                    </p:grpSpPr>
                    <p:sp>
                      <p:nvSpPr>
                        <p:cNvPr id="503" name="Oval 502"/>
                        <p:cNvSpPr/>
                        <p:nvPr/>
                      </p:nvSpPr>
                      <p:spPr>
                        <a:xfrm>
                          <a:off x="-2" y="2"/>
                          <a:ext cx="2466340" cy="3104513"/>
                        </a:xfrm>
                        <a:prstGeom prst="ellipse">
                          <a:avLst/>
                        </a:prstGeom>
                        <a:solidFill>
                          <a:srgbClr val="DECFBC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grpSp>
                      <p:nvGrpSpPr>
                        <p:cNvPr id="504" name="Group 503"/>
                        <p:cNvGrpSpPr/>
                        <p:nvPr/>
                      </p:nvGrpSpPr>
                      <p:grpSpPr>
                        <a:xfrm>
                          <a:off x="668215" y="633046"/>
                          <a:ext cx="342890" cy="448393"/>
                          <a:chOff x="0" y="0"/>
                          <a:chExt cx="342890" cy="448393"/>
                        </a:xfrm>
                      </p:grpSpPr>
                      <p:sp>
                        <p:nvSpPr>
                          <p:cNvPr id="508" name="Oval 507"/>
                          <p:cNvSpPr/>
                          <p:nvPr/>
                        </p:nvSpPr>
                        <p:spPr>
                          <a:xfrm>
                            <a:off x="0" y="0"/>
                            <a:ext cx="342890" cy="447647"/>
                          </a:xfrm>
                          <a:prstGeom prst="ellipse">
                            <a:avLst/>
                          </a:prstGeom>
                          <a:solidFill>
                            <a:sysClr val="window" lastClr="FFFFFF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509" name="Oval 508"/>
                          <p:cNvSpPr/>
                          <p:nvPr/>
                        </p:nvSpPr>
                        <p:spPr>
                          <a:xfrm>
                            <a:off x="57176" y="219807"/>
                            <a:ext cx="257167" cy="228586"/>
                          </a:xfrm>
                          <a:prstGeom prst="ellipse">
                            <a:avLst/>
                          </a:pr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505" name="Group 504"/>
                        <p:cNvGrpSpPr/>
                        <p:nvPr/>
                      </p:nvGrpSpPr>
                      <p:grpSpPr>
                        <a:xfrm>
                          <a:off x="1389184" y="633046"/>
                          <a:ext cx="342890" cy="447647"/>
                          <a:chOff x="0" y="0"/>
                          <a:chExt cx="342890" cy="447647"/>
                        </a:xfrm>
                      </p:grpSpPr>
                      <p:sp>
                        <p:nvSpPr>
                          <p:cNvPr id="506" name="Oval 505"/>
                          <p:cNvSpPr/>
                          <p:nvPr/>
                        </p:nvSpPr>
                        <p:spPr>
                          <a:xfrm>
                            <a:off x="0" y="0"/>
                            <a:ext cx="342890" cy="447647"/>
                          </a:xfrm>
                          <a:prstGeom prst="ellipse">
                            <a:avLst/>
                          </a:prstGeom>
                          <a:solidFill>
                            <a:sysClr val="window" lastClr="FFFFFF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507" name="Oval 506"/>
                          <p:cNvSpPr/>
                          <p:nvPr/>
                        </p:nvSpPr>
                        <p:spPr>
                          <a:xfrm>
                            <a:off x="52761" y="219061"/>
                            <a:ext cx="257168" cy="228586"/>
                          </a:xfrm>
                          <a:prstGeom prst="ellipse">
                            <a:avLst/>
                          </a:pr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sp>
                    <p:nvSpPr>
                      <p:cNvPr id="472" name="Rectangle 471"/>
                      <p:cNvSpPr/>
                      <p:nvPr/>
                    </p:nvSpPr>
                    <p:spPr>
                      <a:xfrm>
                        <a:off x="413239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73" name="Rectangle 472"/>
                      <p:cNvSpPr/>
                      <p:nvPr/>
                    </p:nvSpPr>
                    <p:spPr>
                      <a:xfrm>
                        <a:off x="747347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74" name="Rectangle 473"/>
                      <p:cNvSpPr/>
                      <p:nvPr/>
                    </p:nvSpPr>
                    <p:spPr>
                      <a:xfrm>
                        <a:off x="1081454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75" name="Rectangle 474"/>
                      <p:cNvSpPr/>
                      <p:nvPr/>
                    </p:nvSpPr>
                    <p:spPr>
                      <a:xfrm>
                        <a:off x="1415562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76" name="Rectangle 475"/>
                      <p:cNvSpPr/>
                      <p:nvPr/>
                    </p:nvSpPr>
                    <p:spPr>
                      <a:xfrm>
                        <a:off x="1749670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77" name="Rectangle 476"/>
                      <p:cNvSpPr/>
                      <p:nvPr/>
                    </p:nvSpPr>
                    <p:spPr>
                      <a:xfrm>
                        <a:off x="1248508" y="2127739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78" name="Rectangle 477"/>
                      <p:cNvSpPr/>
                      <p:nvPr/>
                    </p:nvSpPr>
                    <p:spPr>
                      <a:xfrm>
                        <a:off x="580293" y="2127739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79" name="Rectangle 478"/>
                      <p:cNvSpPr/>
                      <p:nvPr/>
                    </p:nvSpPr>
                    <p:spPr>
                      <a:xfrm>
                        <a:off x="1591408" y="2127739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80" name="Rectangle 479"/>
                      <p:cNvSpPr/>
                      <p:nvPr/>
                    </p:nvSpPr>
                    <p:spPr>
                      <a:xfrm>
                        <a:off x="914400" y="2127739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81" name="Rectangle 480"/>
                      <p:cNvSpPr/>
                      <p:nvPr/>
                    </p:nvSpPr>
                    <p:spPr>
                      <a:xfrm>
                        <a:off x="1055077" y="2365131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82" name="Rectangle 481"/>
                      <p:cNvSpPr/>
                      <p:nvPr/>
                    </p:nvSpPr>
                    <p:spPr>
                      <a:xfrm>
                        <a:off x="1389185" y="2365131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83" name="Rectangle 482"/>
                      <p:cNvSpPr/>
                      <p:nvPr/>
                    </p:nvSpPr>
                    <p:spPr>
                      <a:xfrm>
                        <a:off x="747347" y="2365131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84" name="Rectangle 483"/>
                      <p:cNvSpPr/>
                      <p:nvPr/>
                    </p:nvSpPr>
                    <p:spPr>
                      <a:xfrm>
                        <a:off x="1248508" y="2602523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85" name="Rectangle 484"/>
                      <p:cNvSpPr/>
                      <p:nvPr/>
                    </p:nvSpPr>
                    <p:spPr>
                      <a:xfrm>
                        <a:off x="914400" y="2602523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86" name="Flowchart: Data 485"/>
                      <p:cNvSpPr/>
                      <p:nvPr/>
                    </p:nvSpPr>
                    <p:spPr>
                      <a:xfrm>
                        <a:off x="1749671" y="2612424"/>
                        <a:ext cx="457200" cy="22860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87" name="Rectangle 486"/>
                      <p:cNvSpPr/>
                      <p:nvPr/>
                    </p:nvSpPr>
                    <p:spPr>
                      <a:xfrm>
                        <a:off x="1565031" y="2602523"/>
                        <a:ext cx="334010" cy="22860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88" name="Flowchart: Data 487"/>
                      <p:cNvSpPr/>
                      <p:nvPr/>
                    </p:nvSpPr>
                    <p:spPr>
                      <a:xfrm>
                        <a:off x="1960685" y="2136531"/>
                        <a:ext cx="443230" cy="22860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89" name="Flowchart: Data 488"/>
                      <p:cNvSpPr/>
                      <p:nvPr/>
                    </p:nvSpPr>
                    <p:spPr>
                      <a:xfrm rot="151800">
                        <a:off x="1872762" y="2365131"/>
                        <a:ext cx="436245" cy="23749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90" name="Rectangle 489"/>
                      <p:cNvSpPr/>
                      <p:nvPr/>
                    </p:nvSpPr>
                    <p:spPr>
                      <a:xfrm>
                        <a:off x="1723293" y="2365131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91" name="Rectangle 490"/>
                      <p:cNvSpPr/>
                      <p:nvPr/>
                    </p:nvSpPr>
                    <p:spPr>
                      <a:xfrm>
                        <a:off x="1925516" y="2127739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92" name="Flowchart: Data 491"/>
                      <p:cNvSpPr/>
                      <p:nvPr/>
                    </p:nvSpPr>
                    <p:spPr>
                      <a:xfrm rot="21206143" flipH="1">
                        <a:off x="184639" y="2347546"/>
                        <a:ext cx="350520" cy="255905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93" name="Flowchart: Data 492"/>
                      <p:cNvSpPr/>
                      <p:nvPr/>
                    </p:nvSpPr>
                    <p:spPr>
                      <a:xfrm flipH="1">
                        <a:off x="281354" y="2602523"/>
                        <a:ext cx="525780" cy="22860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94" name="Flowchart: Data 493"/>
                      <p:cNvSpPr/>
                      <p:nvPr/>
                    </p:nvSpPr>
                    <p:spPr>
                      <a:xfrm flipH="1">
                        <a:off x="70339" y="2127739"/>
                        <a:ext cx="350520" cy="22860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95" name="Rectangle 494"/>
                      <p:cNvSpPr/>
                      <p:nvPr/>
                    </p:nvSpPr>
                    <p:spPr>
                      <a:xfrm>
                        <a:off x="580293" y="2602523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96" name="Rectangle 495"/>
                      <p:cNvSpPr/>
                      <p:nvPr/>
                    </p:nvSpPr>
                    <p:spPr>
                      <a:xfrm>
                        <a:off x="413239" y="2373923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97" name="Rectangle 496"/>
                      <p:cNvSpPr/>
                      <p:nvPr/>
                    </p:nvSpPr>
                    <p:spPr>
                      <a:xfrm>
                        <a:off x="245525" y="2127739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98" name="Rectangle 497"/>
                      <p:cNvSpPr/>
                      <p:nvPr/>
                    </p:nvSpPr>
                    <p:spPr>
                      <a:xfrm>
                        <a:off x="0" y="1729010"/>
                        <a:ext cx="2480254" cy="176447"/>
                      </a:xfrm>
                      <a:prstGeom prst="rect">
                        <a:avLst/>
                      </a:prstGeom>
                      <a:solidFill>
                        <a:srgbClr val="E7E6E6"/>
                      </a:solidFill>
                      <a:ln w="12700" cap="flat" cmpd="sng" algn="ctr">
                        <a:solidFill>
                          <a:srgbClr val="5B9BD5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99" name="Flowchart: Data 498"/>
                      <p:cNvSpPr/>
                      <p:nvPr/>
                    </p:nvSpPr>
                    <p:spPr>
                      <a:xfrm>
                        <a:off x="2240903" y="1899520"/>
                        <a:ext cx="223588" cy="241864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00" name="Rectangle 499"/>
                      <p:cNvSpPr/>
                      <p:nvPr/>
                    </p:nvSpPr>
                    <p:spPr>
                      <a:xfrm>
                        <a:off x="2057402" y="1905457"/>
                        <a:ext cx="316230" cy="217739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01" name="Flowchart: Data 500"/>
                      <p:cNvSpPr/>
                      <p:nvPr/>
                    </p:nvSpPr>
                    <p:spPr>
                      <a:xfrm flipH="1">
                        <a:off x="10215" y="1913452"/>
                        <a:ext cx="316230" cy="21971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02" name="Rectangle 501"/>
                      <p:cNvSpPr/>
                      <p:nvPr/>
                    </p:nvSpPr>
                    <p:spPr>
                      <a:xfrm>
                        <a:off x="146521" y="1916653"/>
                        <a:ext cx="289560" cy="211183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464" name="Rectangle 463"/>
                    <p:cNvSpPr/>
                    <p:nvPr/>
                  </p:nvSpPr>
                  <p:spPr>
                    <a:xfrm>
                      <a:off x="1378592" y="2841024"/>
                      <a:ext cx="334010" cy="256508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65" name="Rectangle 464"/>
                    <p:cNvSpPr/>
                    <p:nvPr/>
                  </p:nvSpPr>
                  <p:spPr>
                    <a:xfrm>
                      <a:off x="1714500" y="2848708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66" name="Rectangle 465"/>
                    <p:cNvSpPr/>
                    <p:nvPr/>
                  </p:nvSpPr>
                  <p:spPr>
                    <a:xfrm>
                      <a:off x="1037492" y="2848708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67" name="Rectangle 466"/>
                    <p:cNvSpPr/>
                    <p:nvPr/>
                  </p:nvSpPr>
                  <p:spPr>
                    <a:xfrm>
                      <a:off x="2022231" y="2848708"/>
                      <a:ext cx="377825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68" name="Rectangle 467"/>
                    <p:cNvSpPr/>
                    <p:nvPr/>
                  </p:nvSpPr>
                  <p:spPr>
                    <a:xfrm>
                      <a:off x="685800" y="2839916"/>
                      <a:ext cx="413385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69" name="Freeform 468"/>
                    <p:cNvSpPr/>
                    <p:nvPr/>
                  </p:nvSpPr>
                  <p:spPr>
                    <a:xfrm rot="17971067" flipH="1">
                      <a:off x="2824707" y="1722342"/>
                      <a:ext cx="790556" cy="1432437"/>
                    </a:xfrm>
                    <a:custGeom>
                      <a:avLst/>
                      <a:gdLst>
                        <a:gd name="connsiteX0" fmla="*/ 309984 w 823732"/>
                        <a:gd name="connsiteY0" fmla="*/ 27891 h 1374742"/>
                        <a:gd name="connsiteX1" fmla="*/ 222061 w 823732"/>
                        <a:gd name="connsiteY1" fmla="*/ 19099 h 1374742"/>
                        <a:gd name="connsiteX2" fmla="*/ 169307 w 823732"/>
                        <a:gd name="connsiteY2" fmla="*/ 10307 h 1374742"/>
                        <a:gd name="connsiteX3" fmla="*/ 116553 w 823732"/>
                        <a:gd name="connsiteY3" fmla="*/ 80645 h 1374742"/>
                        <a:gd name="connsiteX4" fmla="*/ 134138 w 823732"/>
                        <a:gd name="connsiteY4" fmla="*/ 142191 h 1374742"/>
                        <a:gd name="connsiteX5" fmla="*/ 125345 w 823732"/>
                        <a:gd name="connsiteY5" fmla="*/ 230114 h 1374742"/>
                        <a:gd name="connsiteX6" fmla="*/ 116553 w 823732"/>
                        <a:gd name="connsiteY6" fmla="*/ 309245 h 1374742"/>
                        <a:gd name="connsiteX7" fmla="*/ 72591 w 823732"/>
                        <a:gd name="connsiteY7" fmla="*/ 581807 h 1374742"/>
                        <a:gd name="connsiteX8" fmla="*/ 28630 w 823732"/>
                        <a:gd name="connsiteY8" fmla="*/ 722483 h 1374742"/>
                        <a:gd name="connsiteX9" fmla="*/ 547376 w 823732"/>
                        <a:gd name="connsiteY9" fmla="*/ 1126930 h 1374742"/>
                        <a:gd name="connsiteX10" fmla="*/ 573753 w 823732"/>
                        <a:gd name="connsiteY10" fmla="*/ 1223645 h 1374742"/>
                        <a:gd name="connsiteX11" fmla="*/ 591338 w 823732"/>
                        <a:gd name="connsiteY11" fmla="*/ 1276399 h 1374742"/>
                        <a:gd name="connsiteX12" fmla="*/ 608922 w 823732"/>
                        <a:gd name="connsiteY12" fmla="*/ 1302776 h 1374742"/>
                        <a:gd name="connsiteX13" fmla="*/ 652884 w 823732"/>
                        <a:gd name="connsiteY13" fmla="*/ 1364322 h 1374742"/>
                        <a:gd name="connsiteX14" fmla="*/ 705638 w 823732"/>
                        <a:gd name="connsiteY14" fmla="*/ 1373114 h 1374742"/>
                        <a:gd name="connsiteX15" fmla="*/ 749599 w 823732"/>
                        <a:gd name="connsiteY15" fmla="*/ 1346737 h 1374742"/>
                        <a:gd name="connsiteX16" fmla="*/ 811145 w 823732"/>
                        <a:gd name="connsiteY16" fmla="*/ 1293983 h 1374742"/>
                        <a:gd name="connsiteX17" fmla="*/ 811145 w 823732"/>
                        <a:gd name="connsiteY17" fmla="*/ 1241230 h 1374742"/>
                        <a:gd name="connsiteX18" fmla="*/ 819938 w 823732"/>
                        <a:gd name="connsiteY18" fmla="*/ 1170891 h 1374742"/>
                        <a:gd name="connsiteX19" fmla="*/ 740807 w 823732"/>
                        <a:gd name="connsiteY19" fmla="*/ 1118137 h 1374742"/>
                        <a:gd name="connsiteX20" fmla="*/ 670468 w 823732"/>
                        <a:gd name="connsiteY20" fmla="*/ 1100553 h 1374742"/>
                        <a:gd name="connsiteX21" fmla="*/ 626507 w 823732"/>
                        <a:gd name="connsiteY21" fmla="*/ 1082968 h 1374742"/>
                        <a:gd name="connsiteX22" fmla="*/ 573753 w 823732"/>
                        <a:gd name="connsiteY22" fmla="*/ 1003837 h 1374742"/>
                        <a:gd name="connsiteX23" fmla="*/ 318776 w 823732"/>
                        <a:gd name="connsiteY23" fmla="*/ 704899 h 1374742"/>
                        <a:gd name="connsiteX24" fmla="*/ 186891 w 823732"/>
                        <a:gd name="connsiteY24" fmla="*/ 616976 h 1374742"/>
                        <a:gd name="connsiteX25" fmla="*/ 283607 w 823732"/>
                        <a:gd name="connsiteY25" fmla="*/ 370791 h 1374742"/>
                        <a:gd name="connsiteX26" fmla="*/ 309984 w 823732"/>
                        <a:gd name="connsiteY26" fmla="*/ 282868 h 1374742"/>
                        <a:gd name="connsiteX27" fmla="*/ 371530 w 823732"/>
                        <a:gd name="connsiteY27" fmla="*/ 186153 h 1374742"/>
                        <a:gd name="connsiteX28" fmla="*/ 371530 w 823732"/>
                        <a:gd name="connsiteY28" fmla="*/ 63060 h 1374742"/>
                        <a:gd name="connsiteX29" fmla="*/ 353945 w 823732"/>
                        <a:gd name="connsiteY29" fmla="*/ 1514 h 1374742"/>
                        <a:gd name="connsiteX30" fmla="*/ 309984 w 823732"/>
                        <a:gd name="connsiteY30" fmla="*/ 27891 h 13747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823732" h="1374742">
                          <a:moveTo>
                            <a:pt x="309984" y="27891"/>
                          </a:moveTo>
                          <a:cubicBezTo>
                            <a:pt x="288003" y="30822"/>
                            <a:pt x="245507" y="22030"/>
                            <a:pt x="222061" y="19099"/>
                          </a:cubicBezTo>
                          <a:cubicBezTo>
                            <a:pt x="198615" y="16168"/>
                            <a:pt x="186892" y="49"/>
                            <a:pt x="169307" y="10307"/>
                          </a:cubicBezTo>
                          <a:cubicBezTo>
                            <a:pt x="151722" y="20565"/>
                            <a:pt x="122414" y="58664"/>
                            <a:pt x="116553" y="80645"/>
                          </a:cubicBezTo>
                          <a:cubicBezTo>
                            <a:pt x="110692" y="102626"/>
                            <a:pt x="132673" y="117280"/>
                            <a:pt x="134138" y="142191"/>
                          </a:cubicBezTo>
                          <a:cubicBezTo>
                            <a:pt x="135603" y="167102"/>
                            <a:pt x="128276" y="202272"/>
                            <a:pt x="125345" y="230114"/>
                          </a:cubicBezTo>
                          <a:cubicBezTo>
                            <a:pt x="122414" y="257956"/>
                            <a:pt x="125345" y="250630"/>
                            <a:pt x="116553" y="309245"/>
                          </a:cubicBezTo>
                          <a:cubicBezTo>
                            <a:pt x="107761" y="367861"/>
                            <a:pt x="87245" y="512934"/>
                            <a:pt x="72591" y="581807"/>
                          </a:cubicBezTo>
                          <a:cubicBezTo>
                            <a:pt x="57937" y="650680"/>
                            <a:pt x="-50501" y="631629"/>
                            <a:pt x="28630" y="722483"/>
                          </a:cubicBezTo>
                          <a:cubicBezTo>
                            <a:pt x="107761" y="813337"/>
                            <a:pt x="456522" y="1043403"/>
                            <a:pt x="547376" y="1126930"/>
                          </a:cubicBezTo>
                          <a:cubicBezTo>
                            <a:pt x="638230" y="1210457"/>
                            <a:pt x="566426" y="1198734"/>
                            <a:pt x="573753" y="1223645"/>
                          </a:cubicBezTo>
                          <a:cubicBezTo>
                            <a:pt x="581080" y="1248556"/>
                            <a:pt x="591338" y="1276399"/>
                            <a:pt x="591338" y="1276399"/>
                          </a:cubicBezTo>
                          <a:cubicBezTo>
                            <a:pt x="597199" y="1289587"/>
                            <a:pt x="598664" y="1288122"/>
                            <a:pt x="608922" y="1302776"/>
                          </a:cubicBezTo>
                          <a:cubicBezTo>
                            <a:pt x="619180" y="1317430"/>
                            <a:pt x="636765" y="1352599"/>
                            <a:pt x="652884" y="1364322"/>
                          </a:cubicBezTo>
                          <a:cubicBezTo>
                            <a:pt x="669003" y="1376045"/>
                            <a:pt x="689519" y="1376045"/>
                            <a:pt x="705638" y="1373114"/>
                          </a:cubicBezTo>
                          <a:cubicBezTo>
                            <a:pt x="721757" y="1370183"/>
                            <a:pt x="732015" y="1359925"/>
                            <a:pt x="749599" y="1346737"/>
                          </a:cubicBezTo>
                          <a:cubicBezTo>
                            <a:pt x="767183" y="1333549"/>
                            <a:pt x="800887" y="1311567"/>
                            <a:pt x="811145" y="1293983"/>
                          </a:cubicBezTo>
                          <a:cubicBezTo>
                            <a:pt x="821403" y="1276399"/>
                            <a:pt x="809680" y="1261745"/>
                            <a:pt x="811145" y="1241230"/>
                          </a:cubicBezTo>
                          <a:cubicBezTo>
                            <a:pt x="812610" y="1220715"/>
                            <a:pt x="831661" y="1191407"/>
                            <a:pt x="819938" y="1170891"/>
                          </a:cubicBezTo>
                          <a:cubicBezTo>
                            <a:pt x="808215" y="1150376"/>
                            <a:pt x="765719" y="1129860"/>
                            <a:pt x="740807" y="1118137"/>
                          </a:cubicBezTo>
                          <a:cubicBezTo>
                            <a:pt x="715895" y="1106414"/>
                            <a:pt x="689518" y="1106415"/>
                            <a:pt x="670468" y="1100553"/>
                          </a:cubicBezTo>
                          <a:cubicBezTo>
                            <a:pt x="651418" y="1094692"/>
                            <a:pt x="642626" y="1099087"/>
                            <a:pt x="626507" y="1082968"/>
                          </a:cubicBezTo>
                          <a:cubicBezTo>
                            <a:pt x="610388" y="1066849"/>
                            <a:pt x="625042" y="1066849"/>
                            <a:pt x="573753" y="1003837"/>
                          </a:cubicBezTo>
                          <a:cubicBezTo>
                            <a:pt x="522465" y="940826"/>
                            <a:pt x="383253" y="769376"/>
                            <a:pt x="318776" y="704899"/>
                          </a:cubicBezTo>
                          <a:cubicBezTo>
                            <a:pt x="254299" y="640422"/>
                            <a:pt x="192752" y="672661"/>
                            <a:pt x="186891" y="616976"/>
                          </a:cubicBezTo>
                          <a:cubicBezTo>
                            <a:pt x="181030" y="561291"/>
                            <a:pt x="263092" y="426476"/>
                            <a:pt x="283607" y="370791"/>
                          </a:cubicBezTo>
                          <a:cubicBezTo>
                            <a:pt x="304122" y="315106"/>
                            <a:pt x="295330" y="313641"/>
                            <a:pt x="309984" y="282868"/>
                          </a:cubicBezTo>
                          <a:cubicBezTo>
                            <a:pt x="324638" y="252095"/>
                            <a:pt x="361272" y="222788"/>
                            <a:pt x="371530" y="186153"/>
                          </a:cubicBezTo>
                          <a:cubicBezTo>
                            <a:pt x="381788" y="149518"/>
                            <a:pt x="374461" y="93833"/>
                            <a:pt x="371530" y="63060"/>
                          </a:cubicBezTo>
                          <a:cubicBezTo>
                            <a:pt x="368599" y="32287"/>
                            <a:pt x="371530" y="10306"/>
                            <a:pt x="353945" y="1514"/>
                          </a:cubicBezTo>
                          <a:cubicBezTo>
                            <a:pt x="336360" y="-7278"/>
                            <a:pt x="331965" y="24960"/>
                            <a:pt x="309984" y="27891"/>
                          </a:cubicBezTo>
                          <a:close/>
                        </a:path>
                      </a:pathLst>
                    </a:custGeom>
                    <a:solidFill>
                      <a:srgbClr val="DECFBC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70" name="Freeform 469"/>
                    <p:cNvSpPr/>
                    <p:nvPr/>
                  </p:nvSpPr>
                  <p:spPr>
                    <a:xfrm rot="5682153">
                      <a:off x="-806243" y="1204592"/>
                      <a:ext cx="745487" cy="1519032"/>
                    </a:xfrm>
                    <a:custGeom>
                      <a:avLst/>
                      <a:gdLst>
                        <a:gd name="connsiteX0" fmla="*/ 309984 w 823732"/>
                        <a:gd name="connsiteY0" fmla="*/ 27891 h 1374742"/>
                        <a:gd name="connsiteX1" fmla="*/ 222061 w 823732"/>
                        <a:gd name="connsiteY1" fmla="*/ 19099 h 1374742"/>
                        <a:gd name="connsiteX2" fmla="*/ 169307 w 823732"/>
                        <a:gd name="connsiteY2" fmla="*/ 10307 h 1374742"/>
                        <a:gd name="connsiteX3" fmla="*/ 116553 w 823732"/>
                        <a:gd name="connsiteY3" fmla="*/ 80645 h 1374742"/>
                        <a:gd name="connsiteX4" fmla="*/ 134138 w 823732"/>
                        <a:gd name="connsiteY4" fmla="*/ 142191 h 1374742"/>
                        <a:gd name="connsiteX5" fmla="*/ 125345 w 823732"/>
                        <a:gd name="connsiteY5" fmla="*/ 230114 h 1374742"/>
                        <a:gd name="connsiteX6" fmla="*/ 116553 w 823732"/>
                        <a:gd name="connsiteY6" fmla="*/ 309245 h 1374742"/>
                        <a:gd name="connsiteX7" fmla="*/ 72591 w 823732"/>
                        <a:gd name="connsiteY7" fmla="*/ 581807 h 1374742"/>
                        <a:gd name="connsiteX8" fmla="*/ 28630 w 823732"/>
                        <a:gd name="connsiteY8" fmla="*/ 722483 h 1374742"/>
                        <a:gd name="connsiteX9" fmla="*/ 547376 w 823732"/>
                        <a:gd name="connsiteY9" fmla="*/ 1126930 h 1374742"/>
                        <a:gd name="connsiteX10" fmla="*/ 573753 w 823732"/>
                        <a:gd name="connsiteY10" fmla="*/ 1223645 h 1374742"/>
                        <a:gd name="connsiteX11" fmla="*/ 591338 w 823732"/>
                        <a:gd name="connsiteY11" fmla="*/ 1276399 h 1374742"/>
                        <a:gd name="connsiteX12" fmla="*/ 608922 w 823732"/>
                        <a:gd name="connsiteY12" fmla="*/ 1302776 h 1374742"/>
                        <a:gd name="connsiteX13" fmla="*/ 652884 w 823732"/>
                        <a:gd name="connsiteY13" fmla="*/ 1364322 h 1374742"/>
                        <a:gd name="connsiteX14" fmla="*/ 705638 w 823732"/>
                        <a:gd name="connsiteY14" fmla="*/ 1373114 h 1374742"/>
                        <a:gd name="connsiteX15" fmla="*/ 749599 w 823732"/>
                        <a:gd name="connsiteY15" fmla="*/ 1346737 h 1374742"/>
                        <a:gd name="connsiteX16" fmla="*/ 811145 w 823732"/>
                        <a:gd name="connsiteY16" fmla="*/ 1293983 h 1374742"/>
                        <a:gd name="connsiteX17" fmla="*/ 811145 w 823732"/>
                        <a:gd name="connsiteY17" fmla="*/ 1241230 h 1374742"/>
                        <a:gd name="connsiteX18" fmla="*/ 819938 w 823732"/>
                        <a:gd name="connsiteY18" fmla="*/ 1170891 h 1374742"/>
                        <a:gd name="connsiteX19" fmla="*/ 740807 w 823732"/>
                        <a:gd name="connsiteY19" fmla="*/ 1118137 h 1374742"/>
                        <a:gd name="connsiteX20" fmla="*/ 670468 w 823732"/>
                        <a:gd name="connsiteY20" fmla="*/ 1100553 h 1374742"/>
                        <a:gd name="connsiteX21" fmla="*/ 626507 w 823732"/>
                        <a:gd name="connsiteY21" fmla="*/ 1082968 h 1374742"/>
                        <a:gd name="connsiteX22" fmla="*/ 573753 w 823732"/>
                        <a:gd name="connsiteY22" fmla="*/ 1003837 h 1374742"/>
                        <a:gd name="connsiteX23" fmla="*/ 318776 w 823732"/>
                        <a:gd name="connsiteY23" fmla="*/ 704899 h 1374742"/>
                        <a:gd name="connsiteX24" fmla="*/ 186891 w 823732"/>
                        <a:gd name="connsiteY24" fmla="*/ 616976 h 1374742"/>
                        <a:gd name="connsiteX25" fmla="*/ 283607 w 823732"/>
                        <a:gd name="connsiteY25" fmla="*/ 370791 h 1374742"/>
                        <a:gd name="connsiteX26" fmla="*/ 309984 w 823732"/>
                        <a:gd name="connsiteY26" fmla="*/ 282868 h 1374742"/>
                        <a:gd name="connsiteX27" fmla="*/ 371530 w 823732"/>
                        <a:gd name="connsiteY27" fmla="*/ 186153 h 1374742"/>
                        <a:gd name="connsiteX28" fmla="*/ 371530 w 823732"/>
                        <a:gd name="connsiteY28" fmla="*/ 63060 h 1374742"/>
                        <a:gd name="connsiteX29" fmla="*/ 353945 w 823732"/>
                        <a:gd name="connsiteY29" fmla="*/ 1514 h 1374742"/>
                        <a:gd name="connsiteX30" fmla="*/ 309984 w 823732"/>
                        <a:gd name="connsiteY30" fmla="*/ 27891 h 13747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823732" h="1374742">
                          <a:moveTo>
                            <a:pt x="309984" y="27891"/>
                          </a:moveTo>
                          <a:cubicBezTo>
                            <a:pt x="288003" y="30822"/>
                            <a:pt x="245507" y="22030"/>
                            <a:pt x="222061" y="19099"/>
                          </a:cubicBezTo>
                          <a:cubicBezTo>
                            <a:pt x="198615" y="16168"/>
                            <a:pt x="186892" y="49"/>
                            <a:pt x="169307" y="10307"/>
                          </a:cubicBezTo>
                          <a:cubicBezTo>
                            <a:pt x="151722" y="20565"/>
                            <a:pt x="122414" y="58664"/>
                            <a:pt x="116553" y="80645"/>
                          </a:cubicBezTo>
                          <a:cubicBezTo>
                            <a:pt x="110692" y="102626"/>
                            <a:pt x="132673" y="117280"/>
                            <a:pt x="134138" y="142191"/>
                          </a:cubicBezTo>
                          <a:cubicBezTo>
                            <a:pt x="135603" y="167102"/>
                            <a:pt x="128276" y="202272"/>
                            <a:pt x="125345" y="230114"/>
                          </a:cubicBezTo>
                          <a:cubicBezTo>
                            <a:pt x="122414" y="257956"/>
                            <a:pt x="125345" y="250630"/>
                            <a:pt x="116553" y="309245"/>
                          </a:cubicBezTo>
                          <a:cubicBezTo>
                            <a:pt x="107761" y="367861"/>
                            <a:pt x="87245" y="512934"/>
                            <a:pt x="72591" y="581807"/>
                          </a:cubicBezTo>
                          <a:cubicBezTo>
                            <a:pt x="57937" y="650680"/>
                            <a:pt x="-50501" y="631629"/>
                            <a:pt x="28630" y="722483"/>
                          </a:cubicBezTo>
                          <a:cubicBezTo>
                            <a:pt x="107761" y="813337"/>
                            <a:pt x="456522" y="1043403"/>
                            <a:pt x="547376" y="1126930"/>
                          </a:cubicBezTo>
                          <a:cubicBezTo>
                            <a:pt x="638230" y="1210457"/>
                            <a:pt x="566426" y="1198734"/>
                            <a:pt x="573753" y="1223645"/>
                          </a:cubicBezTo>
                          <a:cubicBezTo>
                            <a:pt x="581080" y="1248556"/>
                            <a:pt x="591338" y="1276399"/>
                            <a:pt x="591338" y="1276399"/>
                          </a:cubicBezTo>
                          <a:cubicBezTo>
                            <a:pt x="597199" y="1289587"/>
                            <a:pt x="598664" y="1288122"/>
                            <a:pt x="608922" y="1302776"/>
                          </a:cubicBezTo>
                          <a:cubicBezTo>
                            <a:pt x="619180" y="1317430"/>
                            <a:pt x="636765" y="1352599"/>
                            <a:pt x="652884" y="1364322"/>
                          </a:cubicBezTo>
                          <a:cubicBezTo>
                            <a:pt x="669003" y="1376045"/>
                            <a:pt x="689519" y="1376045"/>
                            <a:pt x="705638" y="1373114"/>
                          </a:cubicBezTo>
                          <a:cubicBezTo>
                            <a:pt x="721757" y="1370183"/>
                            <a:pt x="732015" y="1359925"/>
                            <a:pt x="749599" y="1346737"/>
                          </a:cubicBezTo>
                          <a:cubicBezTo>
                            <a:pt x="767183" y="1333549"/>
                            <a:pt x="800887" y="1311567"/>
                            <a:pt x="811145" y="1293983"/>
                          </a:cubicBezTo>
                          <a:cubicBezTo>
                            <a:pt x="821403" y="1276399"/>
                            <a:pt x="809680" y="1261745"/>
                            <a:pt x="811145" y="1241230"/>
                          </a:cubicBezTo>
                          <a:cubicBezTo>
                            <a:pt x="812610" y="1220715"/>
                            <a:pt x="831661" y="1191407"/>
                            <a:pt x="819938" y="1170891"/>
                          </a:cubicBezTo>
                          <a:cubicBezTo>
                            <a:pt x="808215" y="1150376"/>
                            <a:pt x="765719" y="1129860"/>
                            <a:pt x="740807" y="1118137"/>
                          </a:cubicBezTo>
                          <a:cubicBezTo>
                            <a:pt x="715895" y="1106414"/>
                            <a:pt x="689518" y="1106415"/>
                            <a:pt x="670468" y="1100553"/>
                          </a:cubicBezTo>
                          <a:cubicBezTo>
                            <a:pt x="651418" y="1094692"/>
                            <a:pt x="642626" y="1099087"/>
                            <a:pt x="626507" y="1082968"/>
                          </a:cubicBezTo>
                          <a:cubicBezTo>
                            <a:pt x="610388" y="1066849"/>
                            <a:pt x="625042" y="1066849"/>
                            <a:pt x="573753" y="1003837"/>
                          </a:cubicBezTo>
                          <a:cubicBezTo>
                            <a:pt x="522465" y="940826"/>
                            <a:pt x="383253" y="769376"/>
                            <a:pt x="318776" y="704899"/>
                          </a:cubicBezTo>
                          <a:cubicBezTo>
                            <a:pt x="254299" y="640422"/>
                            <a:pt x="192752" y="672661"/>
                            <a:pt x="186891" y="616976"/>
                          </a:cubicBezTo>
                          <a:cubicBezTo>
                            <a:pt x="181030" y="561291"/>
                            <a:pt x="263092" y="426476"/>
                            <a:pt x="283607" y="370791"/>
                          </a:cubicBezTo>
                          <a:cubicBezTo>
                            <a:pt x="304122" y="315106"/>
                            <a:pt x="295330" y="313641"/>
                            <a:pt x="309984" y="282868"/>
                          </a:cubicBezTo>
                          <a:cubicBezTo>
                            <a:pt x="324638" y="252095"/>
                            <a:pt x="361272" y="222788"/>
                            <a:pt x="371530" y="186153"/>
                          </a:cubicBezTo>
                          <a:cubicBezTo>
                            <a:pt x="381788" y="149518"/>
                            <a:pt x="374461" y="93833"/>
                            <a:pt x="371530" y="63060"/>
                          </a:cubicBezTo>
                          <a:cubicBezTo>
                            <a:pt x="368599" y="32287"/>
                            <a:pt x="371530" y="10306"/>
                            <a:pt x="353945" y="1514"/>
                          </a:cubicBezTo>
                          <a:cubicBezTo>
                            <a:pt x="336360" y="-7278"/>
                            <a:pt x="331965" y="24960"/>
                            <a:pt x="309984" y="27891"/>
                          </a:cubicBezTo>
                          <a:close/>
                        </a:path>
                      </a:pathLst>
                    </a:custGeom>
                    <a:solidFill>
                      <a:srgbClr val="DECFBC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455" name="Trapezoid 454"/>
                  <p:cNvSpPr/>
                  <p:nvPr/>
                </p:nvSpPr>
                <p:spPr>
                  <a:xfrm rot="10800000">
                    <a:off x="1362808" y="1688123"/>
                    <a:ext cx="307340" cy="210820"/>
                  </a:xfrm>
                  <a:prstGeom prst="trapezoid">
                    <a:avLst/>
                  </a:prstGeom>
                  <a:gradFill rotWithShape="1">
                    <a:gsLst>
                      <a:gs pos="0">
                        <a:srgbClr val="4472C4">
                          <a:satMod val="103000"/>
                          <a:lumMod val="102000"/>
                          <a:tint val="94000"/>
                        </a:srgbClr>
                      </a:gs>
                      <a:gs pos="50000">
                        <a:srgbClr val="4472C4">
                          <a:satMod val="110000"/>
                          <a:lumMod val="100000"/>
                          <a:shade val="100000"/>
                        </a:srgbClr>
                      </a:gs>
                      <a:gs pos="100000">
                        <a:srgbClr val="4472C4">
                          <a:lumMod val="99000"/>
                          <a:satMod val="120000"/>
                          <a:shade val="78000"/>
                        </a:srgbClr>
                      </a:gs>
                    </a:gsLst>
                    <a:lin ang="5400000" scaled="0"/>
                  </a:gradFill>
                  <a:ln>
                    <a:noFill/>
                  </a:ln>
                  <a:effectLst>
                    <a:outerShdw blurRad="57150" dist="19050" dir="5400000" algn="ctr" rotWithShape="0">
                      <a:srgbClr val="000000">
                        <a:alpha val="63000"/>
                      </a:srgbClr>
                    </a:outerShdw>
                  </a:effectLst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56" name="Regular Pentagon 455"/>
                  <p:cNvSpPr/>
                  <p:nvPr/>
                </p:nvSpPr>
                <p:spPr>
                  <a:xfrm rot="10800000">
                    <a:off x="1371600" y="1872761"/>
                    <a:ext cx="298674" cy="922922"/>
                  </a:xfrm>
                  <a:prstGeom prst="pentagon">
                    <a:avLst/>
                  </a:prstGeom>
                  <a:gradFill rotWithShape="1">
                    <a:gsLst>
                      <a:gs pos="0">
                        <a:srgbClr val="4472C4">
                          <a:satMod val="103000"/>
                          <a:lumMod val="102000"/>
                          <a:tint val="94000"/>
                        </a:srgbClr>
                      </a:gs>
                      <a:gs pos="50000">
                        <a:srgbClr val="4472C4">
                          <a:satMod val="110000"/>
                          <a:lumMod val="100000"/>
                          <a:shade val="100000"/>
                        </a:srgbClr>
                      </a:gs>
                      <a:gs pos="100000">
                        <a:srgbClr val="4472C4">
                          <a:lumMod val="99000"/>
                          <a:satMod val="120000"/>
                          <a:shade val="78000"/>
                        </a:srgbClr>
                      </a:gs>
                    </a:gsLst>
                    <a:lin ang="5400000" scaled="0"/>
                  </a:gradFill>
                  <a:ln>
                    <a:noFill/>
                  </a:ln>
                  <a:effectLst>
                    <a:outerShdw blurRad="57150" dist="19050" dir="5400000" algn="ctr" rotWithShape="0">
                      <a:srgbClr val="000000">
                        <a:alpha val="63000"/>
                      </a:srgbClr>
                    </a:outerShdw>
                  </a:effectLst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57" name="Minus 456"/>
                  <p:cNvSpPr/>
                  <p:nvPr/>
                </p:nvSpPr>
                <p:spPr>
                  <a:xfrm>
                    <a:off x="70338" y="1652954"/>
                    <a:ext cx="1512277" cy="113567"/>
                  </a:xfrm>
                  <a:prstGeom prst="mathMinus">
                    <a:avLst/>
                  </a:prstGeom>
                  <a:solidFill>
                    <a:srgbClr val="E7E6E6"/>
                  </a:solidFill>
                  <a:ln w="1905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58" name="Minus 457"/>
                  <p:cNvSpPr/>
                  <p:nvPr/>
                </p:nvSpPr>
                <p:spPr>
                  <a:xfrm>
                    <a:off x="1450731" y="1652954"/>
                    <a:ext cx="1503192" cy="113567"/>
                  </a:xfrm>
                  <a:prstGeom prst="mathMinus">
                    <a:avLst/>
                  </a:prstGeom>
                  <a:solidFill>
                    <a:srgbClr val="E7E6E6"/>
                  </a:solidFill>
                  <a:ln w="1905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59" name="Right Triangle 458"/>
                  <p:cNvSpPr/>
                  <p:nvPr/>
                </p:nvSpPr>
                <p:spPr>
                  <a:xfrm rot="9613516" flipH="1" flipV="1">
                    <a:off x="1591408" y="1547446"/>
                    <a:ext cx="708643" cy="279360"/>
                  </a:xfrm>
                  <a:prstGeom prst="rtTriangle">
                    <a:avLst/>
                  </a:prstGeom>
                  <a:solidFill>
                    <a:srgbClr val="E7E6E6"/>
                  </a:solidFill>
                  <a:ln w="1905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60" name="Right Triangle 459"/>
                  <p:cNvSpPr/>
                  <p:nvPr/>
                </p:nvSpPr>
                <p:spPr>
                  <a:xfrm rot="11986484" flipV="1">
                    <a:off x="720969" y="1547446"/>
                    <a:ext cx="708643" cy="279360"/>
                  </a:xfrm>
                  <a:prstGeom prst="rtTriangle">
                    <a:avLst/>
                  </a:prstGeom>
                  <a:solidFill>
                    <a:srgbClr val="E7E6E6"/>
                  </a:solidFill>
                  <a:ln w="19050" cap="flat" cmpd="sng" algn="ctr">
                    <a:solidFill>
                      <a:srgbClr val="5B9BD5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452" name="Right Triangle 451"/>
                <p:cNvSpPr/>
                <p:nvPr/>
              </p:nvSpPr>
              <p:spPr>
                <a:xfrm rot="10800000">
                  <a:off x="201168" y="1920240"/>
                  <a:ext cx="243205" cy="210820"/>
                </a:xfrm>
                <a:prstGeom prst="rtTriangle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453" name="Right Triangle 452"/>
                <p:cNvSpPr/>
                <p:nvPr/>
              </p:nvSpPr>
              <p:spPr>
                <a:xfrm rot="5400000">
                  <a:off x="2651760" y="1883664"/>
                  <a:ext cx="212725" cy="255270"/>
                </a:xfrm>
                <a:prstGeom prst="rtTriangle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448" name="Group 447"/>
              <p:cNvGrpSpPr/>
              <p:nvPr/>
            </p:nvGrpSpPr>
            <p:grpSpPr>
              <a:xfrm>
                <a:off x="735741" y="864973"/>
                <a:ext cx="399465" cy="133976"/>
                <a:chOff x="-3" y="0"/>
                <a:chExt cx="1195067" cy="194564"/>
              </a:xfrm>
            </p:grpSpPr>
            <p:sp>
              <p:nvSpPr>
                <p:cNvPr id="449" name="Heart 448"/>
                <p:cNvSpPr/>
                <p:nvPr/>
              </p:nvSpPr>
              <p:spPr>
                <a:xfrm>
                  <a:off x="0" y="0"/>
                  <a:ext cx="1195064" cy="194564"/>
                </a:xfrm>
                <a:prstGeom prst="heart">
                  <a:avLst/>
                </a:prstGeom>
                <a:solidFill>
                  <a:srgbClr val="B09180"/>
                </a:solidFill>
                <a:ln w="12700" cap="flat" cmpd="sng" algn="ctr">
                  <a:solidFill>
                    <a:srgbClr val="72645E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450" name="Heart 449"/>
                <p:cNvSpPr/>
                <p:nvPr/>
              </p:nvSpPr>
              <p:spPr>
                <a:xfrm>
                  <a:off x="-3" y="0"/>
                  <a:ext cx="1194436" cy="117917"/>
                </a:xfrm>
                <a:prstGeom prst="heart">
                  <a:avLst/>
                </a:prstGeom>
                <a:solidFill>
                  <a:srgbClr val="B09180"/>
                </a:solidFill>
                <a:ln w="12700" cap="flat" cmpd="sng" algn="ctr">
                  <a:solidFill>
                    <a:srgbClr val="72645E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grpSp>
        <p:nvGrpSpPr>
          <p:cNvPr id="520" name="Group 519"/>
          <p:cNvGrpSpPr/>
          <p:nvPr/>
        </p:nvGrpSpPr>
        <p:grpSpPr>
          <a:xfrm rot="19841341" flipH="1">
            <a:off x="9414929" y="3106099"/>
            <a:ext cx="697865" cy="361314"/>
            <a:chOff x="0" y="0"/>
            <a:chExt cx="1407160" cy="651502"/>
          </a:xfrm>
        </p:grpSpPr>
        <p:grpSp>
          <p:nvGrpSpPr>
            <p:cNvPr id="521" name="Group 520"/>
            <p:cNvGrpSpPr/>
            <p:nvPr/>
          </p:nvGrpSpPr>
          <p:grpSpPr>
            <a:xfrm>
              <a:off x="0" y="0"/>
              <a:ext cx="499746" cy="519431"/>
              <a:chOff x="-26722" y="0"/>
              <a:chExt cx="500094" cy="520434"/>
            </a:xfrm>
          </p:grpSpPr>
          <p:sp>
            <p:nvSpPr>
              <p:cNvPr id="527" name="Trapezoid 526"/>
              <p:cNvSpPr/>
              <p:nvPr/>
            </p:nvSpPr>
            <p:spPr>
              <a:xfrm rot="13102361" flipH="1">
                <a:off x="-26722" y="313442"/>
                <a:ext cx="426193" cy="206992"/>
              </a:xfrm>
              <a:prstGeom prst="trapezoid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28" name="Chord 527"/>
              <p:cNvSpPr/>
              <p:nvPr/>
            </p:nvSpPr>
            <p:spPr>
              <a:xfrm rot="10456534" flipH="1">
                <a:off x="76200" y="0"/>
                <a:ext cx="397172" cy="341296"/>
              </a:xfrm>
              <a:prstGeom prst="chord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522" name="Group 521"/>
            <p:cNvGrpSpPr/>
            <p:nvPr/>
          </p:nvGrpSpPr>
          <p:grpSpPr>
            <a:xfrm>
              <a:off x="177800" y="196850"/>
              <a:ext cx="1229360" cy="454652"/>
              <a:chOff x="0" y="0"/>
              <a:chExt cx="1229360" cy="454652"/>
            </a:xfrm>
          </p:grpSpPr>
          <p:grpSp>
            <p:nvGrpSpPr>
              <p:cNvPr id="523" name="Group 522"/>
              <p:cNvGrpSpPr/>
              <p:nvPr/>
            </p:nvGrpSpPr>
            <p:grpSpPr>
              <a:xfrm>
                <a:off x="101600" y="0"/>
                <a:ext cx="1127760" cy="454652"/>
                <a:chOff x="0" y="0"/>
                <a:chExt cx="1127760" cy="441960"/>
              </a:xfrm>
            </p:grpSpPr>
            <p:sp>
              <p:nvSpPr>
                <p:cNvPr id="525" name="Chord 524"/>
                <p:cNvSpPr/>
                <p:nvPr/>
              </p:nvSpPr>
              <p:spPr>
                <a:xfrm rot="12814914">
                  <a:off x="0" y="0"/>
                  <a:ext cx="1127760" cy="441960"/>
                </a:xfrm>
                <a:prstGeom prst="chord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526" name="Bevel 525"/>
                <p:cNvSpPr/>
                <p:nvPr/>
              </p:nvSpPr>
              <p:spPr>
                <a:xfrm rot="2034871" flipH="1">
                  <a:off x="330199" y="6348"/>
                  <a:ext cx="447387" cy="276577"/>
                </a:xfrm>
                <a:prstGeom prst="bevel">
                  <a:avLst/>
                </a:prstGeom>
                <a:gradFill rotWithShape="1">
                  <a:gsLst>
                    <a:gs pos="0">
                      <a:sysClr val="windowText" lastClr="000000">
                        <a:lumMod val="110000"/>
                        <a:satMod val="105000"/>
                        <a:tint val="67000"/>
                      </a:sysClr>
                    </a:gs>
                    <a:gs pos="50000">
                      <a:sysClr val="windowText" lastClr="000000">
                        <a:lumMod val="105000"/>
                        <a:satMod val="103000"/>
                        <a:tint val="73000"/>
                      </a:sysClr>
                    </a:gs>
                    <a:gs pos="100000">
                      <a:sysClr val="windowText" lastClr="000000">
                        <a:lumMod val="105000"/>
                        <a:satMod val="109000"/>
                        <a:tint val="81000"/>
                      </a:sysClr>
                    </a:gs>
                  </a:gsLst>
                  <a:lin ang="5400000" scaled="0"/>
                </a:gradFill>
                <a:ln w="6350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sp>
            <p:nvSpPr>
              <p:cNvPr id="524" name="Flowchart: Terminator 523"/>
              <p:cNvSpPr/>
              <p:nvPr/>
            </p:nvSpPr>
            <p:spPr>
              <a:xfrm rot="1829441" flipH="1">
                <a:off x="0" y="114300"/>
                <a:ext cx="779145" cy="268719"/>
              </a:xfrm>
              <a:prstGeom prst="flowChartTerminator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sp>
        <p:nvSpPr>
          <p:cNvPr id="529" name="TextBox 528"/>
          <p:cNvSpPr txBox="1"/>
          <p:nvPr/>
        </p:nvSpPr>
        <p:spPr>
          <a:xfrm>
            <a:off x="3645013" y="25728"/>
            <a:ext cx="6205923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/>
              <a:t>The horse spun </a:t>
            </a:r>
            <a:r>
              <a:rPr lang="en-US" sz="2800" dirty="0" smtClean="0"/>
              <a:t>around and the </a:t>
            </a:r>
            <a:r>
              <a:rPr lang="en-US" sz="2800" dirty="0"/>
              <a:t>reins </a:t>
            </a:r>
            <a:r>
              <a:rPr lang="en-US" sz="2800" dirty="0" smtClean="0"/>
              <a:t>snapped</a:t>
            </a:r>
            <a:r>
              <a:rPr lang="en-US" sz="2800" dirty="0"/>
              <a:t>.</a:t>
            </a:r>
            <a:endParaRPr lang="en-AU" sz="2800" dirty="0"/>
          </a:p>
          <a:p>
            <a:pPr algn="ctr"/>
            <a:endParaRPr lang="en-AU" dirty="0"/>
          </a:p>
        </p:txBody>
      </p:sp>
      <p:sp>
        <p:nvSpPr>
          <p:cNvPr id="530" name="TextBox 529"/>
          <p:cNvSpPr txBox="1"/>
          <p:nvPr/>
        </p:nvSpPr>
        <p:spPr>
          <a:xfrm>
            <a:off x="6260352" y="5828044"/>
            <a:ext cx="552468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/>
              <a:t>Humpty lost his </a:t>
            </a:r>
            <a:r>
              <a:rPr lang="en-US" sz="2800" dirty="0" smtClean="0"/>
              <a:t>balance and off came </a:t>
            </a:r>
            <a:r>
              <a:rPr lang="en-US" sz="2800" dirty="0"/>
              <a:t>his </a:t>
            </a:r>
            <a:r>
              <a:rPr lang="en-US" sz="2800" dirty="0" smtClean="0"/>
              <a:t>shoe</a:t>
            </a:r>
            <a:r>
              <a:rPr lang="en-US" dirty="0" smtClean="0"/>
              <a:t>.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574413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4.07407E-6 L 5E-6 0.00023 L -0.00911 0.00578 C -0.01055 0.00671 -0.01198 0.0074 -0.01329 0.00856 C -0.01498 0.01041 -0.0164 0.01319 -0.01823 0.01458 C -0.02435 0.01898 -0.03073 0.01967 -0.0371 0.02176 C -0.04075 0.02314 -0.0444 0.02453 -0.04791 0.02615 C -0.05065 0.02754 -0.05338 0.02963 -0.05612 0.03055 C -0.07162 0.0368 -0.06406 0.03032 -0.08502 0.03657 L -0.08997 0.03796 C -0.09127 0.03842 -0.0927 0.03912 -0.09401 0.03935 C -0.09817 0.04027 -0.10235 0.04051 -0.10639 0.04097 C -0.11081 0.04051 -0.11524 0.04074 -0.11967 0.03935 C -0.12058 0.03912 -0.12123 0.0375 -0.12214 0.03657 C -0.12318 0.03518 -0.12422 0.03356 -0.1254 0.03217 C -0.12618 0.03101 -0.12709 0.03032 -0.12787 0.02916 C -0.12878 0.02777 -0.1293 0.02569 -0.13034 0.02476 C -0.13191 0.02361 -0.1336 0.02384 -0.13529 0.02338 C -0.14415 0.02106 -0.14467 0.02152 -0.15586 0.02037 C -0.16081 0.02083 -0.16589 0.0206 -0.17071 0.02176 C -0.17175 0.02222 -0.1724 0.02384 -0.17318 0.02476 C -0.17422 0.02592 -0.1754 0.02685 -0.17657 0.02777 C -0.17787 0.0287 -0.1793 0.02939 -0.1806 0.03055 C -0.18204 0.03194 -0.18334 0.03356 -0.18477 0.03495 C -0.1918 0.04213 -0.18399 0.03333 -0.19219 0.04236 C -0.19805 0.04884 -0.19063 0.0412 -0.19792 0.04976 C -0.20014 0.05231 -0.20248 0.05416 -0.20456 0.05694 C -0.2056 0.05856 -0.20665 0.06018 -0.20782 0.06134 C -0.20938 0.06319 -0.2112 0.06435 -0.21277 0.06574 C -0.21368 0.06666 -0.21433 0.06805 -0.21524 0.06875 C -0.21771 0.0706 -0.21862 0.07013 -0.22097 0.07013 L -0.22097 0.07037 " pathEditMode="relative" rAng="0" ptsTypes="AAAAAAAAAAAAAAAAAAAAAAAAAAAAAAAA">
                                      <p:cBhvr>
                                        <p:cTn id="6" dur="20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55" y="351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96296E-6 L 0 0.00023 C -0.00221 0.00139 -0.00443 0.00301 -0.00664 0.00416 C -0.00768 0.00486 -0.00885 0.00509 -0.0099 0.00578 C -0.01823 0.00995 -0.00547 0.00416 -0.01576 0.00856 C -0.01654 0.00972 -0.01732 0.01088 -0.01823 0.01157 C -0.025 0.01759 -0.01536 0.00694 -0.02396 0.01597 C -0.02565 0.01782 -0.02708 0.02037 -0.02891 0.02176 C -0.03633 0.02847 -0.0332 0.02639 -0.03802 0.02916 C -0.03906 0.03055 -0.0401 0.0324 -0.04128 0.03356 C -0.04622 0.03865 -0.04635 0.03865 -0.05039 0.04097 C -0.05117 0.04236 -0.05195 0.04398 -0.05286 0.04537 C -0.05352 0.04652 -0.05482 0.04676 -0.05534 0.04838 C -0.05703 0.05347 -0.05612 0.05764 -0.05859 0.06157 C -0.06003 0.06389 -0.06198 0.06527 -0.06354 0.06736 C -0.06758 0.07268 -0.06562 0.07037 -0.06927 0.07477 C -0.06979 0.07615 -0.07031 0.07777 -0.07096 0.07916 C -0.07174 0.08055 -0.07279 0.08171 -0.07344 0.08356 C -0.07396 0.08472 -0.07383 0.08657 -0.07422 0.08796 C -0.07474 0.08935 -0.07552 0.09074 -0.07591 0.09236 C -0.07656 0.09514 -0.07747 0.10115 -0.07747 0.10139 L -0.07747 0.09953 " pathEditMode="relative" rAng="0" ptsTypes="AAAAAAAAAAAAAAAAAAAAAA">
                                      <p:cBhvr>
                                        <p:cTn id="8" dur="200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80" y="5069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3.7037E-7 L -0.00338 0.00416 L -0.00586 0.01018 C -0.0069 0.01412 -0.00807 0.01782 -0.00911 0.02176 C -0.0095 0.02338 -0.0095 0.025 -0.00989 0.02615 C -0.01055 0.02801 -0.01159 0.02916 -0.01237 0.03055 C -0.01302 0.03426 -0.01328 0.03657 -0.01484 0.03935 C -0.01562 0.04074 -0.01653 0.04143 -0.01732 0.04236 C -0.01758 0.04375 -0.01771 0.04537 -0.01823 0.04676 C -0.01888 0.04838 -0.01992 0.04953 -0.0207 0.05115 C -0.02122 0.05254 -0.02174 0.05416 -0.02226 0.05555 C -0.02422 0.06597 -0.02148 0.05347 -0.02552 0.06435 C -0.02604 0.06574 -0.02604 0.06736 -0.02643 0.06875 C -0.02643 0.06875 -0.03047 0.07963 -0.03138 0.08194 C -0.0319 0.08333 -0.03255 0.08472 -0.03294 0.08634 C -0.03359 0.08819 -0.03398 0.09027 -0.03463 0.09213 C -0.03541 0.09421 -0.03633 0.09606 -0.03711 0.09814 C -0.03763 0.09953 -0.03828 0.10092 -0.0388 0.10254 C -0.03958 0.10486 -0.04023 0.1074 -0.04127 0.10972 C -0.04193 0.11134 -0.04297 0.1125 -0.04375 0.11412 C -0.04492 0.11689 -0.04635 0.11967 -0.047 0.12291 C -0.04791 0.12801 -0.04713 0.12615 -0.0487 0.1287 L -0.06758 0.19328 L -0.07409 0.20949 " pathEditMode="relative" ptsTypes="AAAAAAAAAAAAAAAAAAAAAAAA">
                                      <p:cBhvr>
                                        <p:cTn id="10" dur="200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500" fill="hold"/>
                                        <p:tgtEl>
                                          <p:spTgt spid="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500" fill="hold"/>
                                        <p:tgtEl>
                                          <p:spTgt spid="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500" fill="hold"/>
                                        <p:tgtEl>
                                          <p:spTgt spid="5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500" fill="hold"/>
                                        <p:tgtEl>
                                          <p:spTgt spid="5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500"/>
                                        <p:tgtEl>
                                          <p:spTgt spid="5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AU"/>
          </a:p>
        </p:txBody>
      </p:sp>
      <p:grpSp>
        <p:nvGrpSpPr>
          <p:cNvPr id="4" name="Group 3"/>
          <p:cNvGrpSpPr/>
          <p:nvPr/>
        </p:nvGrpSpPr>
        <p:grpSpPr>
          <a:xfrm>
            <a:off x="27284" y="0"/>
            <a:ext cx="12192000" cy="6858000"/>
            <a:chOff x="0" y="-204971"/>
            <a:chExt cx="10733628" cy="7691315"/>
          </a:xfrm>
        </p:grpSpPr>
        <p:sp>
          <p:nvSpPr>
            <p:cNvPr id="5" name="Rectangle 4"/>
            <p:cNvSpPr/>
            <p:nvPr/>
          </p:nvSpPr>
          <p:spPr>
            <a:xfrm>
              <a:off x="0" y="-204971"/>
              <a:ext cx="10733627" cy="4147820"/>
            </a:xfrm>
            <a:prstGeom prst="rect">
              <a:avLst/>
            </a:prstGeom>
            <a:gradFill flip="none" rotWithShape="1">
              <a:gsLst>
                <a:gs pos="0">
                  <a:srgbClr val="3399FF">
                    <a:tint val="66000"/>
                    <a:satMod val="160000"/>
                  </a:srgbClr>
                </a:gs>
                <a:gs pos="50000">
                  <a:srgbClr val="3399FF">
                    <a:tint val="44500"/>
                    <a:satMod val="160000"/>
                  </a:srgbClr>
                </a:gs>
                <a:gs pos="100000">
                  <a:srgbClr val="3399FF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6" name="Rectangle 5"/>
            <p:cNvSpPr/>
            <p:nvPr/>
          </p:nvSpPr>
          <p:spPr>
            <a:xfrm>
              <a:off x="0" y="3886200"/>
              <a:ext cx="10733628" cy="3600144"/>
            </a:xfrm>
            <a:prstGeom prst="rect">
              <a:avLst/>
            </a:prstGeom>
            <a:gradFill flip="none" rotWithShape="1">
              <a:gsLst>
                <a:gs pos="0">
                  <a:srgbClr val="70AD47">
                    <a:lumMod val="60000"/>
                    <a:lumOff val="40000"/>
                    <a:shade val="30000"/>
                    <a:satMod val="115000"/>
                  </a:srgbClr>
                </a:gs>
                <a:gs pos="50000">
                  <a:srgbClr val="70AD47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70AD47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276" name="Group 275"/>
          <p:cNvGrpSpPr/>
          <p:nvPr/>
        </p:nvGrpSpPr>
        <p:grpSpPr>
          <a:xfrm>
            <a:off x="9214088" y="145677"/>
            <a:ext cx="4107239" cy="5411868"/>
            <a:chOff x="0" y="0"/>
            <a:chExt cx="1646555" cy="2531109"/>
          </a:xfrm>
        </p:grpSpPr>
        <p:grpSp>
          <p:nvGrpSpPr>
            <p:cNvPr id="277" name="Group 276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279" name="Group 278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284" name="Cloud Callout 283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285" name="Group 284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287" name="Group 286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334" name="Cloud Callout 333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335" name="Cloud Callout 334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336" name="Group 335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337" name="Group 336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339" name="Cloud Callout 338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340" name="Cloud Callout 339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338" name="Cloud Callout 337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288" name="Group 287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289" name="Group 288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291" name="Group 290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293" name="Group 292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295" name="Group 294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297" name="Group 296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299" name="Group 298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301" name="Group 300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303" name="Group 302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305" name="Group 304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307" name="Group 306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309" name="Group 308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311" name="Group 310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313" name="Group 312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315" name="Group 314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317" name="Group 316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319" name="Group 318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321" name="Group 320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323" name="Group 322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325" name="Group 324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327" name="Freeform 326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28" name="Freeform 327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29" name="Freeform 328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30" name="Freeform 329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31" name="Freeform 33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32" name="Freeform 33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33" name="Freeform 332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326" name="Freeform 325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324" name="Freeform 323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322" name="Arc 321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320" name="Arc 319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318" name="Arc 317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316" name="Arc 315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314" name="Arc 313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312" name="Arc 311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10" name="Arc 309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308" name="Arc 307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306" name="Arc 305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304" name="Arc 303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02" name="Arc 301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300" name="Freeform 299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298" name="Freeform 297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296" name="Freeform 295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294" name="Freeform 293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292" name="Freeform 291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290" name="Freeform 289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286" name="Cloud Callout 285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280" name="Group 279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281" name="Cloud Callout 280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282" name="Cloud Callout 281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283" name="Cloud Callout 282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278" name="Cloud Callout 277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-745667" y="2971600"/>
            <a:ext cx="13519622" cy="2641600"/>
            <a:chOff x="0" y="0"/>
            <a:chExt cx="13259434" cy="3048000"/>
          </a:xfrm>
        </p:grpSpPr>
        <p:grpSp>
          <p:nvGrpSpPr>
            <p:cNvPr id="99" name="Group 98"/>
            <p:cNvGrpSpPr/>
            <p:nvPr/>
          </p:nvGrpSpPr>
          <p:grpSpPr>
            <a:xfrm>
              <a:off x="0" y="330200"/>
              <a:ext cx="13259434" cy="2717800"/>
              <a:chOff x="0" y="0"/>
              <a:chExt cx="13259434" cy="2717800"/>
            </a:xfrm>
          </p:grpSpPr>
          <p:grpSp>
            <p:nvGrpSpPr>
              <p:cNvPr id="119" name="Group 118"/>
              <p:cNvGrpSpPr/>
              <p:nvPr/>
            </p:nvGrpSpPr>
            <p:grpSpPr>
              <a:xfrm>
                <a:off x="0" y="330200"/>
                <a:ext cx="13259434" cy="2387600"/>
                <a:chOff x="0" y="0"/>
                <a:chExt cx="13259434" cy="2387600"/>
              </a:xfrm>
            </p:grpSpPr>
            <p:grpSp>
              <p:nvGrpSpPr>
                <p:cNvPr id="139" name="Group 138"/>
                <p:cNvGrpSpPr/>
                <p:nvPr/>
              </p:nvGrpSpPr>
              <p:grpSpPr>
                <a:xfrm>
                  <a:off x="0" y="330200"/>
                  <a:ext cx="13259434" cy="2057400"/>
                  <a:chOff x="0" y="0"/>
                  <a:chExt cx="13259434" cy="2057400"/>
                </a:xfrm>
              </p:grpSpPr>
              <p:grpSp>
                <p:nvGrpSpPr>
                  <p:cNvPr id="159" name="Group 158"/>
                  <p:cNvGrpSpPr/>
                  <p:nvPr/>
                </p:nvGrpSpPr>
                <p:grpSpPr>
                  <a:xfrm>
                    <a:off x="0" y="165100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258" name="Group 257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265" name="Cube 264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66" name="Cube 265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67" name="Cube 266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68" name="Cube 267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69" name="Cube 268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70" name="Cube 269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71" name="Cube 270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72" name="Cube 271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73" name="Cube 272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74" name="Cube 273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75" name="Cube 274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259" name="Group 258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260" name="Cube 259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61" name="Cube 260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62" name="Cube 261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63" name="Cube 262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64" name="Cube 263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  <p:grpSp>
                <p:nvGrpSpPr>
                  <p:cNvPr id="160" name="Group 159"/>
                  <p:cNvGrpSpPr/>
                  <p:nvPr/>
                </p:nvGrpSpPr>
                <p:grpSpPr>
                  <a:xfrm>
                    <a:off x="25400" y="330200"/>
                    <a:ext cx="13148944" cy="1400175"/>
                    <a:chOff x="0" y="0"/>
                    <a:chExt cx="13149311" cy="1400175"/>
                  </a:xfrm>
                </p:grpSpPr>
                <p:grpSp>
                  <p:nvGrpSpPr>
                    <p:cNvPr id="180" name="Group 179"/>
                    <p:cNvGrpSpPr/>
                    <p:nvPr/>
                  </p:nvGrpSpPr>
                  <p:grpSpPr>
                    <a:xfrm>
                      <a:off x="0" y="66040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220" name="Group 219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240" name="Group 239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247" name="Cube 246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48" name="Cube 247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49" name="Cube 248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50" name="Cube 249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51" name="Cube 250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52" name="Cube 251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53" name="Cube 252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54" name="Cube 253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55" name="Cube 254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56" name="Cube 255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57" name="Cube 256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241" name="Group 240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242" name="Cube 241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43" name="Cube 242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44" name="Cube 243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45" name="Cube 244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46" name="Cube 245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221" name="Group 220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222" name="Group 221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229" name="Cube 228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30" name="Cube 229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31" name="Cube 230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32" name="Cube 231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33" name="Cube 232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34" name="Cube 233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35" name="Cube 234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36" name="Cube 235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37" name="Cube 236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38" name="Cube 237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39" name="Cube 238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223" name="Group 222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224" name="Cube 223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5" name="Cube 224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6" name="Cube 225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7" name="Cube 226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28" name="Cube 227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181" name="Group 180"/>
                    <p:cNvGrpSpPr/>
                    <p:nvPr/>
                  </p:nvGrpSpPr>
                  <p:grpSpPr>
                    <a:xfrm>
                      <a:off x="0" y="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182" name="Group 181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202" name="Group 201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209" name="Cube 208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0" name="Cube 209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1" name="Cube 210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2" name="Cube 211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3" name="Cube 212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4" name="Cube 213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5" name="Cube 214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6" name="Cube 215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7" name="Cube 216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8" name="Cube 217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19" name="Cube 218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203" name="Group 202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204" name="Cube 203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5" name="Cube 204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6" name="Cube 205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7" name="Cube 206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8" name="Cube 207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183" name="Group 182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184" name="Group 183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191" name="Cube 190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2" name="Cube 191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3" name="Cube 192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4" name="Cube 193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5" name="Cube 194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6" name="Cube 195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7" name="Cube 196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8" name="Cube 197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9" name="Cube 198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0" name="Cube 199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01" name="Cube 200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185" name="Group 184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186" name="Cube 185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7" name="Cube 186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8" name="Cube 187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89" name="Cube 188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190" name="Cube 189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161" name="Group 160"/>
                  <p:cNvGrpSpPr/>
                  <p:nvPr/>
                </p:nvGrpSpPr>
                <p:grpSpPr>
                  <a:xfrm>
                    <a:off x="406400" y="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162" name="Group 161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169" name="Cube 168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0" name="Cube 169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1" name="Cube 170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2" name="Cube 171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3" name="Cube 172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4" name="Cube 173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5" name="Cube 174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6" name="Cube 175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7" name="Cube 176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8" name="Cube 177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79" name="Cube 178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163" name="Group 162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164" name="Cube 163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65" name="Cube 164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66" name="Cube 165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67" name="Cube 166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168" name="Cube 167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</p:grpSp>
            <p:grpSp>
              <p:nvGrpSpPr>
                <p:cNvPr id="140" name="Group 139"/>
                <p:cNvGrpSpPr/>
                <p:nvPr/>
              </p:nvGrpSpPr>
              <p:grpSpPr>
                <a:xfrm>
                  <a:off x="0" y="0"/>
                  <a:ext cx="12853034" cy="406400"/>
                  <a:chOff x="0" y="0"/>
                  <a:chExt cx="11837668" cy="358775"/>
                </a:xfrm>
              </p:grpSpPr>
              <p:grpSp>
                <p:nvGrpSpPr>
                  <p:cNvPr id="141" name="Group 140"/>
                  <p:cNvGrpSpPr/>
                  <p:nvPr/>
                </p:nvGrpSpPr>
                <p:grpSpPr>
                  <a:xfrm>
                    <a:off x="0" y="0"/>
                    <a:ext cx="8162924" cy="358775"/>
                    <a:chOff x="25171" y="0"/>
                    <a:chExt cx="10512492" cy="563880"/>
                  </a:xfrm>
                </p:grpSpPr>
                <p:sp>
                  <p:nvSpPr>
                    <p:cNvPr id="148" name="Cube 147"/>
                    <p:cNvSpPr/>
                    <p:nvPr/>
                  </p:nvSpPr>
                  <p:spPr>
                    <a:xfrm>
                      <a:off x="2517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49" name="Cube 148"/>
                    <p:cNvSpPr/>
                    <p:nvPr/>
                  </p:nvSpPr>
                  <p:spPr>
                    <a:xfrm>
                      <a:off x="975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50" name="Cube 149"/>
                    <p:cNvSpPr/>
                    <p:nvPr/>
                  </p:nvSpPr>
                  <p:spPr>
                    <a:xfrm>
                      <a:off x="1907922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51" name="Cube 150"/>
                    <p:cNvSpPr/>
                    <p:nvPr/>
                  </p:nvSpPr>
                  <p:spPr>
                    <a:xfrm>
                      <a:off x="2833010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52" name="Cube 151"/>
                    <p:cNvSpPr/>
                    <p:nvPr/>
                  </p:nvSpPr>
                  <p:spPr>
                    <a:xfrm>
                      <a:off x="3798213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53" name="Cube 152"/>
                    <p:cNvSpPr/>
                    <p:nvPr/>
                  </p:nvSpPr>
                  <p:spPr>
                    <a:xfrm>
                      <a:off x="4748475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54" name="Cube 153"/>
                    <p:cNvSpPr/>
                    <p:nvPr/>
                  </p:nvSpPr>
                  <p:spPr>
                    <a:xfrm>
                      <a:off x="5673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55" name="Cube 154"/>
                    <p:cNvSpPr/>
                    <p:nvPr/>
                  </p:nvSpPr>
                  <p:spPr>
                    <a:xfrm>
                      <a:off x="662368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56" name="Cube 155"/>
                    <p:cNvSpPr/>
                    <p:nvPr/>
                  </p:nvSpPr>
                  <p:spPr>
                    <a:xfrm>
                      <a:off x="7581355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57" name="Cube 156"/>
                    <p:cNvSpPr/>
                    <p:nvPr/>
                  </p:nvSpPr>
                  <p:spPr>
                    <a:xfrm>
                      <a:off x="853161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58" name="Cube 157"/>
                    <p:cNvSpPr/>
                    <p:nvPr/>
                  </p:nvSpPr>
                  <p:spPr>
                    <a:xfrm>
                      <a:off x="9489278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142" name="Group 141"/>
                  <p:cNvGrpSpPr/>
                  <p:nvPr/>
                </p:nvGrpSpPr>
                <p:grpSpPr>
                  <a:xfrm>
                    <a:off x="8077200" y="0"/>
                    <a:ext cx="3760468" cy="358775"/>
                    <a:chOff x="0" y="0"/>
                    <a:chExt cx="3760468" cy="358775"/>
                  </a:xfrm>
                </p:grpSpPr>
                <p:sp>
                  <p:nvSpPr>
                    <p:cNvPr id="143" name="Cube 142"/>
                    <p:cNvSpPr/>
                    <p:nvPr/>
                  </p:nvSpPr>
                  <p:spPr>
                    <a:xfrm>
                      <a:off x="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44" name="Cube 143"/>
                    <p:cNvSpPr/>
                    <p:nvPr/>
                  </p:nvSpPr>
                  <p:spPr>
                    <a:xfrm>
                      <a:off x="7366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45" name="Cube 144"/>
                    <p:cNvSpPr/>
                    <p:nvPr/>
                  </p:nvSpPr>
                  <p:spPr>
                    <a:xfrm>
                      <a:off x="14732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46" name="Cube 145"/>
                    <p:cNvSpPr/>
                    <p:nvPr/>
                  </p:nvSpPr>
                  <p:spPr>
                    <a:xfrm>
                      <a:off x="22098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147" name="Cube 146"/>
                    <p:cNvSpPr/>
                    <p:nvPr/>
                  </p:nvSpPr>
                  <p:spPr>
                    <a:xfrm>
                      <a:off x="29464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</p:grpSp>
          <p:grpSp>
            <p:nvGrpSpPr>
              <p:cNvPr id="120" name="Group 119"/>
              <p:cNvGrpSpPr/>
              <p:nvPr/>
            </p:nvGrpSpPr>
            <p:grpSpPr>
              <a:xfrm>
                <a:off x="406400" y="0"/>
                <a:ext cx="12853034" cy="406400"/>
                <a:chOff x="0" y="0"/>
                <a:chExt cx="11837668" cy="358775"/>
              </a:xfrm>
            </p:grpSpPr>
            <p:grpSp>
              <p:nvGrpSpPr>
                <p:cNvPr id="121" name="Group 120"/>
                <p:cNvGrpSpPr/>
                <p:nvPr/>
              </p:nvGrpSpPr>
              <p:grpSpPr>
                <a:xfrm>
                  <a:off x="0" y="0"/>
                  <a:ext cx="8162924" cy="358775"/>
                  <a:chOff x="25171" y="0"/>
                  <a:chExt cx="10512492" cy="563880"/>
                </a:xfrm>
              </p:grpSpPr>
              <p:sp>
                <p:nvSpPr>
                  <p:cNvPr id="128" name="Cube 127"/>
                  <p:cNvSpPr/>
                  <p:nvPr/>
                </p:nvSpPr>
                <p:spPr>
                  <a:xfrm>
                    <a:off x="2517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29" name="Cube 128"/>
                  <p:cNvSpPr/>
                  <p:nvPr/>
                </p:nvSpPr>
                <p:spPr>
                  <a:xfrm>
                    <a:off x="975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30" name="Cube 129"/>
                  <p:cNvSpPr/>
                  <p:nvPr/>
                </p:nvSpPr>
                <p:spPr>
                  <a:xfrm>
                    <a:off x="1907922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31" name="Cube 130"/>
                  <p:cNvSpPr/>
                  <p:nvPr/>
                </p:nvSpPr>
                <p:spPr>
                  <a:xfrm>
                    <a:off x="2833010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32" name="Cube 131"/>
                  <p:cNvSpPr/>
                  <p:nvPr/>
                </p:nvSpPr>
                <p:spPr>
                  <a:xfrm>
                    <a:off x="3798213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33" name="Cube 132"/>
                  <p:cNvSpPr/>
                  <p:nvPr/>
                </p:nvSpPr>
                <p:spPr>
                  <a:xfrm>
                    <a:off x="4748475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34" name="Cube 133"/>
                  <p:cNvSpPr/>
                  <p:nvPr/>
                </p:nvSpPr>
                <p:spPr>
                  <a:xfrm>
                    <a:off x="5673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35" name="Cube 134"/>
                  <p:cNvSpPr/>
                  <p:nvPr/>
                </p:nvSpPr>
                <p:spPr>
                  <a:xfrm>
                    <a:off x="662368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36" name="Cube 135"/>
                  <p:cNvSpPr/>
                  <p:nvPr/>
                </p:nvSpPr>
                <p:spPr>
                  <a:xfrm>
                    <a:off x="7581355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37" name="Cube 136"/>
                  <p:cNvSpPr/>
                  <p:nvPr/>
                </p:nvSpPr>
                <p:spPr>
                  <a:xfrm>
                    <a:off x="853161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38" name="Cube 137"/>
                  <p:cNvSpPr/>
                  <p:nvPr/>
                </p:nvSpPr>
                <p:spPr>
                  <a:xfrm>
                    <a:off x="9489278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122" name="Group 121"/>
                <p:cNvGrpSpPr/>
                <p:nvPr/>
              </p:nvGrpSpPr>
              <p:grpSpPr>
                <a:xfrm>
                  <a:off x="8077200" y="0"/>
                  <a:ext cx="3760468" cy="358775"/>
                  <a:chOff x="0" y="0"/>
                  <a:chExt cx="3760468" cy="358775"/>
                </a:xfrm>
              </p:grpSpPr>
              <p:sp>
                <p:nvSpPr>
                  <p:cNvPr id="123" name="Cube 122"/>
                  <p:cNvSpPr/>
                  <p:nvPr/>
                </p:nvSpPr>
                <p:spPr>
                  <a:xfrm>
                    <a:off x="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24" name="Cube 123"/>
                  <p:cNvSpPr/>
                  <p:nvPr/>
                </p:nvSpPr>
                <p:spPr>
                  <a:xfrm>
                    <a:off x="7366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25" name="Cube 124"/>
                  <p:cNvSpPr/>
                  <p:nvPr/>
                </p:nvSpPr>
                <p:spPr>
                  <a:xfrm>
                    <a:off x="14732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26" name="Cube 125"/>
                  <p:cNvSpPr/>
                  <p:nvPr/>
                </p:nvSpPr>
                <p:spPr>
                  <a:xfrm>
                    <a:off x="22098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27" name="Cube 126"/>
                  <p:cNvSpPr/>
                  <p:nvPr/>
                </p:nvSpPr>
                <p:spPr>
                  <a:xfrm>
                    <a:off x="29464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100" name="Group 99"/>
            <p:cNvGrpSpPr/>
            <p:nvPr/>
          </p:nvGrpSpPr>
          <p:grpSpPr>
            <a:xfrm>
              <a:off x="25400" y="0"/>
              <a:ext cx="12853034" cy="406400"/>
              <a:chOff x="0" y="0"/>
              <a:chExt cx="11837668" cy="358775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0" y="0"/>
                <a:ext cx="8162924" cy="358775"/>
                <a:chOff x="25171" y="0"/>
                <a:chExt cx="10512492" cy="563880"/>
              </a:xfrm>
            </p:grpSpPr>
            <p:sp>
              <p:nvSpPr>
                <p:cNvPr id="108" name="Cube 107"/>
                <p:cNvSpPr/>
                <p:nvPr/>
              </p:nvSpPr>
              <p:spPr>
                <a:xfrm>
                  <a:off x="2517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09" name="Cube 108"/>
                <p:cNvSpPr/>
                <p:nvPr/>
              </p:nvSpPr>
              <p:spPr>
                <a:xfrm>
                  <a:off x="975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10" name="Cube 109"/>
                <p:cNvSpPr/>
                <p:nvPr/>
              </p:nvSpPr>
              <p:spPr>
                <a:xfrm>
                  <a:off x="1907922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11" name="Cube 110"/>
                <p:cNvSpPr/>
                <p:nvPr/>
              </p:nvSpPr>
              <p:spPr>
                <a:xfrm>
                  <a:off x="2833010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12" name="Cube 111"/>
                <p:cNvSpPr/>
                <p:nvPr/>
              </p:nvSpPr>
              <p:spPr>
                <a:xfrm>
                  <a:off x="3798213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13" name="Cube 112"/>
                <p:cNvSpPr/>
                <p:nvPr/>
              </p:nvSpPr>
              <p:spPr>
                <a:xfrm>
                  <a:off x="4748475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14" name="Cube 113"/>
                <p:cNvSpPr/>
                <p:nvPr/>
              </p:nvSpPr>
              <p:spPr>
                <a:xfrm>
                  <a:off x="5673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15" name="Cube 114"/>
                <p:cNvSpPr/>
                <p:nvPr/>
              </p:nvSpPr>
              <p:spPr>
                <a:xfrm>
                  <a:off x="662368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16" name="Cube 115"/>
                <p:cNvSpPr/>
                <p:nvPr/>
              </p:nvSpPr>
              <p:spPr>
                <a:xfrm>
                  <a:off x="7581355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17" name="Cube 116"/>
                <p:cNvSpPr/>
                <p:nvPr/>
              </p:nvSpPr>
              <p:spPr>
                <a:xfrm>
                  <a:off x="853161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18" name="Cube 117"/>
                <p:cNvSpPr/>
                <p:nvPr/>
              </p:nvSpPr>
              <p:spPr>
                <a:xfrm>
                  <a:off x="9489278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102" name="Group 101"/>
              <p:cNvGrpSpPr/>
              <p:nvPr/>
            </p:nvGrpSpPr>
            <p:grpSpPr>
              <a:xfrm>
                <a:off x="8077200" y="0"/>
                <a:ext cx="3760468" cy="358775"/>
                <a:chOff x="0" y="0"/>
                <a:chExt cx="3760468" cy="358775"/>
              </a:xfrm>
            </p:grpSpPr>
            <p:sp>
              <p:nvSpPr>
                <p:cNvPr id="103" name="Cube 102"/>
                <p:cNvSpPr/>
                <p:nvPr/>
              </p:nvSpPr>
              <p:spPr>
                <a:xfrm>
                  <a:off x="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04" name="Cube 103"/>
                <p:cNvSpPr/>
                <p:nvPr/>
              </p:nvSpPr>
              <p:spPr>
                <a:xfrm>
                  <a:off x="7366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05" name="Cube 104"/>
                <p:cNvSpPr/>
                <p:nvPr/>
              </p:nvSpPr>
              <p:spPr>
                <a:xfrm>
                  <a:off x="14732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06" name="Cube 105"/>
                <p:cNvSpPr/>
                <p:nvPr/>
              </p:nvSpPr>
              <p:spPr>
                <a:xfrm>
                  <a:off x="22098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07" name="Cube 106"/>
                <p:cNvSpPr/>
                <p:nvPr/>
              </p:nvSpPr>
              <p:spPr>
                <a:xfrm>
                  <a:off x="29464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grpSp>
        <p:nvGrpSpPr>
          <p:cNvPr id="341" name="Group 340"/>
          <p:cNvGrpSpPr/>
          <p:nvPr/>
        </p:nvGrpSpPr>
        <p:grpSpPr>
          <a:xfrm>
            <a:off x="-1150124" y="-232851"/>
            <a:ext cx="4731151" cy="6529413"/>
            <a:chOff x="0" y="0"/>
            <a:chExt cx="1646555" cy="2531109"/>
          </a:xfrm>
        </p:grpSpPr>
        <p:grpSp>
          <p:nvGrpSpPr>
            <p:cNvPr id="342" name="Group 341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344" name="Group 343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349" name="Cloud Callout 348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350" name="Group 349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352" name="Group 351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399" name="Cloud Callout 398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400" name="Cloud Callout 399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401" name="Group 400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402" name="Group 401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404" name="Cloud Callout 403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405" name="Cloud Callout 404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403" name="Cloud Callout 402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353" name="Group 352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354" name="Group 353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356" name="Group 355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358" name="Group 357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360" name="Group 359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362" name="Group 361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364" name="Group 363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366" name="Group 365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368" name="Group 367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370" name="Group 369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372" name="Group 371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374" name="Group 373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376" name="Group 375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378" name="Group 377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380" name="Group 379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382" name="Group 381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384" name="Group 383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386" name="Group 385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388" name="Group 387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390" name="Group 389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392" name="Freeform 39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93" name="Freeform 392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94" name="Freeform 393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95" name="Freeform 394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96" name="Freeform 395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97" name="Freeform 396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98" name="Freeform 397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391" name="Freeform 390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389" name="Freeform 388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387" name="Arc 386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385" name="Arc 384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383" name="Arc 382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381" name="Arc 380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379" name="Arc 378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377" name="Arc 376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75" name="Arc 374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373" name="Arc 372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371" name="Arc 370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369" name="Arc 368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67" name="Arc 366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365" name="Freeform 364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363" name="Freeform 362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361" name="Freeform 360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359" name="Freeform 358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357" name="Freeform 356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355" name="Freeform 354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351" name="Cloud Callout 350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345" name="Group 344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346" name="Cloud Callout 345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347" name="Cloud Callout 346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348" name="Cloud Callout 347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343" name="Cloud Callout 342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406" name="Group 405"/>
          <p:cNvGrpSpPr/>
          <p:nvPr/>
        </p:nvGrpSpPr>
        <p:grpSpPr>
          <a:xfrm flipH="1">
            <a:off x="5747068" y="3248343"/>
            <a:ext cx="697865" cy="361314"/>
            <a:chOff x="0" y="0"/>
            <a:chExt cx="1407160" cy="651502"/>
          </a:xfrm>
        </p:grpSpPr>
        <p:grpSp>
          <p:nvGrpSpPr>
            <p:cNvPr id="407" name="Group 406"/>
            <p:cNvGrpSpPr/>
            <p:nvPr/>
          </p:nvGrpSpPr>
          <p:grpSpPr>
            <a:xfrm>
              <a:off x="0" y="0"/>
              <a:ext cx="499746" cy="519431"/>
              <a:chOff x="-26722" y="0"/>
              <a:chExt cx="500094" cy="520434"/>
            </a:xfrm>
          </p:grpSpPr>
          <p:sp>
            <p:nvSpPr>
              <p:cNvPr id="413" name="Trapezoid 412"/>
              <p:cNvSpPr/>
              <p:nvPr/>
            </p:nvSpPr>
            <p:spPr>
              <a:xfrm rot="13102361" flipH="1">
                <a:off x="-26722" y="313442"/>
                <a:ext cx="426193" cy="206992"/>
              </a:xfrm>
              <a:prstGeom prst="trapezoid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14" name="Chord 413"/>
              <p:cNvSpPr/>
              <p:nvPr/>
            </p:nvSpPr>
            <p:spPr>
              <a:xfrm rot="10456534" flipH="1">
                <a:off x="76200" y="0"/>
                <a:ext cx="397172" cy="341296"/>
              </a:xfrm>
              <a:prstGeom prst="chord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408" name="Group 407"/>
            <p:cNvGrpSpPr/>
            <p:nvPr/>
          </p:nvGrpSpPr>
          <p:grpSpPr>
            <a:xfrm>
              <a:off x="177802" y="196850"/>
              <a:ext cx="1229358" cy="454652"/>
              <a:chOff x="2" y="0"/>
              <a:chExt cx="1229358" cy="454652"/>
            </a:xfrm>
          </p:grpSpPr>
          <p:grpSp>
            <p:nvGrpSpPr>
              <p:cNvPr id="409" name="Group 408"/>
              <p:cNvGrpSpPr/>
              <p:nvPr/>
            </p:nvGrpSpPr>
            <p:grpSpPr>
              <a:xfrm>
                <a:off x="101600" y="0"/>
                <a:ext cx="1127760" cy="454652"/>
                <a:chOff x="0" y="0"/>
                <a:chExt cx="1127760" cy="441960"/>
              </a:xfrm>
            </p:grpSpPr>
            <p:sp>
              <p:nvSpPr>
                <p:cNvPr id="411" name="Chord 410"/>
                <p:cNvSpPr/>
                <p:nvPr/>
              </p:nvSpPr>
              <p:spPr>
                <a:xfrm rot="12814914">
                  <a:off x="0" y="0"/>
                  <a:ext cx="1127760" cy="441960"/>
                </a:xfrm>
                <a:prstGeom prst="chord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412" name="Bevel 411"/>
                <p:cNvSpPr/>
                <p:nvPr/>
              </p:nvSpPr>
              <p:spPr>
                <a:xfrm rot="2034871" flipH="1">
                  <a:off x="330199" y="6348"/>
                  <a:ext cx="447387" cy="276577"/>
                </a:xfrm>
                <a:prstGeom prst="bevel">
                  <a:avLst/>
                </a:prstGeom>
                <a:gradFill rotWithShape="1">
                  <a:gsLst>
                    <a:gs pos="0">
                      <a:sysClr val="windowText" lastClr="000000">
                        <a:lumMod val="110000"/>
                        <a:satMod val="105000"/>
                        <a:tint val="67000"/>
                      </a:sysClr>
                    </a:gs>
                    <a:gs pos="50000">
                      <a:sysClr val="windowText" lastClr="000000">
                        <a:lumMod val="105000"/>
                        <a:satMod val="103000"/>
                        <a:tint val="73000"/>
                      </a:sysClr>
                    </a:gs>
                    <a:gs pos="100000">
                      <a:sysClr val="windowText" lastClr="000000">
                        <a:lumMod val="105000"/>
                        <a:satMod val="109000"/>
                        <a:tint val="81000"/>
                      </a:sysClr>
                    </a:gs>
                  </a:gsLst>
                  <a:lin ang="5400000" scaled="0"/>
                </a:gradFill>
                <a:ln w="6350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sp>
            <p:nvSpPr>
              <p:cNvPr id="410" name="Flowchart: Terminator 409"/>
              <p:cNvSpPr/>
              <p:nvPr/>
            </p:nvSpPr>
            <p:spPr>
              <a:xfrm rot="1829441" flipH="1">
                <a:off x="2" y="114299"/>
                <a:ext cx="779145" cy="268718"/>
              </a:xfrm>
              <a:prstGeom prst="flowChartTerminator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grpSp>
        <p:nvGrpSpPr>
          <p:cNvPr id="452" name="Group 451"/>
          <p:cNvGrpSpPr/>
          <p:nvPr/>
        </p:nvGrpSpPr>
        <p:grpSpPr>
          <a:xfrm rot="20898095" flipH="1">
            <a:off x="3199129" y="1120775"/>
            <a:ext cx="5793741" cy="4616452"/>
            <a:chOff x="0" y="0"/>
            <a:chExt cx="5794330" cy="4616452"/>
          </a:xfrm>
        </p:grpSpPr>
        <p:grpSp>
          <p:nvGrpSpPr>
            <p:cNvPr id="453" name="Group 452"/>
            <p:cNvGrpSpPr/>
            <p:nvPr/>
          </p:nvGrpSpPr>
          <p:grpSpPr>
            <a:xfrm rot="1811281">
              <a:off x="0" y="0"/>
              <a:ext cx="5794330" cy="4616452"/>
              <a:chOff x="0" y="0"/>
              <a:chExt cx="5794330" cy="4616452"/>
            </a:xfrm>
          </p:grpSpPr>
          <p:sp>
            <p:nvSpPr>
              <p:cNvPr id="457" name="Freeform 456"/>
              <p:cNvSpPr>
                <a:spLocks/>
              </p:cNvSpPr>
              <p:nvPr/>
            </p:nvSpPr>
            <p:spPr bwMode="auto">
              <a:xfrm rot="1233580">
                <a:off x="0" y="2627290"/>
                <a:ext cx="447689" cy="372632"/>
              </a:xfrm>
              <a:custGeom>
                <a:avLst/>
                <a:gdLst>
                  <a:gd name="T0" fmla="*/ 83880 w 186911"/>
                  <a:gd name="T1" fmla="*/ 4636 h 159303"/>
                  <a:gd name="T2" fmla="*/ 19486 w 186911"/>
                  <a:gd name="T3" fmla="*/ 56152 h 159303"/>
                  <a:gd name="T4" fmla="*/ 6607 w 186911"/>
                  <a:gd name="T5" fmla="*/ 75470 h 159303"/>
                  <a:gd name="T6" fmla="*/ 168 w 186911"/>
                  <a:gd name="T7" fmla="*/ 114107 h 159303"/>
                  <a:gd name="T8" fmla="*/ 13046 w 186911"/>
                  <a:gd name="T9" fmla="*/ 139865 h 159303"/>
                  <a:gd name="T10" fmla="*/ 32365 w 186911"/>
                  <a:gd name="T11" fmla="*/ 146304 h 159303"/>
                  <a:gd name="T12" fmla="*/ 64562 w 186911"/>
                  <a:gd name="T13" fmla="*/ 152743 h 159303"/>
                  <a:gd name="T14" fmla="*/ 83880 w 186911"/>
                  <a:gd name="T15" fmla="*/ 152743 h 159303"/>
                  <a:gd name="T16" fmla="*/ 109638 w 186911"/>
                  <a:gd name="T17" fmla="*/ 159183 h 159303"/>
                  <a:gd name="T18" fmla="*/ 154714 w 186911"/>
                  <a:gd name="T19" fmla="*/ 146304 h 159303"/>
                  <a:gd name="T20" fmla="*/ 180472 w 186911"/>
                  <a:gd name="T21" fmla="*/ 139865 h 159303"/>
                  <a:gd name="T22" fmla="*/ 186911 w 186911"/>
                  <a:gd name="T23" fmla="*/ 114107 h 159303"/>
                  <a:gd name="T24" fmla="*/ 180472 w 186911"/>
                  <a:gd name="T25" fmla="*/ 81910 h 159303"/>
                  <a:gd name="T26" fmla="*/ 174032 w 186911"/>
                  <a:gd name="T27" fmla="*/ 69031 h 159303"/>
                  <a:gd name="T28" fmla="*/ 167593 w 186911"/>
                  <a:gd name="T29" fmla="*/ 43273 h 159303"/>
                  <a:gd name="T30" fmla="*/ 154714 w 186911"/>
                  <a:gd name="T31" fmla="*/ 17515 h 159303"/>
                  <a:gd name="T32" fmla="*/ 141835 w 186911"/>
                  <a:gd name="T33" fmla="*/ 4636 h 159303"/>
                  <a:gd name="T34" fmla="*/ 83880 w 186911"/>
                  <a:gd name="T35" fmla="*/ 4636 h 15930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6911" h="159303">
                    <a:moveTo>
                      <a:pt x="83880" y="4636"/>
                    </a:moveTo>
                    <a:cubicBezTo>
                      <a:pt x="63489" y="13222"/>
                      <a:pt x="19486" y="56152"/>
                      <a:pt x="19486" y="56152"/>
                    </a:cubicBezTo>
                    <a:cubicBezTo>
                      <a:pt x="6607" y="67958"/>
                      <a:pt x="9827" y="65811"/>
                      <a:pt x="6607" y="75470"/>
                    </a:cubicBezTo>
                    <a:cubicBezTo>
                      <a:pt x="3387" y="85129"/>
                      <a:pt x="-905" y="103374"/>
                      <a:pt x="168" y="114107"/>
                    </a:cubicBezTo>
                    <a:cubicBezTo>
                      <a:pt x="1241" y="124840"/>
                      <a:pt x="13046" y="139865"/>
                      <a:pt x="13046" y="139865"/>
                    </a:cubicBezTo>
                    <a:cubicBezTo>
                      <a:pt x="18412" y="145231"/>
                      <a:pt x="23779" y="144158"/>
                      <a:pt x="32365" y="146304"/>
                    </a:cubicBezTo>
                    <a:cubicBezTo>
                      <a:pt x="40951" y="148450"/>
                      <a:pt x="64562" y="152743"/>
                      <a:pt x="64562" y="152743"/>
                    </a:cubicBezTo>
                    <a:cubicBezTo>
                      <a:pt x="73148" y="153816"/>
                      <a:pt x="76367" y="151670"/>
                      <a:pt x="83880" y="152743"/>
                    </a:cubicBezTo>
                    <a:cubicBezTo>
                      <a:pt x="91393" y="153816"/>
                      <a:pt x="97832" y="160256"/>
                      <a:pt x="109638" y="159183"/>
                    </a:cubicBezTo>
                    <a:cubicBezTo>
                      <a:pt x="121444" y="158110"/>
                      <a:pt x="154714" y="146304"/>
                      <a:pt x="154714" y="146304"/>
                    </a:cubicBezTo>
                    <a:cubicBezTo>
                      <a:pt x="166520" y="143084"/>
                      <a:pt x="180472" y="139865"/>
                      <a:pt x="180472" y="139865"/>
                    </a:cubicBezTo>
                    <a:cubicBezTo>
                      <a:pt x="185838" y="134499"/>
                      <a:pt x="186911" y="123766"/>
                      <a:pt x="186911" y="114107"/>
                    </a:cubicBezTo>
                    <a:cubicBezTo>
                      <a:pt x="186911" y="104448"/>
                      <a:pt x="180472" y="81910"/>
                      <a:pt x="180472" y="81910"/>
                    </a:cubicBezTo>
                    <a:cubicBezTo>
                      <a:pt x="178326" y="74397"/>
                      <a:pt x="174032" y="69031"/>
                      <a:pt x="174032" y="69031"/>
                    </a:cubicBezTo>
                    <a:cubicBezTo>
                      <a:pt x="171886" y="62592"/>
                      <a:pt x="167593" y="43273"/>
                      <a:pt x="167593" y="43273"/>
                    </a:cubicBezTo>
                    <a:cubicBezTo>
                      <a:pt x="164373" y="34687"/>
                      <a:pt x="154714" y="17515"/>
                      <a:pt x="154714" y="17515"/>
                    </a:cubicBezTo>
                    <a:cubicBezTo>
                      <a:pt x="150421" y="11076"/>
                      <a:pt x="141835" y="4636"/>
                      <a:pt x="141835" y="4636"/>
                    </a:cubicBezTo>
                    <a:cubicBezTo>
                      <a:pt x="136469" y="1416"/>
                      <a:pt x="104271" y="-3950"/>
                      <a:pt x="83880" y="46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flat" cmpd="sng" algn="ctr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ctr" anchorCtr="0" upright="1"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58" name="Freeform 457"/>
              <p:cNvSpPr>
                <a:spLocks/>
              </p:cNvSpPr>
              <p:nvPr/>
            </p:nvSpPr>
            <p:spPr bwMode="auto">
              <a:xfrm rot="16588759" flipV="1">
                <a:off x="573378" y="1712890"/>
                <a:ext cx="1120866" cy="1854714"/>
              </a:xfrm>
              <a:custGeom>
                <a:avLst/>
                <a:gdLst>
                  <a:gd name="T0" fmla="*/ 143576 w 479256"/>
                  <a:gd name="T1" fmla="*/ 90999 h 773676"/>
                  <a:gd name="T2" fmla="*/ 27666 w 479256"/>
                  <a:gd name="T3" fmla="*/ 264864 h 773676"/>
                  <a:gd name="T4" fmla="*/ 1908 w 479256"/>
                  <a:gd name="T5" fmla="*/ 316380 h 773676"/>
                  <a:gd name="T6" fmla="*/ 1908 w 479256"/>
                  <a:gd name="T7" fmla="*/ 348577 h 773676"/>
                  <a:gd name="T8" fmla="*/ 14787 w 479256"/>
                  <a:gd name="T9" fmla="*/ 367895 h 773676"/>
                  <a:gd name="T10" fmla="*/ 34106 w 479256"/>
                  <a:gd name="T11" fmla="*/ 406532 h 773676"/>
                  <a:gd name="T12" fmla="*/ 53424 w 479256"/>
                  <a:gd name="T13" fmla="*/ 412971 h 773676"/>
                  <a:gd name="T14" fmla="*/ 92060 w 479256"/>
                  <a:gd name="T15" fmla="*/ 432290 h 773676"/>
                  <a:gd name="T16" fmla="*/ 143576 w 479256"/>
                  <a:gd name="T17" fmla="*/ 458047 h 773676"/>
                  <a:gd name="T18" fmla="*/ 182213 w 479256"/>
                  <a:gd name="T19" fmla="*/ 470926 h 773676"/>
                  <a:gd name="T20" fmla="*/ 246607 w 479256"/>
                  <a:gd name="T21" fmla="*/ 490245 h 773676"/>
                  <a:gd name="T22" fmla="*/ 253046 w 479256"/>
                  <a:gd name="T23" fmla="*/ 503123 h 773676"/>
                  <a:gd name="T24" fmla="*/ 220849 w 479256"/>
                  <a:gd name="T25" fmla="*/ 541760 h 773676"/>
                  <a:gd name="T26" fmla="*/ 188652 w 479256"/>
                  <a:gd name="T27" fmla="*/ 593276 h 773676"/>
                  <a:gd name="T28" fmla="*/ 150015 w 479256"/>
                  <a:gd name="T29" fmla="*/ 638352 h 773676"/>
                  <a:gd name="T30" fmla="*/ 130697 w 479256"/>
                  <a:gd name="T31" fmla="*/ 676988 h 773676"/>
                  <a:gd name="T32" fmla="*/ 92060 w 479256"/>
                  <a:gd name="T33" fmla="*/ 734943 h 773676"/>
                  <a:gd name="T34" fmla="*/ 150015 w 479256"/>
                  <a:gd name="T35" fmla="*/ 696307 h 773676"/>
                  <a:gd name="T36" fmla="*/ 124258 w 479256"/>
                  <a:gd name="T37" fmla="*/ 747822 h 773676"/>
                  <a:gd name="T38" fmla="*/ 169334 w 479256"/>
                  <a:gd name="T39" fmla="*/ 728504 h 773676"/>
                  <a:gd name="T40" fmla="*/ 156455 w 479256"/>
                  <a:gd name="T41" fmla="*/ 773580 h 773676"/>
                  <a:gd name="T42" fmla="*/ 188652 w 479256"/>
                  <a:gd name="T43" fmla="*/ 741383 h 773676"/>
                  <a:gd name="T44" fmla="*/ 214410 w 479256"/>
                  <a:gd name="T45" fmla="*/ 715625 h 773676"/>
                  <a:gd name="T46" fmla="*/ 253046 w 479256"/>
                  <a:gd name="T47" fmla="*/ 651230 h 773676"/>
                  <a:gd name="T48" fmla="*/ 291683 w 479256"/>
                  <a:gd name="T49" fmla="*/ 593276 h 773676"/>
                  <a:gd name="T50" fmla="*/ 317441 w 479256"/>
                  <a:gd name="T51" fmla="*/ 567518 h 773676"/>
                  <a:gd name="T52" fmla="*/ 323880 w 479256"/>
                  <a:gd name="T53" fmla="*/ 554639 h 773676"/>
                  <a:gd name="T54" fmla="*/ 368956 w 479256"/>
                  <a:gd name="T55" fmla="*/ 503123 h 773676"/>
                  <a:gd name="T56" fmla="*/ 401153 w 479256"/>
                  <a:gd name="T57" fmla="*/ 458047 h 773676"/>
                  <a:gd name="T58" fmla="*/ 368956 w 479256"/>
                  <a:gd name="T59" fmla="*/ 432290 h 773676"/>
                  <a:gd name="T60" fmla="*/ 311001 w 479256"/>
                  <a:gd name="T61" fmla="*/ 406532 h 773676"/>
                  <a:gd name="T62" fmla="*/ 285244 w 479256"/>
                  <a:gd name="T63" fmla="*/ 380774 h 773676"/>
                  <a:gd name="T64" fmla="*/ 278804 w 479256"/>
                  <a:gd name="T65" fmla="*/ 361456 h 773676"/>
                  <a:gd name="T66" fmla="*/ 291683 w 479256"/>
                  <a:gd name="T67" fmla="*/ 303501 h 773676"/>
                  <a:gd name="T68" fmla="*/ 298122 w 479256"/>
                  <a:gd name="T69" fmla="*/ 284183 h 773676"/>
                  <a:gd name="T70" fmla="*/ 323880 w 479256"/>
                  <a:gd name="T71" fmla="*/ 277743 h 773676"/>
                  <a:gd name="T72" fmla="*/ 343198 w 479256"/>
                  <a:gd name="T73" fmla="*/ 251985 h 773676"/>
                  <a:gd name="T74" fmla="*/ 394714 w 479256"/>
                  <a:gd name="T75" fmla="*/ 206909 h 773676"/>
                  <a:gd name="T76" fmla="*/ 426911 w 479256"/>
                  <a:gd name="T77" fmla="*/ 161833 h 773676"/>
                  <a:gd name="T78" fmla="*/ 446229 w 479256"/>
                  <a:gd name="T79" fmla="*/ 123197 h 773676"/>
                  <a:gd name="T80" fmla="*/ 471987 w 479256"/>
                  <a:gd name="T81" fmla="*/ 45923 h 773676"/>
                  <a:gd name="T82" fmla="*/ 471987 w 479256"/>
                  <a:gd name="T83" fmla="*/ 847 h 773676"/>
                  <a:gd name="T84" fmla="*/ 388275 w 479256"/>
                  <a:gd name="T85" fmla="*/ 20166 h 773676"/>
                  <a:gd name="T86" fmla="*/ 330320 w 479256"/>
                  <a:gd name="T87" fmla="*/ 65242 h 773676"/>
                  <a:gd name="T88" fmla="*/ 233728 w 479256"/>
                  <a:gd name="T89" fmla="*/ 71681 h 773676"/>
                  <a:gd name="T90" fmla="*/ 143576 w 479256"/>
                  <a:gd name="T91" fmla="*/ 90999 h 7736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79256" h="773676">
                    <a:moveTo>
                      <a:pt x="143576" y="90999"/>
                    </a:moveTo>
                    <a:cubicBezTo>
                      <a:pt x="109232" y="123196"/>
                      <a:pt x="51277" y="227301"/>
                      <a:pt x="27666" y="264864"/>
                    </a:cubicBezTo>
                    <a:cubicBezTo>
                      <a:pt x="4055" y="302427"/>
                      <a:pt x="1908" y="316380"/>
                      <a:pt x="1908" y="316380"/>
                    </a:cubicBezTo>
                    <a:cubicBezTo>
                      <a:pt x="-2385" y="330332"/>
                      <a:pt x="1908" y="348577"/>
                      <a:pt x="1908" y="348577"/>
                    </a:cubicBezTo>
                    <a:cubicBezTo>
                      <a:pt x="4054" y="357163"/>
                      <a:pt x="9421" y="358236"/>
                      <a:pt x="14787" y="367895"/>
                    </a:cubicBezTo>
                    <a:cubicBezTo>
                      <a:pt x="20153" y="377554"/>
                      <a:pt x="34106" y="406532"/>
                      <a:pt x="34106" y="406532"/>
                    </a:cubicBezTo>
                    <a:cubicBezTo>
                      <a:pt x="40545" y="414045"/>
                      <a:pt x="43765" y="408678"/>
                      <a:pt x="53424" y="412971"/>
                    </a:cubicBezTo>
                    <a:cubicBezTo>
                      <a:pt x="63083" y="417264"/>
                      <a:pt x="92060" y="432290"/>
                      <a:pt x="92060" y="432290"/>
                    </a:cubicBezTo>
                    <a:cubicBezTo>
                      <a:pt x="107085" y="439803"/>
                      <a:pt x="128551" y="451608"/>
                      <a:pt x="143576" y="458047"/>
                    </a:cubicBezTo>
                    <a:cubicBezTo>
                      <a:pt x="158601" y="464486"/>
                      <a:pt x="165041" y="465560"/>
                      <a:pt x="182213" y="470926"/>
                    </a:cubicBezTo>
                    <a:cubicBezTo>
                      <a:pt x="199385" y="476292"/>
                      <a:pt x="246607" y="490245"/>
                      <a:pt x="246607" y="490245"/>
                    </a:cubicBezTo>
                    <a:cubicBezTo>
                      <a:pt x="258413" y="495611"/>
                      <a:pt x="257339" y="494537"/>
                      <a:pt x="253046" y="503123"/>
                    </a:cubicBezTo>
                    <a:cubicBezTo>
                      <a:pt x="248753" y="511709"/>
                      <a:pt x="231581" y="526735"/>
                      <a:pt x="220849" y="541760"/>
                    </a:cubicBezTo>
                    <a:cubicBezTo>
                      <a:pt x="210117" y="556785"/>
                      <a:pt x="200458" y="577177"/>
                      <a:pt x="188652" y="593276"/>
                    </a:cubicBezTo>
                    <a:cubicBezTo>
                      <a:pt x="176846" y="609375"/>
                      <a:pt x="159674" y="624400"/>
                      <a:pt x="150015" y="638352"/>
                    </a:cubicBezTo>
                    <a:cubicBezTo>
                      <a:pt x="140356" y="652304"/>
                      <a:pt x="140356" y="660890"/>
                      <a:pt x="130697" y="676988"/>
                    </a:cubicBezTo>
                    <a:cubicBezTo>
                      <a:pt x="121038" y="693087"/>
                      <a:pt x="88840" y="731723"/>
                      <a:pt x="92060" y="734943"/>
                    </a:cubicBezTo>
                    <a:cubicBezTo>
                      <a:pt x="95280" y="738163"/>
                      <a:pt x="144649" y="694161"/>
                      <a:pt x="150015" y="696307"/>
                    </a:cubicBezTo>
                    <a:cubicBezTo>
                      <a:pt x="155381" y="698454"/>
                      <a:pt x="121038" y="742456"/>
                      <a:pt x="124258" y="747822"/>
                    </a:cubicBezTo>
                    <a:cubicBezTo>
                      <a:pt x="127478" y="753188"/>
                      <a:pt x="163968" y="724211"/>
                      <a:pt x="169334" y="728504"/>
                    </a:cubicBezTo>
                    <a:cubicBezTo>
                      <a:pt x="174700" y="732797"/>
                      <a:pt x="153235" y="771434"/>
                      <a:pt x="156455" y="773580"/>
                    </a:cubicBezTo>
                    <a:cubicBezTo>
                      <a:pt x="159675" y="775726"/>
                      <a:pt x="188652" y="741383"/>
                      <a:pt x="188652" y="741383"/>
                    </a:cubicBezTo>
                    <a:cubicBezTo>
                      <a:pt x="198311" y="731724"/>
                      <a:pt x="203678" y="730650"/>
                      <a:pt x="214410" y="715625"/>
                    </a:cubicBezTo>
                    <a:cubicBezTo>
                      <a:pt x="225142" y="700600"/>
                      <a:pt x="240167" y="671621"/>
                      <a:pt x="253046" y="651230"/>
                    </a:cubicBezTo>
                    <a:cubicBezTo>
                      <a:pt x="265925" y="630839"/>
                      <a:pt x="291683" y="593276"/>
                      <a:pt x="291683" y="593276"/>
                    </a:cubicBezTo>
                    <a:cubicBezTo>
                      <a:pt x="302416" y="579324"/>
                      <a:pt x="317441" y="567518"/>
                      <a:pt x="317441" y="567518"/>
                    </a:cubicBezTo>
                    <a:cubicBezTo>
                      <a:pt x="322807" y="561079"/>
                      <a:pt x="315294" y="565371"/>
                      <a:pt x="323880" y="554639"/>
                    </a:cubicBezTo>
                    <a:cubicBezTo>
                      <a:pt x="332466" y="543907"/>
                      <a:pt x="356077" y="519222"/>
                      <a:pt x="368956" y="503123"/>
                    </a:cubicBezTo>
                    <a:cubicBezTo>
                      <a:pt x="381835" y="487024"/>
                      <a:pt x="401153" y="458047"/>
                      <a:pt x="401153" y="458047"/>
                    </a:cubicBezTo>
                    <a:cubicBezTo>
                      <a:pt x="401153" y="446242"/>
                      <a:pt x="383981" y="440876"/>
                      <a:pt x="368956" y="432290"/>
                    </a:cubicBezTo>
                    <a:cubicBezTo>
                      <a:pt x="353931" y="423704"/>
                      <a:pt x="311001" y="406532"/>
                      <a:pt x="311001" y="406532"/>
                    </a:cubicBezTo>
                    <a:cubicBezTo>
                      <a:pt x="297049" y="397946"/>
                      <a:pt x="285244" y="380774"/>
                      <a:pt x="285244" y="380774"/>
                    </a:cubicBezTo>
                    <a:cubicBezTo>
                      <a:pt x="279878" y="373261"/>
                      <a:pt x="277731" y="374335"/>
                      <a:pt x="278804" y="361456"/>
                    </a:cubicBezTo>
                    <a:cubicBezTo>
                      <a:pt x="279877" y="348577"/>
                      <a:pt x="288463" y="316380"/>
                      <a:pt x="291683" y="303501"/>
                    </a:cubicBezTo>
                    <a:cubicBezTo>
                      <a:pt x="294903" y="290622"/>
                      <a:pt x="298122" y="284183"/>
                      <a:pt x="298122" y="284183"/>
                    </a:cubicBezTo>
                    <a:cubicBezTo>
                      <a:pt x="303488" y="279890"/>
                      <a:pt x="323880" y="277743"/>
                      <a:pt x="323880" y="277743"/>
                    </a:cubicBezTo>
                    <a:cubicBezTo>
                      <a:pt x="331393" y="272377"/>
                      <a:pt x="331392" y="263791"/>
                      <a:pt x="343198" y="251985"/>
                    </a:cubicBezTo>
                    <a:cubicBezTo>
                      <a:pt x="355004" y="240179"/>
                      <a:pt x="380762" y="221934"/>
                      <a:pt x="394714" y="206909"/>
                    </a:cubicBezTo>
                    <a:cubicBezTo>
                      <a:pt x="408666" y="191884"/>
                      <a:pt x="418325" y="175785"/>
                      <a:pt x="426911" y="161833"/>
                    </a:cubicBezTo>
                    <a:cubicBezTo>
                      <a:pt x="435497" y="147881"/>
                      <a:pt x="438716" y="142515"/>
                      <a:pt x="446229" y="123197"/>
                    </a:cubicBezTo>
                    <a:cubicBezTo>
                      <a:pt x="453742" y="103879"/>
                      <a:pt x="467694" y="66315"/>
                      <a:pt x="471987" y="45923"/>
                    </a:cubicBezTo>
                    <a:cubicBezTo>
                      <a:pt x="476280" y="25531"/>
                      <a:pt x="485939" y="5140"/>
                      <a:pt x="471987" y="847"/>
                    </a:cubicBezTo>
                    <a:cubicBezTo>
                      <a:pt x="458035" y="-3446"/>
                      <a:pt x="411886" y="9434"/>
                      <a:pt x="388275" y="20166"/>
                    </a:cubicBezTo>
                    <a:cubicBezTo>
                      <a:pt x="364664" y="30898"/>
                      <a:pt x="356078" y="56656"/>
                      <a:pt x="330320" y="65242"/>
                    </a:cubicBezTo>
                    <a:cubicBezTo>
                      <a:pt x="304562" y="73828"/>
                      <a:pt x="268072" y="67388"/>
                      <a:pt x="233728" y="71681"/>
                    </a:cubicBezTo>
                    <a:cubicBezTo>
                      <a:pt x="199384" y="75974"/>
                      <a:pt x="177920" y="58802"/>
                      <a:pt x="143576" y="909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562100"/>
                  </a:gs>
                  <a:gs pos="50000">
                    <a:srgbClr val="7F3400"/>
                  </a:gs>
                  <a:gs pos="100000">
                    <a:srgbClr val="983F02"/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12700" cap="flat" cmpd="sng" algn="ctr">
                <a:solidFill>
                  <a:srgbClr val="843C0C"/>
                </a:solidFill>
                <a:prstDash val="solid"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ctr" anchorCtr="0" upright="1">
                <a:noAutofit/>
              </a:bodyPr>
              <a:lstStyle/>
              <a:p>
                <a:endParaRPr lang="en-AU"/>
              </a:p>
            </p:txBody>
          </p:sp>
          <p:grpSp>
            <p:nvGrpSpPr>
              <p:cNvPr id="459" name="Group 458"/>
              <p:cNvGrpSpPr/>
              <p:nvPr/>
            </p:nvGrpSpPr>
            <p:grpSpPr>
              <a:xfrm rot="18934130">
                <a:off x="206331" y="0"/>
                <a:ext cx="5587999" cy="4616452"/>
                <a:chOff x="0" y="0"/>
                <a:chExt cx="5587999" cy="4616452"/>
              </a:xfrm>
            </p:grpSpPr>
            <p:grpSp>
              <p:nvGrpSpPr>
                <p:cNvPr id="460" name="Group 459"/>
                <p:cNvGrpSpPr/>
                <p:nvPr/>
              </p:nvGrpSpPr>
              <p:grpSpPr>
                <a:xfrm>
                  <a:off x="0" y="0"/>
                  <a:ext cx="5587999" cy="4616452"/>
                  <a:chOff x="0" y="0"/>
                  <a:chExt cx="5587999" cy="4616781"/>
                </a:xfrm>
              </p:grpSpPr>
              <p:grpSp>
                <p:nvGrpSpPr>
                  <p:cNvPr id="462" name="Group 461"/>
                  <p:cNvGrpSpPr/>
                  <p:nvPr/>
                </p:nvGrpSpPr>
                <p:grpSpPr>
                  <a:xfrm>
                    <a:off x="0" y="48986"/>
                    <a:ext cx="5587999" cy="4567795"/>
                    <a:chOff x="0" y="0"/>
                    <a:chExt cx="5587999" cy="4567795"/>
                  </a:xfrm>
                </p:grpSpPr>
                <p:grpSp>
                  <p:nvGrpSpPr>
                    <p:cNvPr id="476" name="Group 475"/>
                    <p:cNvGrpSpPr>
                      <a:grpSpLocks/>
                    </p:cNvGrpSpPr>
                    <p:nvPr/>
                  </p:nvGrpSpPr>
                  <p:grpSpPr bwMode="auto">
                    <a:xfrm rot="2185761">
                      <a:off x="0" y="261764"/>
                      <a:ext cx="5587999" cy="4306031"/>
                      <a:chOff x="0" y="0"/>
                      <a:chExt cx="23902" cy="17955"/>
                    </a:xfrm>
                  </p:grpSpPr>
                  <p:grpSp>
                    <p:nvGrpSpPr>
                      <p:cNvPr id="481" name="Group 48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0" y="0"/>
                        <a:ext cx="23902" cy="17955"/>
                        <a:chOff x="0" y="0"/>
                        <a:chExt cx="23902" cy="17955"/>
                      </a:xfrm>
                    </p:grpSpPr>
                    <p:grpSp>
                      <p:nvGrpSpPr>
                        <p:cNvPr id="483" name="Group 482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0" y="0"/>
                          <a:ext cx="23840" cy="17955"/>
                          <a:chOff x="0" y="0"/>
                          <a:chExt cx="23840" cy="17955"/>
                        </a:xfrm>
                      </p:grpSpPr>
                      <p:sp>
                        <p:nvSpPr>
                          <p:cNvPr id="487" name="Freeform 486"/>
                          <p:cNvSpPr>
                            <a:spLocks/>
                          </p:cNvSpPr>
                          <p:nvPr/>
                        </p:nvSpPr>
                        <p:spPr bwMode="auto">
                          <a:xfrm rot="-337175">
                            <a:off x="16678" y="6310"/>
                            <a:ext cx="7162" cy="7020"/>
                          </a:xfrm>
                          <a:custGeom>
                            <a:avLst/>
                            <a:gdLst>
                              <a:gd name="T0" fmla="*/ 16 w 586118"/>
                              <a:gd name="T1" fmla="*/ 6763 h 578829"/>
                              <a:gd name="T2" fmla="*/ 102307 w 586118"/>
                              <a:gd name="T3" fmla="*/ 14572 h 578829"/>
                              <a:gd name="T4" fmla="*/ 149519 w 586118"/>
                              <a:gd name="T5" fmla="*/ 38001 h 578829"/>
                              <a:gd name="T6" fmla="*/ 243941 w 586118"/>
                              <a:gd name="T7" fmla="*/ 92666 h 578829"/>
                              <a:gd name="T8" fmla="*/ 267547 w 586118"/>
                              <a:gd name="T9" fmla="*/ 123903 h 578829"/>
                              <a:gd name="T10" fmla="*/ 299021 w 586118"/>
                              <a:gd name="T11" fmla="*/ 170758 h 578829"/>
                              <a:gd name="T12" fmla="*/ 322627 w 586118"/>
                              <a:gd name="T13" fmla="*/ 217614 h 578829"/>
                              <a:gd name="T14" fmla="*/ 417051 w 586118"/>
                              <a:gd name="T15" fmla="*/ 233233 h 578829"/>
                              <a:gd name="T16" fmla="*/ 479999 w 586118"/>
                              <a:gd name="T17" fmla="*/ 233233 h 578829"/>
                              <a:gd name="T18" fmla="*/ 519341 w 586118"/>
                              <a:gd name="T19" fmla="*/ 264469 h 578829"/>
                              <a:gd name="T20" fmla="*/ 574421 w 586118"/>
                              <a:gd name="T21" fmla="*/ 350371 h 578829"/>
                              <a:gd name="T22" fmla="*/ 653108 w 586118"/>
                              <a:gd name="T23" fmla="*/ 428465 h 578829"/>
                              <a:gd name="T24" fmla="*/ 716056 w 586118"/>
                              <a:gd name="T25" fmla="*/ 436273 h 578829"/>
                              <a:gd name="T26" fmla="*/ 668845 w 586118"/>
                              <a:gd name="T27" fmla="*/ 459701 h 578829"/>
                              <a:gd name="T28" fmla="*/ 621633 w 586118"/>
                              <a:gd name="T29" fmla="*/ 459701 h 578829"/>
                              <a:gd name="T30" fmla="*/ 558685 w 586118"/>
                              <a:gd name="T31" fmla="*/ 420655 h 578829"/>
                              <a:gd name="T32" fmla="*/ 550816 w 586118"/>
                              <a:gd name="T33" fmla="*/ 412846 h 578829"/>
                              <a:gd name="T34" fmla="*/ 574421 w 586118"/>
                              <a:gd name="T35" fmla="*/ 444082 h 578829"/>
                              <a:gd name="T36" fmla="*/ 613765 w 586118"/>
                              <a:gd name="T37" fmla="*/ 475319 h 578829"/>
                              <a:gd name="T38" fmla="*/ 668845 w 586118"/>
                              <a:gd name="T39" fmla="*/ 514366 h 578829"/>
                              <a:gd name="T40" fmla="*/ 692451 w 586118"/>
                              <a:gd name="T41" fmla="*/ 600268 h 578829"/>
                              <a:gd name="T42" fmla="*/ 684583 w 586118"/>
                              <a:gd name="T43" fmla="*/ 647124 h 578829"/>
                              <a:gd name="T44" fmla="*/ 653108 w 586118"/>
                              <a:gd name="T45" fmla="*/ 701789 h 578829"/>
                              <a:gd name="T46" fmla="*/ 660976 w 586118"/>
                              <a:gd name="T47" fmla="*/ 662743 h 578829"/>
                              <a:gd name="T48" fmla="*/ 637371 w 586118"/>
                              <a:gd name="T49" fmla="*/ 615887 h 578829"/>
                              <a:gd name="T50" fmla="*/ 605896 w 586118"/>
                              <a:gd name="T51" fmla="*/ 569030 h 578829"/>
                              <a:gd name="T52" fmla="*/ 574421 w 586118"/>
                              <a:gd name="T53" fmla="*/ 537794 h 578829"/>
                              <a:gd name="T54" fmla="*/ 519341 w 586118"/>
                              <a:gd name="T55" fmla="*/ 537794 h 578829"/>
                              <a:gd name="T56" fmla="*/ 456393 w 586118"/>
                              <a:gd name="T57" fmla="*/ 522176 h 578829"/>
                              <a:gd name="T58" fmla="*/ 440656 w 586118"/>
                              <a:gd name="T59" fmla="*/ 514366 h 578829"/>
                              <a:gd name="T60" fmla="*/ 377708 w 586118"/>
                              <a:gd name="T61" fmla="*/ 459701 h 578829"/>
                              <a:gd name="T62" fmla="*/ 361971 w 586118"/>
                              <a:gd name="T63" fmla="*/ 381609 h 578829"/>
                              <a:gd name="T64" fmla="*/ 361971 w 586118"/>
                              <a:gd name="T65" fmla="*/ 428465 h 578829"/>
                              <a:gd name="T66" fmla="*/ 369839 w 586118"/>
                              <a:gd name="T67" fmla="*/ 475319 h 578829"/>
                              <a:gd name="T68" fmla="*/ 409181 w 586118"/>
                              <a:gd name="T69" fmla="*/ 545603 h 578829"/>
                              <a:gd name="T70" fmla="*/ 417051 w 586118"/>
                              <a:gd name="T71" fmla="*/ 553413 h 578829"/>
                              <a:gd name="T72" fmla="*/ 377708 w 586118"/>
                              <a:gd name="T73" fmla="*/ 514366 h 578829"/>
                              <a:gd name="T74" fmla="*/ 299021 w 586118"/>
                              <a:gd name="T75" fmla="*/ 412846 h 578829"/>
                              <a:gd name="T76" fmla="*/ 267547 w 586118"/>
                              <a:gd name="T77" fmla="*/ 342562 h 578829"/>
                              <a:gd name="T78" fmla="*/ 204599 w 586118"/>
                              <a:gd name="T79" fmla="*/ 209804 h 578829"/>
                              <a:gd name="T80" fmla="*/ 149519 w 586118"/>
                              <a:gd name="T81" fmla="*/ 155139 h 578829"/>
                              <a:gd name="T82" fmla="*/ 110176 w 586118"/>
                              <a:gd name="T83" fmla="*/ 116093 h 578829"/>
                              <a:gd name="T84" fmla="*/ 16 w 586118"/>
                              <a:gd name="T85" fmla="*/ 6763 h 578829"/>
                              <a:gd name="T86" fmla="*/ 0 60000 65536"/>
                              <a:gd name="T87" fmla="*/ 0 60000 65536"/>
                              <a:gd name="T88" fmla="*/ 0 60000 65536"/>
                              <a:gd name="T89" fmla="*/ 0 60000 65536"/>
                              <a:gd name="T90" fmla="*/ 0 60000 65536"/>
                              <a:gd name="T91" fmla="*/ 0 60000 65536"/>
                              <a:gd name="T92" fmla="*/ 0 60000 65536"/>
                              <a:gd name="T93" fmla="*/ 0 60000 65536"/>
                              <a:gd name="T94" fmla="*/ 0 60000 65536"/>
                              <a:gd name="T95" fmla="*/ 0 60000 65536"/>
                              <a:gd name="T96" fmla="*/ 0 60000 65536"/>
                              <a:gd name="T97" fmla="*/ 0 60000 65536"/>
                              <a:gd name="T98" fmla="*/ 0 60000 65536"/>
                              <a:gd name="T99" fmla="*/ 0 60000 65536"/>
                              <a:gd name="T100" fmla="*/ 0 60000 65536"/>
                              <a:gd name="T101" fmla="*/ 0 60000 6553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60000 65536"/>
                              <a:gd name="T127" fmla="*/ 0 60000 65536"/>
                              <a:gd name="T128" fmla="*/ 0 60000 65536"/>
                            </a:gdLst>
                            <a:ahLst/>
                            <a:cxnLst>
                              <a:cxn ang="T86">
                                <a:pos x="T0" y="T1"/>
                              </a:cxn>
                              <a:cxn ang="T87">
                                <a:pos x="T2" y="T3"/>
                              </a:cxn>
                              <a:cxn ang="T88">
                                <a:pos x="T4" y="T5"/>
                              </a:cxn>
                              <a:cxn ang="T89">
                                <a:pos x="T6" y="T7"/>
                              </a:cxn>
                              <a:cxn ang="T90">
                                <a:pos x="T8" y="T9"/>
                              </a:cxn>
                              <a:cxn ang="T91">
                                <a:pos x="T10" y="T11"/>
                              </a:cxn>
                              <a:cxn ang="T92">
                                <a:pos x="T12" y="T13"/>
                              </a:cxn>
                              <a:cxn ang="T93">
                                <a:pos x="T14" y="T15"/>
                              </a:cxn>
                              <a:cxn ang="T94">
                                <a:pos x="T16" y="T17"/>
                              </a:cxn>
                              <a:cxn ang="T95">
                                <a:pos x="T18" y="T19"/>
                              </a:cxn>
                              <a:cxn ang="T96">
                                <a:pos x="T20" y="T21"/>
                              </a:cxn>
                              <a:cxn ang="T97">
                                <a:pos x="T22" y="T23"/>
                              </a:cxn>
                              <a:cxn ang="T98">
                                <a:pos x="T24" y="T25"/>
                              </a:cxn>
                              <a:cxn ang="T99">
                                <a:pos x="T26" y="T27"/>
                              </a:cxn>
                              <a:cxn ang="T100">
                                <a:pos x="T28" y="T29"/>
                              </a:cxn>
                              <a:cxn ang="T101">
                                <a:pos x="T30" y="T31"/>
                              </a:cxn>
                              <a:cxn ang="T102">
                                <a:pos x="T32" y="T33"/>
                              </a:cxn>
                              <a:cxn ang="T103">
                                <a:pos x="T34" y="T35"/>
                              </a:cxn>
                              <a:cxn ang="T104">
                                <a:pos x="T36" y="T37"/>
                              </a:cxn>
                              <a:cxn ang="T105">
                                <a:pos x="T38" y="T39"/>
                              </a:cxn>
                              <a:cxn ang="T106">
                                <a:pos x="T40" y="T41"/>
                              </a:cxn>
                              <a:cxn ang="T107">
                                <a:pos x="T42" y="T43"/>
                              </a:cxn>
                              <a:cxn ang="T108">
                                <a:pos x="T44" y="T45"/>
                              </a:cxn>
                              <a:cxn ang="T109">
                                <a:pos x="T46" y="T47"/>
                              </a:cxn>
                              <a:cxn ang="T110">
                                <a:pos x="T48" y="T49"/>
                              </a:cxn>
                              <a:cxn ang="T111">
                                <a:pos x="T50" y="T51"/>
                              </a:cxn>
                              <a:cxn ang="T112">
                                <a:pos x="T52" y="T53"/>
                              </a:cxn>
                              <a:cxn ang="T113">
                                <a:pos x="T54" y="T55"/>
                              </a:cxn>
                              <a:cxn ang="T114">
                                <a:pos x="T56" y="T57"/>
                              </a:cxn>
                              <a:cxn ang="T115">
                                <a:pos x="T58" y="T59"/>
                              </a:cxn>
                              <a:cxn ang="T116">
                                <a:pos x="T60" y="T61"/>
                              </a:cxn>
                              <a:cxn ang="T117">
                                <a:pos x="T62" y="T63"/>
                              </a:cxn>
                              <a:cxn ang="T118">
                                <a:pos x="T64" y="T65"/>
                              </a:cxn>
                              <a:cxn ang="T119">
                                <a:pos x="T66" y="T67"/>
                              </a:cxn>
                              <a:cxn ang="T120">
                                <a:pos x="T68" y="T69"/>
                              </a:cxn>
                              <a:cxn ang="T121">
                                <a:pos x="T70" y="T71"/>
                              </a:cxn>
                              <a:cxn ang="T122">
                                <a:pos x="T72" y="T73"/>
                              </a:cxn>
                              <a:cxn ang="T123">
                                <a:pos x="T74" y="T75"/>
                              </a:cxn>
                              <a:cxn ang="T124">
                                <a:pos x="T76" y="T77"/>
                              </a:cxn>
                              <a:cxn ang="T125">
                                <a:pos x="T78" y="T79"/>
                              </a:cxn>
                              <a:cxn ang="T126">
                                <a:pos x="T80" y="T81"/>
                              </a:cxn>
                              <a:cxn ang="T127">
                                <a:pos x="T82" y="T83"/>
                              </a:cxn>
                              <a:cxn ang="T128">
                                <a:pos x="T84" y="T85"/>
                              </a:cxn>
                            </a:cxnLst>
                            <a:rect l="0" t="0" r="r" b="b"/>
                            <a:pathLst>
                              <a:path w="586118" h="578829">
                                <a:moveTo>
                                  <a:pt x="13" y="5577"/>
                                </a:moveTo>
                                <a:cubicBezTo>
                                  <a:pt x="-1060" y="-8375"/>
                                  <a:pt x="63334" y="7723"/>
                                  <a:pt x="83725" y="12016"/>
                                </a:cubicBezTo>
                                <a:cubicBezTo>
                                  <a:pt x="104116" y="16309"/>
                                  <a:pt x="103044" y="20603"/>
                                  <a:pt x="122362" y="31335"/>
                                </a:cubicBezTo>
                                <a:cubicBezTo>
                                  <a:pt x="141680" y="42067"/>
                                  <a:pt x="199635" y="76411"/>
                                  <a:pt x="199635" y="76411"/>
                                </a:cubicBezTo>
                                <a:cubicBezTo>
                                  <a:pt x="215734" y="88217"/>
                                  <a:pt x="211440" y="91437"/>
                                  <a:pt x="218953" y="102169"/>
                                </a:cubicBezTo>
                                <a:cubicBezTo>
                                  <a:pt x="226466" y="112901"/>
                                  <a:pt x="244711" y="140805"/>
                                  <a:pt x="244711" y="140805"/>
                                </a:cubicBezTo>
                                <a:cubicBezTo>
                                  <a:pt x="252224" y="153684"/>
                                  <a:pt x="247930" y="170856"/>
                                  <a:pt x="264029" y="179442"/>
                                </a:cubicBezTo>
                                <a:cubicBezTo>
                                  <a:pt x="280128" y="188028"/>
                                  <a:pt x="319838" y="190175"/>
                                  <a:pt x="341303" y="192321"/>
                                </a:cubicBezTo>
                                <a:cubicBezTo>
                                  <a:pt x="362768" y="194468"/>
                                  <a:pt x="378866" y="188028"/>
                                  <a:pt x="392818" y="192321"/>
                                </a:cubicBezTo>
                                <a:cubicBezTo>
                                  <a:pt x="406770" y="196614"/>
                                  <a:pt x="412136" y="201980"/>
                                  <a:pt x="425015" y="218078"/>
                                </a:cubicBezTo>
                                <a:cubicBezTo>
                                  <a:pt x="437894" y="234176"/>
                                  <a:pt x="451846" y="266374"/>
                                  <a:pt x="470091" y="288912"/>
                                </a:cubicBezTo>
                                <a:cubicBezTo>
                                  <a:pt x="488336" y="311450"/>
                                  <a:pt x="515168" y="341501"/>
                                  <a:pt x="534486" y="353307"/>
                                </a:cubicBezTo>
                                <a:cubicBezTo>
                                  <a:pt x="553804" y="365113"/>
                                  <a:pt x="586001" y="359746"/>
                                  <a:pt x="586001" y="359746"/>
                                </a:cubicBezTo>
                                <a:cubicBezTo>
                                  <a:pt x="588148" y="364039"/>
                                  <a:pt x="560244" y="375844"/>
                                  <a:pt x="547365" y="379064"/>
                                </a:cubicBezTo>
                                <a:cubicBezTo>
                                  <a:pt x="534486" y="382284"/>
                                  <a:pt x="523753" y="384430"/>
                                  <a:pt x="508728" y="379064"/>
                                </a:cubicBezTo>
                                <a:cubicBezTo>
                                  <a:pt x="493703" y="373698"/>
                                  <a:pt x="457213" y="346867"/>
                                  <a:pt x="457213" y="346867"/>
                                </a:cubicBezTo>
                                <a:cubicBezTo>
                                  <a:pt x="447554" y="340428"/>
                                  <a:pt x="450773" y="340428"/>
                                  <a:pt x="450773" y="340428"/>
                                </a:cubicBezTo>
                                <a:cubicBezTo>
                                  <a:pt x="452919" y="343648"/>
                                  <a:pt x="470091" y="366185"/>
                                  <a:pt x="470091" y="366185"/>
                                </a:cubicBezTo>
                                <a:cubicBezTo>
                                  <a:pt x="478677" y="374771"/>
                                  <a:pt x="489410" y="382284"/>
                                  <a:pt x="502289" y="391943"/>
                                </a:cubicBezTo>
                                <a:cubicBezTo>
                                  <a:pt x="515168" y="401602"/>
                                  <a:pt x="536633" y="406968"/>
                                  <a:pt x="547365" y="424140"/>
                                </a:cubicBezTo>
                                <a:cubicBezTo>
                                  <a:pt x="558097" y="441312"/>
                                  <a:pt x="564537" y="476729"/>
                                  <a:pt x="566683" y="494974"/>
                                </a:cubicBezTo>
                                <a:cubicBezTo>
                                  <a:pt x="568829" y="513219"/>
                                  <a:pt x="565610" y="519659"/>
                                  <a:pt x="560244" y="533611"/>
                                </a:cubicBezTo>
                                <a:cubicBezTo>
                                  <a:pt x="554878" y="547563"/>
                                  <a:pt x="537706" y="576541"/>
                                  <a:pt x="534486" y="578687"/>
                                </a:cubicBezTo>
                                <a:cubicBezTo>
                                  <a:pt x="531266" y="580833"/>
                                  <a:pt x="543072" y="558296"/>
                                  <a:pt x="540925" y="546490"/>
                                </a:cubicBezTo>
                                <a:cubicBezTo>
                                  <a:pt x="538778" y="534684"/>
                                  <a:pt x="529120" y="520732"/>
                                  <a:pt x="521607" y="507853"/>
                                </a:cubicBezTo>
                                <a:cubicBezTo>
                                  <a:pt x="514094" y="494974"/>
                                  <a:pt x="504435" y="479948"/>
                                  <a:pt x="495849" y="469216"/>
                                </a:cubicBezTo>
                                <a:cubicBezTo>
                                  <a:pt x="487263" y="458484"/>
                                  <a:pt x="470091" y="443459"/>
                                  <a:pt x="470091" y="443459"/>
                                </a:cubicBezTo>
                                <a:cubicBezTo>
                                  <a:pt x="458286" y="439166"/>
                                  <a:pt x="441114" y="445606"/>
                                  <a:pt x="425015" y="443459"/>
                                </a:cubicBezTo>
                                <a:cubicBezTo>
                                  <a:pt x="408916" y="441312"/>
                                  <a:pt x="384232" y="433800"/>
                                  <a:pt x="373500" y="430580"/>
                                </a:cubicBezTo>
                                <a:cubicBezTo>
                                  <a:pt x="362768" y="427360"/>
                                  <a:pt x="371353" y="432726"/>
                                  <a:pt x="360621" y="424140"/>
                                </a:cubicBezTo>
                                <a:cubicBezTo>
                                  <a:pt x="349889" y="415554"/>
                                  <a:pt x="319838" y="397309"/>
                                  <a:pt x="309106" y="379064"/>
                                </a:cubicBezTo>
                                <a:cubicBezTo>
                                  <a:pt x="298374" y="360819"/>
                                  <a:pt x="296227" y="314670"/>
                                  <a:pt x="296227" y="314670"/>
                                </a:cubicBezTo>
                                <a:cubicBezTo>
                                  <a:pt x="294081" y="310377"/>
                                  <a:pt x="296227" y="353307"/>
                                  <a:pt x="296227" y="353307"/>
                                </a:cubicBezTo>
                                <a:cubicBezTo>
                                  <a:pt x="297300" y="366186"/>
                                  <a:pt x="296227" y="375845"/>
                                  <a:pt x="302666" y="391943"/>
                                </a:cubicBezTo>
                                <a:cubicBezTo>
                                  <a:pt x="309105" y="408041"/>
                                  <a:pt x="328424" y="439166"/>
                                  <a:pt x="334863" y="449898"/>
                                </a:cubicBezTo>
                                <a:cubicBezTo>
                                  <a:pt x="341302" y="460630"/>
                                  <a:pt x="341303" y="456338"/>
                                  <a:pt x="341303" y="456338"/>
                                </a:cubicBezTo>
                                <a:cubicBezTo>
                                  <a:pt x="337010" y="452045"/>
                                  <a:pt x="325205" y="443458"/>
                                  <a:pt x="309106" y="424140"/>
                                </a:cubicBezTo>
                                <a:cubicBezTo>
                                  <a:pt x="293007" y="404822"/>
                                  <a:pt x="259736" y="364039"/>
                                  <a:pt x="244711" y="340428"/>
                                </a:cubicBezTo>
                                <a:cubicBezTo>
                                  <a:pt x="229686" y="316817"/>
                                  <a:pt x="231832" y="310377"/>
                                  <a:pt x="218953" y="282473"/>
                                </a:cubicBezTo>
                                <a:cubicBezTo>
                                  <a:pt x="206074" y="254569"/>
                                  <a:pt x="183537" y="198760"/>
                                  <a:pt x="167438" y="173002"/>
                                </a:cubicBezTo>
                                <a:cubicBezTo>
                                  <a:pt x="151340" y="147244"/>
                                  <a:pt x="122362" y="127926"/>
                                  <a:pt x="122362" y="127926"/>
                                </a:cubicBezTo>
                                <a:cubicBezTo>
                                  <a:pt x="109483" y="115047"/>
                                  <a:pt x="109483" y="112901"/>
                                  <a:pt x="90165" y="95729"/>
                                </a:cubicBezTo>
                                <a:cubicBezTo>
                                  <a:pt x="70847" y="78557"/>
                                  <a:pt x="1086" y="19529"/>
                                  <a:pt x="13" y="5577"/>
                                </a:cubicBezTo>
                                <a:close/>
                              </a:path>
                            </a:pathLst>
                          </a:custGeom>
                          <a:gradFill rotWithShape="1">
                            <a:gsLst>
                              <a:gs pos="0">
                                <a:srgbClr val="562100"/>
                              </a:gs>
                              <a:gs pos="50000">
                                <a:srgbClr val="7F3400"/>
                              </a:gs>
                              <a:gs pos="100000">
                                <a:srgbClr val="983F02"/>
                              </a:gs>
                            </a:gsLst>
                            <a:lin ang="2700000" scaled="1"/>
                          </a:gradFill>
                          <a:ln w="12700">
                            <a:solidFill>
                              <a:srgbClr val="672F09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ctr" anchorCtr="0" upright="1"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grpSp>
                        <p:nvGrpSpPr>
                          <p:cNvPr id="488" name="Group 487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0" y="0"/>
                            <a:ext cx="20238" cy="17955"/>
                            <a:chOff x="0" y="0"/>
                            <a:chExt cx="20238" cy="17955"/>
                          </a:xfrm>
                        </p:grpSpPr>
                        <p:sp>
                          <p:nvSpPr>
                            <p:cNvPr id="489" name="Freeform 488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 rot="-1752737">
                              <a:off x="12750" y="16742"/>
                              <a:ext cx="1657" cy="1213"/>
                            </a:xfrm>
                            <a:custGeom>
                              <a:avLst/>
                              <a:gdLst>
                                <a:gd name="T0" fmla="*/ 74377 w 186911"/>
                                <a:gd name="T1" fmla="*/ 3530 h 159303"/>
                                <a:gd name="T2" fmla="*/ 17278 w 186911"/>
                                <a:gd name="T3" fmla="*/ 42751 h 159303"/>
                                <a:gd name="T4" fmla="*/ 5858 w 186911"/>
                                <a:gd name="T5" fmla="*/ 57459 h 159303"/>
                                <a:gd name="T6" fmla="*/ 149 w 186911"/>
                                <a:gd name="T7" fmla="*/ 86875 h 159303"/>
                                <a:gd name="T8" fmla="*/ 11568 w 186911"/>
                                <a:gd name="T9" fmla="*/ 106486 h 159303"/>
                                <a:gd name="T10" fmla="*/ 28698 w 186911"/>
                                <a:gd name="T11" fmla="*/ 111388 h 159303"/>
                                <a:gd name="T12" fmla="*/ 57247 w 186911"/>
                                <a:gd name="T13" fmla="*/ 116291 h 159303"/>
                                <a:gd name="T14" fmla="*/ 74377 w 186911"/>
                                <a:gd name="T15" fmla="*/ 116291 h 159303"/>
                                <a:gd name="T16" fmla="*/ 97217 w 186911"/>
                                <a:gd name="T17" fmla="*/ 121194 h 159303"/>
                                <a:gd name="T18" fmla="*/ 137186 w 186911"/>
                                <a:gd name="T19" fmla="*/ 111388 h 159303"/>
                                <a:gd name="T20" fmla="*/ 160026 w 186911"/>
                                <a:gd name="T21" fmla="*/ 106486 h 159303"/>
                                <a:gd name="T22" fmla="*/ 165735 w 186911"/>
                                <a:gd name="T23" fmla="*/ 86875 h 159303"/>
                                <a:gd name="T24" fmla="*/ 160026 w 186911"/>
                                <a:gd name="T25" fmla="*/ 62362 h 159303"/>
                                <a:gd name="T26" fmla="*/ 154315 w 186911"/>
                                <a:gd name="T27" fmla="*/ 52557 h 159303"/>
                                <a:gd name="T28" fmla="*/ 148606 w 186911"/>
                                <a:gd name="T29" fmla="*/ 32946 h 159303"/>
                                <a:gd name="T30" fmla="*/ 137186 w 186911"/>
                                <a:gd name="T31" fmla="*/ 13335 h 159303"/>
                                <a:gd name="T32" fmla="*/ 125766 w 186911"/>
                                <a:gd name="T33" fmla="*/ 3530 h 159303"/>
                                <a:gd name="T34" fmla="*/ 74377 w 186911"/>
                                <a:gd name="T35" fmla="*/ 3530 h 159303"/>
                                <a:gd name="T36" fmla="*/ 0 60000 65536"/>
                                <a:gd name="T37" fmla="*/ 0 60000 65536"/>
                                <a:gd name="T38" fmla="*/ 0 60000 65536"/>
                                <a:gd name="T39" fmla="*/ 0 60000 65536"/>
                                <a:gd name="T40" fmla="*/ 0 60000 65536"/>
                                <a:gd name="T41" fmla="*/ 0 60000 65536"/>
                                <a:gd name="T42" fmla="*/ 0 60000 65536"/>
                                <a:gd name="T43" fmla="*/ 0 60000 65536"/>
                                <a:gd name="T44" fmla="*/ 0 60000 65536"/>
                                <a:gd name="T45" fmla="*/ 0 60000 65536"/>
                                <a:gd name="T46" fmla="*/ 0 60000 65536"/>
                                <a:gd name="T47" fmla="*/ 0 60000 65536"/>
                                <a:gd name="T48" fmla="*/ 0 60000 65536"/>
                                <a:gd name="T49" fmla="*/ 0 60000 65536"/>
                                <a:gd name="T50" fmla="*/ 0 60000 65536"/>
                                <a:gd name="T51" fmla="*/ 0 60000 65536"/>
                                <a:gd name="T52" fmla="*/ 0 60000 65536"/>
                                <a:gd name="T53" fmla="*/ 0 60000 65536"/>
                              </a:gdLst>
                              <a:ahLst/>
                              <a:cxnLst>
                                <a:cxn ang="T36">
                                  <a:pos x="T0" y="T1"/>
                                </a:cxn>
                                <a:cxn ang="T37">
                                  <a:pos x="T2" y="T3"/>
                                </a:cxn>
                                <a:cxn ang="T38">
                                  <a:pos x="T4" y="T5"/>
                                </a:cxn>
                                <a:cxn ang="T39">
                                  <a:pos x="T6" y="T7"/>
                                </a:cxn>
                                <a:cxn ang="T40">
                                  <a:pos x="T8" y="T9"/>
                                </a:cxn>
                                <a:cxn ang="T41">
                                  <a:pos x="T10" y="T11"/>
                                </a:cxn>
                                <a:cxn ang="T42">
                                  <a:pos x="T12" y="T13"/>
                                </a:cxn>
                                <a:cxn ang="T43">
                                  <a:pos x="T14" y="T15"/>
                                </a:cxn>
                                <a:cxn ang="T44">
                                  <a:pos x="T16" y="T17"/>
                                </a:cxn>
                                <a:cxn ang="T45">
                                  <a:pos x="T18" y="T19"/>
                                </a:cxn>
                                <a:cxn ang="T46">
                                  <a:pos x="T20" y="T21"/>
                                </a:cxn>
                                <a:cxn ang="T47">
                                  <a:pos x="T22" y="T23"/>
                                </a:cxn>
                                <a:cxn ang="T48">
                                  <a:pos x="T24" y="T25"/>
                                </a:cxn>
                                <a:cxn ang="T49">
                                  <a:pos x="T26" y="T27"/>
                                </a:cxn>
                                <a:cxn ang="T50">
                                  <a:pos x="T28" y="T29"/>
                                </a:cxn>
                                <a:cxn ang="T51">
                                  <a:pos x="T30" y="T31"/>
                                </a:cxn>
                                <a:cxn ang="T52">
                                  <a:pos x="T32" y="T33"/>
                                </a:cxn>
                                <a:cxn ang="T53">
                                  <a:pos x="T34" y="T35"/>
                                </a:cxn>
                              </a:cxnLst>
                              <a:rect l="0" t="0" r="r" b="b"/>
                              <a:pathLst>
                                <a:path w="186911" h="159303">
                                  <a:moveTo>
                                    <a:pt x="83880" y="4636"/>
                                  </a:moveTo>
                                  <a:cubicBezTo>
                                    <a:pt x="63489" y="13222"/>
                                    <a:pt x="19486" y="56152"/>
                                    <a:pt x="19486" y="56152"/>
                                  </a:cubicBezTo>
                                  <a:cubicBezTo>
                                    <a:pt x="6607" y="67958"/>
                                    <a:pt x="9827" y="65811"/>
                                    <a:pt x="6607" y="75470"/>
                                  </a:cubicBezTo>
                                  <a:cubicBezTo>
                                    <a:pt x="3387" y="85129"/>
                                    <a:pt x="-905" y="103374"/>
                                    <a:pt x="168" y="114107"/>
                                  </a:cubicBezTo>
                                  <a:cubicBezTo>
                                    <a:pt x="1241" y="124840"/>
                                    <a:pt x="13046" y="139865"/>
                                    <a:pt x="13046" y="139865"/>
                                  </a:cubicBezTo>
                                  <a:cubicBezTo>
                                    <a:pt x="18412" y="145231"/>
                                    <a:pt x="23779" y="144158"/>
                                    <a:pt x="32365" y="146304"/>
                                  </a:cubicBezTo>
                                  <a:cubicBezTo>
                                    <a:pt x="40951" y="148450"/>
                                    <a:pt x="64562" y="152743"/>
                                    <a:pt x="64562" y="152743"/>
                                  </a:cubicBezTo>
                                  <a:cubicBezTo>
                                    <a:pt x="73148" y="153816"/>
                                    <a:pt x="76367" y="151670"/>
                                    <a:pt x="83880" y="152743"/>
                                  </a:cubicBezTo>
                                  <a:cubicBezTo>
                                    <a:pt x="91393" y="153816"/>
                                    <a:pt x="97832" y="160256"/>
                                    <a:pt x="109638" y="159183"/>
                                  </a:cubicBezTo>
                                  <a:cubicBezTo>
                                    <a:pt x="121444" y="158110"/>
                                    <a:pt x="154714" y="146304"/>
                                    <a:pt x="154714" y="146304"/>
                                  </a:cubicBezTo>
                                  <a:cubicBezTo>
                                    <a:pt x="166520" y="143084"/>
                                    <a:pt x="180472" y="139865"/>
                                    <a:pt x="180472" y="139865"/>
                                  </a:cubicBezTo>
                                  <a:cubicBezTo>
                                    <a:pt x="185838" y="134499"/>
                                    <a:pt x="186911" y="123766"/>
                                    <a:pt x="186911" y="114107"/>
                                  </a:cubicBezTo>
                                  <a:cubicBezTo>
                                    <a:pt x="186911" y="104448"/>
                                    <a:pt x="180472" y="81910"/>
                                    <a:pt x="180472" y="81910"/>
                                  </a:cubicBezTo>
                                  <a:cubicBezTo>
                                    <a:pt x="178326" y="74397"/>
                                    <a:pt x="174032" y="69031"/>
                                    <a:pt x="174032" y="69031"/>
                                  </a:cubicBezTo>
                                  <a:cubicBezTo>
                                    <a:pt x="171886" y="62592"/>
                                    <a:pt x="167593" y="43273"/>
                                    <a:pt x="167593" y="43273"/>
                                  </a:cubicBezTo>
                                  <a:cubicBezTo>
                                    <a:pt x="164373" y="34687"/>
                                    <a:pt x="154714" y="17515"/>
                                    <a:pt x="154714" y="17515"/>
                                  </a:cubicBezTo>
                                  <a:cubicBezTo>
                                    <a:pt x="150421" y="11076"/>
                                    <a:pt x="141835" y="4636"/>
                                    <a:pt x="141835" y="4636"/>
                                  </a:cubicBezTo>
                                  <a:cubicBezTo>
                                    <a:pt x="136469" y="1416"/>
                                    <a:pt x="104271" y="-3950"/>
                                    <a:pt x="83880" y="4636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000000"/>
                            </a:solidFill>
                            <a:ln w="12700">
                              <a:solidFill>
                                <a:srgbClr val="672F09"/>
                              </a:solidFill>
                              <a:miter lim="800000"/>
                              <a:headEnd/>
                              <a:tailEnd/>
                            </a:ln>
                          </p:spPr>
                          <p:txBody>
                            <a:bodyPr rot="0" vert="horz" wrap="square" lIns="91440" tIns="45720" rIns="91440" bIns="45720" anchor="ctr" anchorCtr="0" upright="1"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490" name="Freeform 48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 rot="-3602051">
                              <a:off x="17129" y="16355"/>
                              <a:ext cx="1714" cy="1315"/>
                            </a:xfrm>
                            <a:custGeom>
                              <a:avLst/>
                              <a:gdLst>
                                <a:gd name="T0" fmla="*/ 76942 w 186911"/>
                                <a:gd name="T1" fmla="*/ 3825 h 159303"/>
                                <a:gd name="T2" fmla="*/ 17874 w 186911"/>
                                <a:gd name="T3" fmla="*/ 46332 h 159303"/>
                                <a:gd name="T4" fmla="*/ 6060 w 186911"/>
                                <a:gd name="T5" fmla="*/ 62272 h 159303"/>
                                <a:gd name="T6" fmla="*/ 154 w 186911"/>
                                <a:gd name="T7" fmla="*/ 94153 h 159303"/>
                                <a:gd name="T8" fmla="*/ 11967 w 186911"/>
                                <a:gd name="T9" fmla="*/ 115406 h 159303"/>
                                <a:gd name="T10" fmla="*/ 29688 w 186911"/>
                                <a:gd name="T11" fmla="*/ 120719 h 159303"/>
                                <a:gd name="T12" fmla="*/ 59222 w 186911"/>
                                <a:gd name="T13" fmla="*/ 126032 h 159303"/>
                                <a:gd name="T14" fmla="*/ 76942 w 186911"/>
                                <a:gd name="T15" fmla="*/ 126032 h 159303"/>
                                <a:gd name="T16" fmla="*/ 100569 w 186911"/>
                                <a:gd name="T17" fmla="*/ 131346 h 159303"/>
                                <a:gd name="T18" fmla="*/ 141916 w 186911"/>
                                <a:gd name="T19" fmla="*/ 120719 h 159303"/>
                                <a:gd name="T20" fmla="*/ 165544 w 186911"/>
                                <a:gd name="T21" fmla="*/ 115406 h 159303"/>
                                <a:gd name="T22" fmla="*/ 171450 w 186911"/>
                                <a:gd name="T23" fmla="*/ 94153 h 159303"/>
                                <a:gd name="T24" fmla="*/ 165544 w 186911"/>
                                <a:gd name="T25" fmla="*/ 67586 h 159303"/>
                                <a:gd name="T26" fmla="*/ 159636 w 186911"/>
                                <a:gd name="T27" fmla="*/ 56959 h 159303"/>
                                <a:gd name="T28" fmla="*/ 153730 w 186911"/>
                                <a:gd name="T29" fmla="*/ 35706 h 159303"/>
                                <a:gd name="T30" fmla="*/ 141916 w 186911"/>
                                <a:gd name="T31" fmla="*/ 14452 h 159303"/>
                                <a:gd name="T32" fmla="*/ 130103 w 186911"/>
                                <a:gd name="T33" fmla="*/ 3825 h 159303"/>
                                <a:gd name="T34" fmla="*/ 76942 w 186911"/>
                                <a:gd name="T35" fmla="*/ 3825 h 159303"/>
                                <a:gd name="T36" fmla="*/ 0 60000 65536"/>
                                <a:gd name="T37" fmla="*/ 0 60000 65536"/>
                                <a:gd name="T38" fmla="*/ 0 60000 65536"/>
                                <a:gd name="T39" fmla="*/ 0 60000 65536"/>
                                <a:gd name="T40" fmla="*/ 0 60000 65536"/>
                                <a:gd name="T41" fmla="*/ 0 60000 65536"/>
                                <a:gd name="T42" fmla="*/ 0 60000 65536"/>
                                <a:gd name="T43" fmla="*/ 0 60000 65536"/>
                                <a:gd name="T44" fmla="*/ 0 60000 65536"/>
                                <a:gd name="T45" fmla="*/ 0 60000 65536"/>
                                <a:gd name="T46" fmla="*/ 0 60000 65536"/>
                                <a:gd name="T47" fmla="*/ 0 60000 65536"/>
                                <a:gd name="T48" fmla="*/ 0 60000 65536"/>
                                <a:gd name="T49" fmla="*/ 0 60000 65536"/>
                                <a:gd name="T50" fmla="*/ 0 60000 65536"/>
                                <a:gd name="T51" fmla="*/ 0 60000 65536"/>
                                <a:gd name="T52" fmla="*/ 0 60000 65536"/>
                                <a:gd name="T53" fmla="*/ 0 60000 65536"/>
                              </a:gdLst>
                              <a:ahLst/>
                              <a:cxnLst>
                                <a:cxn ang="T36">
                                  <a:pos x="T0" y="T1"/>
                                </a:cxn>
                                <a:cxn ang="T37">
                                  <a:pos x="T2" y="T3"/>
                                </a:cxn>
                                <a:cxn ang="T38">
                                  <a:pos x="T4" y="T5"/>
                                </a:cxn>
                                <a:cxn ang="T39">
                                  <a:pos x="T6" y="T7"/>
                                </a:cxn>
                                <a:cxn ang="T40">
                                  <a:pos x="T8" y="T9"/>
                                </a:cxn>
                                <a:cxn ang="T41">
                                  <a:pos x="T10" y="T11"/>
                                </a:cxn>
                                <a:cxn ang="T42">
                                  <a:pos x="T12" y="T13"/>
                                </a:cxn>
                                <a:cxn ang="T43">
                                  <a:pos x="T14" y="T15"/>
                                </a:cxn>
                                <a:cxn ang="T44">
                                  <a:pos x="T16" y="T17"/>
                                </a:cxn>
                                <a:cxn ang="T45">
                                  <a:pos x="T18" y="T19"/>
                                </a:cxn>
                                <a:cxn ang="T46">
                                  <a:pos x="T20" y="T21"/>
                                </a:cxn>
                                <a:cxn ang="T47">
                                  <a:pos x="T22" y="T23"/>
                                </a:cxn>
                                <a:cxn ang="T48">
                                  <a:pos x="T24" y="T25"/>
                                </a:cxn>
                                <a:cxn ang="T49">
                                  <a:pos x="T26" y="T27"/>
                                </a:cxn>
                                <a:cxn ang="T50">
                                  <a:pos x="T28" y="T29"/>
                                </a:cxn>
                                <a:cxn ang="T51">
                                  <a:pos x="T30" y="T31"/>
                                </a:cxn>
                                <a:cxn ang="T52">
                                  <a:pos x="T32" y="T33"/>
                                </a:cxn>
                                <a:cxn ang="T53">
                                  <a:pos x="T34" y="T35"/>
                                </a:cxn>
                              </a:cxnLst>
                              <a:rect l="0" t="0" r="r" b="b"/>
                              <a:pathLst>
                                <a:path w="186911" h="159303">
                                  <a:moveTo>
                                    <a:pt x="83880" y="4636"/>
                                  </a:moveTo>
                                  <a:cubicBezTo>
                                    <a:pt x="63489" y="13222"/>
                                    <a:pt x="19486" y="56152"/>
                                    <a:pt x="19486" y="56152"/>
                                  </a:cubicBezTo>
                                  <a:cubicBezTo>
                                    <a:pt x="6607" y="67958"/>
                                    <a:pt x="9827" y="65811"/>
                                    <a:pt x="6607" y="75470"/>
                                  </a:cubicBezTo>
                                  <a:cubicBezTo>
                                    <a:pt x="3387" y="85129"/>
                                    <a:pt x="-905" y="103374"/>
                                    <a:pt x="168" y="114107"/>
                                  </a:cubicBezTo>
                                  <a:cubicBezTo>
                                    <a:pt x="1241" y="124840"/>
                                    <a:pt x="13046" y="139865"/>
                                    <a:pt x="13046" y="139865"/>
                                  </a:cubicBezTo>
                                  <a:cubicBezTo>
                                    <a:pt x="18412" y="145231"/>
                                    <a:pt x="23779" y="144158"/>
                                    <a:pt x="32365" y="146304"/>
                                  </a:cubicBezTo>
                                  <a:cubicBezTo>
                                    <a:pt x="40951" y="148450"/>
                                    <a:pt x="64562" y="152743"/>
                                    <a:pt x="64562" y="152743"/>
                                  </a:cubicBezTo>
                                  <a:cubicBezTo>
                                    <a:pt x="73148" y="153816"/>
                                    <a:pt x="76367" y="151670"/>
                                    <a:pt x="83880" y="152743"/>
                                  </a:cubicBezTo>
                                  <a:cubicBezTo>
                                    <a:pt x="91393" y="153816"/>
                                    <a:pt x="97832" y="160256"/>
                                    <a:pt x="109638" y="159183"/>
                                  </a:cubicBezTo>
                                  <a:cubicBezTo>
                                    <a:pt x="121444" y="158110"/>
                                    <a:pt x="154714" y="146304"/>
                                    <a:pt x="154714" y="146304"/>
                                  </a:cubicBezTo>
                                  <a:cubicBezTo>
                                    <a:pt x="166520" y="143084"/>
                                    <a:pt x="180472" y="139865"/>
                                    <a:pt x="180472" y="139865"/>
                                  </a:cubicBezTo>
                                  <a:cubicBezTo>
                                    <a:pt x="185838" y="134499"/>
                                    <a:pt x="186911" y="123766"/>
                                    <a:pt x="186911" y="114107"/>
                                  </a:cubicBezTo>
                                  <a:cubicBezTo>
                                    <a:pt x="186911" y="104448"/>
                                    <a:pt x="180472" y="81910"/>
                                    <a:pt x="180472" y="81910"/>
                                  </a:cubicBezTo>
                                  <a:cubicBezTo>
                                    <a:pt x="178326" y="74397"/>
                                    <a:pt x="174032" y="69031"/>
                                    <a:pt x="174032" y="69031"/>
                                  </a:cubicBezTo>
                                  <a:cubicBezTo>
                                    <a:pt x="171886" y="62592"/>
                                    <a:pt x="167593" y="43273"/>
                                    <a:pt x="167593" y="43273"/>
                                  </a:cubicBezTo>
                                  <a:cubicBezTo>
                                    <a:pt x="164373" y="34687"/>
                                    <a:pt x="154714" y="17515"/>
                                    <a:pt x="154714" y="17515"/>
                                  </a:cubicBezTo>
                                  <a:cubicBezTo>
                                    <a:pt x="150421" y="11076"/>
                                    <a:pt x="141835" y="4636"/>
                                    <a:pt x="141835" y="4636"/>
                                  </a:cubicBezTo>
                                  <a:cubicBezTo>
                                    <a:pt x="136469" y="1416"/>
                                    <a:pt x="104271" y="-3950"/>
                                    <a:pt x="83880" y="4636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000000"/>
                            </a:solidFill>
                            <a:ln w="12700">
                              <a:solidFill>
                                <a:srgbClr val="672F09"/>
                              </a:solidFill>
                              <a:miter lim="800000"/>
                              <a:headEnd/>
                              <a:tailEnd/>
                            </a:ln>
                          </p:spPr>
                          <p:txBody>
                            <a:bodyPr rot="0" vert="horz" wrap="square" lIns="91440" tIns="45720" rIns="91440" bIns="45720" anchor="ctr" anchorCtr="0" upright="1"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grpSp>
                          <p:nvGrpSpPr>
                            <p:cNvPr id="491" name="Group 490"/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0" y="0"/>
                              <a:ext cx="20238" cy="17594"/>
                              <a:chOff x="0" y="0"/>
                              <a:chExt cx="20242" cy="17604"/>
                            </a:xfrm>
                          </p:grpSpPr>
                          <p:sp>
                            <p:nvSpPr>
                              <p:cNvPr id="492" name="Freeform 491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 rot="-1654793">
                                <a:off x="14680" y="9713"/>
                                <a:ext cx="5562" cy="7177"/>
                              </a:xfrm>
                              <a:custGeom>
                                <a:avLst/>
                                <a:gdLst>
                                  <a:gd name="T0" fmla="*/ 166615 w 479256"/>
                                  <a:gd name="T1" fmla="*/ 84420 h 773676"/>
                                  <a:gd name="T2" fmla="*/ 32105 w 479256"/>
                                  <a:gd name="T3" fmla="*/ 245716 h 773676"/>
                                  <a:gd name="T4" fmla="*/ 2214 w 479256"/>
                                  <a:gd name="T5" fmla="*/ 293508 h 773676"/>
                                  <a:gd name="T6" fmla="*/ 2214 w 479256"/>
                                  <a:gd name="T7" fmla="*/ 323377 h 773676"/>
                                  <a:gd name="T8" fmla="*/ 17160 w 479256"/>
                                  <a:gd name="T9" fmla="*/ 341299 h 773676"/>
                                  <a:gd name="T10" fmla="*/ 39579 w 479256"/>
                                  <a:gd name="T11" fmla="*/ 377143 h 773676"/>
                                  <a:gd name="T12" fmla="*/ 61997 w 479256"/>
                                  <a:gd name="T13" fmla="*/ 383116 h 773676"/>
                                  <a:gd name="T14" fmla="*/ 106832 w 479256"/>
                                  <a:gd name="T15" fmla="*/ 401039 h 773676"/>
                                  <a:gd name="T16" fmla="*/ 166615 w 479256"/>
                                  <a:gd name="T17" fmla="*/ 424934 h 773676"/>
                                  <a:gd name="T18" fmla="*/ 211452 w 479256"/>
                                  <a:gd name="T19" fmla="*/ 436882 h 773676"/>
                                  <a:gd name="T20" fmla="*/ 286179 w 479256"/>
                                  <a:gd name="T21" fmla="*/ 454804 h 773676"/>
                                  <a:gd name="T22" fmla="*/ 293651 w 479256"/>
                                  <a:gd name="T23" fmla="*/ 466751 h 773676"/>
                                  <a:gd name="T24" fmla="*/ 256288 w 479256"/>
                                  <a:gd name="T25" fmla="*/ 502595 h 773676"/>
                                  <a:gd name="T26" fmla="*/ 218924 w 479256"/>
                                  <a:gd name="T27" fmla="*/ 550387 h 773676"/>
                                  <a:gd name="T28" fmla="*/ 174087 w 479256"/>
                                  <a:gd name="T29" fmla="*/ 592204 h 773676"/>
                                  <a:gd name="T30" fmla="*/ 151669 w 479256"/>
                                  <a:gd name="T31" fmla="*/ 628047 h 773676"/>
                                  <a:gd name="T32" fmla="*/ 106832 w 479256"/>
                                  <a:gd name="T33" fmla="*/ 681812 h 773676"/>
                                  <a:gd name="T34" fmla="*/ 174087 w 479256"/>
                                  <a:gd name="T35" fmla="*/ 645969 h 773676"/>
                                  <a:gd name="T36" fmla="*/ 144197 w 479256"/>
                                  <a:gd name="T37" fmla="*/ 693760 h 773676"/>
                                  <a:gd name="T38" fmla="*/ 196506 w 479256"/>
                                  <a:gd name="T39" fmla="*/ 675839 h 773676"/>
                                  <a:gd name="T40" fmla="*/ 181561 w 479256"/>
                                  <a:gd name="T41" fmla="*/ 717656 h 773676"/>
                                  <a:gd name="T42" fmla="*/ 218924 w 479256"/>
                                  <a:gd name="T43" fmla="*/ 687787 h 773676"/>
                                  <a:gd name="T44" fmla="*/ 248815 w 479256"/>
                                  <a:gd name="T45" fmla="*/ 663891 h 773676"/>
                                  <a:gd name="T46" fmla="*/ 293651 w 479256"/>
                                  <a:gd name="T47" fmla="*/ 604151 h 773676"/>
                                  <a:gd name="T48" fmla="*/ 338488 w 479256"/>
                                  <a:gd name="T49" fmla="*/ 550387 h 773676"/>
                                  <a:gd name="T50" fmla="*/ 368379 w 479256"/>
                                  <a:gd name="T51" fmla="*/ 526491 h 773676"/>
                                  <a:gd name="T52" fmla="*/ 375852 w 479256"/>
                                  <a:gd name="T53" fmla="*/ 514543 h 773676"/>
                                  <a:gd name="T54" fmla="*/ 428161 w 479256"/>
                                  <a:gd name="T55" fmla="*/ 466751 h 773676"/>
                                  <a:gd name="T56" fmla="*/ 465524 w 479256"/>
                                  <a:gd name="T57" fmla="*/ 424934 h 773676"/>
                                  <a:gd name="T58" fmla="*/ 428161 w 479256"/>
                                  <a:gd name="T59" fmla="*/ 401039 h 773676"/>
                                  <a:gd name="T60" fmla="*/ 360906 w 479256"/>
                                  <a:gd name="T61" fmla="*/ 377143 h 773676"/>
                                  <a:gd name="T62" fmla="*/ 331016 w 479256"/>
                                  <a:gd name="T63" fmla="*/ 353247 h 773676"/>
                                  <a:gd name="T64" fmla="*/ 323542 w 479256"/>
                                  <a:gd name="T65" fmla="*/ 335325 h 773676"/>
                                  <a:gd name="T66" fmla="*/ 338488 w 479256"/>
                                  <a:gd name="T67" fmla="*/ 281560 h 773676"/>
                                  <a:gd name="T68" fmla="*/ 345960 w 479256"/>
                                  <a:gd name="T69" fmla="*/ 263639 h 773676"/>
                                  <a:gd name="T70" fmla="*/ 375852 w 479256"/>
                                  <a:gd name="T71" fmla="*/ 257664 h 773676"/>
                                  <a:gd name="T72" fmla="*/ 398269 w 479256"/>
                                  <a:gd name="T73" fmla="*/ 233768 h 773676"/>
                                  <a:gd name="T74" fmla="*/ 458052 w 479256"/>
                                  <a:gd name="T75" fmla="*/ 191951 h 773676"/>
                                  <a:gd name="T76" fmla="*/ 495415 w 479256"/>
                                  <a:gd name="T77" fmla="*/ 150134 h 773676"/>
                                  <a:gd name="T78" fmla="*/ 517833 w 479256"/>
                                  <a:gd name="T79" fmla="*/ 114291 h 773676"/>
                                  <a:gd name="T80" fmla="*/ 547725 w 479256"/>
                                  <a:gd name="T81" fmla="*/ 42603 h 773676"/>
                                  <a:gd name="T82" fmla="*/ 547725 w 479256"/>
                                  <a:gd name="T83" fmla="*/ 786 h 773676"/>
                                  <a:gd name="T84" fmla="*/ 450580 w 479256"/>
                                  <a:gd name="T85" fmla="*/ 18708 h 773676"/>
                                  <a:gd name="T86" fmla="*/ 383325 w 479256"/>
                                  <a:gd name="T87" fmla="*/ 60525 h 773676"/>
                                  <a:gd name="T88" fmla="*/ 271233 w 479256"/>
                                  <a:gd name="T89" fmla="*/ 66499 h 773676"/>
                                  <a:gd name="T90" fmla="*/ 166615 w 479256"/>
                                  <a:gd name="T91" fmla="*/ 84420 h 77367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60000 65536"/>
                                  <a:gd name="T124" fmla="*/ 0 60000 65536"/>
                                  <a:gd name="T125" fmla="*/ 0 60000 65536"/>
                                  <a:gd name="T126" fmla="*/ 0 60000 65536"/>
                                  <a:gd name="T127" fmla="*/ 0 60000 65536"/>
                                  <a:gd name="T128" fmla="*/ 0 60000 65536"/>
                                  <a:gd name="T129" fmla="*/ 0 60000 65536"/>
                                  <a:gd name="T130" fmla="*/ 0 60000 65536"/>
                                  <a:gd name="T131" fmla="*/ 0 60000 65536"/>
                                  <a:gd name="T132" fmla="*/ 0 60000 65536"/>
                                  <a:gd name="T133" fmla="*/ 0 60000 65536"/>
                                  <a:gd name="T134" fmla="*/ 0 60000 65536"/>
                                  <a:gd name="T135" fmla="*/ 0 60000 65536"/>
                                  <a:gd name="T136" fmla="*/ 0 60000 65536"/>
                                  <a:gd name="T137" fmla="*/ 0 60000 65536"/>
                                </a:gdLst>
                                <a:ahLst/>
                                <a:cxnLst>
                                  <a:cxn ang="T92">
                                    <a:pos x="T0" y="T1"/>
                                  </a:cxn>
                                  <a:cxn ang="T93">
                                    <a:pos x="T2" y="T3"/>
                                  </a:cxn>
                                  <a:cxn ang="T94">
                                    <a:pos x="T4" y="T5"/>
                                  </a:cxn>
                                  <a:cxn ang="T95">
                                    <a:pos x="T6" y="T7"/>
                                  </a:cxn>
                                  <a:cxn ang="T96">
                                    <a:pos x="T8" y="T9"/>
                                  </a:cxn>
                                  <a:cxn ang="T97">
                                    <a:pos x="T10" y="T11"/>
                                  </a:cxn>
                                  <a:cxn ang="T98">
                                    <a:pos x="T12" y="T13"/>
                                  </a:cxn>
                                  <a:cxn ang="T99">
                                    <a:pos x="T14" y="T15"/>
                                  </a:cxn>
                                  <a:cxn ang="T100">
                                    <a:pos x="T16" y="T17"/>
                                  </a:cxn>
                                  <a:cxn ang="T101">
                                    <a:pos x="T18" y="T19"/>
                                  </a:cxn>
                                  <a:cxn ang="T102">
                                    <a:pos x="T20" y="T21"/>
                                  </a:cxn>
                                  <a:cxn ang="T103">
                                    <a:pos x="T22" y="T23"/>
                                  </a:cxn>
                                  <a:cxn ang="T104">
                                    <a:pos x="T24" y="T25"/>
                                  </a:cxn>
                                  <a:cxn ang="T105">
                                    <a:pos x="T26" y="T27"/>
                                  </a:cxn>
                                  <a:cxn ang="T106">
                                    <a:pos x="T28" y="T29"/>
                                  </a:cxn>
                                  <a:cxn ang="T107">
                                    <a:pos x="T30" y="T31"/>
                                  </a:cxn>
                                  <a:cxn ang="T108">
                                    <a:pos x="T32" y="T33"/>
                                  </a:cxn>
                                  <a:cxn ang="T109">
                                    <a:pos x="T34" y="T35"/>
                                  </a:cxn>
                                  <a:cxn ang="T110">
                                    <a:pos x="T36" y="T37"/>
                                  </a:cxn>
                                  <a:cxn ang="T111">
                                    <a:pos x="T38" y="T39"/>
                                  </a:cxn>
                                  <a:cxn ang="T112">
                                    <a:pos x="T40" y="T41"/>
                                  </a:cxn>
                                  <a:cxn ang="T113">
                                    <a:pos x="T42" y="T43"/>
                                  </a:cxn>
                                  <a:cxn ang="T114">
                                    <a:pos x="T44" y="T45"/>
                                  </a:cxn>
                                  <a:cxn ang="T115">
                                    <a:pos x="T46" y="T47"/>
                                  </a:cxn>
                                  <a:cxn ang="T116">
                                    <a:pos x="T48" y="T49"/>
                                  </a:cxn>
                                  <a:cxn ang="T117">
                                    <a:pos x="T50" y="T51"/>
                                  </a:cxn>
                                  <a:cxn ang="T118">
                                    <a:pos x="T52" y="T53"/>
                                  </a:cxn>
                                  <a:cxn ang="T119">
                                    <a:pos x="T54" y="T55"/>
                                  </a:cxn>
                                  <a:cxn ang="T120">
                                    <a:pos x="T56" y="T57"/>
                                  </a:cxn>
                                  <a:cxn ang="T121">
                                    <a:pos x="T58" y="T59"/>
                                  </a:cxn>
                                  <a:cxn ang="T122">
                                    <a:pos x="T60" y="T61"/>
                                  </a:cxn>
                                  <a:cxn ang="T123">
                                    <a:pos x="T62" y="T63"/>
                                  </a:cxn>
                                  <a:cxn ang="T124">
                                    <a:pos x="T64" y="T65"/>
                                  </a:cxn>
                                  <a:cxn ang="T125">
                                    <a:pos x="T66" y="T67"/>
                                  </a:cxn>
                                  <a:cxn ang="T126">
                                    <a:pos x="T68" y="T69"/>
                                  </a:cxn>
                                  <a:cxn ang="T127">
                                    <a:pos x="T70" y="T71"/>
                                  </a:cxn>
                                  <a:cxn ang="T128">
                                    <a:pos x="T72" y="T73"/>
                                  </a:cxn>
                                  <a:cxn ang="T129">
                                    <a:pos x="T74" y="T75"/>
                                  </a:cxn>
                                  <a:cxn ang="T130">
                                    <a:pos x="T76" y="T77"/>
                                  </a:cxn>
                                  <a:cxn ang="T131">
                                    <a:pos x="T78" y="T79"/>
                                  </a:cxn>
                                  <a:cxn ang="T132">
                                    <a:pos x="T80" y="T81"/>
                                  </a:cxn>
                                  <a:cxn ang="T133">
                                    <a:pos x="T82" y="T83"/>
                                  </a:cxn>
                                  <a:cxn ang="T134">
                                    <a:pos x="T84" y="T85"/>
                                  </a:cxn>
                                  <a:cxn ang="T135">
                                    <a:pos x="T86" y="T87"/>
                                  </a:cxn>
                                  <a:cxn ang="T136">
                                    <a:pos x="T88" y="T89"/>
                                  </a:cxn>
                                  <a:cxn ang="T137">
                                    <a:pos x="T90" y="T91"/>
                                  </a:cxn>
                                </a:cxnLst>
                                <a:rect l="0" t="0" r="r" b="b"/>
                                <a:pathLst>
                                  <a:path w="479256" h="773676">
                                    <a:moveTo>
                                      <a:pt x="143576" y="90999"/>
                                    </a:moveTo>
                                    <a:cubicBezTo>
                                      <a:pt x="109232" y="123196"/>
                                      <a:pt x="51277" y="227301"/>
                                      <a:pt x="27666" y="264864"/>
                                    </a:cubicBezTo>
                                    <a:cubicBezTo>
                                      <a:pt x="4055" y="302427"/>
                                      <a:pt x="1908" y="316380"/>
                                      <a:pt x="1908" y="316380"/>
                                    </a:cubicBezTo>
                                    <a:cubicBezTo>
                                      <a:pt x="-2385" y="330332"/>
                                      <a:pt x="1908" y="348577"/>
                                      <a:pt x="1908" y="348577"/>
                                    </a:cubicBezTo>
                                    <a:cubicBezTo>
                                      <a:pt x="4054" y="357163"/>
                                      <a:pt x="9421" y="358236"/>
                                      <a:pt x="14787" y="367895"/>
                                    </a:cubicBezTo>
                                    <a:cubicBezTo>
                                      <a:pt x="20153" y="377554"/>
                                      <a:pt x="34106" y="406532"/>
                                      <a:pt x="34106" y="406532"/>
                                    </a:cubicBezTo>
                                    <a:cubicBezTo>
                                      <a:pt x="40545" y="414045"/>
                                      <a:pt x="43765" y="408678"/>
                                      <a:pt x="53424" y="412971"/>
                                    </a:cubicBezTo>
                                    <a:cubicBezTo>
                                      <a:pt x="63083" y="417264"/>
                                      <a:pt x="92060" y="432290"/>
                                      <a:pt x="92060" y="432290"/>
                                    </a:cubicBezTo>
                                    <a:cubicBezTo>
                                      <a:pt x="107085" y="439803"/>
                                      <a:pt x="128551" y="451608"/>
                                      <a:pt x="143576" y="458047"/>
                                    </a:cubicBezTo>
                                    <a:cubicBezTo>
                                      <a:pt x="158601" y="464486"/>
                                      <a:pt x="165041" y="465560"/>
                                      <a:pt x="182213" y="470926"/>
                                    </a:cubicBezTo>
                                    <a:cubicBezTo>
                                      <a:pt x="199385" y="476292"/>
                                      <a:pt x="246607" y="490245"/>
                                      <a:pt x="246607" y="490245"/>
                                    </a:cubicBezTo>
                                    <a:cubicBezTo>
                                      <a:pt x="258413" y="495611"/>
                                      <a:pt x="257339" y="494537"/>
                                      <a:pt x="253046" y="503123"/>
                                    </a:cubicBezTo>
                                    <a:cubicBezTo>
                                      <a:pt x="248753" y="511709"/>
                                      <a:pt x="231581" y="526735"/>
                                      <a:pt x="220849" y="541760"/>
                                    </a:cubicBezTo>
                                    <a:cubicBezTo>
                                      <a:pt x="210117" y="556785"/>
                                      <a:pt x="200458" y="577177"/>
                                      <a:pt x="188652" y="593276"/>
                                    </a:cubicBezTo>
                                    <a:cubicBezTo>
                                      <a:pt x="176846" y="609375"/>
                                      <a:pt x="159674" y="624400"/>
                                      <a:pt x="150015" y="638352"/>
                                    </a:cubicBezTo>
                                    <a:cubicBezTo>
                                      <a:pt x="140356" y="652304"/>
                                      <a:pt x="140356" y="660890"/>
                                      <a:pt x="130697" y="676988"/>
                                    </a:cubicBezTo>
                                    <a:cubicBezTo>
                                      <a:pt x="121038" y="693087"/>
                                      <a:pt x="88840" y="731723"/>
                                      <a:pt x="92060" y="734943"/>
                                    </a:cubicBezTo>
                                    <a:cubicBezTo>
                                      <a:pt x="95280" y="738163"/>
                                      <a:pt x="144649" y="694161"/>
                                      <a:pt x="150015" y="696307"/>
                                    </a:cubicBezTo>
                                    <a:cubicBezTo>
                                      <a:pt x="155381" y="698454"/>
                                      <a:pt x="121038" y="742456"/>
                                      <a:pt x="124258" y="747822"/>
                                    </a:cubicBezTo>
                                    <a:cubicBezTo>
                                      <a:pt x="127478" y="753188"/>
                                      <a:pt x="163968" y="724211"/>
                                      <a:pt x="169334" y="728504"/>
                                    </a:cubicBezTo>
                                    <a:cubicBezTo>
                                      <a:pt x="174700" y="732797"/>
                                      <a:pt x="153235" y="771434"/>
                                      <a:pt x="156455" y="773580"/>
                                    </a:cubicBezTo>
                                    <a:cubicBezTo>
                                      <a:pt x="159675" y="775726"/>
                                      <a:pt x="188652" y="741383"/>
                                      <a:pt x="188652" y="741383"/>
                                    </a:cubicBezTo>
                                    <a:cubicBezTo>
                                      <a:pt x="198311" y="731724"/>
                                      <a:pt x="203678" y="730650"/>
                                      <a:pt x="214410" y="715625"/>
                                    </a:cubicBezTo>
                                    <a:cubicBezTo>
                                      <a:pt x="225142" y="700600"/>
                                      <a:pt x="240167" y="671621"/>
                                      <a:pt x="253046" y="651230"/>
                                    </a:cubicBezTo>
                                    <a:cubicBezTo>
                                      <a:pt x="265925" y="630839"/>
                                      <a:pt x="291683" y="593276"/>
                                      <a:pt x="291683" y="593276"/>
                                    </a:cubicBezTo>
                                    <a:cubicBezTo>
                                      <a:pt x="302416" y="579324"/>
                                      <a:pt x="317441" y="567518"/>
                                      <a:pt x="317441" y="567518"/>
                                    </a:cubicBezTo>
                                    <a:cubicBezTo>
                                      <a:pt x="322807" y="561079"/>
                                      <a:pt x="315294" y="565371"/>
                                      <a:pt x="323880" y="554639"/>
                                    </a:cubicBezTo>
                                    <a:cubicBezTo>
                                      <a:pt x="332466" y="543907"/>
                                      <a:pt x="356077" y="519222"/>
                                      <a:pt x="368956" y="503123"/>
                                    </a:cubicBezTo>
                                    <a:cubicBezTo>
                                      <a:pt x="381835" y="487024"/>
                                      <a:pt x="401153" y="458047"/>
                                      <a:pt x="401153" y="458047"/>
                                    </a:cubicBezTo>
                                    <a:cubicBezTo>
                                      <a:pt x="401153" y="446242"/>
                                      <a:pt x="383981" y="440876"/>
                                      <a:pt x="368956" y="432290"/>
                                    </a:cubicBezTo>
                                    <a:cubicBezTo>
                                      <a:pt x="353931" y="423704"/>
                                      <a:pt x="311001" y="406532"/>
                                      <a:pt x="311001" y="406532"/>
                                    </a:cubicBezTo>
                                    <a:cubicBezTo>
                                      <a:pt x="297049" y="397946"/>
                                      <a:pt x="285244" y="380774"/>
                                      <a:pt x="285244" y="380774"/>
                                    </a:cubicBezTo>
                                    <a:cubicBezTo>
                                      <a:pt x="279878" y="373261"/>
                                      <a:pt x="277731" y="374335"/>
                                      <a:pt x="278804" y="361456"/>
                                    </a:cubicBezTo>
                                    <a:cubicBezTo>
                                      <a:pt x="279877" y="348577"/>
                                      <a:pt x="288463" y="316380"/>
                                      <a:pt x="291683" y="303501"/>
                                    </a:cubicBezTo>
                                    <a:cubicBezTo>
                                      <a:pt x="294903" y="290622"/>
                                      <a:pt x="298122" y="284183"/>
                                      <a:pt x="298122" y="284183"/>
                                    </a:cubicBezTo>
                                    <a:cubicBezTo>
                                      <a:pt x="303488" y="279890"/>
                                      <a:pt x="323880" y="277743"/>
                                      <a:pt x="323880" y="277743"/>
                                    </a:cubicBezTo>
                                    <a:cubicBezTo>
                                      <a:pt x="331393" y="272377"/>
                                      <a:pt x="331392" y="263791"/>
                                      <a:pt x="343198" y="251985"/>
                                    </a:cubicBezTo>
                                    <a:cubicBezTo>
                                      <a:pt x="355004" y="240179"/>
                                      <a:pt x="380762" y="221934"/>
                                      <a:pt x="394714" y="206909"/>
                                    </a:cubicBezTo>
                                    <a:cubicBezTo>
                                      <a:pt x="408666" y="191884"/>
                                      <a:pt x="418325" y="175785"/>
                                      <a:pt x="426911" y="161833"/>
                                    </a:cubicBezTo>
                                    <a:cubicBezTo>
                                      <a:pt x="435497" y="147881"/>
                                      <a:pt x="438716" y="142515"/>
                                      <a:pt x="446229" y="123197"/>
                                    </a:cubicBezTo>
                                    <a:cubicBezTo>
                                      <a:pt x="453742" y="103879"/>
                                      <a:pt x="467694" y="66315"/>
                                      <a:pt x="471987" y="45923"/>
                                    </a:cubicBezTo>
                                    <a:cubicBezTo>
                                      <a:pt x="476280" y="25531"/>
                                      <a:pt x="485939" y="5140"/>
                                      <a:pt x="471987" y="847"/>
                                    </a:cubicBezTo>
                                    <a:cubicBezTo>
                                      <a:pt x="458035" y="-3446"/>
                                      <a:pt x="411886" y="9434"/>
                                      <a:pt x="388275" y="20166"/>
                                    </a:cubicBezTo>
                                    <a:cubicBezTo>
                                      <a:pt x="364664" y="30898"/>
                                      <a:pt x="356078" y="56656"/>
                                      <a:pt x="330320" y="65242"/>
                                    </a:cubicBezTo>
                                    <a:cubicBezTo>
                                      <a:pt x="304562" y="73828"/>
                                      <a:pt x="268072" y="67388"/>
                                      <a:pt x="233728" y="71681"/>
                                    </a:cubicBezTo>
                                    <a:cubicBezTo>
                                      <a:pt x="199384" y="75974"/>
                                      <a:pt x="177920" y="58802"/>
                                      <a:pt x="143576" y="90999"/>
                                    </a:cubicBezTo>
                                    <a:close/>
                                  </a:path>
                                </a:pathLst>
                              </a:custGeom>
                              <a:gradFill flip="none" rotWithShape="1">
                                <a:gsLst>
                                  <a:gs pos="0">
                                    <a:srgbClr val="562100"/>
                                  </a:gs>
                                  <a:gs pos="50000">
                                    <a:srgbClr val="7F3400"/>
                                  </a:gs>
                                  <a:gs pos="100000">
                                    <a:srgbClr val="983F02"/>
                                  </a:gs>
                                </a:gsLst>
                                <a:lin ang="8100000" scaled="1"/>
                                <a:tileRect/>
                              </a:gradFill>
                              <a:ln w="12700">
                                <a:solidFill>
                                  <a:srgbClr val="672F09"/>
                                </a:solidFill>
                                <a:miter lim="800000"/>
                                <a:headEnd/>
                                <a:tailEnd/>
                              </a:ln>
                            </p:spPr>
                            <p:txBody>
                              <a:bodyPr rot="0" vert="horz" wrap="square" lIns="91440" tIns="45720" rIns="91440" bIns="45720" anchor="ctr" anchorCtr="0" upright="1"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grpSp>
                            <p:nvGrpSpPr>
                              <p:cNvPr id="493" name="Group 492"/>
                              <p:cNvGrpSpPr>
                                <a:grpSpLocks/>
                              </p:cNvGrpSpPr>
                              <p:nvPr/>
                            </p:nvGrpSpPr>
                            <p:grpSpPr bwMode="auto">
                              <a:xfrm>
                                <a:off x="0" y="0"/>
                                <a:ext cx="18500" cy="17604"/>
                                <a:chOff x="0" y="0"/>
                                <a:chExt cx="18500" cy="17604"/>
                              </a:xfrm>
                            </p:grpSpPr>
                            <p:grpSp>
                              <p:nvGrpSpPr>
                                <p:cNvPr id="494" name="Group 493"/>
                                <p:cNvGrpSpPr>
                                  <a:grpSpLocks/>
                                </p:cNvGrpSpPr>
                                <p:nvPr/>
                              </p:nvGrpSpPr>
                              <p:grpSpPr bwMode="auto">
                                <a:xfrm>
                                  <a:off x="0" y="0"/>
                                  <a:ext cx="18500" cy="12300"/>
                                  <a:chOff x="0" y="0"/>
                                  <a:chExt cx="18500" cy="12300"/>
                                </a:xfrm>
                              </p:grpSpPr>
                              <p:grpSp>
                                <p:nvGrpSpPr>
                                  <p:cNvPr id="496" name="Group 495"/>
                                  <p:cNvGrpSpPr>
                                    <a:grpSpLocks/>
                                  </p:cNvGrpSpPr>
                                  <p:nvPr/>
                                </p:nvGrpSpPr>
                                <p:grpSpPr bwMode="auto">
                                  <a:xfrm>
                                    <a:off x="2125" y="0"/>
                                    <a:ext cx="1225" cy="3384"/>
                                    <a:chOff x="0" y="0"/>
                                    <a:chExt cx="135228" cy="380079"/>
                                  </a:xfrm>
                                </p:grpSpPr>
                                <p:sp>
                                  <p:nvSpPr>
                                    <p:cNvPr id="533" name="Freeform 532"/>
                                    <p:cNvSpPr>
                                      <a:spLocks/>
                                    </p:cNvSpPr>
                                    <p:nvPr/>
                                  </p:nvSpPr>
                                  <p:spPr bwMode="auto">
                                    <a:xfrm>
                                      <a:off x="0" y="0"/>
                                      <a:ext cx="135228" cy="380079"/>
                                    </a:xfrm>
                                    <a:custGeom>
                                      <a:avLst/>
                                      <a:gdLst>
                                        <a:gd name="T0" fmla="*/ 45933 w 97772"/>
                                        <a:gd name="T1" fmla="*/ 324702 h 309624"/>
                                        <a:gd name="T2" fmla="*/ 1401 w 97772"/>
                                        <a:gd name="T3" fmla="*/ 206131 h 309624"/>
                                        <a:gd name="T4" fmla="*/ 10307 w 97772"/>
                                        <a:gd name="T5" fmla="*/ 182416 h 309624"/>
                                        <a:gd name="T6" fmla="*/ 45933 w 97772"/>
                                        <a:gd name="T7" fmla="*/ 87560 h 309624"/>
                                        <a:gd name="T8" fmla="*/ 63745 w 97772"/>
                                        <a:gd name="T9" fmla="*/ 40131 h 309624"/>
                                        <a:gd name="T10" fmla="*/ 81558 w 97772"/>
                                        <a:gd name="T11" fmla="*/ 608 h 309624"/>
                                        <a:gd name="T12" fmla="*/ 99371 w 97772"/>
                                        <a:gd name="T13" fmla="*/ 71750 h 309624"/>
                                        <a:gd name="T14" fmla="*/ 108277 w 97772"/>
                                        <a:gd name="T15" fmla="*/ 111274 h 309624"/>
                                        <a:gd name="T16" fmla="*/ 126090 w 97772"/>
                                        <a:gd name="T17" fmla="*/ 174512 h 309624"/>
                                        <a:gd name="T18" fmla="*/ 134996 w 97772"/>
                                        <a:gd name="T19" fmla="*/ 237749 h 309624"/>
                                        <a:gd name="T20" fmla="*/ 117184 w 97772"/>
                                        <a:gd name="T21" fmla="*/ 332607 h 309624"/>
                                        <a:gd name="T22" fmla="*/ 117184 w 97772"/>
                                        <a:gd name="T23" fmla="*/ 348416 h 309624"/>
                                        <a:gd name="T24" fmla="*/ 81558 w 97772"/>
                                        <a:gd name="T25" fmla="*/ 380035 h 309624"/>
                                        <a:gd name="T26" fmla="*/ 45933 w 97772"/>
                                        <a:gd name="T27" fmla="*/ 324702 h 309624"/>
                                        <a:gd name="T28" fmla="*/ 0 60000 65536"/>
                                        <a:gd name="T29" fmla="*/ 0 60000 65536"/>
                                        <a:gd name="T30" fmla="*/ 0 60000 65536"/>
                                        <a:gd name="T31" fmla="*/ 0 60000 65536"/>
                                        <a:gd name="T32" fmla="*/ 0 60000 65536"/>
                                        <a:gd name="T33" fmla="*/ 0 60000 65536"/>
                                        <a:gd name="T34" fmla="*/ 0 60000 65536"/>
                                        <a:gd name="T35" fmla="*/ 0 60000 65536"/>
                                        <a:gd name="T36" fmla="*/ 0 60000 65536"/>
                                        <a:gd name="T37" fmla="*/ 0 60000 65536"/>
                                        <a:gd name="T38" fmla="*/ 0 60000 65536"/>
                                        <a:gd name="T39" fmla="*/ 0 60000 65536"/>
                                        <a:gd name="T40" fmla="*/ 0 60000 65536"/>
                                        <a:gd name="T41" fmla="*/ 0 60000 65536"/>
                                      </a:gdLst>
                                      <a:ahLst/>
                                      <a:cxnLst>
                                        <a:cxn ang="T28">
                                          <a:pos x="T0" y="T1"/>
                                        </a:cxn>
                                        <a:cxn ang="T29">
                                          <a:pos x="T2" y="T3"/>
                                        </a:cxn>
                                        <a:cxn ang="T30">
                                          <a:pos x="T4" y="T5"/>
                                        </a:cxn>
                                        <a:cxn ang="T31">
                                          <a:pos x="T6" y="T7"/>
                                        </a:cxn>
                                        <a:cxn ang="T32">
                                          <a:pos x="T8" y="T9"/>
                                        </a:cxn>
                                        <a:cxn ang="T33">
                                          <a:pos x="T10" y="T11"/>
                                        </a:cxn>
                                        <a:cxn ang="T34">
                                          <a:pos x="T12" y="T13"/>
                                        </a:cxn>
                                        <a:cxn ang="T35">
                                          <a:pos x="T14" y="T15"/>
                                        </a:cxn>
                                        <a:cxn ang="T36">
                                          <a:pos x="T16" y="T17"/>
                                        </a:cxn>
                                        <a:cxn ang="T37">
                                          <a:pos x="T18" y="T19"/>
                                        </a:cxn>
                                        <a:cxn ang="T38">
                                          <a:pos x="T20" y="T21"/>
                                        </a:cxn>
                                        <a:cxn ang="T39">
                                          <a:pos x="T22" y="T23"/>
                                        </a:cxn>
                                        <a:cxn ang="T40">
                                          <a:pos x="T24" y="T25"/>
                                        </a:cxn>
                                        <a:cxn ang="T41">
                                          <a:pos x="T26" y="T27"/>
                                        </a:cxn>
                                      </a:cxnLst>
                                      <a:rect l="0" t="0" r="r" b="b"/>
                                      <a:pathLst>
                                        <a:path w="97772" h="309624">
                                          <a:moveTo>
                                            <a:pt x="33210" y="264512"/>
                                          </a:moveTo>
                                          <a:cubicBezTo>
                                            <a:pt x="23551" y="240901"/>
                                            <a:pt x="5306" y="187239"/>
                                            <a:pt x="1013" y="167921"/>
                                          </a:cubicBezTo>
                                          <a:cubicBezTo>
                                            <a:pt x="-3280" y="148603"/>
                                            <a:pt x="7452" y="148602"/>
                                            <a:pt x="7452" y="148602"/>
                                          </a:cubicBezTo>
                                          <a:lnTo>
                                            <a:pt x="33210" y="71329"/>
                                          </a:lnTo>
                                          <a:cubicBezTo>
                                            <a:pt x="39649" y="52011"/>
                                            <a:pt x="41796" y="44498"/>
                                            <a:pt x="46089" y="32692"/>
                                          </a:cubicBezTo>
                                          <a:cubicBezTo>
                                            <a:pt x="50382" y="20886"/>
                                            <a:pt x="54675" y="-3798"/>
                                            <a:pt x="58968" y="495"/>
                                          </a:cubicBezTo>
                                          <a:cubicBezTo>
                                            <a:pt x="63261" y="4788"/>
                                            <a:pt x="68627" y="43425"/>
                                            <a:pt x="71847" y="58450"/>
                                          </a:cubicBezTo>
                                          <a:cubicBezTo>
                                            <a:pt x="75067" y="73475"/>
                                            <a:pt x="75066" y="76695"/>
                                            <a:pt x="78286" y="90647"/>
                                          </a:cubicBezTo>
                                          <a:cubicBezTo>
                                            <a:pt x="81506" y="104599"/>
                                            <a:pt x="87945" y="124991"/>
                                            <a:pt x="91165" y="142163"/>
                                          </a:cubicBezTo>
                                          <a:cubicBezTo>
                                            <a:pt x="94385" y="159335"/>
                                            <a:pt x="98677" y="172213"/>
                                            <a:pt x="97604" y="193678"/>
                                          </a:cubicBezTo>
                                          <a:cubicBezTo>
                                            <a:pt x="96531" y="215143"/>
                                            <a:pt x="84726" y="270952"/>
                                            <a:pt x="84726" y="270952"/>
                                          </a:cubicBezTo>
                                          <a:cubicBezTo>
                                            <a:pt x="82580" y="285977"/>
                                            <a:pt x="89019" y="277391"/>
                                            <a:pt x="84726" y="283830"/>
                                          </a:cubicBezTo>
                                          <a:cubicBezTo>
                                            <a:pt x="80433" y="290269"/>
                                            <a:pt x="67554" y="308515"/>
                                            <a:pt x="58968" y="309588"/>
                                          </a:cubicBezTo>
                                          <a:cubicBezTo>
                                            <a:pt x="50382" y="310661"/>
                                            <a:pt x="42869" y="288123"/>
                                            <a:pt x="33210" y="264512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8E410C"/>
                                    </a:solidFill>
                                    <a:ln w="12700">
                                      <a:solidFill>
                                        <a:srgbClr val="672F09"/>
                                      </a:solidFill>
                                      <a:miter lim="800000"/>
                                      <a:headEnd/>
                                      <a:tailEnd/>
                                    </a:ln>
                                  </p:spPr>
                                  <p:txBody>
                                    <a:bodyPr rot="0" vert="horz" wrap="square" lIns="91440" tIns="45720" rIns="91440" bIns="45720" anchor="ctr" anchorCtr="0" upright="1"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  <p:sp>
                                  <p:nvSpPr>
                                    <p:cNvPr id="534" name="Freeform 533"/>
                                    <p:cNvSpPr>
                                      <a:spLocks/>
                                    </p:cNvSpPr>
                                    <p:nvPr/>
                                  </p:nvSpPr>
                                  <p:spPr bwMode="auto">
                                    <a:xfrm>
                                      <a:off x="32197" y="90152"/>
                                      <a:ext cx="83185" cy="286385"/>
                                    </a:xfrm>
                                    <a:custGeom>
                                      <a:avLst/>
                                      <a:gdLst>
                                        <a:gd name="T0" fmla="*/ 28255 w 97772"/>
                                        <a:gd name="T1" fmla="*/ 244659 h 309624"/>
                                        <a:gd name="T2" fmla="*/ 862 w 97772"/>
                                        <a:gd name="T3" fmla="*/ 155318 h 309624"/>
                                        <a:gd name="T4" fmla="*/ 6340 w 97772"/>
                                        <a:gd name="T5" fmla="*/ 137449 h 309624"/>
                                        <a:gd name="T6" fmla="*/ 28255 w 97772"/>
                                        <a:gd name="T7" fmla="*/ 65975 h 309624"/>
                                        <a:gd name="T8" fmla="*/ 39213 w 97772"/>
                                        <a:gd name="T9" fmla="*/ 30238 h 309624"/>
                                        <a:gd name="T10" fmla="*/ 50170 w 97772"/>
                                        <a:gd name="T11" fmla="*/ 458 h 309624"/>
                                        <a:gd name="T12" fmla="*/ 61128 w 97772"/>
                                        <a:gd name="T13" fmla="*/ 54063 h 309624"/>
                                        <a:gd name="T14" fmla="*/ 66606 w 97772"/>
                                        <a:gd name="T15" fmla="*/ 83843 h 309624"/>
                                        <a:gd name="T16" fmla="*/ 77564 w 97772"/>
                                        <a:gd name="T17" fmla="*/ 131493 h 309624"/>
                                        <a:gd name="T18" fmla="*/ 83042 w 97772"/>
                                        <a:gd name="T19" fmla="*/ 179141 h 309624"/>
                                        <a:gd name="T20" fmla="*/ 72085 w 97772"/>
                                        <a:gd name="T21" fmla="*/ 250616 h 309624"/>
                                        <a:gd name="T22" fmla="*/ 72085 w 97772"/>
                                        <a:gd name="T23" fmla="*/ 262527 h 309624"/>
                                        <a:gd name="T24" fmla="*/ 50170 w 97772"/>
                                        <a:gd name="T25" fmla="*/ 286352 h 309624"/>
                                        <a:gd name="T26" fmla="*/ 28255 w 97772"/>
                                        <a:gd name="T27" fmla="*/ 244659 h 309624"/>
                                        <a:gd name="T28" fmla="*/ 0 60000 65536"/>
                                        <a:gd name="T29" fmla="*/ 0 60000 65536"/>
                                        <a:gd name="T30" fmla="*/ 0 60000 65536"/>
                                        <a:gd name="T31" fmla="*/ 0 60000 65536"/>
                                        <a:gd name="T32" fmla="*/ 0 60000 65536"/>
                                        <a:gd name="T33" fmla="*/ 0 60000 65536"/>
                                        <a:gd name="T34" fmla="*/ 0 60000 65536"/>
                                        <a:gd name="T35" fmla="*/ 0 60000 65536"/>
                                        <a:gd name="T36" fmla="*/ 0 60000 65536"/>
                                        <a:gd name="T37" fmla="*/ 0 60000 65536"/>
                                        <a:gd name="T38" fmla="*/ 0 60000 65536"/>
                                        <a:gd name="T39" fmla="*/ 0 60000 65536"/>
                                        <a:gd name="T40" fmla="*/ 0 60000 65536"/>
                                        <a:gd name="T41" fmla="*/ 0 60000 65536"/>
                                      </a:gdLst>
                                      <a:ahLst/>
                                      <a:cxnLst>
                                        <a:cxn ang="T28">
                                          <a:pos x="T0" y="T1"/>
                                        </a:cxn>
                                        <a:cxn ang="T29">
                                          <a:pos x="T2" y="T3"/>
                                        </a:cxn>
                                        <a:cxn ang="T30">
                                          <a:pos x="T4" y="T5"/>
                                        </a:cxn>
                                        <a:cxn ang="T31">
                                          <a:pos x="T6" y="T7"/>
                                        </a:cxn>
                                        <a:cxn ang="T32">
                                          <a:pos x="T8" y="T9"/>
                                        </a:cxn>
                                        <a:cxn ang="T33">
                                          <a:pos x="T10" y="T11"/>
                                        </a:cxn>
                                        <a:cxn ang="T34">
                                          <a:pos x="T12" y="T13"/>
                                        </a:cxn>
                                        <a:cxn ang="T35">
                                          <a:pos x="T14" y="T15"/>
                                        </a:cxn>
                                        <a:cxn ang="T36">
                                          <a:pos x="T16" y="T17"/>
                                        </a:cxn>
                                        <a:cxn ang="T37">
                                          <a:pos x="T18" y="T19"/>
                                        </a:cxn>
                                        <a:cxn ang="T38">
                                          <a:pos x="T20" y="T21"/>
                                        </a:cxn>
                                        <a:cxn ang="T39">
                                          <a:pos x="T22" y="T23"/>
                                        </a:cxn>
                                        <a:cxn ang="T40">
                                          <a:pos x="T24" y="T25"/>
                                        </a:cxn>
                                        <a:cxn ang="T41">
                                          <a:pos x="T26" y="T27"/>
                                        </a:cxn>
                                      </a:cxnLst>
                                      <a:rect l="0" t="0" r="r" b="b"/>
                                      <a:pathLst>
                                        <a:path w="97772" h="309624">
                                          <a:moveTo>
                                            <a:pt x="33210" y="264512"/>
                                          </a:moveTo>
                                          <a:cubicBezTo>
                                            <a:pt x="23551" y="240901"/>
                                            <a:pt x="5306" y="187239"/>
                                            <a:pt x="1013" y="167921"/>
                                          </a:cubicBezTo>
                                          <a:cubicBezTo>
                                            <a:pt x="-3280" y="148603"/>
                                            <a:pt x="7452" y="148602"/>
                                            <a:pt x="7452" y="148602"/>
                                          </a:cubicBezTo>
                                          <a:lnTo>
                                            <a:pt x="33210" y="71329"/>
                                          </a:lnTo>
                                          <a:cubicBezTo>
                                            <a:pt x="39649" y="52011"/>
                                            <a:pt x="41796" y="44498"/>
                                            <a:pt x="46089" y="32692"/>
                                          </a:cubicBezTo>
                                          <a:cubicBezTo>
                                            <a:pt x="50382" y="20886"/>
                                            <a:pt x="54675" y="-3798"/>
                                            <a:pt x="58968" y="495"/>
                                          </a:cubicBezTo>
                                          <a:cubicBezTo>
                                            <a:pt x="63261" y="4788"/>
                                            <a:pt x="68627" y="43425"/>
                                            <a:pt x="71847" y="58450"/>
                                          </a:cubicBezTo>
                                          <a:cubicBezTo>
                                            <a:pt x="75067" y="73475"/>
                                            <a:pt x="75066" y="76695"/>
                                            <a:pt x="78286" y="90647"/>
                                          </a:cubicBezTo>
                                          <a:cubicBezTo>
                                            <a:pt x="81506" y="104599"/>
                                            <a:pt x="87945" y="124991"/>
                                            <a:pt x="91165" y="142163"/>
                                          </a:cubicBezTo>
                                          <a:cubicBezTo>
                                            <a:pt x="94385" y="159335"/>
                                            <a:pt x="98677" y="172213"/>
                                            <a:pt x="97604" y="193678"/>
                                          </a:cubicBezTo>
                                          <a:cubicBezTo>
                                            <a:pt x="96531" y="215143"/>
                                            <a:pt x="84726" y="270952"/>
                                            <a:pt x="84726" y="270952"/>
                                          </a:cubicBezTo>
                                          <a:cubicBezTo>
                                            <a:pt x="82580" y="285977"/>
                                            <a:pt x="89019" y="277391"/>
                                            <a:pt x="84726" y="283830"/>
                                          </a:cubicBezTo>
                                          <a:cubicBezTo>
                                            <a:pt x="80433" y="290269"/>
                                            <a:pt x="67554" y="308515"/>
                                            <a:pt x="58968" y="309588"/>
                                          </a:cubicBezTo>
                                          <a:cubicBezTo>
                                            <a:pt x="50382" y="310661"/>
                                            <a:pt x="42869" y="288123"/>
                                            <a:pt x="33210" y="264512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BA6D4E"/>
                                    </a:solidFill>
                                    <a:ln w="12700">
                                      <a:solidFill>
                                        <a:srgbClr val="672F09"/>
                                      </a:solidFill>
                                      <a:miter lim="800000"/>
                                      <a:headEnd/>
                                      <a:tailEnd/>
                                    </a:ln>
                                  </p:spPr>
                                  <p:txBody>
                                    <a:bodyPr rot="0" vert="horz" wrap="square" lIns="91440" tIns="45720" rIns="91440" bIns="45720" anchor="ctr" anchorCtr="0" upright="1"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  <p:cxnSp>
                                  <p:nvCxnSpPr>
                                    <p:cNvPr id="535" name="Straight Connector 534"/>
                                    <p:cNvCxnSpPr>
                                      <a:cxnSpLocks noChangeShapeType="1"/>
                                    </p:cNvCxnSpPr>
                                    <p:nvPr/>
                                  </p:nvCxnSpPr>
                                  <p:spPr bwMode="auto">
                                    <a:xfrm flipV="1">
                                      <a:off x="70834" y="186744"/>
                                      <a:ext cx="0" cy="148590"/>
                                    </a:xfrm>
                                    <a:prstGeom prst="line">
                                      <a:avLst/>
                                    </a:prstGeom>
                                    <a:noFill/>
                                    <a:ln w="6350">
                                      <a:solidFill>
                                        <a:srgbClr val="672F09"/>
                                      </a:solidFill>
                                      <a:miter lim="800000"/>
                                      <a:headEnd/>
                                      <a:tailEnd/>
                                    </a:ln>
                                    <a:extLst>
                                      <a:ext uri="{909E8E84-426E-40DD-AFC4-6F175D3DCCD1}">
                                        <a14:hiddenFill xmlns:a14="http://schemas.microsoft.com/office/drawing/2010/main">
                                          <a:noFill/>
                                        </a14:hiddenFill>
                                      </a:ext>
                                    </a:extLst>
                                  </p:spPr>
                                </p:cxnSp>
                              </p:grpSp>
                              <p:grpSp>
                                <p:nvGrpSpPr>
                                  <p:cNvPr id="497" name="Group 496"/>
                                  <p:cNvGrpSpPr>
                                    <a:grpSpLocks/>
                                  </p:cNvGrpSpPr>
                                  <p:nvPr/>
                                </p:nvGrpSpPr>
                                <p:grpSpPr bwMode="auto">
                                  <a:xfrm>
                                    <a:off x="0" y="1159"/>
                                    <a:ext cx="18500" cy="11141"/>
                                    <a:chOff x="0" y="0"/>
                                    <a:chExt cx="18500" cy="11141"/>
                                  </a:xfrm>
                                </p:grpSpPr>
                                <p:grpSp>
                                  <p:nvGrpSpPr>
                                    <p:cNvPr id="504" name="Group 503"/>
                                    <p:cNvGrpSpPr>
                                      <a:grpSpLocks/>
                                    </p:cNvGrpSpPr>
                                    <p:nvPr/>
                                  </p:nvGrpSpPr>
                                  <p:grpSpPr bwMode="auto">
                                    <a:xfrm>
                                      <a:off x="0" y="0"/>
                                      <a:ext cx="18500" cy="11141"/>
                                      <a:chOff x="0" y="0"/>
                                      <a:chExt cx="18500" cy="11141"/>
                                    </a:xfrm>
                                  </p:grpSpPr>
                                  <p:grpSp>
                                    <p:nvGrpSpPr>
                                      <p:cNvPr id="506" name="Group 505"/>
                                      <p:cNvGrpSpPr>
                                        <a:grpSpLocks/>
                                      </p:cNvGrpSpPr>
                                      <p:nvPr/>
                                    </p:nvGrpSpPr>
                                    <p:grpSpPr bwMode="auto">
                                      <a:xfrm>
                                        <a:off x="0" y="0"/>
                                        <a:ext cx="18500" cy="11141"/>
                                        <a:chOff x="0" y="0"/>
                                        <a:chExt cx="18500" cy="11141"/>
                                      </a:xfrm>
                                    </p:grpSpPr>
                                    <p:sp>
                                      <p:nvSpPr>
                                        <p:cNvPr id="508" name="Freeform 507"/>
                                        <p:cNvSpPr>
                                          <a:spLocks/>
                                        </p:cNvSpPr>
                                        <p:nvPr/>
                                      </p:nvSpPr>
                                      <p:spPr bwMode="auto">
                                        <a:xfrm rot="-7323150" flipH="1" flipV="1">
                                          <a:off x="5827" y="3638"/>
                                          <a:ext cx="2299" cy="1219"/>
                                        </a:xfrm>
                                        <a:custGeom>
                                          <a:avLst/>
                                          <a:gdLst>
                                            <a:gd name="T0" fmla="*/ 102861 w 230483"/>
                                            <a:gd name="T1" fmla="*/ 6488 h 122425"/>
                                            <a:gd name="T2" fmla="*/ 19370 w 230483"/>
                                            <a:gd name="T3" fmla="*/ 38552 h 122425"/>
                                            <a:gd name="T4" fmla="*/ 12948 w 230483"/>
                                            <a:gd name="T5" fmla="*/ 57791 h 122425"/>
                                            <a:gd name="T6" fmla="*/ 104 w 230483"/>
                                            <a:gd name="T7" fmla="*/ 89856 h 122425"/>
                                            <a:gd name="T8" fmla="*/ 6526 w 230483"/>
                                            <a:gd name="T9" fmla="*/ 121920 h 122425"/>
                                            <a:gd name="T10" fmla="*/ 6526 w 230483"/>
                                            <a:gd name="T11" fmla="*/ 121920 h 122425"/>
                                            <a:gd name="T12" fmla="*/ 70748 w 230483"/>
                                            <a:gd name="T13" fmla="*/ 109094 h 122425"/>
                                            <a:gd name="T14" fmla="*/ 96438 w 230483"/>
                                            <a:gd name="T15" fmla="*/ 77030 h 122425"/>
                                            <a:gd name="T16" fmla="*/ 224884 w 230483"/>
                                            <a:gd name="T17" fmla="*/ 19314 h 122425"/>
                                            <a:gd name="T18" fmla="*/ 205618 w 230483"/>
                                            <a:gd name="T19" fmla="*/ 12901 h 122425"/>
                                            <a:gd name="T20" fmla="*/ 167083 w 230483"/>
                                            <a:gd name="T21" fmla="*/ 75 h 122425"/>
                                            <a:gd name="T22" fmla="*/ 102861 w 230483"/>
                                            <a:gd name="T23" fmla="*/ 6488 h 122425"/>
                                            <a:gd name="T24" fmla="*/ 0 60000 65536"/>
                                            <a:gd name="T25" fmla="*/ 0 60000 65536"/>
                                            <a:gd name="T26" fmla="*/ 0 60000 65536"/>
                                            <a:gd name="T27" fmla="*/ 0 60000 65536"/>
                                            <a:gd name="T28" fmla="*/ 0 60000 65536"/>
                                            <a:gd name="T29" fmla="*/ 0 60000 65536"/>
                                            <a:gd name="T30" fmla="*/ 0 60000 65536"/>
                                            <a:gd name="T31" fmla="*/ 0 60000 65536"/>
                                            <a:gd name="T32" fmla="*/ 0 60000 65536"/>
                                            <a:gd name="T33" fmla="*/ 0 60000 65536"/>
                                            <a:gd name="T34" fmla="*/ 0 60000 65536"/>
                                            <a:gd name="T35" fmla="*/ 0 60000 65536"/>
                                          </a:gdLst>
                                          <a:ahLst/>
                                          <a:cxnLst>
                                            <a:cxn ang="T24">
                                              <a:pos x="T0" y="T1"/>
                                            </a:cxn>
                                            <a:cxn ang="T25">
                                              <a:pos x="T2" y="T3"/>
                                            </a:cxn>
                                            <a:cxn ang="T26">
                                              <a:pos x="T4" y="T5"/>
                                            </a:cxn>
                                            <a:cxn ang="T27">
                                              <a:pos x="T6" y="T7"/>
                                            </a:cxn>
                                            <a:cxn ang="T28">
                                              <a:pos x="T8" y="T9"/>
                                            </a:cxn>
                                            <a:cxn ang="T29">
                                              <a:pos x="T10" y="T11"/>
                                            </a:cxn>
                                            <a:cxn ang="T30">
                                              <a:pos x="T12" y="T13"/>
                                            </a:cxn>
                                            <a:cxn ang="T31">
                                              <a:pos x="T14" y="T15"/>
                                            </a:cxn>
                                            <a:cxn ang="T32">
                                              <a:pos x="T16" y="T17"/>
                                            </a:cxn>
                                            <a:cxn ang="T33">
                                              <a:pos x="T18" y="T19"/>
                                            </a:cxn>
                                            <a:cxn ang="T34">
                                              <a:pos x="T20" y="T21"/>
                                            </a:cxn>
                                            <a:cxn ang="T35">
                                              <a:pos x="T22" y="T23"/>
                                            </a:cxn>
                                          </a:cxnLst>
                                          <a:rect l="0" t="0" r="r" b="b"/>
                                          <a:pathLst>
                                            <a:path w="230483" h="122425">
                                              <a:moveTo>
                                                <a:pt x="103135" y="6515"/>
                                              </a:moveTo>
                                              <a:cubicBezTo>
                                                <a:pt x="78450" y="12955"/>
                                                <a:pt x="19422" y="38712"/>
                                                <a:pt x="19422" y="38712"/>
                                              </a:cubicBezTo>
                                              <a:cubicBezTo>
                                                <a:pt x="4397" y="47298"/>
                                                <a:pt x="16203" y="49444"/>
                                                <a:pt x="12983" y="58030"/>
                                              </a:cubicBezTo>
                                              <a:cubicBezTo>
                                                <a:pt x="9763" y="66616"/>
                                                <a:pt x="104" y="90228"/>
                                                <a:pt x="104" y="90228"/>
                                              </a:cubicBezTo>
                                              <a:cubicBezTo>
                                                <a:pt x="-969" y="100961"/>
                                                <a:pt x="6543" y="122425"/>
                                                <a:pt x="6543" y="122425"/>
                                              </a:cubicBezTo>
                                              <a:lnTo>
                                                <a:pt x="6543" y="122425"/>
                                              </a:lnTo>
                                              <a:cubicBezTo>
                                                <a:pt x="17275" y="120279"/>
                                                <a:pt x="55912" y="117059"/>
                                                <a:pt x="70937" y="109546"/>
                                              </a:cubicBezTo>
                                              <a:cubicBezTo>
                                                <a:pt x="85962" y="102033"/>
                                                <a:pt x="70937" y="92374"/>
                                                <a:pt x="96695" y="77349"/>
                                              </a:cubicBezTo>
                                              <a:cubicBezTo>
                                                <a:pt x="122453" y="62324"/>
                                                <a:pt x="225484" y="19394"/>
                                                <a:pt x="225484" y="19394"/>
                                              </a:cubicBezTo>
                                              <a:cubicBezTo>
                                                <a:pt x="243729" y="8662"/>
                                                <a:pt x="206166" y="12954"/>
                                                <a:pt x="206166" y="12954"/>
                                              </a:cubicBezTo>
                                              <a:cubicBezTo>
                                                <a:pt x="196507" y="9734"/>
                                                <a:pt x="182554" y="-998"/>
                                                <a:pt x="167529" y="75"/>
                                              </a:cubicBezTo>
                                              <a:cubicBezTo>
                                                <a:pt x="152504" y="1148"/>
                                                <a:pt x="127820" y="75"/>
                                                <a:pt x="103135" y="6515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BA6D4E"/>
                                        </a:solidFill>
                                        <a:ln w="12700">
                                          <a:solidFill>
                                            <a:srgbClr val="672F09"/>
                                          </a:solidFill>
                                          <a:miter lim="800000"/>
                                          <a:headEnd/>
                                          <a:tailEnd/>
                                        </a:ln>
                                      </p:spPr>
                                      <p:txBody>
                                        <a:bodyPr rot="0" vert="horz" wrap="square" lIns="91440" tIns="45720" rIns="91440" bIns="45720" anchor="ctr" anchorCtr="0" upright="1"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  <p:grpSp>
                                      <p:nvGrpSpPr>
                                        <p:cNvPr id="509" name="Group 508"/>
                                        <p:cNvGrpSpPr>
                                          <a:grpSpLocks/>
                                        </p:cNvGrpSpPr>
                                        <p:nvPr/>
                                      </p:nvGrpSpPr>
                                      <p:grpSpPr bwMode="auto">
                                        <a:xfrm>
                                          <a:off x="0" y="0"/>
                                          <a:ext cx="18500" cy="11141"/>
                                          <a:chOff x="0" y="0"/>
                                          <a:chExt cx="18500" cy="11141"/>
                                        </a:xfrm>
                                      </p:grpSpPr>
                                      <p:sp>
                                        <p:nvSpPr>
                                          <p:cNvPr id="510" name="Freeform 509"/>
                                          <p:cNvSpPr>
                                            <a:spLocks/>
                                          </p:cNvSpPr>
                                          <p:nvPr/>
                                        </p:nvSpPr>
                                        <p:spPr bwMode="auto">
                                          <a:xfrm rot="13673372" flipV="1">
                                            <a:off x="4475" y="540"/>
                                            <a:ext cx="2304" cy="1224"/>
                                          </a:xfrm>
                                          <a:custGeom>
                                            <a:avLst/>
                                            <a:gdLst>
                                              <a:gd name="T0" fmla="*/ 103135 w 230483"/>
                                              <a:gd name="T1" fmla="*/ 6515 h 122425"/>
                                              <a:gd name="T2" fmla="*/ 19422 w 230483"/>
                                              <a:gd name="T3" fmla="*/ 38712 h 122425"/>
                                              <a:gd name="T4" fmla="*/ 12983 w 230483"/>
                                              <a:gd name="T5" fmla="*/ 58030 h 122425"/>
                                              <a:gd name="T6" fmla="*/ 104 w 230483"/>
                                              <a:gd name="T7" fmla="*/ 90228 h 122425"/>
                                              <a:gd name="T8" fmla="*/ 6543 w 230483"/>
                                              <a:gd name="T9" fmla="*/ 122425 h 122425"/>
                                              <a:gd name="T10" fmla="*/ 6543 w 230483"/>
                                              <a:gd name="T11" fmla="*/ 122425 h 122425"/>
                                              <a:gd name="T12" fmla="*/ 70937 w 230483"/>
                                              <a:gd name="T13" fmla="*/ 109546 h 122425"/>
                                              <a:gd name="T14" fmla="*/ 96695 w 230483"/>
                                              <a:gd name="T15" fmla="*/ 77349 h 122425"/>
                                              <a:gd name="T16" fmla="*/ 225484 w 230483"/>
                                              <a:gd name="T17" fmla="*/ 19394 h 122425"/>
                                              <a:gd name="T18" fmla="*/ 206166 w 230483"/>
                                              <a:gd name="T19" fmla="*/ 12954 h 122425"/>
                                              <a:gd name="T20" fmla="*/ 167529 w 230483"/>
                                              <a:gd name="T21" fmla="*/ 75 h 122425"/>
                                              <a:gd name="T22" fmla="*/ 103135 w 230483"/>
                                              <a:gd name="T23" fmla="*/ 6515 h 122425"/>
                                              <a:gd name="T24" fmla="*/ 0 60000 65536"/>
                                              <a:gd name="T25" fmla="*/ 0 60000 65536"/>
                                              <a:gd name="T26" fmla="*/ 0 60000 65536"/>
                                              <a:gd name="T27" fmla="*/ 0 60000 65536"/>
                                              <a:gd name="T28" fmla="*/ 0 60000 65536"/>
                                              <a:gd name="T29" fmla="*/ 0 60000 65536"/>
                                              <a:gd name="T30" fmla="*/ 0 60000 65536"/>
                                              <a:gd name="T31" fmla="*/ 0 60000 65536"/>
                                              <a:gd name="T32" fmla="*/ 0 60000 65536"/>
                                              <a:gd name="T33" fmla="*/ 0 60000 65536"/>
                                              <a:gd name="T34" fmla="*/ 0 60000 65536"/>
                                              <a:gd name="T35" fmla="*/ 0 60000 65536"/>
                                            </a:gdLst>
                                            <a:ahLst/>
                                            <a:cxnLst>
                                              <a:cxn ang="T24">
                                                <a:pos x="T0" y="T1"/>
                                              </a:cxn>
                                              <a:cxn ang="T25">
                                                <a:pos x="T2" y="T3"/>
                                              </a:cxn>
                                              <a:cxn ang="T26">
                                                <a:pos x="T4" y="T5"/>
                                              </a:cxn>
                                              <a:cxn ang="T27">
                                                <a:pos x="T6" y="T7"/>
                                              </a:cxn>
                                              <a:cxn ang="T28">
                                                <a:pos x="T8" y="T9"/>
                                              </a:cxn>
                                              <a:cxn ang="T29">
                                                <a:pos x="T10" y="T11"/>
                                              </a:cxn>
                                              <a:cxn ang="T30">
                                                <a:pos x="T12" y="T13"/>
                                              </a:cxn>
                                              <a:cxn ang="T31">
                                                <a:pos x="T14" y="T15"/>
                                              </a:cxn>
                                              <a:cxn ang="T32">
                                                <a:pos x="T16" y="T17"/>
                                              </a:cxn>
                                              <a:cxn ang="T33">
                                                <a:pos x="T18" y="T19"/>
                                              </a:cxn>
                                              <a:cxn ang="T34">
                                                <a:pos x="T20" y="T21"/>
                                              </a:cxn>
                                              <a:cxn ang="T35">
                                                <a:pos x="T22" y="T23"/>
                                              </a:cxn>
                                            </a:cxnLst>
                                            <a:rect l="0" t="0" r="r" b="b"/>
                                            <a:pathLst>
                                              <a:path w="230483" h="122425">
                                                <a:moveTo>
                                                  <a:pt x="103135" y="6515"/>
                                                </a:moveTo>
                                                <a:cubicBezTo>
                                                  <a:pt x="78450" y="12955"/>
                                                  <a:pt x="19422" y="38712"/>
                                                  <a:pt x="19422" y="38712"/>
                                                </a:cubicBezTo>
                                                <a:cubicBezTo>
                                                  <a:pt x="4397" y="47298"/>
                                                  <a:pt x="16203" y="49444"/>
                                                  <a:pt x="12983" y="58030"/>
                                                </a:cubicBezTo>
                                                <a:cubicBezTo>
                                                  <a:pt x="9763" y="66616"/>
                                                  <a:pt x="104" y="90228"/>
                                                  <a:pt x="104" y="90228"/>
                                                </a:cubicBezTo>
                                                <a:cubicBezTo>
                                                  <a:pt x="-969" y="100961"/>
                                                  <a:pt x="6543" y="122425"/>
                                                  <a:pt x="6543" y="122425"/>
                                                </a:cubicBezTo>
                                                <a:lnTo>
                                                  <a:pt x="6543" y="122425"/>
                                                </a:lnTo>
                                                <a:cubicBezTo>
                                                  <a:pt x="17275" y="120279"/>
                                                  <a:pt x="55912" y="117059"/>
                                                  <a:pt x="70937" y="109546"/>
                                                </a:cubicBezTo>
                                                <a:cubicBezTo>
                                                  <a:pt x="85962" y="102033"/>
                                                  <a:pt x="70937" y="92374"/>
                                                  <a:pt x="96695" y="77349"/>
                                                </a:cubicBezTo>
                                                <a:cubicBezTo>
                                                  <a:pt x="122453" y="62324"/>
                                                  <a:pt x="225484" y="19394"/>
                                                  <a:pt x="225484" y="19394"/>
                                                </a:cubicBezTo>
                                                <a:cubicBezTo>
                                                  <a:pt x="243729" y="8662"/>
                                                  <a:pt x="206166" y="12954"/>
                                                  <a:pt x="206166" y="12954"/>
                                                </a:cubicBezTo>
                                                <a:cubicBezTo>
                                                  <a:pt x="196507" y="9734"/>
                                                  <a:pt x="182554" y="-998"/>
                                                  <a:pt x="167529" y="75"/>
                                                </a:cubicBezTo>
                                                <a:cubicBezTo>
                                                  <a:pt x="152504" y="1148"/>
                                                  <a:pt x="127820" y="75"/>
                                                  <a:pt x="103135" y="6515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>
                                            <a:solidFill>
                                              <a:srgbClr val="672F09"/>
                                            </a:solidFill>
                                            <a:miter lim="800000"/>
                                            <a:headEnd/>
                                            <a:tailEnd/>
                                          </a:ln>
                                        </p:spPr>
                                        <p:txBody>
                                          <a:bodyPr rot="0" vert="horz" wrap="square" lIns="91440" tIns="45720" rIns="91440" bIns="45720" anchor="ctr" anchorCtr="0" upright="1"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511" name="Freeform 510"/>
                                          <p:cNvSpPr>
                                            <a:spLocks/>
                                          </p:cNvSpPr>
                                          <p:nvPr/>
                                        </p:nvSpPr>
                                        <p:spPr bwMode="auto">
                                          <a:xfrm rot="-9417629" flipH="1" flipV="1">
                                            <a:off x="5473" y="1216"/>
                                            <a:ext cx="2299" cy="1219"/>
                                          </a:xfrm>
                                          <a:custGeom>
                                            <a:avLst/>
                                            <a:gdLst>
                                              <a:gd name="T0" fmla="*/ 102861 w 230483"/>
                                              <a:gd name="T1" fmla="*/ 6488 h 122425"/>
                                              <a:gd name="T2" fmla="*/ 19370 w 230483"/>
                                              <a:gd name="T3" fmla="*/ 38552 h 122425"/>
                                              <a:gd name="T4" fmla="*/ 12948 w 230483"/>
                                              <a:gd name="T5" fmla="*/ 57791 h 122425"/>
                                              <a:gd name="T6" fmla="*/ 104 w 230483"/>
                                              <a:gd name="T7" fmla="*/ 89856 h 122425"/>
                                              <a:gd name="T8" fmla="*/ 6526 w 230483"/>
                                              <a:gd name="T9" fmla="*/ 121920 h 122425"/>
                                              <a:gd name="T10" fmla="*/ 6526 w 230483"/>
                                              <a:gd name="T11" fmla="*/ 121920 h 122425"/>
                                              <a:gd name="T12" fmla="*/ 70748 w 230483"/>
                                              <a:gd name="T13" fmla="*/ 109094 h 122425"/>
                                              <a:gd name="T14" fmla="*/ 96438 w 230483"/>
                                              <a:gd name="T15" fmla="*/ 77030 h 122425"/>
                                              <a:gd name="T16" fmla="*/ 224884 w 230483"/>
                                              <a:gd name="T17" fmla="*/ 19314 h 122425"/>
                                              <a:gd name="T18" fmla="*/ 205618 w 230483"/>
                                              <a:gd name="T19" fmla="*/ 12901 h 122425"/>
                                              <a:gd name="T20" fmla="*/ 167083 w 230483"/>
                                              <a:gd name="T21" fmla="*/ 75 h 122425"/>
                                              <a:gd name="T22" fmla="*/ 102861 w 230483"/>
                                              <a:gd name="T23" fmla="*/ 6488 h 122425"/>
                                              <a:gd name="T24" fmla="*/ 0 60000 65536"/>
                                              <a:gd name="T25" fmla="*/ 0 60000 65536"/>
                                              <a:gd name="T26" fmla="*/ 0 60000 65536"/>
                                              <a:gd name="T27" fmla="*/ 0 60000 65536"/>
                                              <a:gd name="T28" fmla="*/ 0 60000 65536"/>
                                              <a:gd name="T29" fmla="*/ 0 60000 65536"/>
                                              <a:gd name="T30" fmla="*/ 0 60000 65536"/>
                                              <a:gd name="T31" fmla="*/ 0 60000 65536"/>
                                              <a:gd name="T32" fmla="*/ 0 60000 65536"/>
                                              <a:gd name="T33" fmla="*/ 0 60000 65536"/>
                                              <a:gd name="T34" fmla="*/ 0 60000 65536"/>
                                              <a:gd name="T35" fmla="*/ 0 60000 65536"/>
                                            </a:gdLst>
                                            <a:ahLst/>
                                            <a:cxnLst>
                                              <a:cxn ang="T24">
                                                <a:pos x="T0" y="T1"/>
                                              </a:cxn>
                                              <a:cxn ang="T25">
                                                <a:pos x="T2" y="T3"/>
                                              </a:cxn>
                                              <a:cxn ang="T26">
                                                <a:pos x="T4" y="T5"/>
                                              </a:cxn>
                                              <a:cxn ang="T27">
                                                <a:pos x="T6" y="T7"/>
                                              </a:cxn>
                                              <a:cxn ang="T28">
                                                <a:pos x="T8" y="T9"/>
                                              </a:cxn>
                                              <a:cxn ang="T29">
                                                <a:pos x="T10" y="T11"/>
                                              </a:cxn>
                                              <a:cxn ang="T30">
                                                <a:pos x="T12" y="T13"/>
                                              </a:cxn>
                                              <a:cxn ang="T31">
                                                <a:pos x="T14" y="T15"/>
                                              </a:cxn>
                                              <a:cxn ang="T32">
                                                <a:pos x="T16" y="T17"/>
                                              </a:cxn>
                                              <a:cxn ang="T33">
                                                <a:pos x="T18" y="T19"/>
                                              </a:cxn>
                                              <a:cxn ang="T34">
                                                <a:pos x="T20" y="T21"/>
                                              </a:cxn>
                                              <a:cxn ang="T35">
                                                <a:pos x="T22" y="T23"/>
                                              </a:cxn>
                                            </a:cxnLst>
                                            <a:rect l="0" t="0" r="r" b="b"/>
                                            <a:pathLst>
                                              <a:path w="230483" h="122425">
                                                <a:moveTo>
                                                  <a:pt x="103135" y="6515"/>
                                                </a:moveTo>
                                                <a:cubicBezTo>
                                                  <a:pt x="78450" y="12955"/>
                                                  <a:pt x="19422" y="38712"/>
                                                  <a:pt x="19422" y="38712"/>
                                                </a:cubicBezTo>
                                                <a:cubicBezTo>
                                                  <a:pt x="4397" y="47298"/>
                                                  <a:pt x="16203" y="49444"/>
                                                  <a:pt x="12983" y="58030"/>
                                                </a:cubicBezTo>
                                                <a:cubicBezTo>
                                                  <a:pt x="9763" y="66616"/>
                                                  <a:pt x="104" y="90228"/>
                                                  <a:pt x="104" y="90228"/>
                                                </a:cubicBezTo>
                                                <a:cubicBezTo>
                                                  <a:pt x="-969" y="100961"/>
                                                  <a:pt x="6543" y="122425"/>
                                                  <a:pt x="6543" y="122425"/>
                                                </a:cubicBezTo>
                                                <a:lnTo>
                                                  <a:pt x="6543" y="122425"/>
                                                </a:lnTo>
                                                <a:cubicBezTo>
                                                  <a:pt x="17275" y="120279"/>
                                                  <a:pt x="55912" y="117059"/>
                                                  <a:pt x="70937" y="109546"/>
                                                </a:cubicBezTo>
                                                <a:cubicBezTo>
                                                  <a:pt x="85962" y="102033"/>
                                                  <a:pt x="70937" y="92374"/>
                                                  <a:pt x="96695" y="77349"/>
                                                </a:cubicBezTo>
                                                <a:cubicBezTo>
                                                  <a:pt x="122453" y="62324"/>
                                                  <a:pt x="225484" y="19394"/>
                                                  <a:pt x="225484" y="19394"/>
                                                </a:cubicBezTo>
                                                <a:cubicBezTo>
                                                  <a:pt x="243729" y="8662"/>
                                                  <a:pt x="206166" y="12954"/>
                                                  <a:pt x="206166" y="12954"/>
                                                </a:cubicBezTo>
                                                <a:cubicBezTo>
                                                  <a:pt x="196507" y="9734"/>
                                                  <a:pt x="182554" y="-998"/>
                                                  <a:pt x="167529" y="75"/>
                                                </a:cubicBezTo>
                                                <a:cubicBezTo>
                                                  <a:pt x="152504" y="1148"/>
                                                  <a:pt x="127820" y="75"/>
                                                  <a:pt x="103135" y="6515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>
                                            <a:solidFill>
                                              <a:sysClr val="windowText" lastClr="000000">
                                                <a:lumMod val="100000"/>
                                                <a:lumOff val="0"/>
                                              </a:sysClr>
                                            </a:solidFill>
                                            <a:miter lim="800000"/>
                                            <a:headEnd/>
                                            <a:tailEnd/>
                                          </a:ln>
                                        </p:spPr>
                                        <p:txBody>
                                          <a:bodyPr rot="0" vert="horz" wrap="square" lIns="91440" tIns="45720" rIns="91440" bIns="45720" anchor="ctr" anchorCtr="0" upright="1"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  <p:grpSp>
                                        <p:nvGrpSpPr>
                                          <p:cNvPr id="512" name="Group 511"/>
                                          <p:cNvGrpSpPr>
                                            <a:grpSpLocks/>
                                          </p:cNvGrpSpPr>
                                          <p:nvPr/>
                                        </p:nvGrpSpPr>
                                        <p:grpSpPr bwMode="auto">
                                          <a:xfrm>
                                            <a:off x="0" y="379"/>
                                            <a:ext cx="18500" cy="10762"/>
                                            <a:chOff x="0" y="0"/>
                                            <a:chExt cx="18500" cy="10762"/>
                                          </a:xfrm>
                                        </p:grpSpPr>
                                        <p:sp>
                                          <p:nvSpPr>
                                            <p:cNvPr id="519" name="Freeform 518"/>
                                            <p:cNvSpPr>
                                              <a:spLocks/>
                                            </p:cNvSpPr>
                                            <p:nvPr/>
                                          </p:nvSpPr>
                                          <p:spPr bwMode="auto">
                                            <a:xfrm>
                                              <a:off x="0" y="64"/>
                                              <a:ext cx="18500" cy="10698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T0" fmla="*/ 420012 w 1850059"/>
                                                <a:gd name="T1" fmla="*/ 13242 h 1069817"/>
                                                <a:gd name="T2" fmla="*/ 355618 w 1850059"/>
                                                <a:gd name="T3" fmla="*/ 51878 h 1069817"/>
                                                <a:gd name="T4" fmla="*/ 278345 w 1850059"/>
                                                <a:gd name="T5" fmla="*/ 109833 h 1069817"/>
                                                <a:gd name="T6" fmla="*/ 233269 w 1850059"/>
                                                <a:gd name="T7" fmla="*/ 135591 h 1069817"/>
                                                <a:gd name="T8" fmla="*/ 130238 w 1850059"/>
                                                <a:gd name="T9" fmla="*/ 238622 h 1069817"/>
                                                <a:gd name="T10" fmla="*/ 78722 w 1850059"/>
                                                <a:gd name="T11" fmla="*/ 315895 h 1069817"/>
                                                <a:gd name="T12" fmla="*/ 46525 w 1850059"/>
                                                <a:gd name="T13" fmla="*/ 386729 h 1069817"/>
                                                <a:gd name="T14" fmla="*/ 7888 w 1850059"/>
                                                <a:gd name="T15" fmla="*/ 438244 h 1069817"/>
                                                <a:gd name="T16" fmla="*/ 1449 w 1850059"/>
                                                <a:gd name="T17" fmla="*/ 489760 h 1069817"/>
                                                <a:gd name="T18" fmla="*/ 27207 w 1850059"/>
                                                <a:gd name="T19" fmla="*/ 541275 h 1069817"/>
                                                <a:gd name="T20" fmla="*/ 65843 w 1850059"/>
                                                <a:gd name="T21" fmla="*/ 586351 h 1069817"/>
                                                <a:gd name="T22" fmla="*/ 98040 w 1850059"/>
                                                <a:gd name="T23" fmla="*/ 605670 h 1069817"/>
                                                <a:gd name="T24" fmla="*/ 136677 w 1850059"/>
                                                <a:gd name="T25" fmla="*/ 592791 h 1069817"/>
                                                <a:gd name="T26" fmla="*/ 246147 w 1850059"/>
                                                <a:gd name="T27" fmla="*/ 560594 h 1069817"/>
                                                <a:gd name="T28" fmla="*/ 349178 w 1850059"/>
                                                <a:gd name="T29" fmla="*/ 528397 h 1069817"/>
                                                <a:gd name="T30" fmla="*/ 426452 w 1850059"/>
                                                <a:gd name="T31" fmla="*/ 489760 h 1069817"/>
                                                <a:gd name="T32" fmla="*/ 465088 w 1850059"/>
                                                <a:gd name="T33" fmla="*/ 431805 h 1069817"/>
                                                <a:gd name="T34" fmla="*/ 490846 w 1850059"/>
                                                <a:gd name="T35" fmla="*/ 354532 h 1069817"/>
                                                <a:gd name="T36" fmla="*/ 497285 w 1850059"/>
                                                <a:gd name="T37" fmla="*/ 431805 h 1069817"/>
                                                <a:gd name="T38" fmla="*/ 516604 w 1850059"/>
                                                <a:gd name="T39" fmla="*/ 476881 h 1069817"/>
                                                <a:gd name="T40" fmla="*/ 542362 w 1850059"/>
                                                <a:gd name="T41" fmla="*/ 592791 h 1069817"/>
                                                <a:gd name="T42" fmla="*/ 535922 w 1850059"/>
                                                <a:gd name="T43" fmla="*/ 689382 h 1069817"/>
                                                <a:gd name="T44" fmla="*/ 535922 w 1850059"/>
                                                <a:gd name="T45" fmla="*/ 747337 h 1069817"/>
                                                <a:gd name="T46" fmla="*/ 529483 w 1850059"/>
                                                <a:gd name="T47" fmla="*/ 798853 h 1069817"/>
                                                <a:gd name="T48" fmla="*/ 548801 w 1850059"/>
                                                <a:gd name="T49" fmla="*/ 856808 h 1069817"/>
                                                <a:gd name="T50" fmla="*/ 580998 w 1850059"/>
                                                <a:gd name="T51" fmla="*/ 934081 h 1069817"/>
                                                <a:gd name="T52" fmla="*/ 626074 w 1850059"/>
                                                <a:gd name="T53" fmla="*/ 985597 h 1069817"/>
                                                <a:gd name="T54" fmla="*/ 684029 w 1850059"/>
                                                <a:gd name="T55" fmla="*/ 1024233 h 1069817"/>
                                                <a:gd name="T56" fmla="*/ 761302 w 1850059"/>
                                                <a:gd name="T57" fmla="*/ 1062870 h 1069817"/>
                                                <a:gd name="T58" fmla="*/ 838576 w 1850059"/>
                                                <a:gd name="T59" fmla="*/ 1069309 h 1069817"/>
                                                <a:gd name="T60" fmla="*/ 1006001 w 1850059"/>
                                                <a:gd name="T61" fmla="*/ 1056430 h 1069817"/>
                                                <a:gd name="T62" fmla="*/ 1115471 w 1850059"/>
                                                <a:gd name="T63" fmla="*/ 1030673 h 1069817"/>
                                                <a:gd name="T64" fmla="*/ 1250700 w 1850059"/>
                                                <a:gd name="T65" fmla="*/ 1024233 h 1069817"/>
                                                <a:gd name="T66" fmla="*/ 1327973 w 1850059"/>
                                                <a:gd name="T67" fmla="*/ 1024233 h 1069817"/>
                                                <a:gd name="T68" fmla="*/ 1437443 w 1850059"/>
                                                <a:gd name="T69" fmla="*/ 1037112 h 1069817"/>
                                                <a:gd name="T70" fmla="*/ 1495398 w 1850059"/>
                                                <a:gd name="T71" fmla="*/ 1049991 h 1069817"/>
                                                <a:gd name="T72" fmla="*/ 1598429 w 1850059"/>
                                                <a:gd name="T73" fmla="*/ 1069309 h 1069817"/>
                                                <a:gd name="T74" fmla="*/ 1695021 w 1850059"/>
                                                <a:gd name="T75" fmla="*/ 1056430 h 1069817"/>
                                                <a:gd name="T76" fmla="*/ 1785173 w 1850059"/>
                                                <a:gd name="T77" fmla="*/ 1004915 h 1069817"/>
                                                <a:gd name="T78" fmla="*/ 1804491 w 1850059"/>
                                                <a:gd name="T79" fmla="*/ 934081 h 1069817"/>
                                                <a:gd name="T80" fmla="*/ 1830249 w 1850059"/>
                                                <a:gd name="T81" fmla="*/ 921202 h 1069817"/>
                                                <a:gd name="T82" fmla="*/ 1849567 w 1850059"/>
                                                <a:gd name="T83" fmla="*/ 850368 h 1069817"/>
                                                <a:gd name="T84" fmla="*/ 1843128 w 1850059"/>
                                                <a:gd name="T85" fmla="*/ 753777 h 1069817"/>
                                                <a:gd name="T86" fmla="*/ 1830249 w 1850059"/>
                                                <a:gd name="T87" fmla="*/ 702261 h 1069817"/>
                                                <a:gd name="T88" fmla="*/ 1804491 w 1850059"/>
                                                <a:gd name="T89" fmla="*/ 637867 h 1069817"/>
                                                <a:gd name="T90" fmla="*/ 1778733 w 1850059"/>
                                                <a:gd name="T91" fmla="*/ 586351 h 1069817"/>
                                                <a:gd name="T92" fmla="*/ 1727218 w 1850059"/>
                                                <a:gd name="T93" fmla="*/ 528397 h 1069817"/>
                                                <a:gd name="T94" fmla="*/ 1643505 w 1850059"/>
                                                <a:gd name="T95" fmla="*/ 489760 h 1069817"/>
                                                <a:gd name="T96" fmla="*/ 1521156 w 1850059"/>
                                                <a:gd name="T97" fmla="*/ 509078 h 1069817"/>
                                                <a:gd name="T98" fmla="*/ 1431004 w 1850059"/>
                                                <a:gd name="T99" fmla="*/ 534836 h 1069817"/>
                                                <a:gd name="T100" fmla="*/ 1321533 w 1850059"/>
                                                <a:gd name="T101" fmla="*/ 567033 h 1069817"/>
                                                <a:gd name="T102" fmla="*/ 1141229 w 1850059"/>
                                                <a:gd name="T103" fmla="*/ 554154 h 1069817"/>
                                                <a:gd name="T104" fmla="*/ 1089714 w 1850059"/>
                                                <a:gd name="T105" fmla="*/ 547715 h 1069817"/>
                                                <a:gd name="T106" fmla="*/ 909409 w 1850059"/>
                                                <a:gd name="T107" fmla="*/ 528397 h 1069817"/>
                                                <a:gd name="T108" fmla="*/ 845015 w 1850059"/>
                                                <a:gd name="T109" fmla="*/ 509078 h 1069817"/>
                                                <a:gd name="T110" fmla="*/ 767742 w 1850059"/>
                                                <a:gd name="T111" fmla="*/ 470442 h 1069817"/>
                                                <a:gd name="T112" fmla="*/ 709787 w 1850059"/>
                                                <a:gd name="T113" fmla="*/ 386729 h 1069817"/>
                                                <a:gd name="T114" fmla="*/ 658271 w 1850059"/>
                                                <a:gd name="T115" fmla="*/ 283698 h 1069817"/>
                                                <a:gd name="T116" fmla="*/ 619635 w 1850059"/>
                                                <a:gd name="T117" fmla="*/ 193546 h 1069817"/>
                                                <a:gd name="T118" fmla="*/ 580998 w 1850059"/>
                                                <a:gd name="T119" fmla="*/ 116273 h 1069817"/>
                                                <a:gd name="T120" fmla="*/ 561680 w 1850059"/>
                                                <a:gd name="T121" fmla="*/ 84075 h 1069817"/>
                                                <a:gd name="T122" fmla="*/ 497285 w 1850059"/>
                                                <a:gd name="T123" fmla="*/ 6802 h 1069817"/>
                                                <a:gd name="T124" fmla="*/ 368497 w 1850059"/>
                                                <a:gd name="T125" fmla="*/ 6802 h 1069817"/>
                                                <a:gd name="T126" fmla="*/ 420012 w 1850059"/>
                                                <a:gd name="T127" fmla="*/ 13242 h 1069817"/>
                                                <a:gd name="T128" fmla="*/ 0 60000 65536"/>
                                                <a:gd name="T129" fmla="*/ 0 60000 65536"/>
                                                <a:gd name="T130" fmla="*/ 0 60000 65536"/>
                                                <a:gd name="T131" fmla="*/ 0 60000 65536"/>
                                                <a:gd name="T132" fmla="*/ 0 60000 65536"/>
                                                <a:gd name="T133" fmla="*/ 0 60000 65536"/>
                                                <a:gd name="T134" fmla="*/ 0 60000 65536"/>
                                                <a:gd name="T135" fmla="*/ 0 60000 65536"/>
                                                <a:gd name="T136" fmla="*/ 0 60000 65536"/>
                                                <a:gd name="T137" fmla="*/ 0 60000 65536"/>
                                                <a:gd name="T138" fmla="*/ 0 60000 65536"/>
                                                <a:gd name="T139" fmla="*/ 0 60000 65536"/>
                                                <a:gd name="T140" fmla="*/ 0 60000 65536"/>
                                                <a:gd name="T141" fmla="*/ 0 60000 65536"/>
                                                <a:gd name="T142" fmla="*/ 0 60000 65536"/>
                                                <a:gd name="T143" fmla="*/ 0 60000 65536"/>
                                                <a:gd name="T144" fmla="*/ 0 60000 65536"/>
                                                <a:gd name="T145" fmla="*/ 0 60000 65536"/>
                                                <a:gd name="T146" fmla="*/ 0 60000 65536"/>
                                                <a:gd name="T147" fmla="*/ 0 60000 65536"/>
                                                <a:gd name="T148" fmla="*/ 0 60000 65536"/>
                                                <a:gd name="T149" fmla="*/ 0 60000 65536"/>
                                                <a:gd name="T150" fmla="*/ 0 60000 65536"/>
                                                <a:gd name="T151" fmla="*/ 0 60000 65536"/>
                                                <a:gd name="T152" fmla="*/ 0 60000 65536"/>
                                                <a:gd name="T153" fmla="*/ 0 60000 65536"/>
                                                <a:gd name="T154" fmla="*/ 0 60000 65536"/>
                                                <a:gd name="T155" fmla="*/ 0 60000 65536"/>
                                                <a:gd name="T156" fmla="*/ 0 60000 65536"/>
                                                <a:gd name="T157" fmla="*/ 0 60000 65536"/>
                                                <a:gd name="T158" fmla="*/ 0 60000 65536"/>
                                                <a:gd name="T159" fmla="*/ 0 60000 65536"/>
                                                <a:gd name="T160" fmla="*/ 0 60000 65536"/>
                                                <a:gd name="T161" fmla="*/ 0 60000 65536"/>
                                                <a:gd name="T162" fmla="*/ 0 60000 65536"/>
                                                <a:gd name="T163" fmla="*/ 0 60000 65536"/>
                                                <a:gd name="T164" fmla="*/ 0 60000 65536"/>
                                                <a:gd name="T165" fmla="*/ 0 60000 65536"/>
                                                <a:gd name="T166" fmla="*/ 0 60000 65536"/>
                                                <a:gd name="T167" fmla="*/ 0 60000 65536"/>
                                                <a:gd name="T168" fmla="*/ 0 60000 65536"/>
                                                <a:gd name="T169" fmla="*/ 0 60000 65536"/>
                                                <a:gd name="T170" fmla="*/ 0 60000 65536"/>
                                                <a:gd name="T171" fmla="*/ 0 60000 65536"/>
                                                <a:gd name="T172" fmla="*/ 0 60000 65536"/>
                                                <a:gd name="T173" fmla="*/ 0 60000 65536"/>
                                                <a:gd name="T174" fmla="*/ 0 60000 65536"/>
                                                <a:gd name="T175" fmla="*/ 0 60000 65536"/>
                                                <a:gd name="T176" fmla="*/ 0 60000 65536"/>
                                                <a:gd name="T177" fmla="*/ 0 60000 65536"/>
                                                <a:gd name="T178" fmla="*/ 0 60000 65536"/>
                                                <a:gd name="T179" fmla="*/ 0 60000 65536"/>
                                                <a:gd name="T180" fmla="*/ 0 60000 65536"/>
                                                <a:gd name="T181" fmla="*/ 0 60000 65536"/>
                                                <a:gd name="T182" fmla="*/ 0 60000 65536"/>
                                                <a:gd name="T183" fmla="*/ 0 60000 65536"/>
                                                <a:gd name="T184" fmla="*/ 0 60000 65536"/>
                                                <a:gd name="T185" fmla="*/ 0 60000 65536"/>
                                                <a:gd name="T186" fmla="*/ 0 60000 65536"/>
                                                <a:gd name="T187" fmla="*/ 0 60000 65536"/>
                                                <a:gd name="T188" fmla="*/ 0 60000 65536"/>
                                                <a:gd name="T189" fmla="*/ 0 60000 65536"/>
                                                <a:gd name="T190" fmla="*/ 0 60000 65536"/>
                                                <a:gd name="T191" fmla="*/ 0 60000 65536"/>
                                              </a:gdLst>
                                              <a:ahLst/>
                                              <a:cxnLst>
                                                <a:cxn ang="T128">
                                                  <a:pos x="T0" y="T1"/>
                                                </a:cxn>
                                                <a:cxn ang="T129">
                                                  <a:pos x="T2" y="T3"/>
                                                </a:cxn>
                                                <a:cxn ang="T130">
                                                  <a:pos x="T4" y="T5"/>
                                                </a:cxn>
                                                <a:cxn ang="T131">
                                                  <a:pos x="T6" y="T7"/>
                                                </a:cxn>
                                                <a:cxn ang="T132">
                                                  <a:pos x="T8" y="T9"/>
                                                </a:cxn>
                                                <a:cxn ang="T133">
                                                  <a:pos x="T10" y="T11"/>
                                                </a:cxn>
                                                <a:cxn ang="T134">
                                                  <a:pos x="T12" y="T13"/>
                                                </a:cxn>
                                                <a:cxn ang="T135">
                                                  <a:pos x="T14" y="T15"/>
                                                </a:cxn>
                                                <a:cxn ang="T136">
                                                  <a:pos x="T16" y="T17"/>
                                                </a:cxn>
                                                <a:cxn ang="T137">
                                                  <a:pos x="T18" y="T19"/>
                                                </a:cxn>
                                                <a:cxn ang="T138">
                                                  <a:pos x="T20" y="T21"/>
                                                </a:cxn>
                                                <a:cxn ang="T139">
                                                  <a:pos x="T22" y="T23"/>
                                                </a:cxn>
                                                <a:cxn ang="T140">
                                                  <a:pos x="T24" y="T25"/>
                                                </a:cxn>
                                                <a:cxn ang="T141">
                                                  <a:pos x="T26" y="T27"/>
                                                </a:cxn>
                                                <a:cxn ang="T142">
                                                  <a:pos x="T28" y="T29"/>
                                                </a:cxn>
                                                <a:cxn ang="T143">
                                                  <a:pos x="T30" y="T31"/>
                                                </a:cxn>
                                                <a:cxn ang="T144">
                                                  <a:pos x="T32" y="T33"/>
                                                </a:cxn>
                                                <a:cxn ang="T145">
                                                  <a:pos x="T34" y="T35"/>
                                                </a:cxn>
                                                <a:cxn ang="T146">
                                                  <a:pos x="T36" y="T37"/>
                                                </a:cxn>
                                                <a:cxn ang="T147">
                                                  <a:pos x="T38" y="T39"/>
                                                </a:cxn>
                                                <a:cxn ang="T148">
                                                  <a:pos x="T40" y="T41"/>
                                                </a:cxn>
                                                <a:cxn ang="T149">
                                                  <a:pos x="T42" y="T43"/>
                                                </a:cxn>
                                                <a:cxn ang="T150">
                                                  <a:pos x="T44" y="T45"/>
                                                </a:cxn>
                                                <a:cxn ang="T151">
                                                  <a:pos x="T46" y="T47"/>
                                                </a:cxn>
                                                <a:cxn ang="T152">
                                                  <a:pos x="T48" y="T49"/>
                                                </a:cxn>
                                                <a:cxn ang="T153">
                                                  <a:pos x="T50" y="T51"/>
                                                </a:cxn>
                                                <a:cxn ang="T154">
                                                  <a:pos x="T52" y="T53"/>
                                                </a:cxn>
                                                <a:cxn ang="T155">
                                                  <a:pos x="T54" y="T55"/>
                                                </a:cxn>
                                                <a:cxn ang="T156">
                                                  <a:pos x="T56" y="T57"/>
                                                </a:cxn>
                                                <a:cxn ang="T157">
                                                  <a:pos x="T58" y="T59"/>
                                                </a:cxn>
                                                <a:cxn ang="T158">
                                                  <a:pos x="T60" y="T61"/>
                                                </a:cxn>
                                                <a:cxn ang="T159">
                                                  <a:pos x="T62" y="T63"/>
                                                </a:cxn>
                                                <a:cxn ang="T160">
                                                  <a:pos x="T64" y="T65"/>
                                                </a:cxn>
                                                <a:cxn ang="T161">
                                                  <a:pos x="T66" y="T67"/>
                                                </a:cxn>
                                                <a:cxn ang="T162">
                                                  <a:pos x="T68" y="T69"/>
                                                </a:cxn>
                                                <a:cxn ang="T163">
                                                  <a:pos x="T70" y="T71"/>
                                                </a:cxn>
                                                <a:cxn ang="T164">
                                                  <a:pos x="T72" y="T73"/>
                                                </a:cxn>
                                                <a:cxn ang="T165">
                                                  <a:pos x="T74" y="T75"/>
                                                </a:cxn>
                                                <a:cxn ang="T166">
                                                  <a:pos x="T76" y="T77"/>
                                                </a:cxn>
                                                <a:cxn ang="T167">
                                                  <a:pos x="T78" y="T79"/>
                                                </a:cxn>
                                                <a:cxn ang="T168">
                                                  <a:pos x="T80" y="T81"/>
                                                </a:cxn>
                                                <a:cxn ang="T169">
                                                  <a:pos x="T82" y="T83"/>
                                                </a:cxn>
                                                <a:cxn ang="T170">
                                                  <a:pos x="T84" y="T85"/>
                                                </a:cxn>
                                                <a:cxn ang="T171">
                                                  <a:pos x="T86" y="T87"/>
                                                </a:cxn>
                                                <a:cxn ang="T172">
                                                  <a:pos x="T88" y="T89"/>
                                                </a:cxn>
                                                <a:cxn ang="T173">
                                                  <a:pos x="T90" y="T91"/>
                                                </a:cxn>
                                                <a:cxn ang="T174">
                                                  <a:pos x="T92" y="T93"/>
                                                </a:cxn>
                                                <a:cxn ang="T175">
                                                  <a:pos x="T94" y="T95"/>
                                                </a:cxn>
                                                <a:cxn ang="T176">
                                                  <a:pos x="T96" y="T97"/>
                                                </a:cxn>
                                                <a:cxn ang="T177">
                                                  <a:pos x="T98" y="T99"/>
                                                </a:cxn>
                                                <a:cxn ang="T178">
                                                  <a:pos x="T100" y="T101"/>
                                                </a:cxn>
                                                <a:cxn ang="T179">
                                                  <a:pos x="T102" y="T103"/>
                                                </a:cxn>
                                                <a:cxn ang="T180">
                                                  <a:pos x="T104" y="T105"/>
                                                </a:cxn>
                                                <a:cxn ang="T181">
                                                  <a:pos x="T106" y="T107"/>
                                                </a:cxn>
                                                <a:cxn ang="T182">
                                                  <a:pos x="T108" y="T109"/>
                                                </a:cxn>
                                                <a:cxn ang="T183">
                                                  <a:pos x="T110" y="T111"/>
                                                </a:cxn>
                                                <a:cxn ang="T184">
                                                  <a:pos x="T112" y="T113"/>
                                                </a:cxn>
                                                <a:cxn ang="T185">
                                                  <a:pos x="T114" y="T115"/>
                                                </a:cxn>
                                                <a:cxn ang="T186">
                                                  <a:pos x="T116" y="T117"/>
                                                </a:cxn>
                                                <a:cxn ang="T187">
                                                  <a:pos x="T118" y="T119"/>
                                                </a:cxn>
                                                <a:cxn ang="T188">
                                                  <a:pos x="T120" y="T121"/>
                                                </a:cxn>
                                                <a:cxn ang="T189">
                                                  <a:pos x="T122" y="T123"/>
                                                </a:cxn>
                                                <a:cxn ang="T190">
                                                  <a:pos x="T124" y="T125"/>
                                                </a:cxn>
                                                <a:cxn ang="T191">
                                                  <a:pos x="T126" y="T127"/>
                                                </a:cxn>
                                              </a:cxnLst>
                                              <a:rect l="0" t="0" r="r" b="b"/>
                                              <a:pathLst>
                                                <a:path w="1850059" h="1069817">
                                                  <a:moveTo>
                                                    <a:pt x="420012" y="13242"/>
                                                  </a:moveTo>
                                                  <a:cubicBezTo>
                                                    <a:pt x="417866" y="20755"/>
                                                    <a:pt x="379229" y="35780"/>
                                                    <a:pt x="355618" y="51878"/>
                                                  </a:cubicBezTo>
                                                  <a:cubicBezTo>
                                                    <a:pt x="332007" y="67976"/>
                                                    <a:pt x="298736" y="95881"/>
                                                    <a:pt x="278345" y="109833"/>
                                                  </a:cubicBezTo>
                                                  <a:cubicBezTo>
                                                    <a:pt x="257953" y="123785"/>
                                                    <a:pt x="257953" y="114126"/>
                                                    <a:pt x="233269" y="135591"/>
                                                  </a:cubicBezTo>
                                                  <a:cubicBezTo>
                                                    <a:pt x="208585" y="157056"/>
                                                    <a:pt x="155996" y="208571"/>
                                                    <a:pt x="130238" y="238622"/>
                                                  </a:cubicBezTo>
                                                  <a:cubicBezTo>
                                                    <a:pt x="104480" y="268673"/>
                                                    <a:pt x="92674" y="291211"/>
                                                    <a:pt x="78722" y="315895"/>
                                                  </a:cubicBezTo>
                                                  <a:cubicBezTo>
                                                    <a:pt x="64770" y="340579"/>
                                                    <a:pt x="58331" y="366338"/>
                                                    <a:pt x="46525" y="386729"/>
                                                  </a:cubicBezTo>
                                                  <a:cubicBezTo>
                                                    <a:pt x="34719" y="407120"/>
                                                    <a:pt x="15401" y="421072"/>
                                                    <a:pt x="7888" y="438244"/>
                                                  </a:cubicBezTo>
                                                  <a:cubicBezTo>
                                                    <a:pt x="375" y="455416"/>
                                                    <a:pt x="-1771" y="472588"/>
                                                    <a:pt x="1449" y="489760"/>
                                                  </a:cubicBezTo>
                                                  <a:cubicBezTo>
                                                    <a:pt x="4669" y="506932"/>
                                                    <a:pt x="16475" y="525177"/>
                                                    <a:pt x="27207" y="541275"/>
                                                  </a:cubicBezTo>
                                                  <a:cubicBezTo>
                                                    <a:pt x="37939" y="557374"/>
                                                    <a:pt x="54038" y="575619"/>
                                                    <a:pt x="65843" y="586351"/>
                                                  </a:cubicBezTo>
                                                  <a:cubicBezTo>
                                                    <a:pt x="77648" y="597083"/>
                                                    <a:pt x="86234" y="604597"/>
                                                    <a:pt x="98040" y="605670"/>
                                                  </a:cubicBezTo>
                                                  <a:cubicBezTo>
                                                    <a:pt x="109846" y="606743"/>
                                                    <a:pt x="111992" y="600304"/>
                                                    <a:pt x="136677" y="592791"/>
                                                  </a:cubicBezTo>
                                                  <a:cubicBezTo>
                                                    <a:pt x="161361" y="585278"/>
                                                    <a:pt x="246147" y="560594"/>
                                                    <a:pt x="246147" y="560594"/>
                                                  </a:cubicBezTo>
                                                  <a:cubicBezTo>
                                                    <a:pt x="281564" y="549862"/>
                                                    <a:pt x="319127" y="540203"/>
                                                    <a:pt x="349178" y="528397"/>
                                                  </a:cubicBezTo>
                                                  <a:cubicBezTo>
                                                    <a:pt x="379229" y="516591"/>
                                                    <a:pt x="407134" y="505859"/>
                                                    <a:pt x="426452" y="489760"/>
                                                  </a:cubicBezTo>
                                                  <a:cubicBezTo>
                                                    <a:pt x="445770" y="473661"/>
                                                    <a:pt x="454356" y="454343"/>
                                                    <a:pt x="465088" y="431805"/>
                                                  </a:cubicBezTo>
                                                  <a:cubicBezTo>
                                                    <a:pt x="475820" y="409267"/>
                                                    <a:pt x="485480" y="354532"/>
                                                    <a:pt x="490846" y="354532"/>
                                                  </a:cubicBezTo>
                                                  <a:cubicBezTo>
                                                    <a:pt x="496212" y="354532"/>
                                                    <a:pt x="492992" y="411414"/>
                                                    <a:pt x="497285" y="431805"/>
                                                  </a:cubicBezTo>
                                                  <a:cubicBezTo>
                                                    <a:pt x="501578" y="452196"/>
                                                    <a:pt x="509091" y="450050"/>
                                                    <a:pt x="516604" y="476881"/>
                                                  </a:cubicBezTo>
                                                  <a:cubicBezTo>
                                                    <a:pt x="524117" y="503712"/>
                                                    <a:pt x="539142" y="557374"/>
                                                    <a:pt x="542362" y="592791"/>
                                                  </a:cubicBezTo>
                                                  <a:cubicBezTo>
                                                    <a:pt x="545582" y="628208"/>
                                                    <a:pt x="536995" y="663624"/>
                                                    <a:pt x="535922" y="689382"/>
                                                  </a:cubicBezTo>
                                                  <a:cubicBezTo>
                                                    <a:pt x="534849" y="715140"/>
                                                    <a:pt x="536995" y="729092"/>
                                                    <a:pt x="535922" y="747337"/>
                                                  </a:cubicBezTo>
                                                  <a:cubicBezTo>
                                                    <a:pt x="534849" y="765582"/>
                                                    <a:pt x="527337" y="780608"/>
                                                    <a:pt x="529483" y="798853"/>
                                                  </a:cubicBezTo>
                                                  <a:cubicBezTo>
                                                    <a:pt x="531629" y="817098"/>
                                                    <a:pt x="540215" y="834270"/>
                                                    <a:pt x="548801" y="856808"/>
                                                  </a:cubicBezTo>
                                                  <a:cubicBezTo>
                                                    <a:pt x="557387" y="879346"/>
                                                    <a:pt x="568119" y="912616"/>
                                                    <a:pt x="580998" y="934081"/>
                                                  </a:cubicBezTo>
                                                  <a:cubicBezTo>
                                                    <a:pt x="593877" y="955546"/>
                                                    <a:pt x="608902" y="970572"/>
                                                    <a:pt x="626074" y="985597"/>
                                                  </a:cubicBezTo>
                                                  <a:cubicBezTo>
                                                    <a:pt x="643246" y="1000622"/>
                                                    <a:pt x="661491" y="1011354"/>
                                                    <a:pt x="684029" y="1024233"/>
                                                  </a:cubicBezTo>
                                                  <a:cubicBezTo>
                                                    <a:pt x="706567" y="1037112"/>
                                                    <a:pt x="735544" y="1055357"/>
                                                    <a:pt x="761302" y="1062870"/>
                                                  </a:cubicBezTo>
                                                  <a:cubicBezTo>
                                                    <a:pt x="787060" y="1070383"/>
                                                    <a:pt x="797793" y="1070382"/>
                                                    <a:pt x="838576" y="1069309"/>
                                                  </a:cubicBezTo>
                                                  <a:cubicBezTo>
                                                    <a:pt x="879359" y="1068236"/>
                                                    <a:pt x="959852" y="1062869"/>
                                                    <a:pt x="1006001" y="1056430"/>
                                                  </a:cubicBezTo>
                                                  <a:cubicBezTo>
                                                    <a:pt x="1052150" y="1049991"/>
                                                    <a:pt x="1074688" y="1036039"/>
                                                    <a:pt x="1115471" y="1030673"/>
                                                  </a:cubicBezTo>
                                                  <a:cubicBezTo>
                                                    <a:pt x="1156254" y="1025307"/>
                                                    <a:pt x="1215283" y="1025306"/>
                                                    <a:pt x="1250700" y="1024233"/>
                                                  </a:cubicBezTo>
                                                  <a:cubicBezTo>
                                                    <a:pt x="1286117" y="1023160"/>
                                                    <a:pt x="1296849" y="1022087"/>
                                                    <a:pt x="1327973" y="1024233"/>
                                                  </a:cubicBezTo>
                                                  <a:cubicBezTo>
                                                    <a:pt x="1359097" y="1026379"/>
                                                    <a:pt x="1409539" y="1032819"/>
                                                    <a:pt x="1437443" y="1037112"/>
                                                  </a:cubicBezTo>
                                                  <a:cubicBezTo>
                                                    <a:pt x="1465347" y="1041405"/>
                                                    <a:pt x="1468567" y="1044625"/>
                                                    <a:pt x="1495398" y="1049991"/>
                                                  </a:cubicBezTo>
                                                  <a:cubicBezTo>
                                                    <a:pt x="1522229" y="1055357"/>
                                                    <a:pt x="1565159" y="1068236"/>
                                                    <a:pt x="1598429" y="1069309"/>
                                                  </a:cubicBezTo>
                                                  <a:cubicBezTo>
                                                    <a:pt x="1631700" y="1070382"/>
                                                    <a:pt x="1663897" y="1067162"/>
                                                    <a:pt x="1695021" y="1056430"/>
                                                  </a:cubicBezTo>
                                                  <a:cubicBezTo>
                                                    <a:pt x="1726145" y="1045698"/>
                                                    <a:pt x="1766928" y="1025306"/>
                                                    <a:pt x="1785173" y="1004915"/>
                                                  </a:cubicBezTo>
                                                  <a:cubicBezTo>
                                                    <a:pt x="1803418" y="984524"/>
                                                    <a:pt x="1796978" y="948033"/>
                                                    <a:pt x="1804491" y="934081"/>
                                                  </a:cubicBezTo>
                                                  <a:cubicBezTo>
                                                    <a:pt x="1812004" y="920129"/>
                                                    <a:pt x="1822736" y="935154"/>
                                                    <a:pt x="1830249" y="921202"/>
                                                  </a:cubicBezTo>
                                                  <a:cubicBezTo>
                                                    <a:pt x="1837762" y="907250"/>
                                                    <a:pt x="1847421" y="878272"/>
                                                    <a:pt x="1849567" y="850368"/>
                                                  </a:cubicBezTo>
                                                  <a:cubicBezTo>
                                                    <a:pt x="1851713" y="822464"/>
                                                    <a:pt x="1846348" y="778462"/>
                                                    <a:pt x="1843128" y="753777"/>
                                                  </a:cubicBezTo>
                                                  <a:cubicBezTo>
                                                    <a:pt x="1839908" y="729093"/>
                                                    <a:pt x="1836688" y="721579"/>
                                                    <a:pt x="1830249" y="702261"/>
                                                  </a:cubicBezTo>
                                                  <a:cubicBezTo>
                                                    <a:pt x="1823810" y="682943"/>
                                                    <a:pt x="1813077" y="657185"/>
                                                    <a:pt x="1804491" y="637867"/>
                                                  </a:cubicBezTo>
                                                  <a:cubicBezTo>
                                                    <a:pt x="1795905" y="618549"/>
                                                    <a:pt x="1791612" y="604596"/>
                                                    <a:pt x="1778733" y="586351"/>
                                                  </a:cubicBezTo>
                                                  <a:cubicBezTo>
                                                    <a:pt x="1765854" y="568106"/>
                                                    <a:pt x="1749756" y="544495"/>
                                                    <a:pt x="1727218" y="528397"/>
                                                  </a:cubicBezTo>
                                                  <a:cubicBezTo>
                                                    <a:pt x="1704680" y="512299"/>
                                                    <a:pt x="1677849" y="492980"/>
                                                    <a:pt x="1643505" y="489760"/>
                                                  </a:cubicBezTo>
                                                  <a:cubicBezTo>
                                                    <a:pt x="1609161" y="486540"/>
                                                    <a:pt x="1556573" y="501565"/>
                                                    <a:pt x="1521156" y="509078"/>
                                                  </a:cubicBezTo>
                                                  <a:cubicBezTo>
                                                    <a:pt x="1485739" y="516591"/>
                                                    <a:pt x="1431004" y="534836"/>
                                                    <a:pt x="1431004" y="534836"/>
                                                  </a:cubicBezTo>
                                                  <a:cubicBezTo>
                                                    <a:pt x="1397734" y="544495"/>
                                                    <a:pt x="1369829" y="563813"/>
                                                    <a:pt x="1321533" y="567033"/>
                                                  </a:cubicBezTo>
                                                  <a:lnTo>
                                                    <a:pt x="1141229" y="554154"/>
                                                  </a:lnTo>
                                                  <a:cubicBezTo>
                                                    <a:pt x="1102593" y="550934"/>
                                                    <a:pt x="1089714" y="547715"/>
                                                    <a:pt x="1089714" y="547715"/>
                                                  </a:cubicBezTo>
                                                  <a:cubicBezTo>
                                                    <a:pt x="1051077" y="543422"/>
                                                    <a:pt x="950192" y="534837"/>
                                                    <a:pt x="909409" y="528397"/>
                                                  </a:cubicBezTo>
                                                  <a:cubicBezTo>
                                                    <a:pt x="868626" y="521957"/>
                                                    <a:pt x="868626" y="518737"/>
                                                    <a:pt x="845015" y="509078"/>
                                                  </a:cubicBezTo>
                                                  <a:cubicBezTo>
                                                    <a:pt x="821404" y="499419"/>
                                                    <a:pt x="790280" y="490834"/>
                                                    <a:pt x="767742" y="470442"/>
                                                  </a:cubicBezTo>
                                                  <a:cubicBezTo>
                                                    <a:pt x="745204" y="450050"/>
                                                    <a:pt x="728032" y="417853"/>
                                                    <a:pt x="709787" y="386729"/>
                                                  </a:cubicBezTo>
                                                  <a:cubicBezTo>
                                                    <a:pt x="691542" y="355605"/>
                                                    <a:pt x="673296" y="315895"/>
                                                    <a:pt x="658271" y="283698"/>
                                                  </a:cubicBezTo>
                                                  <a:cubicBezTo>
                                                    <a:pt x="643246" y="251501"/>
                                                    <a:pt x="632514" y="221450"/>
                                                    <a:pt x="619635" y="193546"/>
                                                  </a:cubicBezTo>
                                                  <a:cubicBezTo>
                                                    <a:pt x="606756" y="165642"/>
                                                    <a:pt x="590657" y="134518"/>
                                                    <a:pt x="580998" y="116273"/>
                                                  </a:cubicBezTo>
                                                  <a:cubicBezTo>
                                                    <a:pt x="571339" y="98028"/>
                                                    <a:pt x="575632" y="102320"/>
                                                    <a:pt x="561680" y="84075"/>
                                                  </a:cubicBezTo>
                                                  <a:cubicBezTo>
                                                    <a:pt x="547728" y="65830"/>
                                                    <a:pt x="529482" y="19681"/>
                                                    <a:pt x="497285" y="6802"/>
                                                  </a:cubicBezTo>
                                                  <a:cubicBezTo>
                                                    <a:pt x="465088" y="-6077"/>
                                                    <a:pt x="382449" y="2509"/>
                                                    <a:pt x="368497" y="6802"/>
                                                  </a:cubicBezTo>
                                                  <a:cubicBezTo>
                                                    <a:pt x="354545" y="11095"/>
                                                    <a:pt x="422158" y="5729"/>
                                                    <a:pt x="420012" y="13242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 flip="none" rotWithShape="1">
                                              <a:gsLst>
                                                <a:gs pos="0">
                                                  <a:srgbClr val="562100"/>
                                                </a:gs>
                                                <a:gs pos="50000">
                                                  <a:srgbClr val="7F3400"/>
                                                </a:gs>
                                                <a:gs pos="100000">
                                                  <a:srgbClr val="983F02"/>
                                                </a:gs>
                                              </a:gsLst>
                                              <a:lin ang="13500000" scaled="1"/>
                                              <a:tileRect/>
                                            </a:gradFill>
                                            <a:ln w="12700">
                                              <a:solidFill>
                                                <a:srgbClr val="672F09"/>
                                              </a:solidFill>
                                              <a:miter lim="800000"/>
                                              <a:headEnd/>
                                              <a:tailEnd/>
                                            </a:ln>
                                          </p:spPr>
                                          <p:txBody>
                                            <a:bodyPr rot="0" vert="horz" wrap="square" lIns="91440" tIns="45720" rIns="91440" bIns="45720" anchor="ctr" anchorCtr="0" upright="1"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  <p:grpSp>
                                          <p:nvGrpSpPr>
                                            <p:cNvPr id="520" name="Group 519"/>
                                            <p:cNvGrpSpPr>
                                              <a:grpSpLocks/>
                                            </p:cNvGrpSpPr>
                                            <p:nvPr/>
                                          </p:nvGrpSpPr>
                                          <p:grpSpPr bwMode="auto">
                                            <a:xfrm>
                                              <a:off x="1481" y="0"/>
                                              <a:ext cx="4687" cy="2572"/>
                                              <a:chOff x="0" y="0"/>
                                              <a:chExt cx="468742" cy="257149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521" name="Group 520"/>
                                              <p:cNvGrpSpPr>
                                                <a:grpSpLocks/>
                                              </p:cNvGrpSpPr>
                                              <p:nvPr/>
                                            </p:nvGrpSpPr>
                                            <p:grpSpPr bwMode="auto">
                                              <a:xfrm>
                                                <a:off x="0" y="0"/>
                                                <a:ext cx="430105" cy="205633"/>
                                                <a:chOff x="0" y="0"/>
                                                <a:chExt cx="430105" cy="205633"/>
                                              </a:xfrm>
                                            </p:grpSpPr>
                                            <p:sp>
                                              <p:nvSpPr>
                                                <p:cNvPr id="528" name="Freeform 527"/>
                                                <p:cNvSpPr>
                                                  <a:spLocks/>
                                                </p:cNvSpPr>
                                                <p:nvPr/>
                                              </p:nvSpPr>
                                              <p:spPr bwMode="auto">
                                                <a:xfrm rot="9615016" flipV="1">
                                                  <a:off x="115910" y="0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T0" fmla="*/ 102861 w 230483"/>
                                                    <a:gd name="T1" fmla="*/ 6488 h 122425"/>
                                                    <a:gd name="T2" fmla="*/ 19370 w 230483"/>
                                                    <a:gd name="T3" fmla="*/ 38552 h 122425"/>
                                                    <a:gd name="T4" fmla="*/ 12948 w 230483"/>
                                                    <a:gd name="T5" fmla="*/ 57791 h 122425"/>
                                                    <a:gd name="T6" fmla="*/ 104 w 230483"/>
                                                    <a:gd name="T7" fmla="*/ 89856 h 122425"/>
                                                    <a:gd name="T8" fmla="*/ 6526 w 230483"/>
                                                    <a:gd name="T9" fmla="*/ 121920 h 122425"/>
                                                    <a:gd name="T10" fmla="*/ 6526 w 230483"/>
                                                    <a:gd name="T11" fmla="*/ 121920 h 122425"/>
                                                    <a:gd name="T12" fmla="*/ 70748 w 230483"/>
                                                    <a:gd name="T13" fmla="*/ 109094 h 122425"/>
                                                    <a:gd name="T14" fmla="*/ 96438 w 230483"/>
                                                    <a:gd name="T15" fmla="*/ 77030 h 122425"/>
                                                    <a:gd name="T16" fmla="*/ 224884 w 230483"/>
                                                    <a:gd name="T17" fmla="*/ 19314 h 122425"/>
                                                    <a:gd name="T18" fmla="*/ 205618 w 230483"/>
                                                    <a:gd name="T19" fmla="*/ 12901 h 122425"/>
                                                    <a:gd name="T20" fmla="*/ 167083 w 230483"/>
                                                    <a:gd name="T21" fmla="*/ 75 h 122425"/>
                                                    <a:gd name="T22" fmla="*/ 102861 w 230483"/>
                                                    <a:gd name="T23" fmla="*/ 6488 h 122425"/>
                                                    <a:gd name="T24" fmla="*/ 0 60000 65536"/>
                                                    <a:gd name="T25" fmla="*/ 0 60000 65536"/>
                                                    <a:gd name="T26" fmla="*/ 0 60000 65536"/>
                                                    <a:gd name="T27" fmla="*/ 0 60000 65536"/>
                                                    <a:gd name="T28" fmla="*/ 0 60000 65536"/>
                                                    <a:gd name="T29" fmla="*/ 0 60000 65536"/>
                                                    <a:gd name="T30" fmla="*/ 0 60000 65536"/>
                                                    <a:gd name="T31" fmla="*/ 0 60000 65536"/>
                                                    <a:gd name="T32" fmla="*/ 0 60000 65536"/>
                                                    <a:gd name="T33" fmla="*/ 0 60000 65536"/>
                                                    <a:gd name="T34" fmla="*/ 0 60000 65536"/>
                                                    <a:gd name="T35" fmla="*/ 0 60000 65536"/>
                                                  </a:gdLst>
                                                  <a:ahLst/>
                                                  <a:cxnLst>
                                                    <a:cxn ang="T24">
                                                      <a:pos x="T0" y="T1"/>
                                                    </a:cxn>
                                                    <a:cxn ang="T25">
                                                      <a:pos x="T2" y="T3"/>
                                                    </a:cxn>
                                                    <a:cxn ang="T26">
                                                      <a:pos x="T4" y="T5"/>
                                                    </a:cxn>
                                                    <a:cxn ang="T27">
                                                      <a:pos x="T6" y="T7"/>
                                                    </a:cxn>
                                                    <a:cxn ang="T28">
                                                      <a:pos x="T8" y="T9"/>
                                                    </a:cxn>
                                                    <a:cxn ang="T29">
                                                      <a:pos x="T10" y="T11"/>
                                                    </a:cxn>
                                                    <a:cxn ang="T30">
                                                      <a:pos x="T12" y="T13"/>
                                                    </a:cxn>
                                                    <a:cxn ang="T31">
                                                      <a:pos x="T14" y="T15"/>
                                                    </a:cxn>
                                                    <a:cxn ang="T32">
                                                      <a:pos x="T16" y="T17"/>
                                                    </a:cxn>
                                                    <a:cxn ang="T33">
                                                      <a:pos x="T18" y="T19"/>
                                                    </a:cxn>
                                                    <a:cxn ang="T34">
                                                      <a:pos x="T20" y="T21"/>
                                                    </a:cxn>
                                                    <a:cxn ang="T35">
                                                      <a:pos x="T22" y="T23"/>
                                                    </a:cxn>
                                                  </a:cxnLst>
                                                  <a:rect l="0" t="0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>
                                                  <a:solidFill>
                                                    <a:sysClr val="windowText" lastClr="000000">
                                                      <a:lumMod val="100000"/>
                                                      <a:lumOff val="0"/>
                                                    </a:sysClr>
                                                  </a:solidFill>
                                                  <a:miter lim="800000"/>
                                                  <a:headEnd/>
                                                  <a:tailEnd/>
                                                </a:ln>
                                              </p:spPr>
                                              <p:txBody>
                                                <a:bodyPr rot="0" vert="horz" wrap="square" lIns="91440" tIns="45720" rIns="91440" bIns="45720" anchor="ctr" anchorCtr="0" upright="1"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grpSp>
                                              <p:nvGrpSpPr>
                                                <p:cNvPr id="529" name="Group 528"/>
                                                <p:cNvGrpSpPr>
                                                  <a:grpSpLocks/>
                                                </p:cNvGrpSpPr>
                                                <p:nvPr/>
                                              </p:nvGrpSpPr>
                                              <p:grpSpPr bwMode="auto">
                                                <a:xfrm>
                                                  <a:off x="0" y="0"/>
                                                  <a:ext cx="429492" cy="205633"/>
                                                  <a:chOff x="0" y="0"/>
                                                  <a:chExt cx="429492" cy="205633"/>
                                                </a:xfrm>
                                              </p:grpSpPr>
                                              <p:sp>
                                                <p:nvSpPr>
                                                  <p:cNvPr id="531" name="Freeform 530"/>
                                                  <p:cNvSpPr>
                                                    <a:spLocks/>
                                                  </p:cNvSpPr>
                                                  <p:nvPr/>
                                                </p:nvSpPr>
                                                <p:spPr bwMode="auto">
                                                  <a:xfrm rot="8924609" flipV="1">
                                                    <a:off x="0" y="83713"/>
                                                    <a:ext cx="229870" cy="121920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T0" fmla="*/ 102861 w 230483"/>
                                                      <a:gd name="T1" fmla="*/ 6488 h 122425"/>
                                                      <a:gd name="T2" fmla="*/ 19370 w 230483"/>
                                                      <a:gd name="T3" fmla="*/ 38552 h 122425"/>
                                                      <a:gd name="T4" fmla="*/ 12948 w 230483"/>
                                                      <a:gd name="T5" fmla="*/ 57791 h 122425"/>
                                                      <a:gd name="T6" fmla="*/ 104 w 230483"/>
                                                      <a:gd name="T7" fmla="*/ 89856 h 122425"/>
                                                      <a:gd name="T8" fmla="*/ 6526 w 230483"/>
                                                      <a:gd name="T9" fmla="*/ 121920 h 122425"/>
                                                      <a:gd name="T10" fmla="*/ 6526 w 230483"/>
                                                      <a:gd name="T11" fmla="*/ 121920 h 122425"/>
                                                      <a:gd name="T12" fmla="*/ 70748 w 230483"/>
                                                      <a:gd name="T13" fmla="*/ 109094 h 122425"/>
                                                      <a:gd name="T14" fmla="*/ 96438 w 230483"/>
                                                      <a:gd name="T15" fmla="*/ 77030 h 122425"/>
                                                      <a:gd name="T16" fmla="*/ 224884 w 230483"/>
                                                      <a:gd name="T17" fmla="*/ 19314 h 122425"/>
                                                      <a:gd name="T18" fmla="*/ 205618 w 230483"/>
                                                      <a:gd name="T19" fmla="*/ 12901 h 122425"/>
                                                      <a:gd name="T20" fmla="*/ 167083 w 230483"/>
                                                      <a:gd name="T21" fmla="*/ 75 h 122425"/>
                                                      <a:gd name="T22" fmla="*/ 102861 w 230483"/>
                                                      <a:gd name="T23" fmla="*/ 6488 h 122425"/>
                                                      <a:gd name="T24" fmla="*/ 0 60000 65536"/>
                                                      <a:gd name="T25" fmla="*/ 0 60000 65536"/>
                                                      <a:gd name="T26" fmla="*/ 0 60000 65536"/>
                                                      <a:gd name="T27" fmla="*/ 0 60000 65536"/>
                                                      <a:gd name="T28" fmla="*/ 0 60000 65536"/>
                                                      <a:gd name="T29" fmla="*/ 0 60000 65536"/>
                                                      <a:gd name="T30" fmla="*/ 0 60000 65536"/>
                                                      <a:gd name="T31" fmla="*/ 0 60000 65536"/>
                                                      <a:gd name="T32" fmla="*/ 0 60000 65536"/>
                                                      <a:gd name="T33" fmla="*/ 0 60000 65536"/>
                                                      <a:gd name="T34" fmla="*/ 0 60000 65536"/>
                                                      <a:gd name="T35" fmla="*/ 0 60000 65536"/>
                                                    </a:gdLst>
                                                    <a:ahLst/>
                                                    <a:cxnLst>
                                                      <a:cxn ang="T24">
                                                        <a:pos x="T0" y="T1"/>
                                                      </a:cxn>
                                                      <a:cxn ang="T25">
                                                        <a:pos x="T2" y="T3"/>
                                                      </a:cxn>
                                                      <a:cxn ang="T26">
                                                        <a:pos x="T4" y="T5"/>
                                                      </a:cxn>
                                                      <a:cxn ang="T27">
                                                        <a:pos x="T6" y="T7"/>
                                                      </a:cxn>
                                                      <a:cxn ang="T28">
                                                        <a:pos x="T8" y="T9"/>
                                                      </a:cxn>
                                                      <a:cxn ang="T29">
                                                        <a:pos x="T10" y="T11"/>
                                                      </a:cxn>
                                                      <a:cxn ang="T30">
                                                        <a:pos x="T12" y="T13"/>
                                                      </a:cxn>
                                                      <a:cxn ang="T31">
                                                        <a:pos x="T14" y="T15"/>
                                                      </a:cxn>
                                                      <a:cxn ang="T32">
                                                        <a:pos x="T16" y="T17"/>
                                                      </a:cxn>
                                                      <a:cxn ang="T33">
                                                        <a:pos x="T18" y="T19"/>
                                                      </a:cxn>
                                                      <a:cxn ang="T34">
                                                        <a:pos x="T20" y="T21"/>
                                                      </a:cxn>
                                                      <a:cxn ang="T35">
                                                        <a:pos x="T22" y="T23"/>
                                                      </a:cxn>
                                                    </a:cxnLst>
                                                    <a:rect l="0" t="0" r="r" b="b"/>
                                                    <a:pathLst>
                                                      <a:path w="230483" h="122425">
                                                        <a:moveTo>
                                                          <a:pt x="103135" y="6515"/>
                                                        </a:moveTo>
                                                        <a:cubicBezTo>
                                                          <a:pt x="78450" y="12955"/>
                                                          <a:pt x="19422" y="38712"/>
                                                          <a:pt x="19422" y="38712"/>
                                                        </a:cubicBezTo>
                                                        <a:cubicBezTo>
                                                          <a:pt x="4397" y="47298"/>
                                                          <a:pt x="16203" y="49444"/>
                                                          <a:pt x="12983" y="58030"/>
                                                        </a:cubicBezTo>
                                                        <a:cubicBezTo>
                                                          <a:pt x="9763" y="66616"/>
                                                          <a:pt x="104" y="90228"/>
                                                          <a:pt x="104" y="90228"/>
                                                        </a:cubicBezTo>
                                                        <a:cubicBezTo>
                                                          <a:pt x="-969" y="100961"/>
                                                          <a:pt x="6543" y="122425"/>
                                                          <a:pt x="6543" y="122425"/>
                                                        </a:cubicBezTo>
                                                        <a:lnTo>
                                                          <a:pt x="6543" y="122425"/>
                                                        </a:lnTo>
                                                        <a:cubicBezTo>
                                                          <a:pt x="17275" y="120279"/>
                                                          <a:pt x="55912" y="117059"/>
                                                          <a:pt x="70937" y="109546"/>
                                                        </a:cubicBezTo>
                                                        <a:cubicBezTo>
                                                          <a:pt x="85962" y="102033"/>
                                                          <a:pt x="70937" y="92374"/>
                                                          <a:pt x="96695" y="77349"/>
                                                        </a:cubicBezTo>
                                                        <a:cubicBezTo>
                                                          <a:pt x="122453" y="62324"/>
                                                          <a:pt x="225484" y="19394"/>
                                                          <a:pt x="225484" y="19394"/>
                                                        </a:cubicBezTo>
                                                        <a:cubicBezTo>
                                                          <a:pt x="243729" y="8662"/>
                                                          <a:pt x="206166" y="12954"/>
                                                          <a:pt x="206166" y="12954"/>
                                                        </a:cubicBezTo>
                                                        <a:cubicBezTo>
                                                          <a:pt x="196507" y="9734"/>
                                                          <a:pt x="182554" y="-998"/>
                                                          <a:pt x="167529" y="75"/>
                                                        </a:cubicBezTo>
                                                        <a:cubicBezTo>
                                                          <a:pt x="152504" y="1148"/>
                                                          <a:pt x="127820" y="75"/>
                                                          <a:pt x="103135" y="6515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BA6D4E"/>
                                                  </a:solidFill>
                                                  <a:ln w="12700">
                                                    <a:solidFill>
                                                      <a:srgbClr val="672F09"/>
                                                    </a:solidFill>
                                                    <a:miter lim="800000"/>
                                                    <a:headEnd/>
                                                    <a:tailEnd/>
                                                  </a:ln>
                                                </p:spPr>
                                                <p:txBody>
                                                  <a:bodyPr rot="0" vert="horz" wrap="square" lIns="91440" tIns="45720" rIns="91440" bIns="45720" anchor="ctr" anchorCtr="0" upright="1"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  <p:sp>
                                                <p:nvSpPr>
                                                  <p:cNvPr id="532" name="Freeform 531"/>
                                                  <p:cNvSpPr>
                                                    <a:spLocks/>
                                                  </p:cNvSpPr>
                                                  <p:nvPr/>
                                                </p:nvSpPr>
                                                <p:spPr bwMode="auto">
                                                  <a:xfrm rot="13067983" flipV="1">
                                                    <a:off x="199622" y="0"/>
                                                    <a:ext cx="229870" cy="121920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T0" fmla="*/ 102861 w 230483"/>
                                                      <a:gd name="T1" fmla="*/ 6488 h 122425"/>
                                                      <a:gd name="T2" fmla="*/ 19370 w 230483"/>
                                                      <a:gd name="T3" fmla="*/ 38552 h 122425"/>
                                                      <a:gd name="T4" fmla="*/ 12948 w 230483"/>
                                                      <a:gd name="T5" fmla="*/ 57791 h 122425"/>
                                                      <a:gd name="T6" fmla="*/ 104 w 230483"/>
                                                      <a:gd name="T7" fmla="*/ 89856 h 122425"/>
                                                      <a:gd name="T8" fmla="*/ 6526 w 230483"/>
                                                      <a:gd name="T9" fmla="*/ 121920 h 122425"/>
                                                      <a:gd name="T10" fmla="*/ 6526 w 230483"/>
                                                      <a:gd name="T11" fmla="*/ 121920 h 122425"/>
                                                      <a:gd name="T12" fmla="*/ 70748 w 230483"/>
                                                      <a:gd name="T13" fmla="*/ 109094 h 122425"/>
                                                      <a:gd name="T14" fmla="*/ 96438 w 230483"/>
                                                      <a:gd name="T15" fmla="*/ 77030 h 122425"/>
                                                      <a:gd name="T16" fmla="*/ 224884 w 230483"/>
                                                      <a:gd name="T17" fmla="*/ 19314 h 122425"/>
                                                      <a:gd name="T18" fmla="*/ 205618 w 230483"/>
                                                      <a:gd name="T19" fmla="*/ 12901 h 122425"/>
                                                      <a:gd name="T20" fmla="*/ 167083 w 230483"/>
                                                      <a:gd name="T21" fmla="*/ 75 h 122425"/>
                                                      <a:gd name="T22" fmla="*/ 102861 w 230483"/>
                                                      <a:gd name="T23" fmla="*/ 6488 h 122425"/>
                                                      <a:gd name="T24" fmla="*/ 0 60000 65536"/>
                                                      <a:gd name="T25" fmla="*/ 0 60000 65536"/>
                                                      <a:gd name="T26" fmla="*/ 0 60000 65536"/>
                                                      <a:gd name="T27" fmla="*/ 0 60000 65536"/>
                                                      <a:gd name="T28" fmla="*/ 0 60000 65536"/>
                                                      <a:gd name="T29" fmla="*/ 0 60000 65536"/>
                                                      <a:gd name="T30" fmla="*/ 0 60000 65536"/>
                                                      <a:gd name="T31" fmla="*/ 0 60000 65536"/>
                                                      <a:gd name="T32" fmla="*/ 0 60000 65536"/>
                                                      <a:gd name="T33" fmla="*/ 0 60000 65536"/>
                                                      <a:gd name="T34" fmla="*/ 0 60000 65536"/>
                                                      <a:gd name="T35" fmla="*/ 0 60000 65536"/>
                                                    </a:gdLst>
                                                    <a:ahLst/>
                                                    <a:cxnLst>
                                                      <a:cxn ang="T24">
                                                        <a:pos x="T0" y="T1"/>
                                                      </a:cxn>
                                                      <a:cxn ang="T25">
                                                        <a:pos x="T2" y="T3"/>
                                                      </a:cxn>
                                                      <a:cxn ang="T26">
                                                        <a:pos x="T4" y="T5"/>
                                                      </a:cxn>
                                                      <a:cxn ang="T27">
                                                        <a:pos x="T6" y="T7"/>
                                                      </a:cxn>
                                                      <a:cxn ang="T28">
                                                        <a:pos x="T8" y="T9"/>
                                                      </a:cxn>
                                                      <a:cxn ang="T29">
                                                        <a:pos x="T10" y="T11"/>
                                                      </a:cxn>
                                                      <a:cxn ang="T30">
                                                        <a:pos x="T12" y="T13"/>
                                                      </a:cxn>
                                                      <a:cxn ang="T31">
                                                        <a:pos x="T14" y="T15"/>
                                                      </a:cxn>
                                                      <a:cxn ang="T32">
                                                        <a:pos x="T16" y="T17"/>
                                                      </a:cxn>
                                                      <a:cxn ang="T33">
                                                        <a:pos x="T18" y="T19"/>
                                                      </a:cxn>
                                                      <a:cxn ang="T34">
                                                        <a:pos x="T20" y="T21"/>
                                                      </a:cxn>
                                                      <a:cxn ang="T35">
                                                        <a:pos x="T22" y="T23"/>
                                                      </a:cxn>
                                                    </a:cxnLst>
                                                    <a:rect l="0" t="0" r="r" b="b"/>
                                                    <a:pathLst>
                                                      <a:path w="230483" h="122425">
                                                        <a:moveTo>
                                                          <a:pt x="103135" y="6515"/>
                                                        </a:moveTo>
                                                        <a:cubicBezTo>
                                                          <a:pt x="78450" y="12955"/>
                                                          <a:pt x="19422" y="38712"/>
                                                          <a:pt x="19422" y="38712"/>
                                                        </a:cubicBezTo>
                                                        <a:cubicBezTo>
                                                          <a:pt x="4397" y="47298"/>
                                                          <a:pt x="16203" y="49444"/>
                                                          <a:pt x="12983" y="58030"/>
                                                        </a:cubicBezTo>
                                                        <a:cubicBezTo>
                                                          <a:pt x="9763" y="66616"/>
                                                          <a:pt x="104" y="90228"/>
                                                          <a:pt x="104" y="90228"/>
                                                        </a:cubicBezTo>
                                                        <a:cubicBezTo>
                                                          <a:pt x="-969" y="100961"/>
                                                          <a:pt x="6543" y="122425"/>
                                                          <a:pt x="6543" y="122425"/>
                                                        </a:cubicBezTo>
                                                        <a:lnTo>
                                                          <a:pt x="6543" y="122425"/>
                                                        </a:lnTo>
                                                        <a:cubicBezTo>
                                                          <a:pt x="17275" y="120279"/>
                                                          <a:pt x="55912" y="117059"/>
                                                          <a:pt x="70937" y="109546"/>
                                                        </a:cubicBezTo>
                                                        <a:cubicBezTo>
                                                          <a:pt x="85962" y="102033"/>
                                                          <a:pt x="70937" y="92374"/>
                                                          <a:pt x="96695" y="77349"/>
                                                        </a:cubicBezTo>
                                                        <a:cubicBezTo>
                                                          <a:pt x="122453" y="62324"/>
                                                          <a:pt x="225484" y="19394"/>
                                                          <a:pt x="225484" y="19394"/>
                                                        </a:cubicBezTo>
                                                        <a:cubicBezTo>
                                                          <a:pt x="243729" y="8662"/>
                                                          <a:pt x="206166" y="12954"/>
                                                          <a:pt x="206166" y="12954"/>
                                                        </a:cubicBezTo>
                                                        <a:cubicBezTo>
                                                          <a:pt x="196507" y="9734"/>
                                                          <a:pt x="182554" y="-998"/>
                                                          <a:pt x="167529" y="75"/>
                                                        </a:cubicBezTo>
                                                        <a:cubicBezTo>
                                                          <a:pt x="152504" y="1148"/>
                                                          <a:pt x="127820" y="75"/>
                                                          <a:pt x="103135" y="6515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BA6D4E"/>
                                                  </a:solidFill>
                                                  <a:ln w="12700">
                                                    <a:solidFill>
                                                      <a:srgbClr val="672F09"/>
                                                    </a:solidFill>
                                                    <a:miter lim="800000"/>
                                                    <a:headEnd/>
                                                    <a:tailEnd/>
                                                  </a:ln>
                                                </p:spPr>
                                                <p:txBody>
                                                  <a:bodyPr rot="0" vert="horz" wrap="square" lIns="91440" tIns="45720" rIns="91440" bIns="45720" anchor="ctr" anchorCtr="0" upright="1"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530" name="Freeform 529"/>
                                                <p:cNvSpPr>
                                                  <a:spLocks/>
                                                </p:cNvSpPr>
                                                <p:nvPr/>
                                              </p:nvSpPr>
                                              <p:spPr bwMode="auto">
                                                <a:xfrm rot="9615134" flipV="1">
                                                  <a:off x="199622" y="45076"/>
                                                  <a:ext cx="230483" cy="122425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T0" fmla="*/ 103135 w 230483"/>
                                                    <a:gd name="T1" fmla="*/ 6515 h 122425"/>
                                                    <a:gd name="T2" fmla="*/ 19422 w 230483"/>
                                                    <a:gd name="T3" fmla="*/ 38712 h 122425"/>
                                                    <a:gd name="T4" fmla="*/ 12983 w 230483"/>
                                                    <a:gd name="T5" fmla="*/ 58030 h 122425"/>
                                                    <a:gd name="T6" fmla="*/ 104 w 230483"/>
                                                    <a:gd name="T7" fmla="*/ 90228 h 122425"/>
                                                    <a:gd name="T8" fmla="*/ 6543 w 230483"/>
                                                    <a:gd name="T9" fmla="*/ 122425 h 122425"/>
                                                    <a:gd name="T10" fmla="*/ 6543 w 230483"/>
                                                    <a:gd name="T11" fmla="*/ 122425 h 122425"/>
                                                    <a:gd name="T12" fmla="*/ 70937 w 230483"/>
                                                    <a:gd name="T13" fmla="*/ 109546 h 122425"/>
                                                    <a:gd name="T14" fmla="*/ 96695 w 230483"/>
                                                    <a:gd name="T15" fmla="*/ 77349 h 122425"/>
                                                    <a:gd name="T16" fmla="*/ 225484 w 230483"/>
                                                    <a:gd name="T17" fmla="*/ 19394 h 122425"/>
                                                    <a:gd name="T18" fmla="*/ 206166 w 230483"/>
                                                    <a:gd name="T19" fmla="*/ 12954 h 122425"/>
                                                    <a:gd name="T20" fmla="*/ 167529 w 230483"/>
                                                    <a:gd name="T21" fmla="*/ 75 h 122425"/>
                                                    <a:gd name="T22" fmla="*/ 103135 w 230483"/>
                                                    <a:gd name="T23" fmla="*/ 6515 h 122425"/>
                                                    <a:gd name="T24" fmla="*/ 0 60000 65536"/>
                                                    <a:gd name="T25" fmla="*/ 0 60000 65536"/>
                                                    <a:gd name="T26" fmla="*/ 0 60000 65536"/>
                                                    <a:gd name="T27" fmla="*/ 0 60000 65536"/>
                                                    <a:gd name="T28" fmla="*/ 0 60000 65536"/>
                                                    <a:gd name="T29" fmla="*/ 0 60000 65536"/>
                                                    <a:gd name="T30" fmla="*/ 0 60000 65536"/>
                                                    <a:gd name="T31" fmla="*/ 0 60000 65536"/>
                                                    <a:gd name="T32" fmla="*/ 0 60000 65536"/>
                                                    <a:gd name="T33" fmla="*/ 0 60000 65536"/>
                                                    <a:gd name="T34" fmla="*/ 0 60000 65536"/>
                                                    <a:gd name="T35" fmla="*/ 0 60000 65536"/>
                                                  </a:gdLst>
                                                  <a:ahLst/>
                                                  <a:cxnLst>
                                                    <a:cxn ang="T24">
                                                      <a:pos x="T0" y="T1"/>
                                                    </a:cxn>
                                                    <a:cxn ang="T25">
                                                      <a:pos x="T2" y="T3"/>
                                                    </a:cxn>
                                                    <a:cxn ang="T26">
                                                      <a:pos x="T4" y="T5"/>
                                                    </a:cxn>
                                                    <a:cxn ang="T27">
                                                      <a:pos x="T6" y="T7"/>
                                                    </a:cxn>
                                                    <a:cxn ang="T28">
                                                      <a:pos x="T8" y="T9"/>
                                                    </a:cxn>
                                                    <a:cxn ang="T29">
                                                      <a:pos x="T10" y="T11"/>
                                                    </a:cxn>
                                                    <a:cxn ang="T30">
                                                      <a:pos x="T12" y="T13"/>
                                                    </a:cxn>
                                                    <a:cxn ang="T31">
                                                      <a:pos x="T14" y="T15"/>
                                                    </a:cxn>
                                                    <a:cxn ang="T32">
                                                      <a:pos x="T16" y="T17"/>
                                                    </a:cxn>
                                                    <a:cxn ang="T33">
                                                      <a:pos x="T18" y="T19"/>
                                                    </a:cxn>
                                                    <a:cxn ang="T34">
                                                      <a:pos x="T20" y="T21"/>
                                                    </a:cxn>
                                                    <a:cxn ang="T35">
                                                      <a:pos x="T22" y="T23"/>
                                                    </a:cxn>
                                                  </a:cxnLst>
                                                  <a:rect l="0" t="0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>
                                                  <a:solidFill>
                                                    <a:srgbClr val="672F09"/>
                                                  </a:solidFill>
                                                  <a:miter lim="800000"/>
                                                  <a:headEnd/>
                                                  <a:tailEnd/>
                                                </a:ln>
                                              </p:spPr>
                                              <p:txBody>
                                                <a:bodyPr rot="0" vert="horz" wrap="square" lIns="91440" tIns="45720" rIns="91440" bIns="45720" anchor="ctr" anchorCtr="0" upright="1"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grpSp>
                                            <p:nvGrpSpPr>
                                              <p:cNvPr id="522" name="Group 521"/>
                                              <p:cNvGrpSpPr>
                                                <a:grpSpLocks/>
                                              </p:cNvGrpSpPr>
                                              <p:nvPr/>
                                            </p:nvGrpSpPr>
                                            <p:grpSpPr bwMode="auto">
                                              <a:xfrm rot="-500433">
                                                <a:off x="38637" y="51516"/>
                                                <a:ext cx="430105" cy="205633"/>
                                                <a:chOff x="0" y="0"/>
                                                <a:chExt cx="430105" cy="205633"/>
                                              </a:xfrm>
                                            </p:grpSpPr>
                                            <p:sp>
                                              <p:nvSpPr>
                                                <p:cNvPr id="523" name="Freeform 522"/>
                                                <p:cNvSpPr>
                                                  <a:spLocks/>
                                                </p:cNvSpPr>
                                                <p:nvPr/>
                                              </p:nvSpPr>
                                              <p:spPr bwMode="auto">
                                                <a:xfrm rot="9615016" flipV="1">
                                                  <a:off x="115910" y="0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T0" fmla="*/ 102861 w 230483"/>
                                                    <a:gd name="T1" fmla="*/ 6488 h 122425"/>
                                                    <a:gd name="T2" fmla="*/ 19370 w 230483"/>
                                                    <a:gd name="T3" fmla="*/ 38552 h 122425"/>
                                                    <a:gd name="T4" fmla="*/ 12948 w 230483"/>
                                                    <a:gd name="T5" fmla="*/ 57791 h 122425"/>
                                                    <a:gd name="T6" fmla="*/ 104 w 230483"/>
                                                    <a:gd name="T7" fmla="*/ 89856 h 122425"/>
                                                    <a:gd name="T8" fmla="*/ 6526 w 230483"/>
                                                    <a:gd name="T9" fmla="*/ 121920 h 122425"/>
                                                    <a:gd name="T10" fmla="*/ 6526 w 230483"/>
                                                    <a:gd name="T11" fmla="*/ 121920 h 122425"/>
                                                    <a:gd name="T12" fmla="*/ 70748 w 230483"/>
                                                    <a:gd name="T13" fmla="*/ 109094 h 122425"/>
                                                    <a:gd name="T14" fmla="*/ 96438 w 230483"/>
                                                    <a:gd name="T15" fmla="*/ 77030 h 122425"/>
                                                    <a:gd name="T16" fmla="*/ 224884 w 230483"/>
                                                    <a:gd name="T17" fmla="*/ 19314 h 122425"/>
                                                    <a:gd name="T18" fmla="*/ 205618 w 230483"/>
                                                    <a:gd name="T19" fmla="*/ 12901 h 122425"/>
                                                    <a:gd name="T20" fmla="*/ 167083 w 230483"/>
                                                    <a:gd name="T21" fmla="*/ 75 h 122425"/>
                                                    <a:gd name="T22" fmla="*/ 102861 w 230483"/>
                                                    <a:gd name="T23" fmla="*/ 6488 h 122425"/>
                                                    <a:gd name="T24" fmla="*/ 0 60000 65536"/>
                                                    <a:gd name="T25" fmla="*/ 0 60000 65536"/>
                                                    <a:gd name="T26" fmla="*/ 0 60000 65536"/>
                                                    <a:gd name="T27" fmla="*/ 0 60000 65536"/>
                                                    <a:gd name="T28" fmla="*/ 0 60000 65536"/>
                                                    <a:gd name="T29" fmla="*/ 0 60000 65536"/>
                                                    <a:gd name="T30" fmla="*/ 0 60000 65536"/>
                                                    <a:gd name="T31" fmla="*/ 0 60000 65536"/>
                                                    <a:gd name="T32" fmla="*/ 0 60000 65536"/>
                                                    <a:gd name="T33" fmla="*/ 0 60000 65536"/>
                                                    <a:gd name="T34" fmla="*/ 0 60000 65536"/>
                                                    <a:gd name="T35" fmla="*/ 0 60000 65536"/>
                                                  </a:gdLst>
                                                  <a:ahLst/>
                                                  <a:cxnLst>
                                                    <a:cxn ang="T24">
                                                      <a:pos x="T0" y="T1"/>
                                                    </a:cxn>
                                                    <a:cxn ang="T25">
                                                      <a:pos x="T2" y="T3"/>
                                                    </a:cxn>
                                                    <a:cxn ang="T26">
                                                      <a:pos x="T4" y="T5"/>
                                                    </a:cxn>
                                                    <a:cxn ang="T27">
                                                      <a:pos x="T6" y="T7"/>
                                                    </a:cxn>
                                                    <a:cxn ang="T28">
                                                      <a:pos x="T8" y="T9"/>
                                                    </a:cxn>
                                                    <a:cxn ang="T29">
                                                      <a:pos x="T10" y="T11"/>
                                                    </a:cxn>
                                                    <a:cxn ang="T30">
                                                      <a:pos x="T12" y="T13"/>
                                                    </a:cxn>
                                                    <a:cxn ang="T31">
                                                      <a:pos x="T14" y="T15"/>
                                                    </a:cxn>
                                                    <a:cxn ang="T32">
                                                      <a:pos x="T16" y="T17"/>
                                                    </a:cxn>
                                                    <a:cxn ang="T33">
                                                      <a:pos x="T18" y="T19"/>
                                                    </a:cxn>
                                                    <a:cxn ang="T34">
                                                      <a:pos x="T20" y="T21"/>
                                                    </a:cxn>
                                                    <a:cxn ang="T35">
                                                      <a:pos x="T22" y="T23"/>
                                                    </a:cxn>
                                                  </a:cxnLst>
                                                  <a:rect l="0" t="0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>
                                                  <a:solidFill>
                                                    <a:srgbClr val="672F09"/>
                                                  </a:solidFill>
                                                  <a:miter lim="800000"/>
                                                  <a:headEnd/>
                                                  <a:tailEnd/>
                                                </a:ln>
                                              </p:spPr>
                                              <p:txBody>
                                                <a:bodyPr rot="0" vert="horz" wrap="square" lIns="91440" tIns="45720" rIns="91440" bIns="45720" anchor="ctr" anchorCtr="0" upright="1"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grpSp>
                                              <p:nvGrpSpPr>
                                                <p:cNvPr id="524" name="Group 523"/>
                                                <p:cNvGrpSpPr>
                                                  <a:grpSpLocks/>
                                                </p:cNvGrpSpPr>
                                                <p:nvPr/>
                                              </p:nvGrpSpPr>
                                              <p:grpSpPr bwMode="auto">
                                                <a:xfrm>
                                                  <a:off x="0" y="0"/>
                                                  <a:ext cx="429492" cy="205633"/>
                                                  <a:chOff x="0" y="0"/>
                                                  <a:chExt cx="429492" cy="205633"/>
                                                </a:xfrm>
                                              </p:grpSpPr>
                                              <p:sp>
                                                <p:nvSpPr>
                                                  <p:cNvPr id="526" name="Freeform 525"/>
                                                  <p:cNvSpPr>
                                                    <a:spLocks/>
                                                  </p:cNvSpPr>
                                                  <p:nvPr/>
                                                </p:nvSpPr>
                                                <p:spPr bwMode="auto">
                                                  <a:xfrm rot="8924609" flipV="1">
                                                    <a:off x="0" y="83713"/>
                                                    <a:ext cx="229870" cy="121920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T0" fmla="*/ 102861 w 230483"/>
                                                      <a:gd name="T1" fmla="*/ 6488 h 122425"/>
                                                      <a:gd name="T2" fmla="*/ 19370 w 230483"/>
                                                      <a:gd name="T3" fmla="*/ 38552 h 122425"/>
                                                      <a:gd name="T4" fmla="*/ 12948 w 230483"/>
                                                      <a:gd name="T5" fmla="*/ 57791 h 122425"/>
                                                      <a:gd name="T6" fmla="*/ 104 w 230483"/>
                                                      <a:gd name="T7" fmla="*/ 89856 h 122425"/>
                                                      <a:gd name="T8" fmla="*/ 6526 w 230483"/>
                                                      <a:gd name="T9" fmla="*/ 121920 h 122425"/>
                                                      <a:gd name="T10" fmla="*/ 6526 w 230483"/>
                                                      <a:gd name="T11" fmla="*/ 121920 h 122425"/>
                                                      <a:gd name="T12" fmla="*/ 70748 w 230483"/>
                                                      <a:gd name="T13" fmla="*/ 109094 h 122425"/>
                                                      <a:gd name="T14" fmla="*/ 96438 w 230483"/>
                                                      <a:gd name="T15" fmla="*/ 77030 h 122425"/>
                                                      <a:gd name="T16" fmla="*/ 224884 w 230483"/>
                                                      <a:gd name="T17" fmla="*/ 19314 h 122425"/>
                                                      <a:gd name="T18" fmla="*/ 205618 w 230483"/>
                                                      <a:gd name="T19" fmla="*/ 12901 h 122425"/>
                                                      <a:gd name="T20" fmla="*/ 167083 w 230483"/>
                                                      <a:gd name="T21" fmla="*/ 75 h 122425"/>
                                                      <a:gd name="T22" fmla="*/ 102861 w 230483"/>
                                                      <a:gd name="T23" fmla="*/ 6488 h 122425"/>
                                                      <a:gd name="T24" fmla="*/ 0 60000 65536"/>
                                                      <a:gd name="T25" fmla="*/ 0 60000 65536"/>
                                                      <a:gd name="T26" fmla="*/ 0 60000 65536"/>
                                                      <a:gd name="T27" fmla="*/ 0 60000 65536"/>
                                                      <a:gd name="T28" fmla="*/ 0 60000 65536"/>
                                                      <a:gd name="T29" fmla="*/ 0 60000 65536"/>
                                                      <a:gd name="T30" fmla="*/ 0 60000 65536"/>
                                                      <a:gd name="T31" fmla="*/ 0 60000 65536"/>
                                                      <a:gd name="T32" fmla="*/ 0 60000 65536"/>
                                                      <a:gd name="T33" fmla="*/ 0 60000 65536"/>
                                                      <a:gd name="T34" fmla="*/ 0 60000 65536"/>
                                                      <a:gd name="T35" fmla="*/ 0 60000 65536"/>
                                                    </a:gdLst>
                                                    <a:ahLst/>
                                                    <a:cxnLst>
                                                      <a:cxn ang="T24">
                                                        <a:pos x="T0" y="T1"/>
                                                      </a:cxn>
                                                      <a:cxn ang="T25">
                                                        <a:pos x="T2" y="T3"/>
                                                      </a:cxn>
                                                      <a:cxn ang="T26">
                                                        <a:pos x="T4" y="T5"/>
                                                      </a:cxn>
                                                      <a:cxn ang="T27">
                                                        <a:pos x="T6" y="T7"/>
                                                      </a:cxn>
                                                      <a:cxn ang="T28">
                                                        <a:pos x="T8" y="T9"/>
                                                      </a:cxn>
                                                      <a:cxn ang="T29">
                                                        <a:pos x="T10" y="T11"/>
                                                      </a:cxn>
                                                      <a:cxn ang="T30">
                                                        <a:pos x="T12" y="T13"/>
                                                      </a:cxn>
                                                      <a:cxn ang="T31">
                                                        <a:pos x="T14" y="T15"/>
                                                      </a:cxn>
                                                      <a:cxn ang="T32">
                                                        <a:pos x="T16" y="T17"/>
                                                      </a:cxn>
                                                      <a:cxn ang="T33">
                                                        <a:pos x="T18" y="T19"/>
                                                      </a:cxn>
                                                      <a:cxn ang="T34">
                                                        <a:pos x="T20" y="T21"/>
                                                      </a:cxn>
                                                      <a:cxn ang="T35">
                                                        <a:pos x="T22" y="T23"/>
                                                      </a:cxn>
                                                    </a:cxnLst>
                                                    <a:rect l="0" t="0" r="r" b="b"/>
                                                    <a:pathLst>
                                                      <a:path w="230483" h="122425">
                                                        <a:moveTo>
                                                          <a:pt x="103135" y="6515"/>
                                                        </a:moveTo>
                                                        <a:cubicBezTo>
                                                          <a:pt x="78450" y="12955"/>
                                                          <a:pt x="19422" y="38712"/>
                                                          <a:pt x="19422" y="38712"/>
                                                        </a:cubicBezTo>
                                                        <a:cubicBezTo>
                                                          <a:pt x="4397" y="47298"/>
                                                          <a:pt x="16203" y="49444"/>
                                                          <a:pt x="12983" y="58030"/>
                                                        </a:cubicBezTo>
                                                        <a:cubicBezTo>
                                                          <a:pt x="9763" y="66616"/>
                                                          <a:pt x="104" y="90228"/>
                                                          <a:pt x="104" y="90228"/>
                                                        </a:cubicBezTo>
                                                        <a:cubicBezTo>
                                                          <a:pt x="-969" y="100961"/>
                                                          <a:pt x="6543" y="122425"/>
                                                          <a:pt x="6543" y="122425"/>
                                                        </a:cubicBezTo>
                                                        <a:lnTo>
                                                          <a:pt x="6543" y="122425"/>
                                                        </a:lnTo>
                                                        <a:cubicBezTo>
                                                          <a:pt x="17275" y="120279"/>
                                                          <a:pt x="55912" y="117059"/>
                                                          <a:pt x="70937" y="109546"/>
                                                        </a:cubicBezTo>
                                                        <a:cubicBezTo>
                                                          <a:pt x="85962" y="102033"/>
                                                          <a:pt x="70937" y="92374"/>
                                                          <a:pt x="96695" y="77349"/>
                                                        </a:cubicBezTo>
                                                        <a:cubicBezTo>
                                                          <a:pt x="122453" y="62324"/>
                                                          <a:pt x="225484" y="19394"/>
                                                          <a:pt x="225484" y="19394"/>
                                                        </a:cubicBezTo>
                                                        <a:cubicBezTo>
                                                          <a:pt x="243729" y="8662"/>
                                                          <a:pt x="206166" y="12954"/>
                                                          <a:pt x="206166" y="12954"/>
                                                        </a:cubicBezTo>
                                                        <a:cubicBezTo>
                                                          <a:pt x="196507" y="9734"/>
                                                          <a:pt x="182554" y="-998"/>
                                                          <a:pt x="167529" y="75"/>
                                                        </a:cubicBezTo>
                                                        <a:cubicBezTo>
                                                          <a:pt x="152504" y="1148"/>
                                                          <a:pt x="127820" y="75"/>
                                                          <a:pt x="103135" y="6515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BA6D4E"/>
                                                  </a:solidFill>
                                                  <a:ln w="12700">
                                                    <a:solidFill>
                                                      <a:srgbClr val="672F09"/>
                                                    </a:solidFill>
                                                    <a:miter lim="800000"/>
                                                    <a:headEnd/>
                                                    <a:tailEnd/>
                                                  </a:ln>
                                                </p:spPr>
                                                <p:txBody>
                                                  <a:bodyPr rot="0" vert="horz" wrap="square" lIns="91440" tIns="45720" rIns="91440" bIns="45720" anchor="ctr" anchorCtr="0" upright="1"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  <p:sp>
                                                <p:nvSpPr>
                                                  <p:cNvPr id="527" name="Freeform 526"/>
                                                  <p:cNvSpPr>
                                                    <a:spLocks/>
                                                  </p:cNvSpPr>
                                                  <p:nvPr/>
                                                </p:nvSpPr>
                                                <p:spPr bwMode="auto">
                                                  <a:xfrm rot="13067983" flipV="1">
                                                    <a:off x="199622" y="0"/>
                                                    <a:ext cx="229870" cy="121920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T0" fmla="*/ 102861 w 230483"/>
                                                      <a:gd name="T1" fmla="*/ 6488 h 122425"/>
                                                      <a:gd name="T2" fmla="*/ 19370 w 230483"/>
                                                      <a:gd name="T3" fmla="*/ 38552 h 122425"/>
                                                      <a:gd name="T4" fmla="*/ 12948 w 230483"/>
                                                      <a:gd name="T5" fmla="*/ 57791 h 122425"/>
                                                      <a:gd name="T6" fmla="*/ 104 w 230483"/>
                                                      <a:gd name="T7" fmla="*/ 89856 h 122425"/>
                                                      <a:gd name="T8" fmla="*/ 6526 w 230483"/>
                                                      <a:gd name="T9" fmla="*/ 121920 h 122425"/>
                                                      <a:gd name="T10" fmla="*/ 6526 w 230483"/>
                                                      <a:gd name="T11" fmla="*/ 121920 h 122425"/>
                                                      <a:gd name="T12" fmla="*/ 70748 w 230483"/>
                                                      <a:gd name="T13" fmla="*/ 109094 h 122425"/>
                                                      <a:gd name="T14" fmla="*/ 96438 w 230483"/>
                                                      <a:gd name="T15" fmla="*/ 77030 h 122425"/>
                                                      <a:gd name="T16" fmla="*/ 224884 w 230483"/>
                                                      <a:gd name="T17" fmla="*/ 19314 h 122425"/>
                                                      <a:gd name="T18" fmla="*/ 205618 w 230483"/>
                                                      <a:gd name="T19" fmla="*/ 12901 h 122425"/>
                                                      <a:gd name="T20" fmla="*/ 167083 w 230483"/>
                                                      <a:gd name="T21" fmla="*/ 75 h 122425"/>
                                                      <a:gd name="T22" fmla="*/ 102861 w 230483"/>
                                                      <a:gd name="T23" fmla="*/ 6488 h 122425"/>
                                                      <a:gd name="T24" fmla="*/ 0 60000 65536"/>
                                                      <a:gd name="T25" fmla="*/ 0 60000 65536"/>
                                                      <a:gd name="T26" fmla="*/ 0 60000 65536"/>
                                                      <a:gd name="T27" fmla="*/ 0 60000 65536"/>
                                                      <a:gd name="T28" fmla="*/ 0 60000 65536"/>
                                                      <a:gd name="T29" fmla="*/ 0 60000 65536"/>
                                                      <a:gd name="T30" fmla="*/ 0 60000 65536"/>
                                                      <a:gd name="T31" fmla="*/ 0 60000 65536"/>
                                                      <a:gd name="T32" fmla="*/ 0 60000 65536"/>
                                                      <a:gd name="T33" fmla="*/ 0 60000 65536"/>
                                                      <a:gd name="T34" fmla="*/ 0 60000 65536"/>
                                                      <a:gd name="T35" fmla="*/ 0 60000 65536"/>
                                                    </a:gdLst>
                                                    <a:ahLst/>
                                                    <a:cxnLst>
                                                      <a:cxn ang="T24">
                                                        <a:pos x="T0" y="T1"/>
                                                      </a:cxn>
                                                      <a:cxn ang="T25">
                                                        <a:pos x="T2" y="T3"/>
                                                      </a:cxn>
                                                      <a:cxn ang="T26">
                                                        <a:pos x="T4" y="T5"/>
                                                      </a:cxn>
                                                      <a:cxn ang="T27">
                                                        <a:pos x="T6" y="T7"/>
                                                      </a:cxn>
                                                      <a:cxn ang="T28">
                                                        <a:pos x="T8" y="T9"/>
                                                      </a:cxn>
                                                      <a:cxn ang="T29">
                                                        <a:pos x="T10" y="T11"/>
                                                      </a:cxn>
                                                      <a:cxn ang="T30">
                                                        <a:pos x="T12" y="T13"/>
                                                      </a:cxn>
                                                      <a:cxn ang="T31">
                                                        <a:pos x="T14" y="T15"/>
                                                      </a:cxn>
                                                      <a:cxn ang="T32">
                                                        <a:pos x="T16" y="T17"/>
                                                      </a:cxn>
                                                      <a:cxn ang="T33">
                                                        <a:pos x="T18" y="T19"/>
                                                      </a:cxn>
                                                      <a:cxn ang="T34">
                                                        <a:pos x="T20" y="T21"/>
                                                      </a:cxn>
                                                      <a:cxn ang="T35">
                                                        <a:pos x="T22" y="T23"/>
                                                      </a:cxn>
                                                    </a:cxnLst>
                                                    <a:rect l="0" t="0" r="r" b="b"/>
                                                    <a:pathLst>
                                                      <a:path w="230483" h="122425">
                                                        <a:moveTo>
                                                          <a:pt x="103135" y="6515"/>
                                                        </a:moveTo>
                                                        <a:cubicBezTo>
                                                          <a:pt x="78450" y="12955"/>
                                                          <a:pt x="19422" y="38712"/>
                                                          <a:pt x="19422" y="38712"/>
                                                        </a:cubicBezTo>
                                                        <a:cubicBezTo>
                                                          <a:pt x="4397" y="47298"/>
                                                          <a:pt x="16203" y="49444"/>
                                                          <a:pt x="12983" y="58030"/>
                                                        </a:cubicBezTo>
                                                        <a:cubicBezTo>
                                                          <a:pt x="9763" y="66616"/>
                                                          <a:pt x="104" y="90228"/>
                                                          <a:pt x="104" y="90228"/>
                                                        </a:cubicBezTo>
                                                        <a:cubicBezTo>
                                                          <a:pt x="-969" y="100961"/>
                                                          <a:pt x="6543" y="122425"/>
                                                          <a:pt x="6543" y="122425"/>
                                                        </a:cubicBezTo>
                                                        <a:lnTo>
                                                          <a:pt x="6543" y="122425"/>
                                                        </a:lnTo>
                                                        <a:cubicBezTo>
                                                          <a:pt x="17275" y="120279"/>
                                                          <a:pt x="55912" y="117059"/>
                                                          <a:pt x="70937" y="109546"/>
                                                        </a:cubicBezTo>
                                                        <a:cubicBezTo>
                                                          <a:pt x="85962" y="102033"/>
                                                          <a:pt x="70937" y="92374"/>
                                                          <a:pt x="96695" y="77349"/>
                                                        </a:cubicBezTo>
                                                        <a:cubicBezTo>
                                                          <a:pt x="122453" y="62324"/>
                                                          <a:pt x="225484" y="19394"/>
                                                          <a:pt x="225484" y="19394"/>
                                                        </a:cubicBezTo>
                                                        <a:cubicBezTo>
                                                          <a:pt x="243729" y="8662"/>
                                                          <a:pt x="206166" y="12954"/>
                                                          <a:pt x="206166" y="12954"/>
                                                        </a:cubicBezTo>
                                                        <a:cubicBezTo>
                                                          <a:pt x="196507" y="9734"/>
                                                          <a:pt x="182554" y="-998"/>
                                                          <a:pt x="167529" y="75"/>
                                                        </a:cubicBezTo>
                                                        <a:cubicBezTo>
                                                          <a:pt x="152504" y="1148"/>
                                                          <a:pt x="127820" y="75"/>
                                                          <a:pt x="103135" y="6515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BA6D4E"/>
                                                  </a:solidFill>
                                                  <a:ln w="12700">
                                                    <a:solidFill>
                                                      <a:srgbClr val="672F09"/>
                                                    </a:solidFill>
                                                    <a:miter lim="800000"/>
                                                    <a:headEnd/>
                                                    <a:tailEnd/>
                                                  </a:ln>
                                                </p:spPr>
                                                <p:txBody>
                                                  <a:bodyPr rot="0" vert="horz" wrap="square" lIns="91440" tIns="45720" rIns="91440" bIns="45720" anchor="ctr" anchorCtr="0" upright="1"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525" name="Freeform 524"/>
                                                <p:cNvSpPr>
                                                  <a:spLocks/>
                                                </p:cNvSpPr>
                                                <p:nvPr/>
                                              </p:nvSpPr>
                                              <p:spPr bwMode="auto">
                                                <a:xfrm rot="9615134" flipV="1">
                                                  <a:off x="199622" y="45076"/>
                                                  <a:ext cx="230483" cy="122425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T0" fmla="*/ 103135 w 230483"/>
                                                    <a:gd name="T1" fmla="*/ 6515 h 122425"/>
                                                    <a:gd name="T2" fmla="*/ 19422 w 230483"/>
                                                    <a:gd name="T3" fmla="*/ 38712 h 122425"/>
                                                    <a:gd name="T4" fmla="*/ 12983 w 230483"/>
                                                    <a:gd name="T5" fmla="*/ 58030 h 122425"/>
                                                    <a:gd name="T6" fmla="*/ 104 w 230483"/>
                                                    <a:gd name="T7" fmla="*/ 90228 h 122425"/>
                                                    <a:gd name="T8" fmla="*/ 6543 w 230483"/>
                                                    <a:gd name="T9" fmla="*/ 122425 h 122425"/>
                                                    <a:gd name="T10" fmla="*/ 6543 w 230483"/>
                                                    <a:gd name="T11" fmla="*/ 122425 h 122425"/>
                                                    <a:gd name="T12" fmla="*/ 70937 w 230483"/>
                                                    <a:gd name="T13" fmla="*/ 109546 h 122425"/>
                                                    <a:gd name="T14" fmla="*/ 96695 w 230483"/>
                                                    <a:gd name="T15" fmla="*/ 77349 h 122425"/>
                                                    <a:gd name="T16" fmla="*/ 225484 w 230483"/>
                                                    <a:gd name="T17" fmla="*/ 19394 h 122425"/>
                                                    <a:gd name="T18" fmla="*/ 206166 w 230483"/>
                                                    <a:gd name="T19" fmla="*/ 12954 h 122425"/>
                                                    <a:gd name="T20" fmla="*/ 167529 w 230483"/>
                                                    <a:gd name="T21" fmla="*/ 75 h 122425"/>
                                                    <a:gd name="T22" fmla="*/ 103135 w 230483"/>
                                                    <a:gd name="T23" fmla="*/ 6515 h 122425"/>
                                                    <a:gd name="T24" fmla="*/ 0 60000 65536"/>
                                                    <a:gd name="T25" fmla="*/ 0 60000 65536"/>
                                                    <a:gd name="T26" fmla="*/ 0 60000 65536"/>
                                                    <a:gd name="T27" fmla="*/ 0 60000 65536"/>
                                                    <a:gd name="T28" fmla="*/ 0 60000 65536"/>
                                                    <a:gd name="T29" fmla="*/ 0 60000 65536"/>
                                                    <a:gd name="T30" fmla="*/ 0 60000 65536"/>
                                                    <a:gd name="T31" fmla="*/ 0 60000 65536"/>
                                                    <a:gd name="T32" fmla="*/ 0 60000 65536"/>
                                                    <a:gd name="T33" fmla="*/ 0 60000 65536"/>
                                                    <a:gd name="T34" fmla="*/ 0 60000 65536"/>
                                                    <a:gd name="T35" fmla="*/ 0 60000 65536"/>
                                                  </a:gdLst>
                                                  <a:ahLst/>
                                                  <a:cxnLst>
                                                    <a:cxn ang="T24">
                                                      <a:pos x="T0" y="T1"/>
                                                    </a:cxn>
                                                    <a:cxn ang="T25">
                                                      <a:pos x="T2" y="T3"/>
                                                    </a:cxn>
                                                    <a:cxn ang="T26">
                                                      <a:pos x="T4" y="T5"/>
                                                    </a:cxn>
                                                    <a:cxn ang="T27">
                                                      <a:pos x="T6" y="T7"/>
                                                    </a:cxn>
                                                    <a:cxn ang="T28">
                                                      <a:pos x="T8" y="T9"/>
                                                    </a:cxn>
                                                    <a:cxn ang="T29">
                                                      <a:pos x="T10" y="T11"/>
                                                    </a:cxn>
                                                    <a:cxn ang="T30">
                                                      <a:pos x="T12" y="T13"/>
                                                    </a:cxn>
                                                    <a:cxn ang="T31">
                                                      <a:pos x="T14" y="T15"/>
                                                    </a:cxn>
                                                    <a:cxn ang="T32">
                                                      <a:pos x="T16" y="T17"/>
                                                    </a:cxn>
                                                    <a:cxn ang="T33">
                                                      <a:pos x="T18" y="T19"/>
                                                    </a:cxn>
                                                    <a:cxn ang="T34">
                                                      <a:pos x="T20" y="T21"/>
                                                    </a:cxn>
                                                    <a:cxn ang="T35">
                                                      <a:pos x="T22" y="T23"/>
                                                    </a:cxn>
                                                  </a:cxnLst>
                                                  <a:rect l="0" t="0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>
                                                  <a:solidFill>
                                                    <a:srgbClr val="672F09"/>
                                                  </a:solidFill>
                                                  <a:miter lim="800000"/>
                                                  <a:headEnd/>
                                                  <a:tailEnd/>
                                                </a:ln>
                                              </p:spPr>
                                              <p:txBody>
                                                <a:bodyPr rot="0" vert="horz" wrap="square" lIns="91440" tIns="45720" rIns="91440" bIns="45720" anchor="ctr" anchorCtr="0" upright="1"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</p:grpSp>
                                      </p:grpSp>
                                      <p:grpSp>
                                        <p:nvGrpSpPr>
                                          <p:cNvPr id="513" name="Group 512"/>
                                          <p:cNvGrpSpPr>
                                            <a:grpSpLocks/>
                                          </p:cNvGrpSpPr>
                                          <p:nvPr/>
                                        </p:nvGrpSpPr>
                                        <p:grpSpPr bwMode="auto">
                                          <a:xfrm rot="4246671" flipH="1">
                                            <a:off x="4507" y="2568"/>
                                            <a:ext cx="4300" cy="2051"/>
                                            <a:chOff x="0" y="0"/>
                                            <a:chExt cx="430105" cy="205633"/>
                                          </a:xfrm>
                                        </p:grpSpPr>
                                        <p:sp>
                                          <p:nvSpPr>
                                            <p:cNvPr id="514" name="Freeform 513"/>
                                            <p:cNvSpPr>
                                              <a:spLocks/>
                                            </p:cNvSpPr>
                                            <p:nvPr/>
                                          </p:nvSpPr>
                                          <p:spPr bwMode="auto">
                                            <a:xfrm rot="9615016" flipV="1">
                                              <a:off x="115910" y="0"/>
                                              <a:ext cx="229870" cy="12192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T0" fmla="*/ 102861 w 230483"/>
                                                <a:gd name="T1" fmla="*/ 6488 h 122425"/>
                                                <a:gd name="T2" fmla="*/ 19370 w 230483"/>
                                                <a:gd name="T3" fmla="*/ 38552 h 122425"/>
                                                <a:gd name="T4" fmla="*/ 12948 w 230483"/>
                                                <a:gd name="T5" fmla="*/ 57791 h 122425"/>
                                                <a:gd name="T6" fmla="*/ 104 w 230483"/>
                                                <a:gd name="T7" fmla="*/ 89856 h 122425"/>
                                                <a:gd name="T8" fmla="*/ 6526 w 230483"/>
                                                <a:gd name="T9" fmla="*/ 121920 h 122425"/>
                                                <a:gd name="T10" fmla="*/ 6526 w 230483"/>
                                                <a:gd name="T11" fmla="*/ 121920 h 122425"/>
                                                <a:gd name="T12" fmla="*/ 70748 w 230483"/>
                                                <a:gd name="T13" fmla="*/ 109094 h 122425"/>
                                                <a:gd name="T14" fmla="*/ 96438 w 230483"/>
                                                <a:gd name="T15" fmla="*/ 77030 h 122425"/>
                                                <a:gd name="T16" fmla="*/ 224884 w 230483"/>
                                                <a:gd name="T17" fmla="*/ 19314 h 122425"/>
                                                <a:gd name="T18" fmla="*/ 205618 w 230483"/>
                                                <a:gd name="T19" fmla="*/ 12901 h 122425"/>
                                                <a:gd name="T20" fmla="*/ 167083 w 230483"/>
                                                <a:gd name="T21" fmla="*/ 75 h 122425"/>
                                                <a:gd name="T22" fmla="*/ 102861 w 230483"/>
                                                <a:gd name="T23" fmla="*/ 6488 h 122425"/>
                                                <a:gd name="T24" fmla="*/ 0 60000 65536"/>
                                                <a:gd name="T25" fmla="*/ 0 60000 65536"/>
                                                <a:gd name="T26" fmla="*/ 0 60000 65536"/>
                                                <a:gd name="T27" fmla="*/ 0 60000 65536"/>
                                                <a:gd name="T28" fmla="*/ 0 60000 65536"/>
                                                <a:gd name="T29" fmla="*/ 0 60000 65536"/>
                                                <a:gd name="T30" fmla="*/ 0 60000 65536"/>
                                                <a:gd name="T31" fmla="*/ 0 60000 65536"/>
                                                <a:gd name="T32" fmla="*/ 0 60000 65536"/>
                                                <a:gd name="T33" fmla="*/ 0 60000 65536"/>
                                                <a:gd name="T34" fmla="*/ 0 60000 65536"/>
                                                <a:gd name="T35" fmla="*/ 0 60000 65536"/>
                                              </a:gdLst>
                                              <a:ahLst/>
                                              <a:cxnLst>
                                                <a:cxn ang="T24">
                                                  <a:pos x="T0" y="T1"/>
                                                </a:cxn>
                                                <a:cxn ang="T25">
                                                  <a:pos x="T2" y="T3"/>
                                                </a:cxn>
                                                <a:cxn ang="T26">
                                                  <a:pos x="T4" y="T5"/>
                                                </a:cxn>
                                                <a:cxn ang="T27">
                                                  <a:pos x="T6" y="T7"/>
                                                </a:cxn>
                                                <a:cxn ang="T28">
                                                  <a:pos x="T8" y="T9"/>
                                                </a:cxn>
                                                <a:cxn ang="T29">
                                                  <a:pos x="T10" y="T11"/>
                                                </a:cxn>
                                                <a:cxn ang="T30">
                                                  <a:pos x="T12" y="T13"/>
                                                </a:cxn>
                                                <a:cxn ang="T31">
                                                  <a:pos x="T14" y="T15"/>
                                                </a:cxn>
                                                <a:cxn ang="T32">
                                                  <a:pos x="T16" y="T17"/>
                                                </a:cxn>
                                                <a:cxn ang="T33">
                                                  <a:pos x="T18" y="T19"/>
                                                </a:cxn>
                                                <a:cxn ang="T34">
                                                  <a:pos x="T20" y="T21"/>
                                                </a:cxn>
                                                <a:cxn ang="T35">
                                                  <a:pos x="T22" y="T23"/>
                                                </a:cxn>
                                              </a:cxnLst>
                                              <a:rect l="0" t="0" r="r" b="b"/>
                                              <a:pathLst>
                                                <a:path w="230483" h="122425">
                                                  <a:moveTo>
                                                    <a:pt x="103135" y="6515"/>
                                                  </a:moveTo>
                                                  <a:cubicBezTo>
                                                    <a:pt x="78450" y="12955"/>
                                                    <a:pt x="19422" y="38712"/>
                                                    <a:pt x="19422" y="38712"/>
                                                  </a:cubicBezTo>
                                                  <a:cubicBezTo>
                                                    <a:pt x="4397" y="47298"/>
                                                    <a:pt x="16203" y="49444"/>
                                                    <a:pt x="12983" y="58030"/>
                                                  </a:cubicBezTo>
                                                  <a:cubicBezTo>
                                                    <a:pt x="9763" y="66616"/>
                                                    <a:pt x="104" y="90228"/>
                                                    <a:pt x="104" y="90228"/>
                                                  </a:cubicBezTo>
                                                  <a:cubicBezTo>
                                                    <a:pt x="-969" y="100961"/>
                                                    <a:pt x="6543" y="122425"/>
                                                    <a:pt x="6543" y="122425"/>
                                                  </a:cubicBezTo>
                                                  <a:lnTo>
                                                    <a:pt x="6543" y="122425"/>
                                                  </a:lnTo>
                                                  <a:cubicBezTo>
                                                    <a:pt x="17275" y="120279"/>
                                                    <a:pt x="55912" y="117059"/>
                                                    <a:pt x="70937" y="109546"/>
                                                  </a:cubicBezTo>
                                                  <a:cubicBezTo>
                                                    <a:pt x="85962" y="102033"/>
                                                    <a:pt x="70937" y="92374"/>
                                                    <a:pt x="96695" y="77349"/>
                                                  </a:cubicBezTo>
                                                  <a:cubicBezTo>
                                                    <a:pt x="122453" y="62324"/>
                                                    <a:pt x="225484" y="19394"/>
                                                    <a:pt x="225484" y="19394"/>
                                                  </a:cubicBezTo>
                                                  <a:cubicBezTo>
                                                    <a:pt x="243729" y="8662"/>
                                                    <a:pt x="206166" y="12954"/>
                                                    <a:pt x="206166" y="12954"/>
                                                  </a:cubicBezTo>
                                                  <a:cubicBezTo>
                                                    <a:pt x="196507" y="9734"/>
                                                    <a:pt x="182554" y="-998"/>
                                                    <a:pt x="167529" y="75"/>
                                                  </a:cubicBezTo>
                                                  <a:cubicBezTo>
                                                    <a:pt x="152504" y="1148"/>
                                                    <a:pt x="127820" y="75"/>
                                                    <a:pt x="103135" y="6515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>
                                              <a:solidFill>
                                                <a:sysClr val="windowText" lastClr="000000">
                                                  <a:lumMod val="100000"/>
                                                  <a:lumOff val="0"/>
                                                </a:sysClr>
                                              </a:solidFill>
                                              <a:miter lim="800000"/>
                                              <a:headEnd/>
                                              <a:tailEnd/>
                                            </a:ln>
                                          </p:spPr>
                                          <p:txBody>
                                            <a:bodyPr rot="0" vert="horz" wrap="square" lIns="91440" tIns="45720" rIns="91440" bIns="45720" anchor="ctr" anchorCtr="0" upright="1"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  <p:grpSp>
                                          <p:nvGrpSpPr>
                                            <p:cNvPr id="515" name="Group 514"/>
                                            <p:cNvGrpSpPr>
                                              <a:grpSpLocks/>
                                            </p:cNvGrpSpPr>
                                            <p:nvPr/>
                                          </p:nvGrpSpPr>
                                          <p:grpSpPr bwMode="auto">
                                            <a:xfrm>
                                              <a:off x="0" y="0"/>
                                              <a:ext cx="429492" cy="205633"/>
                                              <a:chOff x="0" y="0"/>
                                              <a:chExt cx="429492" cy="205633"/>
                                            </a:xfrm>
                                          </p:grpSpPr>
                                          <p:sp>
                                            <p:nvSpPr>
                                              <p:cNvPr id="517" name="Freeform 516"/>
                                              <p:cNvSpPr>
                                                <a:spLocks/>
                                              </p:cNvSpPr>
                                              <p:nvPr/>
                                            </p:nvSpPr>
                                            <p:spPr bwMode="auto">
                                              <a:xfrm rot="8924609" flipV="1">
                                                <a:off x="0" y="83713"/>
                                                <a:ext cx="229870" cy="12192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T0" fmla="*/ 102861 w 230483"/>
                                                  <a:gd name="T1" fmla="*/ 6488 h 122425"/>
                                                  <a:gd name="T2" fmla="*/ 19370 w 230483"/>
                                                  <a:gd name="T3" fmla="*/ 38552 h 122425"/>
                                                  <a:gd name="T4" fmla="*/ 12948 w 230483"/>
                                                  <a:gd name="T5" fmla="*/ 57791 h 122425"/>
                                                  <a:gd name="T6" fmla="*/ 104 w 230483"/>
                                                  <a:gd name="T7" fmla="*/ 89856 h 122425"/>
                                                  <a:gd name="T8" fmla="*/ 6526 w 230483"/>
                                                  <a:gd name="T9" fmla="*/ 121920 h 122425"/>
                                                  <a:gd name="T10" fmla="*/ 6526 w 230483"/>
                                                  <a:gd name="T11" fmla="*/ 121920 h 122425"/>
                                                  <a:gd name="T12" fmla="*/ 70748 w 230483"/>
                                                  <a:gd name="T13" fmla="*/ 109094 h 122425"/>
                                                  <a:gd name="T14" fmla="*/ 96438 w 230483"/>
                                                  <a:gd name="T15" fmla="*/ 77030 h 122425"/>
                                                  <a:gd name="T16" fmla="*/ 224884 w 230483"/>
                                                  <a:gd name="T17" fmla="*/ 19314 h 122425"/>
                                                  <a:gd name="T18" fmla="*/ 205618 w 230483"/>
                                                  <a:gd name="T19" fmla="*/ 12901 h 122425"/>
                                                  <a:gd name="T20" fmla="*/ 167083 w 230483"/>
                                                  <a:gd name="T21" fmla="*/ 75 h 122425"/>
                                                  <a:gd name="T22" fmla="*/ 102861 w 230483"/>
                                                  <a:gd name="T23" fmla="*/ 6488 h 122425"/>
                                                  <a:gd name="T24" fmla="*/ 0 60000 65536"/>
                                                  <a:gd name="T25" fmla="*/ 0 60000 65536"/>
                                                  <a:gd name="T26" fmla="*/ 0 60000 65536"/>
                                                  <a:gd name="T27" fmla="*/ 0 60000 65536"/>
                                                  <a:gd name="T28" fmla="*/ 0 60000 65536"/>
                                                  <a:gd name="T29" fmla="*/ 0 60000 65536"/>
                                                  <a:gd name="T30" fmla="*/ 0 60000 65536"/>
                                                  <a:gd name="T31" fmla="*/ 0 60000 65536"/>
                                                  <a:gd name="T32" fmla="*/ 0 60000 65536"/>
                                                  <a:gd name="T33" fmla="*/ 0 60000 65536"/>
                                                  <a:gd name="T34" fmla="*/ 0 60000 65536"/>
                                                  <a:gd name="T35" fmla="*/ 0 60000 65536"/>
                                                </a:gdLst>
                                                <a:ahLst/>
                                                <a:cxnLst>
                                                  <a:cxn ang="T24">
                                                    <a:pos x="T0" y="T1"/>
                                                  </a:cxn>
                                                  <a:cxn ang="T25">
                                                    <a:pos x="T2" y="T3"/>
                                                  </a:cxn>
                                                  <a:cxn ang="T26">
                                                    <a:pos x="T4" y="T5"/>
                                                  </a:cxn>
                                                  <a:cxn ang="T27">
                                                    <a:pos x="T6" y="T7"/>
                                                  </a:cxn>
                                                  <a:cxn ang="T28">
                                                    <a:pos x="T8" y="T9"/>
                                                  </a:cxn>
                                                  <a:cxn ang="T29">
                                                    <a:pos x="T10" y="T11"/>
                                                  </a:cxn>
                                                  <a:cxn ang="T30">
                                                    <a:pos x="T12" y="T13"/>
                                                  </a:cxn>
                                                  <a:cxn ang="T31">
                                                    <a:pos x="T14" y="T15"/>
                                                  </a:cxn>
                                                  <a:cxn ang="T32">
                                                    <a:pos x="T16" y="T17"/>
                                                  </a:cxn>
                                                  <a:cxn ang="T33">
                                                    <a:pos x="T18" y="T19"/>
                                                  </a:cxn>
                                                  <a:cxn ang="T34">
                                                    <a:pos x="T20" y="T21"/>
                                                  </a:cxn>
                                                  <a:cxn ang="T35">
                                                    <a:pos x="T22" y="T23"/>
                                                  </a:cxn>
                                                </a:cxnLst>
                                                <a:rect l="0" t="0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>
                                                <a:solidFill>
                                                  <a:srgbClr val="672F09"/>
                                                </a:solidFill>
                                                <a:miter lim="800000"/>
                                                <a:headEnd/>
                                                <a:tailEnd/>
                                              </a:ln>
                                            </p:spPr>
                                            <p:txBody>
                                              <a:bodyPr rot="0" vert="horz" wrap="square" lIns="91440" tIns="45720" rIns="91440" bIns="45720" anchor="ctr" anchorCtr="0" upright="1"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  <p:sp>
                                            <p:nvSpPr>
                                              <p:cNvPr id="518" name="Freeform 517"/>
                                              <p:cNvSpPr>
                                                <a:spLocks/>
                                              </p:cNvSpPr>
                                              <p:nvPr/>
                                            </p:nvSpPr>
                                            <p:spPr bwMode="auto">
                                              <a:xfrm rot="13067983" flipV="1">
                                                <a:off x="199622" y="0"/>
                                                <a:ext cx="229870" cy="12192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T0" fmla="*/ 102861 w 230483"/>
                                                  <a:gd name="T1" fmla="*/ 6488 h 122425"/>
                                                  <a:gd name="T2" fmla="*/ 19370 w 230483"/>
                                                  <a:gd name="T3" fmla="*/ 38552 h 122425"/>
                                                  <a:gd name="T4" fmla="*/ 12948 w 230483"/>
                                                  <a:gd name="T5" fmla="*/ 57791 h 122425"/>
                                                  <a:gd name="T6" fmla="*/ 104 w 230483"/>
                                                  <a:gd name="T7" fmla="*/ 89856 h 122425"/>
                                                  <a:gd name="T8" fmla="*/ 6526 w 230483"/>
                                                  <a:gd name="T9" fmla="*/ 121920 h 122425"/>
                                                  <a:gd name="T10" fmla="*/ 6526 w 230483"/>
                                                  <a:gd name="T11" fmla="*/ 121920 h 122425"/>
                                                  <a:gd name="T12" fmla="*/ 70748 w 230483"/>
                                                  <a:gd name="T13" fmla="*/ 109094 h 122425"/>
                                                  <a:gd name="T14" fmla="*/ 96438 w 230483"/>
                                                  <a:gd name="T15" fmla="*/ 77030 h 122425"/>
                                                  <a:gd name="T16" fmla="*/ 224884 w 230483"/>
                                                  <a:gd name="T17" fmla="*/ 19314 h 122425"/>
                                                  <a:gd name="T18" fmla="*/ 205618 w 230483"/>
                                                  <a:gd name="T19" fmla="*/ 12901 h 122425"/>
                                                  <a:gd name="T20" fmla="*/ 167083 w 230483"/>
                                                  <a:gd name="T21" fmla="*/ 75 h 122425"/>
                                                  <a:gd name="T22" fmla="*/ 102861 w 230483"/>
                                                  <a:gd name="T23" fmla="*/ 6488 h 122425"/>
                                                  <a:gd name="T24" fmla="*/ 0 60000 65536"/>
                                                  <a:gd name="T25" fmla="*/ 0 60000 65536"/>
                                                  <a:gd name="T26" fmla="*/ 0 60000 65536"/>
                                                  <a:gd name="T27" fmla="*/ 0 60000 65536"/>
                                                  <a:gd name="T28" fmla="*/ 0 60000 65536"/>
                                                  <a:gd name="T29" fmla="*/ 0 60000 65536"/>
                                                  <a:gd name="T30" fmla="*/ 0 60000 65536"/>
                                                  <a:gd name="T31" fmla="*/ 0 60000 65536"/>
                                                  <a:gd name="T32" fmla="*/ 0 60000 65536"/>
                                                  <a:gd name="T33" fmla="*/ 0 60000 65536"/>
                                                  <a:gd name="T34" fmla="*/ 0 60000 65536"/>
                                                  <a:gd name="T35" fmla="*/ 0 60000 65536"/>
                                                </a:gdLst>
                                                <a:ahLst/>
                                                <a:cxnLst>
                                                  <a:cxn ang="T24">
                                                    <a:pos x="T0" y="T1"/>
                                                  </a:cxn>
                                                  <a:cxn ang="T25">
                                                    <a:pos x="T2" y="T3"/>
                                                  </a:cxn>
                                                  <a:cxn ang="T26">
                                                    <a:pos x="T4" y="T5"/>
                                                  </a:cxn>
                                                  <a:cxn ang="T27">
                                                    <a:pos x="T6" y="T7"/>
                                                  </a:cxn>
                                                  <a:cxn ang="T28">
                                                    <a:pos x="T8" y="T9"/>
                                                  </a:cxn>
                                                  <a:cxn ang="T29">
                                                    <a:pos x="T10" y="T11"/>
                                                  </a:cxn>
                                                  <a:cxn ang="T30">
                                                    <a:pos x="T12" y="T13"/>
                                                  </a:cxn>
                                                  <a:cxn ang="T31">
                                                    <a:pos x="T14" y="T15"/>
                                                  </a:cxn>
                                                  <a:cxn ang="T32">
                                                    <a:pos x="T16" y="T17"/>
                                                  </a:cxn>
                                                  <a:cxn ang="T33">
                                                    <a:pos x="T18" y="T19"/>
                                                  </a:cxn>
                                                  <a:cxn ang="T34">
                                                    <a:pos x="T20" y="T21"/>
                                                  </a:cxn>
                                                  <a:cxn ang="T35">
                                                    <a:pos x="T22" y="T23"/>
                                                  </a:cxn>
                                                </a:cxnLst>
                                                <a:rect l="0" t="0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>
                                                <a:solidFill>
                                                  <a:srgbClr val="672F09"/>
                                                </a:solidFill>
                                                <a:miter lim="800000"/>
                                                <a:headEnd/>
                                                <a:tailEnd/>
                                              </a:ln>
                                            </p:spPr>
                                            <p:txBody>
                                              <a:bodyPr rot="0" vert="horz" wrap="square" lIns="91440" tIns="45720" rIns="91440" bIns="45720" anchor="ctr" anchorCtr="0" upright="1"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516" name="Freeform 515"/>
                                            <p:cNvSpPr>
                                              <a:spLocks/>
                                            </p:cNvSpPr>
                                            <p:nvPr/>
                                          </p:nvSpPr>
                                          <p:spPr bwMode="auto">
                                            <a:xfrm rot="9615134" flipV="1">
                                              <a:off x="199622" y="45076"/>
                                              <a:ext cx="230483" cy="122425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T0" fmla="*/ 103135 w 230483"/>
                                                <a:gd name="T1" fmla="*/ 6515 h 122425"/>
                                                <a:gd name="T2" fmla="*/ 19422 w 230483"/>
                                                <a:gd name="T3" fmla="*/ 38712 h 122425"/>
                                                <a:gd name="T4" fmla="*/ 12983 w 230483"/>
                                                <a:gd name="T5" fmla="*/ 58030 h 122425"/>
                                                <a:gd name="T6" fmla="*/ 104 w 230483"/>
                                                <a:gd name="T7" fmla="*/ 90228 h 122425"/>
                                                <a:gd name="T8" fmla="*/ 6543 w 230483"/>
                                                <a:gd name="T9" fmla="*/ 122425 h 122425"/>
                                                <a:gd name="T10" fmla="*/ 6543 w 230483"/>
                                                <a:gd name="T11" fmla="*/ 122425 h 122425"/>
                                                <a:gd name="T12" fmla="*/ 70937 w 230483"/>
                                                <a:gd name="T13" fmla="*/ 109546 h 122425"/>
                                                <a:gd name="T14" fmla="*/ 96695 w 230483"/>
                                                <a:gd name="T15" fmla="*/ 77349 h 122425"/>
                                                <a:gd name="T16" fmla="*/ 225484 w 230483"/>
                                                <a:gd name="T17" fmla="*/ 19394 h 122425"/>
                                                <a:gd name="T18" fmla="*/ 206166 w 230483"/>
                                                <a:gd name="T19" fmla="*/ 12954 h 122425"/>
                                                <a:gd name="T20" fmla="*/ 167529 w 230483"/>
                                                <a:gd name="T21" fmla="*/ 75 h 122425"/>
                                                <a:gd name="T22" fmla="*/ 103135 w 230483"/>
                                                <a:gd name="T23" fmla="*/ 6515 h 122425"/>
                                                <a:gd name="T24" fmla="*/ 0 60000 65536"/>
                                                <a:gd name="T25" fmla="*/ 0 60000 65536"/>
                                                <a:gd name="T26" fmla="*/ 0 60000 65536"/>
                                                <a:gd name="T27" fmla="*/ 0 60000 65536"/>
                                                <a:gd name="T28" fmla="*/ 0 60000 65536"/>
                                                <a:gd name="T29" fmla="*/ 0 60000 65536"/>
                                                <a:gd name="T30" fmla="*/ 0 60000 65536"/>
                                                <a:gd name="T31" fmla="*/ 0 60000 65536"/>
                                                <a:gd name="T32" fmla="*/ 0 60000 65536"/>
                                                <a:gd name="T33" fmla="*/ 0 60000 65536"/>
                                                <a:gd name="T34" fmla="*/ 0 60000 65536"/>
                                                <a:gd name="T35" fmla="*/ 0 60000 65536"/>
                                              </a:gdLst>
                                              <a:ahLst/>
                                              <a:cxnLst>
                                                <a:cxn ang="T24">
                                                  <a:pos x="T0" y="T1"/>
                                                </a:cxn>
                                                <a:cxn ang="T25">
                                                  <a:pos x="T2" y="T3"/>
                                                </a:cxn>
                                                <a:cxn ang="T26">
                                                  <a:pos x="T4" y="T5"/>
                                                </a:cxn>
                                                <a:cxn ang="T27">
                                                  <a:pos x="T6" y="T7"/>
                                                </a:cxn>
                                                <a:cxn ang="T28">
                                                  <a:pos x="T8" y="T9"/>
                                                </a:cxn>
                                                <a:cxn ang="T29">
                                                  <a:pos x="T10" y="T11"/>
                                                </a:cxn>
                                                <a:cxn ang="T30">
                                                  <a:pos x="T12" y="T13"/>
                                                </a:cxn>
                                                <a:cxn ang="T31">
                                                  <a:pos x="T14" y="T15"/>
                                                </a:cxn>
                                                <a:cxn ang="T32">
                                                  <a:pos x="T16" y="T17"/>
                                                </a:cxn>
                                                <a:cxn ang="T33">
                                                  <a:pos x="T18" y="T19"/>
                                                </a:cxn>
                                                <a:cxn ang="T34">
                                                  <a:pos x="T20" y="T21"/>
                                                </a:cxn>
                                                <a:cxn ang="T35">
                                                  <a:pos x="T22" y="T23"/>
                                                </a:cxn>
                                              </a:cxnLst>
                                              <a:rect l="0" t="0" r="r" b="b"/>
                                              <a:pathLst>
                                                <a:path w="230483" h="122425">
                                                  <a:moveTo>
                                                    <a:pt x="103135" y="6515"/>
                                                  </a:moveTo>
                                                  <a:cubicBezTo>
                                                    <a:pt x="78450" y="12955"/>
                                                    <a:pt x="19422" y="38712"/>
                                                    <a:pt x="19422" y="38712"/>
                                                  </a:cubicBezTo>
                                                  <a:cubicBezTo>
                                                    <a:pt x="4397" y="47298"/>
                                                    <a:pt x="16203" y="49444"/>
                                                    <a:pt x="12983" y="58030"/>
                                                  </a:cubicBezTo>
                                                  <a:cubicBezTo>
                                                    <a:pt x="9763" y="66616"/>
                                                    <a:pt x="104" y="90228"/>
                                                    <a:pt x="104" y="90228"/>
                                                  </a:cubicBezTo>
                                                  <a:cubicBezTo>
                                                    <a:pt x="-969" y="100961"/>
                                                    <a:pt x="6543" y="122425"/>
                                                    <a:pt x="6543" y="122425"/>
                                                  </a:cubicBezTo>
                                                  <a:lnTo>
                                                    <a:pt x="6543" y="122425"/>
                                                  </a:lnTo>
                                                  <a:cubicBezTo>
                                                    <a:pt x="17275" y="120279"/>
                                                    <a:pt x="55912" y="117059"/>
                                                    <a:pt x="70937" y="109546"/>
                                                  </a:cubicBezTo>
                                                  <a:cubicBezTo>
                                                    <a:pt x="85962" y="102033"/>
                                                    <a:pt x="70937" y="92374"/>
                                                    <a:pt x="96695" y="77349"/>
                                                  </a:cubicBezTo>
                                                  <a:cubicBezTo>
                                                    <a:pt x="122453" y="62324"/>
                                                    <a:pt x="225484" y="19394"/>
                                                    <a:pt x="225484" y="19394"/>
                                                  </a:cubicBezTo>
                                                  <a:cubicBezTo>
                                                    <a:pt x="243729" y="8662"/>
                                                    <a:pt x="206166" y="12954"/>
                                                    <a:pt x="206166" y="12954"/>
                                                  </a:cubicBezTo>
                                                  <a:cubicBezTo>
                                                    <a:pt x="196507" y="9734"/>
                                                    <a:pt x="182554" y="-998"/>
                                                    <a:pt x="167529" y="75"/>
                                                  </a:cubicBezTo>
                                                  <a:cubicBezTo>
                                                    <a:pt x="152504" y="1148"/>
                                                    <a:pt x="127820" y="75"/>
                                                    <a:pt x="103135" y="6515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>
                                              <a:solidFill>
                                                <a:srgbClr val="672F09"/>
                                              </a:solidFill>
                                              <a:miter lim="800000"/>
                                              <a:headEnd/>
                                              <a:tailEnd/>
                                            </a:ln>
                                          </p:spPr>
                                          <p:txBody>
                                            <a:bodyPr rot="0" vert="horz" wrap="square" lIns="91440" tIns="45720" rIns="91440" bIns="45720" anchor="ctr" anchorCtr="0" upright="1"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</p:grpSp>
                                  </p:grpSp>
                                  <p:sp>
                                    <p:nvSpPr>
                                      <p:cNvPr id="507" name="Freeform 506"/>
                                      <p:cNvSpPr>
                                        <a:spLocks/>
                                      </p:cNvSpPr>
                                      <p:nvPr/>
                                    </p:nvSpPr>
                                    <p:spPr bwMode="auto">
                                      <a:xfrm rot="3704343" flipV="1">
                                        <a:off x="5312" y="3058"/>
                                        <a:ext cx="1842" cy="1080"/>
                                      </a:xfrm>
                                      <a:custGeom>
                                        <a:avLst/>
                                        <a:gdLst>
                                          <a:gd name="T0" fmla="*/ 82402 w 230483"/>
                                          <a:gd name="T1" fmla="*/ 5745 h 122425"/>
                                          <a:gd name="T2" fmla="*/ 15518 w 230483"/>
                                          <a:gd name="T3" fmla="*/ 34135 h 122425"/>
                                          <a:gd name="T4" fmla="*/ 10373 w 230483"/>
                                          <a:gd name="T5" fmla="*/ 51169 h 122425"/>
                                          <a:gd name="T6" fmla="*/ 83 w 230483"/>
                                          <a:gd name="T7" fmla="*/ 79560 h 122425"/>
                                          <a:gd name="T8" fmla="*/ 5228 w 230483"/>
                                          <a:gd name="T9" fmla="*/ 107950 h 122425"/>
                                          <a:gd name="T10" fmla="*/ 5228 w 230483"/>
                                          <a:gd name="T11" fmla="*/ 107950 h 122425"/>
                                          <a:gd name="T12" fmla="*/ 56677 w 230483"/>
                                          <a:gd name="T13" fmla="*/ 96594 h 122425"/>
                                          <a:gd name="T14" fmla="*/ 77257 w 230483"/>
                                          <a:gd name="T15" fmla="*/ 68204 h 122425"/>
                                          <a:gd name="T16" fmla="*/ 180156 w 230483"/>
                                          <a:gd name="T17" fmla="*/ 17101 h 122425"/>
                                          <a:gd name="T18" fmla="*/ 164721 w 230483"/>
                                          <a:gd name="T19" fmla="*/ 11422 h 122425"/>
                                          <a:gd name="T20" fmla="*/ 133851 w 230483"/>
                                          <a:gd name="T21" fmla="*/ 66 h 122425"/>
                                          <a:gd name="T22" fmla="*/ 82402 w 230483"/>
                                          <a:gd name="T23" fmla="*/ 5745 h 122425"/>
                                          <a:gd name="T24" fmla="*/ 0 60000 65536"/>
                                          <a:gd name="T25" fmla="*/ 0 60000 65536"/>
                                          <a:gd name="T26" fmla="*/ 0 60000 65536"/>
                                          <a:gd name="T27" fmla="*/ 0 60000 65536"/>
                                          <a:gd name="T28" fmla="*/ 0 60000 65536"/>
                                          <a:gd name="T29" fmla="*/ 0 60000 65536"/>
                                          <a:gd name="T30" fmla="*/ 0 60000 65536"/>
                                          <a:gd name="T31" fmla="*/ 0 60000 65536"/>
                                          <a:gd name="T32" fmla="*/ 0 60000 65536"/>
                                          <a:gd name="T33" fmla="*/ 0 60000 65536"/>
                                          <a:gd name="T34" fmla="*/ 0 60000 65536"/>
                                          <a:gd name="T35" fmla="*/ 0 60000 65536"/>
                                        </a:gdLst>
                                        <a:ahLst/>
                                        <a:cxnLst>
                                          <a:cxn ang="T24">
                                            <a:pos x="T0" y="T1"/>
                                          </a:cxn>
                                          <a:cxn ang="T25">
                                            <a:pos x="T2" y="T3"/>
                                          </a:cxn>
                                          <a:cxn ang="T26">
                                            <a:pos x="T4" y="T5"/>
                                          </a:cxn>
                                          <a:cxn ang="T27">
                                            <a:pos x="T6" y="T7"/>
                                          </a:cxn>
                                          <a:cxn ang="T28">
                                            <a:pos x="T8" y="T9"/>
                                          </a:cxn>
                                          <a:cxn ang="T29">
                                            <a:pos x="T10" y="T11"/>
                                          </a:cxn>
                                          <a:cxn ang="T30">
                                            <a:pos x="T12" y="T13"/>
                                          </a:cxn>
                                          <a:cxn ang="T31">
                                            <a:pos x="T14" y="T15"/>
                                          </a:cxn>
                                          <a:cxn ang="T32">
                                            <a:pos x="T16" y="T17"/>
                                          </a:cxn>
                                          <a:cxn ang="T33">
                                            <a:pos x="T18" y="T19"/>
                                          </a:cxn>
                                          <a:cxn ang="T34">
                                            <a:pos x="T20" y="T21"/>
                                          </a:cxn>
                                          <a:cxn ang="T35">
                                            <a:pos x="T22" y="T23"/>
                                          </a:cxn>
                                        </a:cxnLst>
                                        <a:rect l="0" t="0" r="r" b="b"/>
                                        <a:pathLst>
                                          <a:path w="230483" h="122425">
                                            <a:moveTo>
                                              <a:pt x="103135" y="6515"/>
                                            </a:moveTo>
                                            <a:cubicBezTo>
                                              <a:pt x="78450" y="12955"/>
                                              <a:pt x="19422" y="38712"/>
                                              <a:pt x="19422" y="38712"/>
                                            </a:cubicBezTo>
                                            <a:cubicBezTo>
                                              <a:pt x="4397" y="47298"/>
                                              <a:pt x="16203" y="49444"/>
                                              <a:pt x="12983" y="58030"/>
                                            </a:cubicBezTo>
                                            <a:cubicBezTo>
                                              <a:pt x="9763" y="66616"/>
                                              <a:pt x="104" y="90228"/>
                                              <a:pt x="104" y="90228"/>
                                            </a:cubicBezTo>
                                            <a:cubicBezTo>
                                              <a:pt x="-969" y="100961"/>
                                              <a:pt x="6543" y="122425"/>
                                              <a:pt x="6543" y="122425"/>
                                            </a:cubicBezTo>
                                            <a:lnTo>
                                              <a:pt x="6543" y="122425"/>
                                            </a:lnTo>
                                            <a:cubicBezTo>
                                              <a:pt x="17275" y="120279"/>
                                              <a:pt x="55912" y="117059"/>
                                              <a:pt x="70937" y="109546"/>
                                            </a:cubicBezTo>
                                            <a:cubicBezTo>
                                              <a:pt x="85962" y="102033"/>
                                              <a:pt x="70937" y="92374"/>
                                              <a:pt x="96695" y="77349"/>
                                            </a:cubicBezTo>
                                            <a:cubicBezTo>
                                              <a:pt x="122453" y="62324"/>
                                              <a:pt x="225484" y="19394"/>
                                              <a:pt x="225484" y="19394"/>
                                            </a:cubicBezTo>
                                            <a:cubicBezTo>
                                              <a:pt x="243729" y="8662"/>
                                              <a:pt x="206166" y="12954"/>
                                              <a:pt x="206166" y="12954"/>
                                            </a:cubicBezTo>
                                            <a:cubicBezTo>
                                              <a:pt x="196507" y="9734"/>
                                              <a:pt x="182554" y="-998"/>
                                              <a:pt x="167529" y="75"/>
                                            </a:cubicBezTo>
                                            <a:cubicBezTo>
                                              <a:pt x="152504" y="1148"/>
                                              <a:pt x="127820" y="75"/>
                                              <a:pt x="103135" y="6515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solidFill>
                                        <a:srgbClr val="BA6D4E"/>
                                      </a:solidFill>
                                      <a:ln w="12700">
                                        <a:solidFill>
                                          <a:srgbClr val="672F09"/>
                                        </a:solidFill>
                                        <a:miter lim="800000"/>
                                        <a:headEnd/>
                                        <a:tailEnd/>
                                      </a:ln>
                                    </p:spPr>
                                    <p:txBody>
                                      <a:bodyPr rot="0" vert="horz" wrap="square" lIns="91440" tIns="45720" rIns="91440" bIns="45720" anchor="ctr" anchorCtr="0" upright="1"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505" name="Freeform 504"/>
                                    <p:cNvSpPr>
                                      <a:spLocks/>
                                    </p:cNvSpPr>
                                    <p:nvPr/>
                                  </p:nvSpPr>
                                  <p:spPr bwMode="auto">
                                    <a:xfrm rot="-6349144" flipH="1" flipV="1">
                                      <a:off x="6536" y="5376"/>
                                      <a:ext cx="2292" cy="635"/>
                                    </a:xfrm>
                                    <a:custGeom>
                                      <a:avLst/>
                                      <a:gdLst>
                                        <a:gd name="T0" fmla="*/ 102577 w 230483"/>
                                        <a:gd name="T1" fmla="*/ 3379 h 122425"/>
                                        <a:gd name="T2" fmla="*/ 19317 w 230483"/>
                                        <a:gd name="T3" fmla="*/ 20079 h 122425"/>
                                        <a:gd name="T4" fmla="*/ 12913 w 230483"/>
                                        <a:gd name="T5" fmla="*/ 30099 h 122425"/>
                                        <a:gd name="T6" fmla="*/ 103 w 230483"/>
                                        <a:gd name="T7" fmla="*/ 46800 h 122425"/>
                                        <a:gd name="T8" fmla="*/ 6508 w 230483"/>
                                        <a:gd name="T9" fmla="*/ 63500 h 122425"/>
                                        <a:gd name="T10" fmla="*/ 6508 w 230483"/>
                                        <a:gd name="T11" fmla="*/ 63500 h 122425"/>
                                        <a:gd name="T12" fmla="*/ 70553 w 230483"/>
                                        <a:gd name="T13" fmla="*/ 56820 h 122425"/>
                                        <a:gd name="T14" fmla="*/ 96171 w 230483"/>
                                        <a:gd name="T15" fmla="*/ 40120 h 122425"/>
                                        <a:gd name="T16" fmla="*/ 224263 w 230483"/>
                                        <a:gd name="T17" fmla="*/ 10059 h 122425"/>
                                        <a:gd name="T18" fmla="*/ 205050 w 230483"/>
                                        <a:gd name="T19" fmla="*/ 6719 h 122425"/>
                                        <a:gd name="T20" fmla="*/ 166622 w 230483"/>
                                        <a:gd name="T21" fmla="*/ 39 h 122425"/>
                                        <a:gd name="T22" fmla="*/ 102577 w 230483"/>
                                        <a:gd name="T23" fmla="*/ 3379 h 122425"/>
                                        <a:gd name="T24" fmla="*/ 0 60000 65536"/>
                                        <a:gd name="T25" fmla="*/ 0 60000 65536"/>
                                        <a:gd name="T26" fmla="*/ 0 60000 65536"/>
                                        <a:gd name="T27" fmla="*/ 0 60000 65536"/>
                                        <a:gd name="T28" fmla="*/ 0 60000 65536"/>
                                        <a:gd name="T29" fmla="*/ 0 60000 65536"/>
                                        <a:gd name="T30" fmla="*/ 0 60000 65536"/>
                                        <a:gd name="T31" fmla="*/ 0 60000 65536"/>
                                        <a:gd name="T32" fmla="*/ 0 60000 65536"/>
                                        <a:gd name="T33" fmla="*/ 0 60000 65536"/>
                                        <a:gd name="T34" fmla="*/ 0 60000 65536"/>
                                        <a:gd name="T35" fmla="*/ 0 60000 65536"/>
                                      </a:gdLst>
                                      <a:ahLst/>
                                      <a:cxnLst>
                                        <a:cxn ang="T24">
                                          <a:pos x="T0" y="T1"/>
                                        </a:cxn>
                                        <a:cxn ang="T25">
                                          <a:pos x="T2" y="T3"/>
                                        </a:cxn>
                                        <a:cxn ang="T26">
                                          <a:pos x="T4" y="T5"/>
                                        </a:cxn>
                                        <a:cxn ang="T27">
                                          <a:pos x="T6" y="T7"/>
                                        </a:cxn>
                                        <a:cxn ang="T28">
                                          <a:pos x="T8" y="T9"/>
                                        </a:cxn>
                                        <a:cxn ang="T29">
                                          <a:pos x="T10" y="T11"/>
                                        </a:cxn>
                                        <a:cxn ang="T30">
                                          <a:pos x="T12" y="T13"/>
                                        </a:cxn>
                                        <a:cxn ang="T31">
                                          <a:pos x="T14" y="T15"/>
                                        </a:cxn>
                                        <a:cxn ang="T32">
                                          <a:pos x="T16" y="T17"/>
                                        </a:cxn>
                                        <a:cxn ang="T33">
                                          <a:pos x="T18" y="T19"/>
                                        </a:cxn>
                                        <a:cxn ang="T34">
                                          <a:pos x="T20" y="T21"/>
                                        </a:cxn>
                                        <a:cxn ang="T35">
                                          <a:pos x="T22" y="T23"/>
                                        </a:cxn>
                                      </a:cxnLst>
                                      <a:rect l="0" t="0" r="r" b="b"/>
                                      <a:pathLst>
                                        <a:path w="230483" h="122425">
                                          <a:moveTo>
                                            <a:pt x="103135" y="6515"/>
                                          </a:moveTo>
                                          <a:cubicBezTo>
                                            <a:pt x="78450" y="12955"/>
                                            <a:pt x="19422" y="38712"/>
                                            <a:pt x="19422" y="38712"/>
                                          </a:cubicBezTo>
                                          <a:cubicBezTo>
                                            <a:pt x="4397" y="47298"/>
                                            <a:pt x="16203" y="49444"/>
                                            <a:pt x="12983" y="58030"/>
                                          </a:cubicBezTo>
                                          <a:cubicBezTo>
                                            <a:pt x="9763" y="66616"/>
                                            <a:pt x="104" y="90228"/>
                                            <a:pt x="104" y="90228"/>
                                          </a:cubicBezTo>
                                          <a:cubicBezTo>
                                            <a:pt x="-969" y="100961"/>
                                            <a:pt x="6543" y="122425"/>
                                            <a:pt x="6543" y="122425"/>
                                          </a:cubicBezTo>
                                          <a:lnTo>
                                            <a:pt x="6543" y="122425"/>
                                          </a:lnTo>
                                          <a:cubicBezTo>
                                            <a:pt x="17275" y="120279"/>
                                            <a:pt x="55912" y="117059"/>
                                            <a:pt x="70937" y="109546"/>
                                          </a:cubicBezTo>
                                          <a:cubicBezTo>
                                            <a:pt x="85962" y="102033"/>
                                            <a:pt x="70937" y="92374"/>
                                            <a:pt x="96695" y="77349"/>
                                          </a:cubicBezTo>
                                          <a:cubicBezTo>
                                            <a:pt x="122453" y="62324"/>
                                            <a:pt x="225484" y="19394"/>
                                            <a:pt x="225484" y="19394"/>
                                          </a:cubicBezTo>
                                          <a:cubicBezTo>
                                            <a:pt x="243729" y="8662"/>
                                            <a:pt x="206166" y="12954"/>
                                            <a:pt x="206166" y="12954"/>
                                          </a:cubicBezTo>
                                          <a:cubicBezTo>
                                            <a:pt x="196507" y="9734"/>
                                            <a:pt x="182554" y="-998"/>
                                            <a:pt x="167529" y="75"/>
                                          </a:cubicBezTo>
                                          <a:cubicBezTo>
                                            <a:pt x="152504" y="1148"/>
                                            <a:pt x="127820" y="75"/>
                                            <a:pt x="103135" y="6515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BA6D4E"/>
                                    </a:solidFill>
                                    <a:ln w="12700">
                                      <a:solidFill>
                                        <a:srgbClr val="672F09"/>
                                      </a:solidFill>
                                      <a:miter lim="800000"/>
                                      <a:headEnd/>
                                      <a:tailEnd/>
                                    </a:ln>
                                  </p:spPr>
                                  <p:txBody>
                                    <a:bodyPr rot="0" vert="horz" wrap="square" lIns="91440" tIns="45720" rIns="91440" bIns="45720" anchor="ctr" anchorCtr="0" upright="1"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498" name="Freeform 497"/>
                                  <p:cNvSpPr>
                                    <a:spLocks/>
                                  </p:cNvSpPr>
                                  <p:nvPr/>
                                </p:nvSpPr>
                                <p:spPr bwMode="auto">
                                  <a:xfrm rot="212886" flipV="1">
                                    <a:off x="7662" y="6181"/>
                                    <a:ext cx="1875" cy="948"/>
                                  </a:xfrm>
                                  <a:custGeom>
                                    <a:avLst/>
                                    <a:gdLst>
                                      <a:gd name="T0" fmla="*/ 83891 w 230483"/>
                                      <a:gd name="T1" fmla="*/ 5044 h 122425"/>
                                      <a:gd name="T2" fmla="*/ 15798 w 230483"/>
                                      <a:gd name="T3" fmla="*/ 29970 h 122425"/>
                                      <a:gd name="T4" fmla="*/ 10560 w 230483"/>
                                      <a:gd name="T5" fmla="*/ 44926 h 122425"/>
                                      <a:gd name="T6" fmla="*/ 85 w 230483"/>
                                      <a:gd name="T7" fmla="*/ 69853 h 122425"/>
                                      <a:gd name="T8" fmla="*/ 5322 w 230483"/>
                                      <a:gd name="T9" fmla="*/ 94780 h 122425"/>
                                      <a:gd name="T10" fmla="*/ 5322 w 230483"/>
                                      <a:gd name="T11" fmla="*/ 94780 h 122425"/>
                                      <a:gd name="T12" fmla="*/ 57701 w 230483"/>
                                      <a:gd name="T13" fmla="*/ 84809 h 122425"/>
                                      <a:gd name="T14" fmla="*/ 78653 w 230483"/>
                                      <a:gd name="T15" fmla="*/ 59883 h 122425"/>
                                      <a:gd name="T16" fmla="*/ 183411 w 230483"/>
                                      <a:gd name="T17" fmla="*/ 15015 h 122425"/>
                                      <a:gd name="T18" fmla="*/ 167697 w 230483"/>
                                      <a:gd name="T19" fmla="*/ 10029 h 122425"/>
                                      <a:gd name="T20" fmla="*/ 136270 w 230483"/>
                                      <a:gd name="T21" fmla="*/ 58 h 122425"/>
                                      <a:gd name="T22" fmla="*/ 83891 w 230483"/>
                                      <a:gd name="T23" fmla="*/ 5044 h 122425"/>
                                      <a:gd name="T24" fmla="*/ 0 60000 65536"/>
                                      <a:gd name="T25" fmla="*/ 0 60000 65536"/>
                                      <a:gd name="T26" fmla="*/ 0 60000 65536"/>
                                      <a:gd name="T27" fmla="*/ 0 60000 65536"/>
                                      <a:gd name="T28" fmla="*/ 0 60000 65536"/>
                                      <a:gd name="T29" fmla="*/ 0 60000 65536"/>
                                      <a:gd name="T30" fmla="*/ 0 60000 65536"/>
                                      <a:gd name="T31" fmla="*/ 0 60000 65536"/>
                                      <a:gd name="T32" fmla="*/ 0 60000 65536"/>
                                      <a:gd name="T33" fmla="*/ 0 60000 65536"/>
                                      <a:gd name="T34" fmla="*/ 0 60000 65536"/>
                                      <a:gd name="T35" fmla="*/ 0 60000 65536"/>
                                    </a:gdLst>
                                    <a:ahLst/>
                                    <a:cxnLst>
                                      <a:cxn ang="T24">
                                        <a:pos x="T0" y="T1"/>
                                      </a:cxn>
                                      <a:cxn ang="T25">
                                        <a:pos x="T2" y="T3"/>
                                      </a:cxn>
                                      <a:cxn ang="T26">
                                        <a:pos x="T4" y="T5"/>
                                      </a:cxn>
                                      <a:cxn ang="T27">
                                        <a:pos x="T6" y="T7"/>
                                      </a:cxn>
                                      <a:cxn ang="T28">
                                        <a:pos x="T8" y="T9"/>
                                      </a:cxn>
                                      <a:cxn ang="T29">
                                        <a:pos x="T10" y="T11"/>
                                      </a:cxn>
                                      <a:cxn ang="T30">
                                        <a:pos x="T12" y="T13"/>
                                      </a:cxn>
                                      <a:cxn ang="T31">
                                        <a:pos x="T14" y="T15"/>
                                      </a:cxn>
                                      <a:cxn ang="T32">
                                        <a:pos x="T16" y="T17"/>
                                      </a:cxn>
                                      <a:cxn ang="T33">
                                        <a:pos x="T18" y="T19"/>
                                      </a:cxn>
                                      <a:cxn ang="T34">
                                        <a:pos x="T20" y="T21"/>
                                      </a:cxn>
                                      <a:cxn ang="T35">
                                        <a:pos x="T22" y="T23"/>
                                      </a:cxn>
                                    </a:cxnLst>
                                    <a:rect l="0" t="0" r="r" b="b"/>
                                    <a:pathLst>
                                      <a:path w="230483" h="122425">
                                        <a:moveTo>
                                          <a:pt x="103135" y="6515"/>
                                        </a:moveTo>
                                        <a:cubicBezTo>
                                          <a:pt x="78450" y="12955"/>
                                          <a:pt x="19422" y="38712"/>
                                          <a:pt x="19422" y="38712"/>
                                        </a:cubicBezTo>
                                        <a:cubicBezTo>
                                          <a:pt x="4397" y="47298"/>
                                          <a:pt x="16203" y="49444"/>
                                          <a:pt x="12983" y="58030"/>
                                        </a:cubicBezTo>
                                        <a:cubicBezTo>
                                          <a:pt x="9763" y="66616"/>
                                          <a:pt x="104" y="90228"/>
                                          <a:pt x="104" y="90228"/>
                                        </a:cubicBezTo>
                                        <a:cubicBezTo>
                                          <a:pt x="-969" y="100961"/>
                                          <a:pt x="6543" y="122425"/>
                                          <a:pt x="6543" y="122425"/>
                                        </a:cubicBezTo>
                                        <a:lnTo>
                                          <a:pt x="6543" y="122425"/>
                                        </a:lnTo>
                                        <a:cubicBezTo>
                                          <a:pt x="17275" y="120279"/>
                                          <a:pt x="55912" y="117059"/>
                                          <a:pt x="70937" y="109546"/>
                                        </a:cubicBezTo>
                                        <a:cubicBezTo>
                                          <a:pt x="85962" y="102033"/>
                                          <a:pt x="70937" y="92374"/>
                                          <a:pt x="96695" y="77349"/>
                                        </a:cubicBezTo>
                                        <a:cubicBezTo>
                                          <a:pt x="122453" y="62324"/>
                                          <a:pt x="225484" y="19394"/>
                                          <a:pt x="225484" y="19394"/>
                                        </a:cubicBezTo>
                                        <a:cubicBezTo>
                                          <a:pt x="243729" y="8662"/>
                                          <a:pt x="206166" y="12954"/>
                                          <a:pt x="206166" y="12954"/>
                                        </a:cubicBezTo>
                                        <a:cubicBezTo>
                                          <a:pt x="196507" y="9734"/>
                                          <a:pt x="182554" y="-998"/>
                                          <a:pt x="167529" y="75"/>
                                        </a:cubicBezTo>
                                        <a:cubicBezTo>
                                          <a:pt x="152504" y="1148"/>
                                          <a:pt x="127820" y="75"/>
                                          <a:pt x="103135" y="6515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BA6D4E"/>
                                  </a:solidFill>
                                  <a:ln w="12700">
                                    <a:solidFill>
                                      <a:srgbClr val="672F09"/>
                                    </a:solidFill>
                                    <a:miter lim="800000"/>
                                    <a:headEnd/>
                                    <a:tailEnd/>
                                  </a:ln>
                                </p:spPr>
                                <p:txBody>
                                  <a:bodyPr rot="0" vert="horz" wrap="square" lIns="91440" tIns="45720" rIns="91440" bIns="45720" anchor="ctr" anchorCtr="0" upright="1"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grpSp>
                                <p:nvGrpSpPr>
                                  <p:cNvPr id="499" name="Group 498"/>
                                  <p:cNvGrpSpPr>
                                    <a:grpSpLocks/>
                                  </p:cNvGrpSpPr>
                                  <p:nvPr/>
                                </p:nvGrpSpPr>
                                <p:grpSpPr bwMode="auto">
                                  <a:xfrm>
                                    <a:off x="4572" y="579"/>
                                    <a:ext cx="1416" cy="3391"/>
                                    <a:chOff x="-33612" y="0"/>
                                    <a:chExt cx="192600" cy="359410"/>
                                  </a:xfrm>
                                </p:grpSpPr>
                                <p:grpSp>
                                  <p:nvGrpSpPr>
                                    <p:cNvPr id="500" name="Group 499"/>
                                    <p:cNvGrpSpPr>
                                      <a:grpSpLocks/>
                                    </p:cNvGrpSpPr>
                                    <p:nvPr/>
                                  </p:nvGrpSpPr>
                                  <p:grpSpPr bwMode="auto">
                                    <a:xfrm>
                                      <a:off x="0" y="0"/>
                                      <a:ext cx="158988" cy="359410"/>
                                      <a:chOff x="0" y="0"/>
                                      <a:chExt cx="158988" cy="359410"/>
                                    </a:xfrm>
                                  </p:grpSpPr>
                                  <p:sp>
                                    <p:nvSpPr>
                                      <p:cNvPr id="502" name="Freeform 501"/>
                                      <p:cNvSpPr>
                                        <a:spLocks/>
                                      </p:cNvSpPr>
                                      <p:nvPr/>
                                    </p:nvSpPr>
                                    <p:spPr bwMode="auto">
                                      <a:xfrm rot="1304777" flipH="1">
                                        <a:off x="0" y="0"/>
                                        <a:ext cx="158988" cy="359410"/>
                                      </a:xfrm>
                                      <a:custGeom>
                                        <a:avLst/>
                                        <a:gdLst>
                                          <a:gd name="T0" fmla="*/ 54003 w 97772"/>
                                          <a:gd name="T1" fmla="*/ 307044 h 309624"/>
                                          <a:gd name="T2" fmla="*/ 1647 w 97772"/>
                                          <a:gd name="T3" fmla="*/ 194922 h 309624"/>
                                          <a:gd name="T4" fmla="*/ 12118 w 97772"/>
                                          <a:gd name="T5" fmla="*/ 172496 h 309624"/>
                                          <a:gd name="T6" fmla="*/ 54003 w 97772"/>
                                          <a:gd name="T7" fmla="*/ 82798 h 309624"/>
                                          <a:gd name="T8" fmla="*/ 74946 w 97772"/>
                                          <a:gd name="T9" fmla="*/ 37949 h 309624"/>
                                          <a:gd name="T10" fmla="*/ 95888 w 97772"/>
                                          <a:gd name="T11" fmla="*/ 575 h 309624"/>
                                          <a:gd name="T12" fmla="*/ 116831 w 97772"/>
                                          <a:gd name="T13" fmla="*/ 67848 h 309624"/>
                                          <a:gd name="T14" fmla="*/ 127302 w 97772"/>
                                          <a:gd name="T15" fmla="*/ 105223 h 309624"/>
                                          <a:gd name="T16" fmla="*/ 148244 w 97772"/>
                                          <a:gd name="T17" fmla="*/ 165022 h 309624"/>
                                          <a:gd name="T18" fmla="*/ 158715 w 97772"/>
                                          <a:gd name="T19" fmla="*/ 224820 h 309624"/>
                                          <a:gd name="T20" fmla="*/ 137774 w 97772"/>
                                          <a:gd name="T21" fmla="*/ 314520 h 309624"/>
                                          <a:gd name="T22" fmla="*/ 137774 w 97772"/>
                                          <a:gd name="T23" fmla="*/ 329468 h 309624"/>
                                          <a:gd name="T24" fmla="*/ 95888 w 97772"/>
                                          <a:gd name="T25" fmla="*/ 359368 h 309624"/>
                                          <a:gd name="T26" fmla="*/ 54003 w 97772"/>
                                          <a:gd name="T27" fmla="*/ 307044 h 309624"/>
                                          <a:gd name="T28" fmla="*/ 0 60000 65536"/>
                                          <a:gd name="T29" fmla="*/ 0 60000 65536"/>
                                          <a:gd name="T30" fmla="*/ 0 60000 65536"/>
                                          <a:gd name="T31" fmla="*/ 0 60000 65536"/>
                                          <a:gd name="T32" fmla="*/ 0 60000 65536"/>
                                          <a:gd name="T33" fmla="*/ 0 60000 65536"/>
                                          <a:gd name="T34" fmla="*/ 0 60000 65536"/>
                                          <a:gd name="T35" fmla="*/ 0 60000 65536"/>
                                          <a:gd name="T36" fmla="*/ 0 60000 65536"/>
                                          <a:gd name="T37" fmla="*/ 0 60000 65536"/>
                                          <a:gd name="T38" fmla="*/ 0 60000 65536"/>
                                          <a:gd name="T39" fmla="*/ 0 60000 65536"/>
                                          <a:gd name="T40" fmla="*/ 0 60000 65536"/>
                                          <a:gd name="T41" fmla="*/ 0 60000 65536"/>
                                        </a:gdLst>
                                        <a:ahLst/>
                                        <a:cxnLst>
                                          <a:cxn ang="T28">
                                            <a:pos x="T0" y="T1"/>
                                          </a:cxn>
                                          <a:cxn ang="T29">
                                            <a:pos x="T2" y="T3"/>
                                          </a:cxn>
                                          <a:cxn ang="T30">
                                            <a:pos x="T4" y="T5"/>
                                          </a:cxn>
                                          <a:cxn ang="T31">
                                            <a:pos x="T6" y="T7"/>
                                          </a:cxn>
                                          <a:cxn ang="T32">
                                            <a:pos x="T8" y="T9"/>
                                          </a:cxn>
                                          <a:cxn ang="T33">
                                            <a:pos x="T10" y="T11"/>
                                          </a:cxn>
                                          <a:cxn ang="T34">
                                            <a:pos x="T12" y="T13"/>
                                          </a:cxn>
                                          <a:cxn ang="T35">
                                            <a:pos x="T14" y="T15"/>
                                          </a:cxn>
                                          <a:cxn ang="T36">
                                            <a:pos x="T16" y="T17"/>
                                          </a:cxn>
                                          <a:cxn ang="T37">
                                            <a:pos x="T18" y="T19"/>
                                          </a:cxn>
                                          <a:cxn ang="T38">
                                            <a:pos x="T20" y="T21"/>
                                          </a:cxn>
                                          <a:cxn ang="T39">
                                            <a:pos x="T22" y="T23"/>
                                          </a:cxn>
                                          <a:cxn ang="T40">
                                            <a:pos x="T24" y="T25"/>
                                          </a:cxn>
                                          <a:cxn ang="T41">
                                            <a:pos x="T26" y="T27"/>
                                          </a:cxn>
                                        </a:cxnLst>
                                        <a:rect l="0" t="0" r="r" b="b"/>
                                        <a:pathLst>
                                          <a:path w="97772" h="309624">
                                            <a:moveTo>
                                              <a:pt x="33210" y="264512"/>
                                            </a:moveTo>
                                            <a:cubicBezTo>
                                              <a:pt x="23551" y="240901"/>
                                              <a:pt x="5306" y="187239"/>
                                              <a:pt x="1013" y="167921"/>
                                            </a:cubicBezTo>
                                            <a:cubicBezTo>
                                              <a:pt x="-3280" y="148603"/>
                                              <a:pt x="7452" y="148602"/>
                                              <a:pt x="7452" y="148602"/>
                                            </a:cubicBezTo>
                                            <a:lnTo>
                                              <a:pt x="33210" y="71329"/>
                                            </a:lnTo>
                                            <a:cubicBezTo>
                                              <a:pt x="39649" y="52011"/>
                                              <a:pt x="41796" y="44498"/>
                                              <a:pt x="46089" y="32692"/>
                                            </a:cubicBezTo>
                                            <a:cubicBezTo>
                                              <a:pt x="50382" y="20886"/>
                                              <a:pt x="54675" y="-3798"/>
                                              <a:pt x="58968" y="495"/>
                                            </a:cubicBezTo>
                                            <a:cubicBezTo>
                                              <a:pt x="63261" y="4788"/>
                                              <a:pt x="68627" y="43425"/>
                                              <a:pt x="71847" y="58450"/>
                                            </a:cubicBezTo>
                                            <a:cubicBezTo>
                                              <a:pt x="75067" y="73475"/>
                                              <a:pt x="75066" y="76695"/>
                                              <a:pt x="78286" y="90647"/>
                                            </a:cubicBezTo>
                                            <a:cubicBezTo>
                                              <a:pt x="81506" y="104599"/>
                                              <a:pt x="87945" y="124991"/>
                                              <a:pt x="91165" y="142163"/>
                                            </a:cubicBezTo>
                                            <a:cubicBezTo>
                                              <a:pt x="94385" y="159335"/>
                                              <a:pt x="98677" y="172213"/>
                                              <a:pt x="97604" y="193678"/>
                                            </a:cubicBezTo>
                                            <a:cubicBezTo>
                                              <a:pt x="96531" y="215143"/>
                                              <a:pt x="84726" y="270952"/>
                                              <a:pt x="84726" y="270952"/>
                                            </a:cubicBezTo>
                                            <a:cubicBezTo>
                                              <a:pt x="82580" y="285977"/>
                                              <a:pt x="89019" y="277391"/>
                                              <a:pt x="84726" y="283830"/>
                                            </a:cubicBezTo>
                                            <a:cubicBezTo>
                                              <a:pt x="80433" y="290269"/>
                                              <a:pt x="67554" y="308515"/>
                                              <a:pt x="58968" y="309588"/>
                                            </a:cubicBezTo>
                                            <a:cubicBezTo>
                                              <a:pt x="50382" y="310661"/>
                                              <a:pt x="42869" y="288123"/>
                                              <a:pt x="33210" y="264512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solidFill>
                                        <a:srgbClr val="8E410C"/>
                                      </a:solidFill>
                                      <a:ln w="12700">
                                        <a:solidFill>
                                          <a:srgbClr val="672F09"/>
                                        </a:solidFill>
                                        <a:miter lim="800000"/>
                                        <a:headEnd/>
                                        <a:tailEnd/>
                                      </a:ln>
                                    </p:spPr>
                                    <p:txBody>
                                      <a:bodyPr rot="0" vert="horz" wrap="square" lIns="91440" tIns="45720" rIns="91440" bIns="45720" anchor="ctr" anchorCtr="0" upright="1"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  <p:sp>
                                    <p:nvSpPr>
                                      <p:cNvPr id="503" name="Freeform 502"/>
                                      <p:cNvSpPr>
                                        <a:spLocks/>
                                      </p:cNvSpPr>
                                      <p:nvPr/>
                                    </p:nvSpPr>
                                    <p:spPr bwMode="auto">
                                      <a:xfrm rot="1686700" flipH="1">
                                        <a:off x="19318" y="64394"/>
                                        <a:ext cx="86360" cy="273050"/>
                                      </a:xfrm>
                                      <a:custGeom>
                                        <a:avLst/>
                                        <a:gdLst>
                                          <a:gd name="T0" fmla="*/ 29334 w 97772"/>
                                          <a:gd name="T1" fmla="*/ 233267 h 309624"/>
                                          <a:gd name="T2" fmla="*/ 895 w 97772"/>
                                          <a:gd name="T3" fmla="*/ 148086 h 309624"/>
                                          <a:gd name="T4" fmla="*/ 6582 w 97772"/>
                                          <a:gd name="T5" fmla="*/ 131049 h 309624"/>
                                          <a:gd name="T6" fmla="*/ 29334 w 97772"/>
                                          <a:gd name="T7" fmla="*/ 62903 h 309624"/>
                                          <a:gd name="T8" fmla="*/ 40709 w 97772"/>
                                          <a:gd name="T9" fmla="*/ 28830 h 309624"/>
                                          <a:gd name="T10" fmla="*/ 52085 w 97772"/>
                                          <a:gd name="T11" fmla="*/ 437 h 309624"/>
                                          <a:gd name="T12" fmla="*/ 63461 w 97772"/>
                                          <a:gd name="T13" fmla="*/ 51546 h 309624"/>
                                          <a:gd name="T14" fmla="*/ 69148 w 97772"/>
                                          <a:gd name="T15" fmla="*/ 79939 h 309624"/>
                                          <a:gd name="T16" fmla="*/ 80524 w 97772"/>
                                          <a:gd name="T17" fmla="*/ 125370 h 309624"/>
                                          <a:gd name="T18" fmla="*/ 86212 w 97772"/>
                                          <a:gd name="T19" fmla="*/ 170800 h 309624"/>
                                          <a:gd name="T20" fmla="*/ 74837 w 97772"/>
                                          <a:gd name="T21" fmla="*/ 238946 h 309624"/>
                                          <a:gd name="T22" fmla="*/ 74837 w 97772"/>
                                          <a:gd name="T23" fmla="*/ 250303 h 309624"/>
                                          <a:gd name="T24" fmla="*/ 52085 w 97772"/>
                                          <a:gd name="T25" fmla="*/ 273018 h 309624"/>
                                          <a:gd name="T26" fmla="*/ 29334 w 97772"/>
                                          <a:gd name="T27" fmla="*/ 233267 h 309624"/>
                                          <a:gd name="T28" fmla="*/ 0 60000 65536"/>
                                          <a:gd name="T29" fmla="*/ 0 60000 65536"/>
                                          <a:gd name="T30" fmla="*/ 0 60000 65536"/>
                                          <a:gd name="T31" fmla="*/ 0 60000 65536"/>
                                          <a:gd name="T32" fmla="*/ 0 60000 65536"/>
                                          <a:gd name="T33" fmla="*/ 0 60000 65536"/>
                                          <a:gd name="T34" fmla="*/ 0 60000 65536"/>
                                          <a:gd name="T35" fmla="*/ 0 60000 65536"/>
                                          <a:gd name="T36" fmla="*/ 0 60000 65536"/>
                                          <a:gd name="T37" fmla="*/ 0 60000 65536"/>
                                          <a:gd name="T38" fmla="*/ 0 60000 65536"/>
                                          <a:gd name="T39" fmla="*/ 0 60000 65536"/>
                                          <a:gd name="T40" fmla="*/ 0 60000 65536"/>
                                          <a:gd name="T41" fmla="*/ 0 60000 65536"/>
                                        </a:gdLst>
                                        <a:ahLst/>
                                        <a:cxnLst>
                                          <a:cxn ang="T28">
                                            <a:pos x="T0" y="T1"/>
                                          </a:cxn>
                                          <a:cxn ang="T29">
                                            <a:pos x="T2" y="T3"/>
                                          </a:cxn>
                                          <a:cxn ang="T30">
                                            <a:pos x="T4" y="T5"/>
                                          </a:cxn>
                                          <a:cxn ang="T31">
                                            <a:pos x="T6" y="T7"/>
                                          </a:cxn>
                                          <a:cxn ang="T32">
                                            <a:pos x="T8" y="T9"/>
                                          </a:cxn>
                                          <a:cxn ang="T33">
                                            <a:pos x="T10" y="T11"/>
                                          </a:cxn>
                                          <a:cxn ang="T34">
                                            <a:pos x="T12" y="T13"/>
                                          </a:cxn>
                                          <a:cxn ang="T35">
                                            <a:pos x="T14" y="T15"/>
                                          </a:cxn>
                                          <a:cxn ang="T36">
                                            <a:pos x="T16" y="T17"/>
                                          </a:cxn>
                                          <a:cxn ang="T37">
                                            <a:pos x="T18" y="T19"/>
                                          </a:cxn>
                                          <a:cxn ang="T38">
                                            <a:pos x="T20" y="T21"/>
                                          </a:cxn>
                                          <a:cxn ang="T39">
                                            <a:pos x="T22" y="T23"/>
                                          </a:cxn>
                                          <a:cxn ang="T40">
                                            <a:pos x="T24" y="T25"/>
                                          </a:cxn>
                                          <a:cxn ang="T41">
                                            <a:pos x="T26" y="T27"/>
                                          </a:cxn>
                                        </a:cxnLst>
                                        <a:rect l="0" t="0" r="r" b="b"/>
                                        <a:pathLst>
                                          <a:path w="97772" h="309624">
                                            <a:moveTo>
                                              <a:pt x="33210" y="264512"/>
                                            </a:moveTo>
                                            <a:cubicBezTo>
                                              <a:pt x="23551" y="240901"/>
                                              <a:pt x="5306" y="187239"/>
                                              <a:pt x="1013" y="167921"/>
                                            </a:cubicBezTo>
                                            <a:cubicBezTo>
                                              <a:pt x="-3280" y="148603"/>
                                              <a:pt x="7452" y="148602"/>
                                              <a:pt x="7452" y="148602"/>
                                            </a:cubicBezTo>
                                            <a:lnTo>
                                              <a:pt x="33210" y="71329"/>
                                            </a:lnTo>
                                            <a:cubicBezTo>
                                              <a:pt x="39649" y="52011"/>
                                              <a:pt x="41796" y="44498"/>
                                              <a:pt x="46089" y="32692"/>
                                            </a:cubicBezTo>
                                            <a:cubicBezTo>
                                              <a:pt x="50382" y="20886"/>
                                              <a:pt x="54675" y="-3798"/>
                                              <a:pt x="58968" y="495"/>
                                            </a:cubicBezTo>
                                            <a:cubicBezTo>
                                              <a:pt x="63261" y="4788"/>
                                              <a:pt x="68627" y="43425"/>
                                              <a:pt x="71847" y="58450"/>
                                            </a:cubicBezTo>
                                            <a:cubicBezTo>
                                              <a:pt x="75067" y="73475"/>
                                              <a:pt x="75066" y="76695"/>
                                              <a:pt x="78286" y="90647"/>
                                            </a:cubicBezTo>
                                            <a:cubicBezTo>
                                              <a:pt x="81506" y="104599"/>
                                              <a:pt x="87945" y="124991"/>
                                              <a:pt x="91165" y="142163"/>
                                            </a:cubicBezTo>
                                            <a:cubicBezTo>
                                              <a:pt x="94385" y="159335"/>
                                              <a:pt x="98677" y="172213"/>
                                              <a:pt x="97604" y="193678"/>
                                            </a:cubicBezTo>
                                            <a:cubicBezTo>
                                              <a:pt x="96531" y="215143"/>
                                              <a:pt x="84726" y="270952"/>
                                              <a:pt x="84726" y="270952"/>
                                            </a:cubicBezTo>
                                            <a:cubicBezTo>
                                              <a:pt x="82580" y="285977"/>
                                              <a:pt x="89019" y="277391"/>
                                              <a:pt x="84726" y="283830"/>
                                            </a:cubicBezTo>
                                            <a:cubicBezTo>
                                              <a:pt x="80433" y="290269"/>
                                              <a:pt x="67554" y="308515"/>
                                              <a:pt x="58968" y="309588"/>
                                            </a:cubicBezTo>
                                            <a:cubicBezTo>
                                              <a:pt x="50382" y="310661"/>
                                              <a:pt x="42869" y="288123"/>
                                              <a:pt x="33210" y="264512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solidFill>
                                        <a:srgbClr val="BA6D4E"/>
                                      </a:solidFill>
                                      <a:ln w="12700">
                                        <a:solidFill>
                                          <a:srgbClr val="672F09"/>
                                        </a:solidFill>
                                        <a:miter lim="800000"/>
                                        <a:headEnd/>
                                        <a:tailEnd/>
                                      </a:ln>
                                    </p:spPr>
                                    <p:txBody>
                                      <a:bodyPr rot="0" vert="horz" wrap="square" lIns="91440" tIns="45720" rIns="91440" bIns="45720" anchor="ctr" anchorCtr="0" upright="1"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cxnSp>
                                  <p:nvCxnSpPr>
                                    <p:cNvPr id="501" name="Straight Connector 500"/>
                                    <p:cNvCxnSpPr>
                                      <a:cxnSpLocks noChangeShapeType="1"/>
                                    </p:cNvCxnSpPr>
                                    <p:nvPr/>
                                  </p:nvCxnSpPr>
                                  <p:spPr bwMode="auto">
                                    <a:xfrm flipV="1">
                                      <a:off x="-33612" y="141986"/>
                                      <a:ext cx="109392" cy="176028"/>
                                    </a:xfrm>
                                    <a:prstGeom prst="line">
                                      <a:avLst/>
                                    </a:prstGeom>
                                    <a:noFill/>
                                    <a:ln w="6350">
                                      <a:solidFill>
                                        <a:srgbClr val="672F09"/>
                                      </a:solidFill>
                                      <a:miter lim="800000"/>
                                      <a:headEnd/>
                                      <a:tailEnd/>
                                    </a:ln>
                                    <a:extLst>
                                      <a:ext uri="{909E8E84-426E-40DD-AFC4-6F175D3DCCD1}">
                                        <a14:hiddenFill xmlns:a14="http://schemas.microsoft.com/office/drawing/2010/main">
                                          <a:noFill/>
                                        </a14:hiddenFill>
                                      </a:ext>
                                    </a:extLst>
                                  </p:spPr>
                                </p:cxnSp>
                              </p:grpSp>
                            </p:grpSp>
                            <p:sp>
                              <p:nvSpPr>
                                <p:cNvPr id="495" name="Freeform 494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 rot="419018">
                                  <a:off x="12546" y="9741"/>
                                  <a:ext cx="5496" cy="7863"/>
                                </a:xfrm>
                                <a:custGeom>
                                  <a:avLst/>
                                  <a:gdLst>
                                    <a:gd name="T0" fmla="*/ 164671 w 479256"/>
                                    <a:gd name="T1" fmla="*/ 92489 h 773676"/>
                                    <a:gd name="T2" fmla="*/ 31731 w 479256"/>
                                    <a:gd name="T3" fmla="*/ 269200 h 773676"/>
                                    <a:gd name="T4" fmla="*/ 2188 w 479256"/>
                                    <a:gd name="T5" fmla="*/ 321559 h 773676"/>
                                    <a:gd name="T6" fmla="*/ 2188 w 479256"/>
                                    <a:gd name="T7" fmla="*/ 354283 h 773676"/>
                                    <a:gd name="T8" fmla="*/ 16960 w 479256"/>
                                    <a:gd name="T9" fmla="*/ 373917 h 773676"/>
                                    <a:gd name="T10" fmla="*/ 39117 w 479256"/>
                                    <a:gd name="T11" fmla="*/ 413187 h 773676"/>
                                    <a:gd name="T12" fmla="*/ 61273 w 479256"/>
                                    <a:gd name="T13" fmla="*/ 419731 h 773676"/>
                                    <a:gd name="T14" fmla="*/ 105586 w 479256"/>
                                    <a:gd name="T15" fmla="*/ 439367 h 773676"/>
                                    <a:gd name="T16" fmla="*/ 164671 w 479256"/>
                                    <a:gd name="T17" fmla="*/ 465545 h 773676"/>
                                    <a:gd name="T18" fmla="*/ 208985 w 479256"/>
                                    <a:gd name="T19" fmla="*/ 478635 h 773676"/>
                                    <a:gd name="T20" fmla="*/ 282840 w 479256"/>
                                    <a:gd name="T21" fmla="*/ 498270 h 773676"/>
                                    <a:gd name="T22" fmla="*/ 290225 w 479256"/>
                                    <a:gd name="T23" fmla="*/ 511359 h 773676"/>
                                    <a:gd name="T24" fmla="*/ 253297 w 479256"/>
                                    <a:gd name="T25" fmla="*/ 550629 h 773676"/>
                                    <a:gd name="T26" fmla="*/ 216370 w 479256"/>
                                    <a:gd name="T27" fmla="*/ 602988 h 773676"/>
                                    <a:gd name="T28" fmla="*/ 172056 w 479256"/>
                                    <a:gd name="T29" fmla="*/ 648802 h 773676"/>
                                    <a:gd name="T30" fmla="*/ 149900 w 479256"/>
                                    <a:gd name="T31" fmla="*/ 688070 h 773676"/>
                                    <a:gd name="T32" fmla="*/ 105586 w 479256"/>
                                    <a:gd name="T33" fmla="*/ 746974 h 773676"/>
                                    <a:gd name="T34" fmla="*/ 172056 w 479256"/>
                                    <a:gd name="T35" fmla="*/ 707705 h 773676"/>
                                    <a:gd name="T36" fmla="*/ 142515 w 479256"/>
                                    <a:gd name="T37" fmla="*/ 760064 h 773676"/>
                                    <a:gd name="T38" fmla="*/ 194214 w 479256"/>
                                    <a:gd name="T39" fmla="*/ 740430 h 773676"/>
                                    <a:gd name="T40" fmla="*/ 179442 w 479256"/>
                                    <a:gd name="T41" fmla="*/ 786243 h 773676"/>
                                    <a:gd name="T42" fmla="*/ 216370 w 479256"/>
                                    <a:gd name="T43" fmla="*/ 753519 h 773676"/>
                                    <a:gd name="T44" fmla="*/ 245912 w 479256"/>
                                    <a:gd name="T45" fmla="*/ 727340 h 773676"/>
                                    <a:gd name="T46" fmla="*/ 290225 w 479256"/>
                                    <a:gd name="T47" fmla="*/ 661891 h 773676"/>
                                    <a:gd name="T48" fmla="*/ 334539 w 479256"/>
                                    <a:gd name="T49" fmla="*/ 602988 h 773676"/>
                                    <a:gd name="T50" fmla="*/ 364081 w 479256"/>
                                    <a:gd name="T51" fmla="*/ 576808 h 773676"/>
                                    <a:gd name="T52" fmla="*/ 371466 w 479256"/>
                                    <a:gd name="T53" fmla="*/ 563718 h 773676"/>
                                    <a:gd name="T54" fmla="*/ 423165 w 479256"/>
                                    <a:gd name="T55" fmla="*/ 511359 h 773676"/>
                                    <a:gd name="T56" fmla="*/ 460093 w 479256"/>
                                    <a:gd name="T57" fmla="*/ 465545 h 773676"/>
                                    <a:gd name="T58" fmla="*/ 423165 w 479256"/>
                                    <a:gd name="T59" fmla="*/ 439367 h 773676"/>
                                    <a:gd name="T60" fmla="*/ 356695 w 479256"/>
                                    <a:gd name="T61" fmla="*/ 413187 h 773676"/>
                                    <a:gd name="T62" fmla="*/ 327154 w 479256"/>
                                    <a:gd name="T63" fmla="*/ 387007 h 773676"/>
                                    <a:gd name="T64" fmla="*/ 319767 w 479256"/>
                                    <a:gd name="T65" fmla="*/ 367373 h 773676"/>
                                    <a:gd name="T66" fmla="*/ 334539 w 479256"/>
                                    <a:gd name="T67" fmla="*/ 308469 h 773676"/>
                                    <a:gd name="T68" fmla="*/ 341924 w 479256"/>
                                    <a:gd name="T69" fmla="*/ 288835 h 773676"/>
                                    <a:gd name="T70" fmla="*/ 371466 w 479256"/>
                                    <a:gd name="T71" fmla="*/ 282290 h 773676"/>
                                    <a:gd name="T72" fmla="*/ 393623 w 479256"/>
                                    <a:gd name="T73" fmla="*/ 256110 h 773676"/>
                                    <a:gd name="T74" fmla="*/ 452708 w 479256"/>
                                    <a:gd name="T75" fmla="*/ 210296 h 773676"/>
                                    <a:gd name="T76" fmla="*/ 489635 w 479256"/>
                                    <a:gd name="T77" fmla="*/ 164482 h 773676"/>
                                    <a:gd name="T78" fmla="*/ 511791 w 479256"/>
                                    <a:gd name="T79" fmla="*/ 125214 h 773676"/>
                                    <a:gd name="T80" fmla="*/ 541334 w 479256"/>
                                    <a:gd name="T81" fmla="*/ 46675 h 773676"/>
                                    <a:gd name="T82" fmla="*/ 541334 w 479256"/>
                                    <a:gd name="T83" fmla="*/ 861 h 773676"/>
                                    <a:gd name="T84" fmla="*/ 445323 w 479256"/>
                                    <a:gd name="T85" fmla="*/ 20496 h 773676"/>
                                    <a:gd name="T86" fmla="*/ 378852 w 479256"/>
                                    <a:gd name="T87" fmla="*/ 66310 h 773676"/>
                                    <a:gd name="T88" fmla="*/ 268069 w 479256"/>
                                    <a:gd name="T89" fmla="*/ 72854 h 773676"/>
                                    <a:gd name="T90" fmla="*/ 164671 w 479256"/>
                                    <a:gd name="T91" fmla="*/ 92489 h 773676"/>
                                    <a:gd name="T92" fmla="*/ 0 60000 65536"/>
                                    <a:gd name="T93" fmla="*/ 0 60000 65536"/>
                                    <a:gd name="T94" fmla="*/ 0 60000 65536"/>
                                    <a:gd name="T95" fmla="*/ 0 60000 65536"/>
                                    <a:gd name="T96" fmla="*/ 0 60000 65536"/>
                                    <a:gd name="T97" fmla="*/ 0 60000 65536"/>
                                    <a:gd name="T98" fmla="*/ 0 60000 65536"/>
                                    <a:gd name="T99" fmla="*/ 0 60000 65536"/>
                                    <a:gd name="T100" fmla="*/ 0 60000 65536"/>
                                    <a:gd name="T101" fmla="*/ 0 60000 65536"/>
                                    <a:gd name="T102" fmla="*/ 0 60000 65536"/>
                                    <a:gd name="T103" fmla="*/ 0 60000 65536"/>
                                    <a:gd name="T104" fmla="*/ 0 60000 65536"/>
                                    <a:gd name="T105" fmla="*/ 0 60000 65536"/>
                                    <a:gd name="T106" fmla="*/ 0 60000 65536"/>
                                    <a:gd name="T107" fmla="*/ 0 60000 65536"/>
                                    <a:gd name="T108" fmla="*/ 0 60000 65536"/>
                                    <a:gd name="T109" fmla="*/ 0 60000 65536"/>
                                    <a:gd name="T110" fmla="*/ 0 60000 65536"/>
                                    <a:gd name="T111" fmla="*/ 0 60000 65536"/>
                                    <a:gd name="T112" fmla="*/ 0 60000 65536"/>
                                    <a:gd name="T113" fmla="*/ 0 60000 65536"/>
                                    <a:gd name="T114" fmla="*/ 0 60000 65536"/>
                                    <a:gd name="T115" fmla="*/ 0 60000 65536"/>
                                    <a:gd name="T116" fmla="*/ 0 60000 65536"/>
                                    <a:gd name="T117" fmla="*/ 0 60000 65536"/>
                                    <a:gd name="T118" fmla="*/ 0 60000 65536"/>
                                    <a:gd name="T119" fmla="*/ 0 60000 65536"/>
                                    <a:gd name="T120" fmla="*/ 0 60000 65536"/>
                                    <a:gd name="T121" fmla="*/ 0 60000 65536"/>
                                    <a:gd name="T122" fmla="*/ 0 60000 65536"/>
                                    <a:gd name="T123" fmla="*/ 0 60000 65536"/>
                                    <a:gd name="T124" fmla="*/ 0 60000 65536"/>
                                    <a:gd name="T125" fmla="*/ 0 60000 65536"/>
                                    <a:gd name="T126" fmla="*/ 0 60000 65536"/>
                                    <a:gd name="T127" fmla="*/ 0 60000 65536"/>
                                    <a:gd name="T128" fmla="*/ 0 60000 65536"/>
                                    <a:gd name="T129" fmla="*/ 0 60000 65536"/>
                                    <a:gd name="T130" fmla="*/ 0 60000 65536"/>
                                    <a:gd name="T131" fmla="*/ 0 60000 65536"/>
                                    <a:gd name="T132" fmla="*/ 0 60000 65536"/>
                                    <a:gd name="T133" fmla="*/ 0 60000 65536"/>
                                    <a:gd name="T134" fmla="*/ 0 60000 65536"/>
                                    <a:gd name="T135" fmla="*/ 0 60000 65536"/>
                                    <a:gd name="T136" fmla="*/ 0 60000 65536"/>
                                    <a:gd name="T137" fmla="*/ 0 60000 65536"/>
                                  </a:gdLst>
                                  <a:ahLst/>
                                  <a:cxnLst>
                                    <a:cxn ang="T92">
                                      <a:pos x="T0" y="T1"/>
                                    </a:cxn>
                                    <a:cxn ang="T93">
                                      <a:pos x="T2" y="T3"/>
                                    </a:cxn>
                                    <a:cxn ang="T94">
                                      <a:pos x="T4" y="T5"/>
                                    </a:cxn>
                                    <a:cxn ang="T95">
                                      <a:pos x="T6" y="T7"/>
                                    </a:cxn>
                                    <a:cxn ang="T96">
                                      <a:pos x="T8" y="T9"/>
                                    </a:cxn>
                                    <a:cxn ang="T97">
                                      <a:pos x="T10" y="T11"/>
                                    </a:cxn>
                                    <a:cxn ang="T98">
                                      <a:pos x="T12" y="T13"/>
                                    </a:cxn>
                                    <a:cxn ang="T99">
                                      <a:pos x="T14" y="T15"/>
                                    </a:cxn>
                                    <a:cxn ang="T100">
                                      <a:pos x="T16" y="T17"/>
                                    </a:cxn>
                                    <a:cxn ang="T101">
                                      <a:pos x="T18" y="T19"/>
                                    </a:cxn>
                                    <a:cxn ang="T102">
                                      <a:pos x="T20" y="T21"/>
                                    </a:cxn>
                                    <a:cxn ang="T103">
                                      <a:pos x="T22" y="T23"/>
                                    </a:cxn>
                                    <a:cxn ang="T104">
                                      <a:pos x="T24" y="T25"/>
                                    </a:cxn>
                                    <a:cxn ang="T105">
                                      <a:pos x="T26" y="T27"/>
                                    </a:cxn>
                                    <a:cxn ang="T106">
                                      <a:pos x="T28" y="T29"/>
                                    </a:cxn>
                                    <a:cxn ang="T107">
                                      <a:pos x="T30" y="T31"/>
                                    </a:cxn>
                                    <a:cxn ang="T108">
                                      <a:pos x="T32" y="T33"/>
                                    </a:cxn>
                                    <a:cxn ang="T109">
                                      <a:pos x="T34" y="T35"/>
                                    </a:cxn>
                                    <a:cxn ang="T110">
                                      <a:pos x="T36" y="T37"/>
                                    </a:cxn>
                                    <a:cxn ang="T111">
                                      <a:pos x="T38" y="T39"/>
                                    </a:cxn>
                                    <a:cxn ang="T112">
                                      <a:pos x="T40" y="T41"/>
                                    </a:cxn>
                                    <a:cxn ang="T113">
                                      <a:pos x="T42" y="T43"/>
                                    </a:cxn>
                                    <a:cxn ang="T114">
                                      <a:pos x="T44" y="T45"/>
                                    </a:cxn>
                                    <a:cxn ang="T115">
                                      <a:pos x="T46" y="T47"/>
                                    </a:cxn>
                                    <a:cxn ang="T116">
                                      <a:pos x="T48" y="T49"/>
                                    </a:cxn>
                                    <a:cxn ang="T117">
                                      <a:pos x="T50" y="T51"/>
                                    </a:cxn>
                                    <a:cxn ang="T118">
                                      <a:pos x="T52" y="T53"/>
                                    </a:cxn>
                                    <a:cxn ang="T119">
                                      <a:pos x="T54" y="T55"/>
                                    </a:cxn>
                                    <a:cxn ang="T120">
                                      <a:pos x="T56" y="T57"/>
                                    </a:cxn>
                                    <a:cxn ang="T121">
                                      <a:pos x="T58" y="T59"/>
                                    </a:cxn>
                                    <a:cxn ang="T122">
                                      <a:pos x="T60" y="T61"/>
                                    </a:cxn>
                                    <a:cxn ang="T123">
                                      <a:pos x="T62" y="T63"/>
                                    </a:cxn>
                                    <a:cxn ang="T124">
                                      <a:pos x="T64" y="T65"/>
                                    </a:cxn>
                                    <a:cxn ang="T125">
                                      <a:pos x="T66" y="T67"/>
                                    </a:cxn>
                                    <a:cxn ang="T126">
                                      <a:pos x="T68" y="T69"/>
                                    </a:cxn>
                                    <a:cxn ang="T127">
                                      <a:pos x="T70" y="T71"/>
                                    </a:cxn>
                                    <a:cxn ang="T128">
                                      <a:pos x="T72" y="T73"/>
                                    </a:cxn>
                                    <a:cxn ang="T129">
                                      <a:pos x="T74" y="T75"/>
                                    </a:cxn>
                                    <a:cxn ang="T130">
                                      <a:pos x="T76" y="T77"/>
                                    </a:cxn>
                                    <a:cxn ang="T131">
                                      <a:pos x="T78" y="T79"/>
                                    </a:cxn>
                                    <a:cxn ang="T132">
                                      <a:pos x="T80" y="T81"/>
                                    </a:cxn>
                                    <a:cxn ang="T133">
                                      <a:pos x="T82" y="T83"/>
                                    </a:cxn>
                                    <a:cxn ang="T134">
                                      <a:pos x="T84" y="T85"/>
                                    </a:cxn>
                                    <a:cxn ang="T135">
                                      <a:pos x="T86" y="T87"/>
                                    </a:cxn>
                                    <a:cxn ang="T136">
                                      <a:pos x="T88" y="T89"/>
                                    </a:cxn>
                                    <a:cxn ang="T137">
                                      <a:pos x="T90" y="T91"/>
                                    </a:cxn>
                                  </a:cxnLst>
                                  <a:rect l="0" t="0" r="r" b="b"/>
                                  <a:pathLst>
                                    <a:path w="479256" h="773676">
                                      <a:moveTo>
                                        <a:pt x="143576" y="90999"/>
                                      </a:moveTo>
                                      <a:cubicBezTo>
                                        <a:pt x="109232" y="123196"/>
                                        <a:pt x="51277" y="227301"/>
                                        <a:pt x="27666" y="264864"/>
                                      </a:cubicBezTo>
                                      <a:cubicBezTo>
                                        <a:pt x="4055" y="302427"/>
                                        <a:pt x="1908" y="316380"/>
                                        <a:pt x="1908" y="316380"/>
                                      </a:cubicBezTo>
                                      <a:cubicBezTo>
                                        <a:pt x="-2385" y="330332"/>
                                        <a:pt x="1908" y="348577"/>
                                        <a:pt x="1908" y="348577"/>
                                      </a:cubicBezTo>
                                      <a:cubicBezTo>
                                        <a:pt x="4054" y="357163"/>
                                        <a:pt x="9421" y="358236"/>
                                        <a:pt x="14787" y="367895"/>
                                      </a:cubicBezTo>
                                      <a:cubicBezTo>
                                        <a:pt x="20153" y="377554"/>
                                        <a:pt x="34106" y="406532"/>
                                        <a:pt x="34106" y="406532"/>
                                      </a:cubicBezTo>
                                      <a:cubicBezTo>
                                        <a:pt x="40545" y="414045"/>
                                        <a:pt x="43765" y="408678"/>
                                        <a:pt x="53424" y="412971"/>
                                      </a:cubicBezTo>
                                      <a:cubicBezTo>
                                        <a:pt x="63083" y="417264"/>
                                        <a:pt x="92060" y="432290"/>
                                        <a:pt x="92060" y="432290"/>
                                      </a:cubicBezTo>
                                      <a:cubicBezTo>
                                        <a:pt x="107085" y="439803"/>
                                        <a:pt x="128551" y="451608"/>
                                        <a:pt x="143576" y="458047"/>
                                      </a:cubicBezTo>
                                      <a:cubicBezTo>
                                        <a:pt x="158601" y="464486"/>
                                        <a:pt x="165041" y="465560"/>
                                        <a:pt x="182213" y="470926"/>
                                      </a:cubicBezTo>
                                      <a:cubicBezTo>
                                        <a:pt x="199385" y="476292"/>
                                        <a:pt x="246607" y="490245"/>
                                        <a:pt x="246607" y="490245"/>
                                      </a:cubicBezTo>
                                      <a:cubicBezTo>
                                        <a:pt x="258413" y="495611"/>
                                        <a:pt x="257339" y="494537"/>
                                        <a:pt x="253046" y="503123"/>
                                      </a:cubicBezTo>
                                      <a:cubicBezTo>
                                        <a:pt x="248753" y="511709"/>
                                        <a:pt x="231581" y="526735"/>
                                        <a:pt x="220849" y="541760"/>
                                      </a:cubicBezTo>
                                      <a:cubicBezTo>
                                        <a:pt x="210117" y="556785"/>
                                        <a:pt x="200458" y="577177"/>
                                        <a:pt x="188652" y="593276"/>
                                      </a:cubicBezTo>
                                      <a:cubicBezTo>
                                        <a:pt x="176846" y="609375"/>
                                        <a:pt x="159674" y="624400"/>
                                        <a:pt x="150015" y="638352"/>
                                      </a:cubicBezTo>
                                      <a:cubicBezTo>
                                        <a:pt x="140356" y="652304"/>
                                        <a:pt x="140356" y="660890"/>
                                        <a:pt x="130697" y="676988"/>
                                      </a:cubicBezTo>
                                      <a:cubicBezTo>
                                        <a:pt x="121038" y="693087"/>
                                        <a:pt x="88840" y="731723"/>
                                        <a:pt x="92060" y="734943"/>
                                      </a:cubicBezTo>
                                      <a:cubicBezTo>
                                        <a:pt x="95280" y="738163"/>
                                        <a:pt x="144649" y="694161"/>
                                        <a:pt x="150015" y="696307"/>
                                      </a:cubicBezTo>
                                      <a:cubicBezTo>
                                        <a:pt x="155381" y="698454"/>
                                        <a:pt x="121038" y="742456"/>
                                        <a:pt x="124258" y="747822"/>
                                      </a:cubicBezTo>
                                      <a:cubicBezTo>
                                        <a:pt x="127478" y="753188"/>
                                        <a:pt x="163968" y="724211"/>
                                        <a:pt x="169334" y="728504"/>
                                      </a:cubicBezTo>
                                      <a:cubicBezTo>
                                        <a:pt x="174700" y="732797"/>
                                        <a:pt x="153235" y="771434"/>
                                        <a:pt x="156455" y="773580"/>
                                      </a:cubicBezTo>
                                      <a:cubicBezTo>
                                        <a:pt x="159675" y="775726"/>
                                        <a:pt x="188652" y="741383"/>
                                        <a:pt x="188652" y="741383"/>
                                      </a:cubicBezTo>
                                      <a:cubicBezTo>
                                        <a:pt x="198311" y="731724"/>
                                        <a:pt x="203678" y="730650"/>
                                        <a:pt x="214410" y="715625"/>
                                      </a:cubicBezTo>
                                      <a:cubicBezTo>
                                        <a:pt x="225142" y="700600"/>
                                        <a:pt x="240167" y="671621"/>
                                        <a:pt x="253046" y="651230"/>
                                      </a:cubicBezTo>
                                      <a:cubicBezTo>
                                        <a:pt x="265925" y="630839"/>
                                        <a:pt x="291683" y="593276"/>
                                        <a:pt x="291683" y="593276"/>
                                      </a:cubicBezTo>
                                      <a:cubicBezTo>
                                        <a:pt x="302416" y="579324"/>
                                        <a:pt x="317441" y="567518"/>
                                        <a:pt x="317441" y="567518"/>
                                      </a:cubicBezTo>
                                      <a:cubicBezTo>
                                        <a:pt x="322807" y="561079"/>
                                        <a:pt x="315294" y="565371"/>
                                        <a:pt x="323880" y="554639"/>
                                      </a:cubicBezTo>
                                      <a:cubicBezTo>
                                        <a:pt x="332466" y="543907"/>
                                        <a:pt x="356077" y="519222"/>
                                        <a:pt x="368956" y="503123"/>
                                      </a:cubicBezTo>
                                      <a:cubicBezTo>
                                        <a:pt x="381835" y="487024"/>
                                        <a:pt x="401153" y="458047"/>
                                        <a:pt x="401153" y="458047"/>
                                      </a:cubicBezTo>
                                      <a:cubicBezTo>
                                        <a:pt x="401153" y="446242"/>
                                        <a:pt x="383981" y="440876"/>
                                        <a:pt x="368956" y="432290"/>
                                      </a:cubicBezTo>
                                      <a:cubicBezTo>
                                        <a:pt x="353931" y="423704"/>
                                        <a:pt x="311001" y="406532"/>
                                        <a:pt x="311001" y="406532"/>
                                      </a:cubicBezTo>
                                      <a:cubicBezTo>
                                        <a:pt x="297049" y="397946"/>
                                        <a:pt x="285244" y="380774"/>
                                        <a:pt x="285244" y="380774"/>
                                      </a:cubicBezTo>
                                      <a:cubicBezTo>
                                        <a:pt x="279878" y="373261"/>
                                        <a:pt x="277731" y="374335"/>
                                        <a:pt x="278804" y="361456"/>
                                      </a:cubicBezTo>
                                      <a:cubicBezTo>
                                        <a:pt x="279877" y="348577"/>
                                        <a:pt x="288463" y="316380"/>
                                        <a:pt x="291683" y="303501"/>
                                      </a:cubicBezTo>
                                      <a:cubicBezTo>
                                        <a:pt x="294903" y="290622"/>
                                        <a:pt x="298122" y="284183"/>
                                        <a:pt x="298122" y="284183"/>
                                      </a:cubicBezTo>
                                      <a:cubicBezTo>
                                        <a:pt x="303488" y="279890"/>
                                        <a:pt x="323880" y="277743"/>
                                        <a:pt x="323880" y="277743"/>
                                      </a:cubicBezTo>
                                      <a:cubicBezTo>
                                        <a:pt x="331393" y="272377"/>
                                        <a:pt x="331392" y="263791"/>
                                        <a:pt x="343198" y="251985"/>
                                      </a:cubicBezTo>
                                      <a:cubicBezTo>
                                        <a:pt x="355004" y="240179"/>
                                        <a:pt x="380762" y="221934"/>
                                        <a:pt x="394714" y="206909"/>
                                      </a:cubicBezTo>
                                      <a:cubicBezTo>
                                        <a:pt x="408666" y="191884"/>
                                        <a:pt x="418325" y="175785"/>
                                        <a:pt x="426911" y="161833"/>
                                      </a:cubicBezTo>
                                      <a:cubicBezTo>
                                        <a:pt x="435497" y="147881"/>
                                        <a:pt x="438716" y="142515"/>
                                        <a:pt x="446229" y="123197"/>
                                      </a:cubicBezTo>
                                      <a:cubicBezTo>
                                        <a:pt x="453742" y="103879"/>
                                        <a:pt x="467694" y="66315"/>
                                        <a:pt x="471987" y="45923"/>
                                      </a:cubicBezTo>
                                      <a:cubicBezTo>
                                        <a:pt x="476280" y="25531"/>
                                        <a:pt x="485939" y="5140"/>
                                        <a:pt x="471987" y="847"/>
                                      </a:cubicBezTo>
                                      <a:cubicBezTo>
                                        <a:pt x="458035" y="-3446"/>
                                        <a:pt x="411886" y="9434"/>
                                        <a:pt x="388275" y="20166"/>
                                      </a:cubicBezTo>
                                      <a:cubicBezTo>
                                        <a:pt x="364664" y="30898"/>
                                        <a:pt x="356078" y="56656"/>
                                        <a:pt x="330320" y="65242"/>
                                      </a:cubicBezTo>
                                      <a:cubicBezTo>
                                        <a:pt x="304562" y="73828"/>
                                        <a:pt x="268072" y="67388"/>
                                        <a:pt x="233728" y="71681"/>
                                      </a:cubicBezTo>
                                      <a:cubicBezTo>
                                        <a:pt x="199384" y="75974"/>
                                        <a:pt x="177920" y="58802"/>
                                        <a:pt x="143576" y="90999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gradFill flip="none" rotWithShape="1">
                                  <a:gsLst>
                                    <a:gs pos="0">
                                      <a:srgbClr val="562100"/>
                                    </a:gs>
                                    <a:gs pos="50000">
                                      <a:srgbClr val="7F3400"/>
                                    </a:gs>
                                    <a:gs pos="100000">
                                      <a:srgbClr val="983F02"/>
                                    </a:gs>
                                  </a:gsLst>
                                  <a:lin ang="8100000" scaled="1"/>
                                  <a:tileRect/>
                                </a:gradFill>
                                <a:ln>
                                  <a:noFill/>
                                </a:ln>
                                <a:extLst>
                                  <a:ext uri="{91240B29-F687-4F45-9708-019B960494DF}">
                                    <a14:hiddenLine xmlns:a14="http://schemas.microsoft.com/office/drawing/2010/main" w="12700">
                                      <a:solidFill>
                                        <a:srgbClr val="000000"/>
                                      </a:solidFill>
                                      <a:miter lim="800000"/>
                                      <a:headEnd/>
                                      <a:tailEnd/>
                                    </a14:hiddenLine>
                                  </a:ext>
                                </a:extLst>
                              </p:spPr>
                              <p:txBody>
                                <a:bodyPr rot="0" vert="horz" wrap="square" lIns="91440" tIns="45720" rIns="91440" bIns="45720" anchor="ctr" anchorCtr="0" upright="1"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</p:grpSp>
                      </p:grpSp>
                    </p:grpSp>
                    <p:sp>
                      <p:nvSpPr>
                        <p:cNvPr id="484" name="Freeform 483"/>
                        <p:cNvSpPr>
                          <a:spLocks/>
                        </p:cNvSpPr>
                        <p:nvPr/>
                      </p:nvSpPr>
                      <p:spPr bwMode="auto">
                        <a:xfrm rot="-9279478">
                          <a:off x="20413" y="10431"/>
                          <a:ext cx="3489" cy="772"/>
                        </a:xfrm>
                        <a:custGeom>
                          <a:avLst/>
                          <a:gdLst>
                            <a:gd name="T0" fmla="*/ 284 w 244897"/>
                            <a:gd name="T1" fmla="*/ 6027 h 140530"/>
                            <a:gd name="T2" fmla="*/ 101220 w 244897"/>
                            <a:gd name="T3" fmla="*/ 2492 h 140530"/>
                            <a:gd name="T4" fmla="*/ 183805 w 244897"/>
                            <a:gd name="T5" fmla="*/ 2492 h 140530"/>
                            <a:gd name="T6" fmla="*/ 275564 w 244897"/>
                            <a:gd name="T7" fmla="*/ 34301 h 140530"/>
                            <a:gd name="T8" fmla="*/ 312269 w 244897"/>
                            <a:gd name="T9" fmla="*/ 59042 h 140530"/>
                            <a:gd name="T10" fmla="*/ 348972 w 244897"/>
                            <a:gd name="T11" fmla="*/ 76713 h 140530"/>
                            <a:gd name="T12" fmla="*/ 303092 w 244897"/>
                            <a:gd name="T13" fmla="*/ 69645 h 140530"/>
                            <a:gd name="T14" fmla="*/ 248037 w 244897"/>
                            <a:gd name="T15" fmla="*/ 48439 h 140530"/>
                            <a:gd name="T16" fmla="*/ 220508 w 244897"/>
                            <a:gd name="T17" fmla="*/ 34301 h 140530"/>
                            <a:gd name="T18" fmla="*/ 156276 w 244897"/>
                            <a:gd name="T19" fmla="*/ 27233 h 140530"/>
                            <a:gd name="T20" fmla="*/ 147100 w 244897"/>
                            <a:gd name="T21" fmla="*/ 27233 h 140530"/>
                            <a:gd name="T22" fmla="*/ 73691 w 244897"/>
                            <a:gd name="T23" fmla="*/ 20164 h 140530"/>
                            <a:gd name="T24" fmla="*/ 284 w 244897"/>
                            <a:gd name="T25" fmla="*/ 6027 h 140530"/>
                            <a:gd name="T26" fmla="*/ 0 60000 65536"/>
                            <a:gd name="T27" fmla="*/ 0 60000 65536"/>
                            <a:gd name="T28" fmla="*/ 0 60000 65536"/>
                            <a:gd name="T29" fmla="*/ 0 60000 65536"/>
                            <a:gd name="T30" fmla="*/ 0 60000 65536"/>
                            <a:gd name="T31" fmla="*/ 0 60000 65536"/>
                            <a:gd name="T32" fmla="*/ 0 60000 65536"/>
                            <a:gd name="T33" fmla="*/ 0 60000 65536"/>
                            <a:gd name="T34" fmla="*/ 0 60000 65536"/>
                            <a:gd name="T35" fmla="*/ 0 60000 65536"/>
                            <a:gd name="T36" fmla="*/ 0 60000 65536"/>
                            <a:gd name="T37" fmla="*/ 0 60000 65536"/>
                            <a:gd name="T38" fmla="*/ 0 60000 65536"/>
                          </a:gdLst>
                          <a:ahLst/>
                          <a:cxnLst>
                            <a:cxn ang="T26">
                              <a:pos x="T0" y="T1"/>
                            </a:cxn>
                            <a:cxn ang="T27">
                              <a:pos x="T2" y="T3"/>
                            </a:cxn>
                            <a:cxn ang="T28">
                              <a:pos x="T4" y="T5"/>
                            </a:cxn>
                            <a:cxn ang="T29">
                              <a:pos x="T6" y="T7"/>
                            </a:cxn>
                            <a:cxn ang="T30">
                              <a:pos x="T8" y="T9"/>
                            </a:cxn>
                            <a:cxn ang="T31">
                              <a:pos x="T10" y="T11"/>
                            </a:cxn>
                            <a:cxn ang="T32">
                              <a:pos x="T12" y="T13"/>
                            </a:cxn>
                            <a:cxn ang="T33">
                              <a:pos x="T14" y="T15"/>
                            </a:cxn>
                            <a:cxn ang="T34">
                              <a:pos x="T16" y="T17"/>
                            </a:cxn>
                            <a:cxn ang="T35">
                              <a:pos x="T18" y="T19"/>
                            </a:cxn>
                            <a:cxn ang="T36">
                              <a:pos x="T20" y="T21"/>
                            </a:cxn>
                            <a:cxn ang="T37">
                              <a:pos x="T22" y="T23"/>
                            </a:cxn>
                            <a:cxn ang="T38">
                              <a:pos x="T24" y="T25"/>
                            </a:cxn>
                          </a:cxnLst>
                          <a:rect l="0" t="0" r="r" b="b"/>
                          <a:pathLst>
                            <a:path w="244897" h="140530">
                              <a:moveTo>
                                <a:pt x="199" y="10981"/>
                              </a:moveTo>
                              <a:cubicBezTo>
                                <a:pt x="3419" y="5615"/>
                                <a:pt x="49568" y="5614"/>
                                <a:pt x="71033" y="4541"/>
                              </a:cubicBezTo>
                              <a:cubicBezTo>
                                <a:pt x="92498" y="3468"/>
                                <a:pt x="108597" y="-5118"/>
                                <a:pt x="128988" y="4541"/>
                              </a:cubicBezTo>
                              <a:cubicBezTo>
                                <a:pt x="149379" y="14200"/>
                                <a:pt x="178357" y="45324"/>
                                <a:pt x="193382" y="62496"/>
                              </a:cubicBezTo>
                              <a:cubicBezTo>
                                <a:pt x="208407" y="79668"/>
                                <a:pt x="210554" y="94693"/>
                                <a:pt x="219140" y="107572"/>
                              </a:cubicBezTo>
                              <a:cubicBezTo>
                                <a:pt x="227726" y="120451"/>
                                <a:pt x="244897" y="139769"/>
                                <a:pt x="244897" y="139769"/>
                              </a:cubicBezTo>
                              <a:cubicBezTo>
                                <a:pt x="243824" y="142989"/>
                                <a:pt x="224506" y="135477"/>
                                <a:pt x="212700" y="126891"/>
                              </a:cubicBezTo>
                              <a:cubicBezTo>
                                <a:pt x="200895" y="118305"/>
                                <a:pt x="183723" y="98986"/>
                                <a:pt x="174064" y="88254"/>
                              </a:cubicBezTo>
                              <a:cubicBezTo>
                                <a:pt x="164405" y="77522"/>
                                <a:pt x="165477" y="68935"/>
                                <a:pt x="154745" y="62496"/>
                              </a:cubicBezTo>
                              <a:cubicBezTo>
                                <a:pt x="144013" y="56057"/>
                                <a:pt x="109669" y="49617"/>
                                <a:pt x="109669" y="49617"/>
                              </a:cubicBezTo>
                              <a:cubicBezTo>
                                <a:pt x="101083" y="47471"/>
                                <a:pt x="112889" y="51763"/>
                                <a:pt x="103230" y="49617"/>
                              </a:cubicBezTo>
                              <a:cubicBezTo>
                                <a:pt x="93571" y="47471"/>
                                <a:pt x="69959" y="39958"/>
                                <a:pt x="51714" y="36738"/>
                              </a:cubicBezTo>
                              <a:cubicBezTo>
                                <a:pt x="33469" y="33518"/>
                                <a:pt x="-3021" y="16347"/>
                                <a:pt x="199" y="1098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A6D4E"/>
                        </a:solidFill>
                        <a:ln w="12700">
                          <a:solidFill>
                            <a:sysClr val="windowText" lastClr="000000">
                              <a:lumMod val="100000"/>
                              <a:lumOff val="0"/>
                            </a:sysClr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ctr" anchorCtr="0" upright="1"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85" name="Freeform 484"/>
                        <p:cNvSpPr>
                          <a:spLocks/>
                        </p:cNvSpPr>
                        <p:nvPr/>
                      </p:nvSpPr>
                      <p:spPr bwMode="auto">
                        <a:xfrm rot="-8016541">
                          <a:off x="18706" y="9433"/>
                          <a:ext cx="2445" cy="901"/>
                        </a:xfrm>
                        <a:custGeom>
                          <a:avLst/>
                          <a:gdLst>
                            <a:gd name="T0" fmla="*/ 199 w 244897"/>
                            <a:gd name="T1" fmla="*/ 7034 h 140530"/>
                            <a:gd name="T2" fmla="*/ 70911 w 244897"/>
                            <a:gd name="T3" fmla="*/ 2909 h 140530"/>
                            <a:gd name="T4" fmla="*/ 128766 w 244897"/>
                            <a:gd name="T5" fmla="*/ 2909 h 140530"/>
                            <a:gd name="T6" fmla="*/ 193049 w 244897"/>
                            <a:gd name="T7" fmla="*/ 40032 h 140530"/>
                            <a:gd name="T8" fmla="*/ 218762 w 244897"/>
                            <a:gd name="T9" fmla="*/ 68906 h 140530"/>
                            <a:gd name="T10" fmla="*/ 244475 w 244897"/>
                            <a:gd name="T11" fmla="*/ 89531 h 140530"/>
                            <a:gd name="T12" fmla="*/ 212333 w 244897"/>
                            <a:gd name="T13" fmla="*/ 81281 h 140530"/>
                            <a:gd name="T14" fmla="*/ 173764 w 244897"/>
                            <a:gd name="T15" fmla="*/ 56532 h 140530"/>
                            <a:gd name="T16" fmla="*/ 154478 w 244897"/>
                            <a:gd name="T17" fmla="*/ 40032 h 140530"/>
                            <a:gd name="T18" fmla="*/ 109480 w 244897"/>
                            <a:gd name="T19" fmla="*/ 31783 h 140530"/>
                            <a:gd name="T20" fmla="*/ 103052 w 244897"/>
                            <a:gd name="T21" fmla="*/ 31783 h 140530"/>
                            <a:gd name="T22" fmla="*/ 51625 w 244897"/>
                            <a:gd name="T23" fmla="*/ 23533 h 140530"/>
                            <a:gd name="T24" fmla="*/ 199 w 244897"/>
                            <a:gd name="T25" fmla="*/ 7034 h 140530"/>
                            <a:gd name="T26" fmla="*/ 0 60000 65536"/>
                            <a:gd name="T27" fmla="*/ 0 60000 65536"/>
                            <a:gd name="T28" fmla="*/ 0 60000 65536"/>
                            <a:gd name="T29" fmla="*/ 0 60000 65536"/>
                            <a:gd name="T30" fmla="*/ 0 60000 65536"/>
                            <a:gd name="T31" fmla="*/ 0 60000 65536"/>
                            <a:gd name="T32" fmla="*/ 0 60000 65536"/>
                            <a:gd name="T33" fmla="*/ 0 60000 65536"/>
                            <a:gd name="T34" fmla="*/ 0 60000 65536"/>
                            <a:gd name="T35" fmla="*/ 0 60000 65536"/>
                            <a:gd name="T36" fmla="*/ 0 60000 65536"/>
                            <a:gd name="T37" fmla="*/ 0 60000 65536"/>
                            <a:gd name="T38" fmla="*/ 0 60000 65536"/>
                          </a:gdLst>
                          <a:ahLst/>
                          <a:cxnLst>
                            <a:cxn ang="T26">
                              <a:pos x="T0" y="T1"/>
                            </a:cxn>
                            <a:cxn ang="T27">
                              <a:pos x="T2" y="T3"/>
                            </a:cxn>
                            <a:cxn ang="T28">
                              <a:pos x="T4" y="T5"/>
                            </a:cxn>
                            <a:cxn ang="T29">
                              <a:pos x="T6" y="T7"/>
                            </a:cxn>
                            <a:cxn ang="T30">
                              <a:pos x="T8" y="T9"/>
                            </a:cxn>
                            <a:cxn ang="T31">
                              <a:pos x="T10" y="T11"/>
                            </a:cxn>
                            <a:cxn ang="T32">
                              <a:pos x="T12" y="T13"/>
                            </a:cxn>
                            <a:cxn ang="T33">
                              <a:pos x="T14" y="T15"/>
                            </a:cxn>
                            <a:cxn ang="T34">
                              <a:pos x="T16" y="T17"/>
                            </a:cxn>
                            <a:cxn ang="T35">
                              <a:pos x="T18" y="T19"/>
                            </a:cxn>
                            <a:cxn ang="T36">
                              <a:pos x="T20" y="T21"/>
                            </a:cxn>
                            <a:cxn ang="T37">
                              <a:pos x="T22" y="T23"/>
                            </a:cxn>
                            <a:cxn ang="T38">
                              <a:pos x="T24" y="T25"/>
                            </a:cxn>
                          </a:cxnLst>
                          <a:rect l="0" t="0" r="r" b="b"/>
                          <a:pathLst>
                            <a:path w="244897" h="140530">
                              <a:moveTo>
                                <a:pt x="199" y="10981"/>
                              </a:moveTo>
                              <a:cubicBezTo>
                                <a:pt x="3419" y="5615"/>
                                <a:pt x="49568" y="5614"/>
                                <a:pt x="71033" y="4541"/>
                              </a:cubicBezTo>
                              <a:cubicBezTo>
                                <a:pt x="92498" y="3468"/>
                                <a:pt x="108597" y="-5118"/>
                                <a:pt x="128988" y="4541"/>
                              </a:cubicBezTo>
                              <a:cubicBezTo>
                                <a:pt x="149379" y="14200"/>
                                <a:pt x="178357" y="45324"/>
                                <a:pt x="193382" y="62496"/>
                              </a:cubicBezTo>
                              <a:cubicBezTo>
                                <a:pt x="208407" y="79668"/>
                                <a:pt x="210554" y="94693"/>
                                <a:pt x="219140" y="107572"/>
                              </a:cubicBezTo>
                              <a:cubicBezTo>
                                <a:pt x="227726" y="120451"/>
                                <a:pt x="244897" y="139769"/>
                                <a:pt x="244897" y="139769"/>
                              </a:cubicBezTo>
                              <a:cubicBezTo>
                                <a:pt x="243824" y="142989"/>
                                <a:pt x="224506" y="135477"/>
                                <a:pt x="212700" y="126891"/>
                              </a:cubicBezTo>
                              <a:cubicBezTo>
                                <a:pt x="200895" y="118305"/>
                                <a:pt x="183723" y="98986"/>
                                <a:pt x="174064" y="88254"/>
                              </a:cubicBezTo>
                              <a:cubicBezTo>
                                <a:pt x="164405" y="77522"/>
                                <a:pt x="165477" y="68935"/>
                                <a:pt x="154745" y="62496"/>
                              </a:cubicBezTo>
                              <a:cubicBezTo>
                                <a:pt x="144013" y="56057"/>
                                <a:pt x="109669" y="49617"/>
                                <a:pt x="109669" y="49617"/>
                              </a:cubicBezTo>
                              <a:cubicBezTo>
                                <a:pt x="101083" y="47471"/>
                                <a:pt x="112889" y="51763"/>
                                <a:pt x="103230" y="49617"/>
                              </a:cubicBezTo>
                              <a:cubicBezTo>
                                <a:pt x="93571" y="47471"/>
                                <a:pt x="69959" y="39958"/>
                                <a:pt x="51714" y="36738"/>
                              </a:cubicBezTo>
                              <a:cubicBezTo>
                                <a:pt x="33469" y="33518"/>
                                <a:pt x="-3021" y="16347"/>
                                <a:pt x="199" y="1098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A6D4E"/>
                        </a:solidFill>
                        <a:ln w="12700">
                          <a:solidFill>
                            <a:srgbClr val="672F09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ctr" anchorCtr="0" upright="1"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86" name="Freeform 485"/>
                        <p:cNvSpPr>
                          <a:spLocks/>
                        </p:cNvSpPr>
                        <p:nvPr/>
                      </p:nvSpPr>
                      <p:spPr bwMode="auto">
                        <a:xfrm rot="1532529">
                          <a:off x="16871" y="7405"/>
                          <a:ext cx="3749" cy="1038"/>
                        </a:xfrm>
                        <a:custGeom>
                          <a:avLst/>
                          <a:gdLst>
                            <a:gd name="T0" fmla="*/ 305 w 244897"/>
                            <a:gd name="T1" fmla="*/ 8114 h 140530"/>
                            <a:gd name="T2" fmla="*/ 108760 w 244897"/>
                            <a:gd name="T3" fmla="*/ 3355 h 140530"/>
                            <a:gd name="T4" fmla="*/ 197496 w 244897"/>
                            <a:gd name="T5" fmla="*/ 3355 h 140530"/>
                            <a:gd name="T6" fmla="*/ 296090 w 244897"/>
                            <a:gd name="T7" fmla="*/ 46176 h 140530"/>
                            <a:gd name="T8" fmla="*/ 335529 w 244897"/>
                            <a:gd name="T9" fmla="*/ 79481 h 140530"/>
                            <a:gd name="T10" fmla="*/ 374966 w 244897"/>
                            <a:gd name="T11" fmla="*/ 103271 h 140530"/>
                            <a:gd name="T12" fmla="*/ 325669 w 244897"/>
                            <a:gd name="T13" fmla="*/ 93756 h 140530"/>
                            <a:gd name="T14" fmla="*/ 266512 w 244897"/>
                            <a:gd name="T15" fmla="*/ 65208 h 140530"/>
                            <a:gd name="T16" fmla="*/ 236933 w 244897"/>
                            <a:gd name="T17" fmla="*/ 46176 h 140530"/>
                            <a:gd name="T18" fmla="*/ 167916 w 244897"/>
                            <a:gd name="T19" fmla="*/ 36660 h 140530"/>
                            <a:gd name="T20" fmla="*/ 158057 w 244897"/>
                            <a:gd name="T21" fmla="*/ 36660 h 140530"/>
                            <a:gd name="T22" fmla="*/ 79180 w 244897"/>
                            <a:gd name="T23" fmla="*/ 27145 h 140530"/>
                            <a:gd name="T24" fmla="*/ 305 w 244897"/>
                            <a:gd name="T25" fmla="*/ 8114 h 140530"/>
                            <a:gd name="T26" fmla="*/ 0 60000 65536"/>
                            <a:gd name="T27" fmla="*/ 0 60000 65536"/>
                            <a:gd name="T28" fmla="*/ 0 60000 65536"/>
                            <a:gd name="T29" fmla="*/ 0 60000 65536"/>
                            <a:gd name="T30" fmla="*/ 0 60000 65536"/>
                            <a:gd name="T31" fmla="*/ 0 60000 65536"/>
                            <a:gd name="T32" fmla="*/ 0 60000 65536"/>
                            <a:gd name="T33" fmla="*/ 0 60000 65536"/>
                            <a:gd name="T34" fmla="*/ 0 60000 65536"/>
                            <a:gd name="T35" fmla="*/ 0 60000 65536"/>
                            <a:gd name="T36" fmla="*/ 0 60000 65536"/>
                            <a:gd name="T37" fmla="*/ 0 60000 65536"/>
                            <a:gd name="T38" fmla="*/ 0 60000 65536"/>
                          </a:gdLst>
                          <a:ahLst/>
                          <a:cxnLst>
                            <a:cxn ang="T26">
                              <a:pos x="T0" y="T1"/>
                            </a:cxn>
                            <a:cxn ang="T27">
                              <a:pos x="T2" y="T3"/>
                            </a:cxn>
                            <a:cxn ang="T28">
                              <a:pos x="T4" y="T5"/>
                            </a:cxn>
                            <a:cxn ang="T29">
                              <a:pos x="T6" y="T7"/>
                            </a:cxn>
                            <a:cxn ang="T30">
                              <a:pos x="T8" y="T9"/>
                            </a:cxn>
                            <a:cxn ang="T31">
                              <a:pos x="T10" y="T11"/>
                            </a:cxn>
                            <a:cxn ang="T32">
                              <a:pos x="T12" y="T13"/>
                            </a:cxn>
                            <a:cxn ang="T33">
                              <a:pos x="T14" y="T15"/>
                            </a:cxn>
                            <a:cxn ang="T34">
                              <a:pos x="T16" y="T17"/>
                            </a:cxn>
                            <a:cxn ang="T35">
                              <a:pos x="T18" y="T19"/>
                            </a:cxn>
                            <a:cxn ang="T36">
                              <a:pos x="T20" y="T21"/>
                            </a:cxn>
                            <a:cxn ang="T37">
                              <a:pos x="T22" y="T23"/>
                            </a:cxn>
                            <a:cxn ang="T38">
                              <a:pos x="T24" y="T25"/>
                            </a:cxn>
                          </a:cxnLst>
                          <a:rect l="0" t="0" r="r" b="b"/>
                          <a:pathLst>
                            <a:path w="244897" h="140530">
                              <a:moveTo>
                                <a:pt x="199" y="10981"/>
                              </a:moveTo>
                              <a:cubicBezTo>
                                <a:pt x="3419" y="5615"/>
                                <a:pt x="49568" y="5614"/>
                                <a:pt x="71033" y="4541"/>
                              </a:cubicBezTo>
                              <a:cubicBezTo>
                                <a:pt x="92498" y="3468"/>
                                <a:pt x="108597" y="-5118"/>
                                <a:pt x="128988" y="4541"/>
                              </a:cubicBezTo>
                              <a:cubicBezTo>
                                <a:pt x="149379" y="14200"/>
                                <a:pt x="178357" y="45324"/>
                                <a:pt x="193382" y="62496"/>
                              </a:cubicBezTo>
                              <a:cubicBezTo>
                                <a:pt x="208407" y="79668"/>
                                <a:pt x="210554" y="94693"/>
                                <a:pt x="219140" y="107572"/>
                              </a:cubicBezTo>
                              <a:cubicBezTo>
                                <a:pt x="227726" y="120451"/>
                                <a:pt x="244897" y="139769"/>
                                <a:pt x="244897" y="139769"/>
                              </a:cubicBezTo>
                              <a:cubicBezTo>
                                <a:pt x="243824" y="142989"/>
                                <a:pt x="224506" y="135477"/>
                                <a:pt x="212700" y="126891"/>
                              </a:cubicBezTo>
                              <a:cubicBezTo>
                                <a:pt x="200895" y="118305"/>
                                <a:pt x="183723" y="98986"/>
                                <a:pt x="174064" y="88254"/>
                              </a:cubicBezTo>
                              <a:cubicBezTo>
                                <a:pt x="164405" y="77522"/>
                                <a:pt x="165477" y="68935"/>
                                <a:pt x="154745" y="62496"/>
                              </a:cubicBezTo>
                              <a:cubicBezTo>
                                <a:pt x="144013" y="56057"/>
                                <a:pt x="109669" y="49617"/>
                                <a:pt x="109669" y="49617"/>
                              </a:cubicBezTo>
                              <a:cubicBezTo>
                                <a:pt x="101083" y="47471"/>
                                <a:pt x="112889" y="51763"/>
                                <a:pt x="103230" y="49617"/>
                              </a:cubicBezTo>
                              <a:cubicBezTo>
                                <a:pt x="93571" y="47471"/>
                                <a:pt x="69959" y="39958"/>
                                <a:pt x="51714" y="36738"/>
                              </a:cubicBezTo>
                              <a:cubicBezTo>
                                <a:pt x="33469" y="33518"/>
                                <a:pt x="-3021" y="16347"/>
                                <a:pt x="199" y="10981"/>
                              </a:cubicBezTo>
                              <a:close/>
                            </a:path>
                          </a:pathLst>
                        </a:custGeom>
                        <a:solidFill>
                          <a:sysClr val="windowText" lastClr="000000">
                            <a:lumMod val="100000"/>
                            <a:lumOff val="0"/>
                          </a:sysClr>
                        </a:solidFill>
                        <a:ln w="12700">
                          <a:solidFill>
                            <a:srgbClr val="672F09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ctr" anchorCtr="0" upright="1"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482" name="Freeform 481"/>
                      <p:cNvSpPr>
                        <a:spLocks/>
                      </p:cNvSpPr>
                      <p:nvPr/>
                    </p:nvSpPr>
                    <p:spPr bwMode="auto">
                      <a:xfrm rot="1336882">
                        <a:off x="17450" y="7534"/>
                        <a:ext cx="2445" cy="973"/>
                      </a:xfrm>
                      <a:custGeom>
                        <a:avLst/>
                        <a:gdLst>
                          <a:gd name="T0" fmla="*/ 199 w 244897"/>
                          <a:gd name="T1" fmla="*/ 7604 h 140530"/>
                          <a:gd name="T2" fmla="*/ 70911 w 244897"/>
                          <a:gd name="T3" fmla="*/ 3144 h 140530"/>
                          <a:gd name="T4" fmla="*/ 128766 w 244897"/>
                          <a:gd name="T5" fmla="*/ 3144 h 140530"/>
                          <a:gd name="T6" fmla="*/ 193049 w 244897"/>
                          <a:gd name="T7" fmla="*/ 43275 h 140530"/>
                          <a:gd name="T8" fmla="*/ 218762 w 244897"/>
                          <a:gd name="T9" fmla="*/ 74487 h 140530"/>
                          <a:gd name="T10" fmla="*/ 244475 w 244897"/>
                          <a:gd name="T11" fmla="*/ 96782 h 140530"/>
                          <a:gd name="T12" fmla="*/ 212333 w 244897"/>
                          <a:gd name="T13" fmla="*/ 87865 h 140530"/>
                          <a:gd name="T14" fmla="*/ 173764 w 244897"/>
                          <a:gd name="T15" fmla="*/ 61111 h 140530"/>
                          <a:gd name="T16" fmla="*/ 154478 w 244897"/>
                          <a:gd name="T17" fmla="*/ 43275 h 140530"/>
                          <a:gd name="T18" fmla="*/ 109480 w 244897"/>
                          <a:gd name="T19" fmla="*/ 34357 h 140530"/>
                          <a:gd name="T20" fmla="*/ 103052 w 244897"/>
                          <a:gd name="T21" fmla="*/ 34357 h 140530"/>
                          <a:gd name="T22" fmla="*/ 51625 w 244897"/>
                          <a:gd name="T23" fmla="*/ 25439 h 140530"/>
                          <a:gd name="T24" fmla="*/ 199 w 244897"/>
                          <a:gd name="T25" fmla="*/ 7604 h 140530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0" t="0" r="r" b="b"/>
                        <a:pathLst>
                          <a:path w="244897" h="140530">
                            <a:moveTo>
                              <a:pt x="199" y="10981"/>
                            </a:moveTo>
                            <a:cubicBezTo>
                              <a:pt x="3419" y="5615"/>
                              <a:pt x="49568" y="5614"/>
                              <a:pt x="71033" y="4541"/>
                            </a:cubicBezTo>
                            <a:cubicBezTo>
                              <a:pt x="92498" y="3468"/>
                              <a:pt x="108597" y="-5118"/>
                              <a:pt x="128988" y="4541"/>
                            </a:cubicBezTo>
                            <a:cubicBezTo>
                              <a:pt x="149379" y="14200"/>
                              <a:pt x="178357" y="45324"/>
                              <a:pt x="193382" y="62496"/>
                            </a:cubicBezTo>
                            <a:cubicBezTo>
                              <a:pt x="208407" y="79668"/>
                              <a:pt x="210554" y="94693"/>
                              <a:pt x="219140" y="107572"/>
                            </a:cubicBezTo>
                            <a:cubicBezTo>
                              <a:pt x="227726" y="120451"/>
                              <a:pt x="244897" y="139769"/>
                              <a:pt x="244897" y="139769"/>
                            </a:cubicBezTo>
                            <a:cubicBezTo>
                              <a:pt x="243824" y="142989"/>
                              <a:pt x="224506" y="135477"/>
                              <a:pt x="212700" y="126891"/>
                            </a:cubicBezTo>
                            <a:cubicBezTo>
                              <a:pt x="200895" y="118305"/>
                              <a:pt x="183723" y="98986"/>
                              <a:pt x="174064" y="88254"/>
                            </a:cubicBezTo>
                            <a:cubicBezTo>
                              <a:pt x="164405" y="77522"/>
                              <a:pt x="165477" y="68935"/>
                              <a:pt x="154745" y="62496"/>
                            </a:cubicBezTo>
                            <a:cubicBezTo>
                              <a:pt x="144013" y="56057"/>
                              <a:pt x="109669" y="49617"/>
                              <a:pt x="109669" y="49617"/>
                            </a:cubicBezTo>
                            <a:cubicBezTo>
                              <a:pt x="101083" y="47471"/>
                              <a:pt x="112889" y="51763"/>
                              <a:pt x="103230" y="49617"/>
                            </a:cubicBezTo>
                            <a:cubicBezTo>
                              <a:pt x="93571" y="47471"/>
                              <a:pt x="69959" y="39958"/>
                              <a:pt x="51714" y="36738"/>
                            </a:cubicBezTo>
                            <a:cubicBezTo>
                              <a:pt x="33469" y="33518"/>
                              <a:pt x="-3021" y="16347"/>
                              <a:pt x="199" y="10981"/>
                            </a:cubicBezTo>
                            <a:close/>
                          </a:path>
                        </a:pathLst>
                      </a:custGeom>
                      <a:solidFill>
                        <a:srgbClr val="BA6D4E"/>
                      </a:solidFill>
                      <a:ln w="12700">
                        <a:solidFill>
                          <a:srgbClr val="672F0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ctr" anchorCtr="0" upright="1"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477" name="Oval 476"/>
                    <p:cNvSpPr>
                      <a:spLocks noChangeArrowheads="1"/>
                    </p:cNvSpPr>
                    <p:nvPr/>
                  </p:nvSpPr>
                  <p:spPr bwMode="auto">
                    <a:xfrm rot="4170307">
                      <a:off x="1416957" y="-53922"/>
                      <a:ext cx="80124" cy="187967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1270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ctr" anchorCtr="0" upright="1"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78" name="Oval 477"/>
                    <p:cNvSpPr>
                      <a:spLocks noChangeArrowheads="1"/>
                    </p:cNvSpPr>
                    <p:nvPr/>
                  </p:nvSpPr>
                  <p:spPr bwMode="auto">
                    <a:xfrm rot="4170307">
                      <a:off x="1634354" y="192503"/>
                      <a:ext cx="80217" cy="187842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1270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ctr" anchorCtr="0" upright="1"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79" name="Oval 478"/>
                    <p:cNvSpPr>
                      <a:spLocks noChangeArrowheads="1"/>
                    </p:cNvSpPr>
                    <p:nvPr/>
                  </p:nvSpPr>
                  <p:spPr bwMode="auto">
                    <a:xfrm rot="1333404">
                      <a:off x="933450" y="279907"/>
                      <a:ext cx="70760" cy="102439"/>
                    </a:xfrm>
                    <a:prstGeom prst="ellipse">
                      <a:avLst/>
                    </a:prstGeom>
                    <a:solidFill>
                      <a:srgbClr val="672F09"/>
                    </a:solidFill>
                    <a:ln w="12700">
                      <a:solidFill>
                        <a:srgbClr val="672F09"/>
                      </a:solidFill>
                      <a:miter lim="800000"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ctr" anchorCtr="0" upright="1"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80" name="Arc 1528489291"/>
                    <p:cNvSpPr>
                      <a:spLocks/>
                    </p:cNvSpPr>
                    <p:nvPr/>
                  </p:nvSpPr>
                  <p:spPr bwMode="auto">
                    <a:xfrm rot="12772">
                      <a:off x="1030514" y="265392"/>
                      <a:ext cx="133333" cy="158197"/>
                    </a:xfrm>
                    <a:custGeom>
                      <a:avLst/>
                      <a:gdLst>
                        <a:gd name="T0" fmla="*/ 23749 w 217356"/>
                        <a:gd name="T1" fmla="*/ 57431 h 305435"/>
                        <a:gd name="T2" fmla="*/ 166601 w 217356"/>
                        <a:gd name="T3" fmla="*/ 23499 h 305435"/>
                        <a:gd name="T4" fmla="*/ 217356 w 217356"/>
                        <a:gd name="T5" fmla="*/ 152718 h 30543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7356" h="305435" stroke="0">
                          <a:moveTo>
                            <a:pt x="23749" y="57431"/>
                          </a:moveTo>
                          <a:cubicBezTo>
                            <a:pt x="58275" y="-3336"/>
                            <a:pt x="119780" y="-17945"/>
                            <a:pt x="166601" y="23499"/>
                          </a:cubicBezTo>
                          <a:cubicBezTo>
                            <a:pt x="198191" y="51462"/>
                            <a:pt x="217356" y="100253"/>
                            <a:pt x="217356" y="152718"/>
                          </a:cubicBezTo>
                          <a:lnTo>
                            <a:pt x="108678" y="152718"/>
                          </a:lnTo>
                          <a:lnTo>
                            <a:pt x="23749" y="57431"/>
                          </a:lnTo>
                          <a:close/>
                        </a:path>
                        <a:path w="217356" h="305435" fill="none">
                          <a:moveTo>
                            <a:pt x="23749" y="57431"/>
                          </a:moveTo>
                          <a:cubicBezTo>
                            <a:pt x="58275" y="-3336"/>
                            <a:pt x="119780" y="-17945"/>
                            <a:pt x="166601" y="23499"/>
                          </a:cubicBezTo>
                          <a:cubicBezTo>
                            <a:pt x="198191" y="51462"/>
                            <a:pt x="217356" y="100253"/>
                            <a:pt x="217356" y="152718"/>
                          </a:cubicBezTo>
                        </a:path>
                      </a:pathLst>
                    </a:custGeom>
                    <a:noFill/>
                    <a:ln w="19050">
                      <a:solidFill>
                        <a:srgbClr val="672F09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rot="0" vert="horz" wrap="square" lIns="91440" tIns="45720" rIns="91440" bIns="45720" anchor="ctr" anchorCtr="0" upright="1"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463" name="Group 462"/>
                  <p:cNvGrpSpPr/>
                  <p:nvPr/>
                </p:nvGrpSpPr>
                <p:grpSpPr>
                  <a:xfrm>
                    <a:off x="380591" y="0"/>
                    <a:ext cx="2007555" cy="2426356"/>
                    <a:chOff x="163784" y="0"/>
                    <a:chExt cx="2007555" cy="2426356"/>
                  </a:xfrm>
                </p:grpSpPr>
                <p:sp>
                  <p:nvSpPr>
                    <p:cNvPr id="464" name="Oval 463"/>
                    <p:cNvSpPr>
                      <a:spLocks noChangeArrowheads="1"/>
                    </p:cNvSpPr>
                    <p:nvPr/>
                  </p:nvSpPr>
                  <p:spPr bwMode="auto">
                    <a:xfrm rot="1116958">
                      <a:off x="847272" y="372836"/>
                      <a:ext cx="70644" cy="100933"/>
                    </a:xfrm>
                    <a:prstGeom prst="ellipse">
                      <a:avLst/>
                    </a:prstGeom>
                    <a:solidFill>
                      <a:srgbClr val="672F09"/>
                    </a:solidFill>
                    <a:ln w="12700">
                      <a:solidFill>
                        <a:srgbClr val="672F09"/>
                      </a:solidFill>
                      <a:miter lim="800000"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ctr" anchorCtr="0" upright="1"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grpSp>
                  <p:nvGrpSpPr>
                    <p:cNvPr id="465" name="Group 464"/>
                    <p:cNvGrpSpPr/>
                    <p:nvPr/>
                  </p:nvGrpSpPr>
                  <p:grpSpPr>
                    <a:xfrm>
                      <a:off x="163784" y="0"/>
                      <a:ext cx="2007555" cy="2426356"/>
                      <a:chOff x="163784" y="0"/>
                      <a:chExt cx="2007555" cy="2426356"/>
                    </a:xfrm>
                  </p:grpSpPr>
                  <p:sp>
                    <p:nvSpPr>
                      <p:cNvPr id="466" name="Oval 465"/>
                      <p:cNvSpPr>
                        <a:spLocks noChangeArrowheads="1"/>
                      </p:cNvSpPr>
                      <p:nvPr/>
                    </p:nvSpPr>
                    <p:spPr bwMode="auto">
                      <a:xfrm rot="4163052">
                        <a:off x="1241425" y="-80427"/>
                        <a:ext cx="201759" cy="362613"/>
                      </a:xfrm>
                      <a:prstGeom prst="ellipse">
                        <a:avLst/>
                      </a:prstGeom>
                      <a:solidFill>
                        <a:srgbClr val="EDEDED"/>
                      </a:solidFill>
                      <a:ln w="12700">
                        <a:solidFill>
                          <a:srgbClr val="672F0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ctr" anchorCtr="0" upright="1"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67" name="Oval 466"/>
                      <p:cNvSpPr>
                        <a:spLocks noChangeArrowheads="1"/>
                      </p:cNvSpPr>
                      <p:nvPr/>
                    </p:nvSpPr>
                    <p:spPr bwMode="auto">
                      <a:xfrm rot="4163052">
                        <a:off x="1459139" y="166316"/>
                        <a:ext cx="201993" cy="362373"/>
                      </a:xfrm>
                      <a:prstGeom prst="ellipse">
                        <a:avLst/>
                      </a:prstGeom>
                      <a:solidFill>
                        <a:srgbClr val="EDEDED"/>
                      </a:solidFill>
                      <a:ln w="12700">
                        <a:solidFill>
                          <a:srgbClr val="672F0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ctr" anchorCtr="0" upright="1"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68" name="Arc 1528489288"/>
                      <p:cNvSpPr>
                        <a:spLocks/>
                      </p:cNvSpPr>
                      <p:nvPr/>
                    </p:nvSpPr>
                    <p:spPr bwMode="auto">
                      <a:xfrm rot="12772">
                        <a:off x="726622" y="241155"/>
                        <a:ext cx="133716" cy="147828"/>
                      </a:xfrm>
                      <a:custGeom>
                        <a:avLst/>
                        <a:gdLst>
                          <a:gd name="T0" fmla="*/ 26228 w 217981"/>
                          <a:gd name="T1" fmla="*/ 49852 h 285416"/>
                          <a:gd name="T2" fmla="*/ 164160 w 217981"/>
                          <a:gd name="T3" fmla="*/ 19633 h 285416"/>
                          <a:gd name="T4" fmla="*/ 217982 w 217981"/>
                          <a:gd name="T5" fmla="*/ 142708 h 285416"/>
                          <a:gd name="T6" fmla="*/ 0 60000 65536"/>
                          <a:gd name="T7" fmla="*/ 0 60000 65536"/>
                          <a:gd name="T8" fmla="*/ 0 60000 6553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0" t="0" r="r" b="b"/>
                        <a:pathLst>
                          <a:path w="217981" h="285416" stroke="0">
                            <a:moveTo>
                              <a:pt x="26228" y="49852"/>
                            </a:moveTo>
                            <a:cubicBezTo>
                              <a:pt x="60559" y="-2607"/>
                              <a:pt x="118657" y="-15336"/>
                              <a:pt x="164160" y="19633"/>
                            </a:cubicBezTo>
                            <a:cubicBezTo>
                              <a:pt x="197502" y="45256"/>
                              <a:pt x="217982" y="92088"/>
                              <a:pt x="217982" y="142708"/>
                            </a:cubicBezTo>
                            <a:lnTo>
                              <a:pt x="108991" y="142708"/>
                            </a:lnTo>
                            <a:lnTo>
                              <a:pt x="26228" y="49852"/>
                            </a:lnTo>
                            <a:close/>
                          </a:path>
                          <a:path w="217981" h="285416" fill="none">
                            <a:moveTo>
                              <a:pt x="26228" y="49852"/>
                            </a:moveTo>
                            <a:cubicBezTo>
                              <a:pt x="60559" y="-2607"/>
                              <a:pt x="118657" y="-15336"/>
                              <a:pt x="164160" y="19633"/>
                            </a:cubicBezTo>
                            <a:cubicBezTo>
                              <a:pt x="197502" y="45256"/>
                              <a:pt x="217982" y="92088"/>
                              <a:pt x="217982" y="142708"/>
                            </a:cubicBezTo>
                          </a:path>
                        </a:pathLst>
                      </a:custGeom>
                      <a:noFill/>
                      <a:ln w="19050">
                        <a:solidFill>
                          <a:srgbClr val="672F09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rot="0" vert="horz" wrap="square" lIns="91440" tIns="45720" rIns="91440" bIns="45720" anchor="ctr" anchorCtr="0" upright="1"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grpSp>
                    <p:nvGrpSpPr>
                      <p:cNvPr id="469" name="Group 468"/>
                      <p:cNvGrpSpPr/>
                      <p:nvPr/>
                    </p:nvGrpSpPr>
                    <p:grpSpPr>
                      <a:xfrm>
                        <a:off x="163784" y="37955"/>
                        <a:ext cx="2007555" cy="2388401"/>
                        <a:chOff x="163784" y="0"/>
                        <a:chExt cx="2007555" cy="2388401"/>
                      </a:xfrm>
                    </p:grpSpPr>
                    <p:sp>
                      <p:nvSpPr>
                        <p:cNvPr id="470" name="Oval 469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3945925">
                          <a:off x="1208960" y="-28687"/>
                          <a:ext cx="162662" cy="220035"/>
                        </a:xfrm>
                        <a:prstGeom prst="ellipse">
                          <a:avLst/>
                        </a:prstGeom>
                        <a:solidFill>
                          <a:srgbClr val="000000"/>
                        </a:solidFill>
                        <a:ln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ctr" anchorCtr="0" upright="1"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71" name="Oval 47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3945925">
                          <a:off x="1426674" y="218057"/>
                          <a:ext cx="162851" cy="219889"/>
                        </a:xfrm>
                        <a:prstGeom prst="ellipse">
                          <a:avLst/>
                        </a:prstGeom>
                        <a:solidFill>
                          <a:srgbClr val="000000"/>
                        </a:solidFill>
                        <a:ln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ctr" anchorCtr="0" upright="1"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72" name="Freeform 471"/>
                        <p:cNvSpPr>
                          <a:spLocks/>
                        </p:cNvSpPr>
                        <p:nvPr/>
                      </p:nvSpPr>
                      <p:spPr bwMode="auto">
                        <a:xfrm rot="2185761">
                          <a:off x="852453" y="453006"/>
                          <a:ext cx="476460" cy="367170"/>
                        </a:xfrm>
                        <a:custGeom>
                          <a:avLst/>
                          <a:gdLst>
                            <a:gd name="T0" fmla="*/ 224 w 203910"/>
                            <a:gd name="T1" fmla="*/ 151317 h 153463"/>
                            <a:gd name="T2" fmla="*/ 45283 w 203910"/>
                            <a:gd name="T3" fmla="*/ 112788 h 153463"/>
                            <a:gd name="T4" fmla="*/ 96780 w 203910"/>
                            <a:gd name="T5" fmla="*/ 87102 h 153463"/>
                            <a:gd name="T6" fmla="*/ 128966 w 203910"/>
                            <a:gd name="T7" fmla="*/ 61416 h 153463"/>
                            <a:gd name="T8" fmla="*/ 148276 w 203910"/>
                            <a:gd name="T9" fmla="*/ 35730 h 153463"/>
                            <a:gd name="T10" fmla="*/ 161151 w 203910"/>
                            <a:gd name="T11" fmla="*/ 3623 h 153463"/>
                            <a:gd name="T12" fmla="*/ 199773 w 203910"/>
                            <a:gd name="T13" fmla="*/ 3623 h 153463"/>
                            <a:gd name="T14" fmla="*/ 199773 w 203910"/>
                            <a:gd name="T15" fmla="*/ 29309 h 153463"/>
                            <a:gd name="T16" fmla="*/ 174025 w 203910"/>
                            <a:gd name="T17" fmla="*/ 74259 h 153463"/>
                            <a:gd name="T18" fmla="*/ 154714 w 203910"/>
                            <a:gd name="T19" fmla="*/ 93523 h 153463"/>
                            <a:gd name="T20" fmla="*/ 109655 w 203910"/>
                            <a:gd name="T21" fmla="*/ 119210 h 153463"/>
                            <a:gd name="T22" fmla="*/ 103217 w 203910"/>
                            <a:gd name="T23" fmla="*/ 132053 h 153463"/>
                            <a:gd name="T24" fmla="*/ 64595 w 203910"/>
                            <a:gd name="T25" fmla="*/ 144896 h 153463"/>
                            <a:gd name="T26" fmla="*/ 224 w 203910"/>
                            <a:gd name="T27" fmla="*/ 151317 h 153463"/>
                            <a:gd name="T28" fmla="*/ 0 60000 65536"/>
                            <a:gd name="T29" fmla="*/ 0 60000 65536"/>
                            <a:gd name="T30" fmla="*/ 0 60000 65536"/>
                            <a:gd name="T31" fmla="*/ 0 60000 65536"/>
                            <a:gd name="T32" fmla="*/ 0 60000 65536"/>
                            <a:gd name="T33" fmla="*/ 0 60000 65536"/>
                            <a:gd name="T34" fmla="*/ 0 60000 65536"/>
                            <a:gd name="T35" fmla="*/ 0 60000 65536"/>
                            <a:gd name="T36" fmla="*/ 0 60000 65536"/>
                            <a:gd name="T37" fmla="*/ 0 60000 65536"/>
                            <a:gd name="T38" fmla="*/ 0 60000 65536"/>
                            <a:gd name="T39" fmla="*/ 0 60000 65536"/>
                            <a:gd name="T40" fmla="*/ 0 60000 65536"/>
                            <a:gd name="T41" fmla="*/ 0 60000 65536"/>
                          </a:gdLst>
                          <a:ahLst/>
                          <a:cxnLst>
                            <a:cxn ang="T28">
                              <a:pos x="T0" y="T1"/>
                            </a:cxn>
                            <a:cxn ang="T29">
                              <a:pos x="T2" y="T3"/>
                            </a:cxn>
                            <a:cxn ang="T30">
                              <a:pos x="T4" y="T5"/>
                            </a:cxn>
                            <a:cxn ang="T31">
                              <a:pos x="T6" y="T7"/>
                            </a:cxn>
                            <a:cxn ang="T32">
                              <a:pos x="T8" y="T9"/>
                            </a:cxn>
                            <a:cxn ang="T33">
                              <a:pos x="T10" y="T11"/>
                            </a:cxn>
                            <a:cxn ang="T34">
                              <a:pos x="T12" y="T13"/>
                            </a:cxn>
                            <a:cxn ang="T35">
                              <a:pos x="T14" y="T15"/>
                            </a:cxn>
                            <a:cxn ang="T36">
                              <a:pos x="T16" y="T17"/>
                            </a:cxn>
                            <a:cxn ang="T37">
                              <a:pos x="T18" y="T19"/>
                            </a:cxn>
                            <a:cxn ang="T38">
                              <a:pos x="T20" y="T21"/>
                            </a:cxn>
                            <a:cxn ang="T39">
                              <a:pos x="T22" y="T23"/>
                            </a:cxn>
                            <a:cxn ang="T40">
                              <a:pos x="T24" y="T25"/>
                            </a:cxn>
                            <a:cxn ang="T41">
                              <a:pos x="T26" y="T27"/>
                            </a:cxn>
                          </a:cxnLst>
                          <a:rect l="0" t="0" r="r" b="b"/>
                          <a:pathLst>
                            <a:path w="203910" h="153463">
                              <a:moveTo>
                                <a:pt x="224" y="151740"/>
                              </a:moveTo>
                              <a:cubicBezTo>
                                <a:pt x="-2996" y="146374"/>
                                <a:pt x="29201" y="123835"/>
                                <a:pt x="45300" y="113103"/>
                              </a:cubicBezTo>
                              <a:cubicBezTo>
                                <a:pt x="61399" y="102371"/>
                                <a:pt x="82864" y="95932"/>
                                <a:pt x="96816" y="87346"/>
                              </a:cubicBezTo>
                              <a:cubicBezTo>
                                <a:pt x="110768" y="78760"/>
                                <a:pt x="129013" y="61588"/>
                                <a:pt x="129013" y="61588"/>
                              </a:cubicBezTo>
                              <a:cubicBezTo>
                                <a:pt x="137599" y="53002"/>
                                <a:pt x="142965" y="45489"/>
                                <a:pt x="148331" y="35830"/>
                              </a:cubicBezTo>
                              <a:cubicBezTo>
                                <a:pt x="153697" y="26171"/>
                                <a:pt x="152624" y="8999"/>
                                <a:pt x="161210" y="3633"/>
                              </a:cubicBezTo>
                              <a:cubicBezTo>
                                <a:pt x="169796" y="-1733"/>
                                <a:pt x="193408" y="-660"/>
                                <a:pt x="199847" y="3633"/>
                              </a:cubicBezTo>
                              <a:cubicBezTo>
                                <a:pt x="206286" y="7926"/>
                                <a:pt x="204140" y="17585"/>
                                <a:pt x="199847" y="29391"/>
                              </a:cubicBezTo>
                              <a:cubicBezTo>
                                <a:pt x="195554" y="41197"/>
                                <a:pt x="174089" y="74467"/>
                                <a:pt x="174089" y="74467"/>
                              </a:cubicBezTo>
                              <a:cubicBezTo>
                                <a:pt x="166576" y="85199"/>
                                <a:pt x="154771" y="93785"/>
                                <a:pt x="154771" y="93785"/>
                              </a:cubicBezTo>
                              <a:cubicBezTo>
                                <a:pt x="144039" y="101298"/>
                                <a:pt x="109695" y="119543"/>
                                <a:pt x="109695" y="119543"/>
                              </a:cubicBezTo>
                              <a:cubicBezTo>
                                <a:pt x="101109" y="125982"/>
                                <a:pt x="103255" y="132422"/>
                                <a:pt x="103255" y="132422"/>
                              </a:cubicBezTo>
                              <a:cubicBezTo>
                                <a:pt x="95742" y="136715"/>
                                <a:pt x="75351" y="142081"/>
                                <a:pt x="64619" y="145301"/>
                              </a:cubicBezTo>
                              <a:cubicBezTo>
                                <a:pt x="53887" y="148521"/>
                                <a:pt x="3444" y="157106"/>
                                <a:pt x="224" y="15174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12700">
                          <a:solidFill>
                            <a:srgbClr val="672F09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ctr" anchorCtr="0" upright="1"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73" name="Arc 1528489298"/>
                        <p:cNvSpPr>
                          <a:spLocks/>
                        </p:cNvSpPr>
                        <p:nvPr/>
                      </p:nvSpPr>
                      <p:spPr bwMode="auto">
                        <a:xfrm rot="4109602">
                          <a:off x="1204832" y="500314"/>
                          <a:ext cx="255530" cy="278915"/>
                        </a:xfrm>
                        <a:custGeom>
                          <a:avLst/>
                          <a:gdLst>
                            <a:gd name="T0" fmla="*/ 17044 w 109262"/>
                            <a:gd name="T1" fmla="*/ 15941 h 116224"/>
                            <a:gd name="T2" fmla="*/ 78144 w 109262"/>
                            <a:gd name="T3" fmla="*/ 5658 h 116224"/>
                            <a:gd name="T4" fmla="*/ 109262 w 109262"/>
                            <a:gd name="T5" fmla="*/ 58112 h 116224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109262" h="116224" stroke="0">
                              <a:moveTo>
                                <a:pt x="17044" y="15941"/>
                              </a:moveTo>
                              <a:cubicBezTo>
                                <a:pt x="33449" y="-604"/>
                                <a:pt x="57739" y="-4691"/>
                                <a:pt x="78144" y="5658"/>
                              </a:cubicBezTo>
                              <a:cubicBezTo>
                                <a:pt x="97155" y="15300"/>
                                <a:pt x="109262" y="35709"/>
                                <a:pt x="109262" y="58112"/>
                              </a:cubicBezTo>
                              <a:lnTo>
                                <a:pt x="54631" y="58112"/>
                              </a:lnTo>
                              <a:lnTo>
                                <a:pt x="17044" y="15941"/>
                              </a:lnTo>
                              <a:close/>
                            </a:path>
                            <a:path w="109262" h="116224" fill="none">
                              <a:moveTo>
                                <a:pt x="17044" y="15941"/>
                              </a:moveTo>
                              <a:cubicBezTo>
                                <a:pt x="33449" y="-604"/>
                                <a:pt x="57739" y="-4691"/>
                                <a:pt x="78144" y="5658"/>
                              </a:cubicBezTo>
                              <a:cubicBezTo>
                                <a:pt x="97155" y="15300"/>
                                <a:pt x="109262" y="35709"/>
                                <a:pt x="109262" y="58112"/>
                              </a:cubicBezTo>
                            </a:path>
                          </a:pathLst>
                        </a:custGeom>
                        <a:noFill/>
                        <a:ln w="19050">
                          <a:solidFill>
                            <a:srgbClr val="672F09"/>
                          </a:solidFill>
                          <a:miter lim="800000"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rot="0" vert="horz" wrap="square" lIns="91440" tIns="45720" rIns="91440" bIns="45720" anchor="ctr" anchorCtr="0" upright="1"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74" name="Freeform 473"/>
                        <p:cNvSpPr>
                          <a:spLocks/>
                        </p:cNvSpPr>
                        <p:nvPr/>
                      </p:nvSpPr>
                      <p:spPr bwMode="auto">
                        <a:xfrm rot="824485">
                          <a:off x="163784" y="1466834"/>
                          <a:ext cx="436470" cy="382238"/>
                        </a:xfrm>
                        <a:custGeom>
                          <a:avLst/>
                          <a:gdLst>
                            <a:gd name="T0" fmla="*/ 83880 w 186911"/>
                            <a:gd name="T1" fmla="*/ 4636 h 159303"/>
                            <a:gd name="T2" fmla="*/ 19486 w 186911"/>
                            <a:gd name="T3" fmla="*/ 56152 h 159303"/>
                            <a:gd name="T4" fmla="*/ 6607 w 186911"/>
                            <a:gd name="T5" fmla="*/ 75470 h 159303"/>
                            <a:gd name="T6" fmla="*/ 168 w 186911"/>
                            <a:gd name="T7" fmla="*/ 114107 h 159303"/>
                            <a:gd name="T8" fmla="*/ 13046 w 186911"/>
                            <a:gd name="T9" fmla="*/ 139865 h 159303"/>
                            <a:gd name="T10" fmla="*/ 32365 w 186911"/>
                            <a:gd name="T11" fmla="*/ 146304 h 159303"/>
                            <a:gd name="T12" fmla="*/ 64562 w 186911"/>
                            <a:gd name="T13" fmla="*/ 152743 h 159303"/>
                            <a:gd name="T14" fmla="*/ 83880 w 186911"/>
                            <a:gd name="T15" fmla="*/ 152743 h 159303"/>
                            <a:gd name="T16" fmla="*/ 109638 w 186911"/>
                            <a:gd name="T17" fmla="*/ 159183 h 159303"/>
                            <a:gd name="T18" fmla="*/ 154714 w 186911"/>
                            <a:gd name="T19" fmla="*/ 146304 h 159303"/>
                            <a:gd name="T20" fmla="*/ 180472 w 186911"/>
                            <a:gd name="T21" fmla="*/ 139865 h 159303"/>
                            <a:gd name="T22" fmla="*/ 186911 w 186911"/>
                            <a:gd name="T23" fmla="*/ 114107 h 159303"/>
                            <a:gd name="T24" fmla="*/ 180472 w 186911"/>
                            <a:gd name="T25" fmla="*/ 81910 h 159303"/>
                            <a:gd name="T26" fmla="*/ 174032 w 186911"/>
                            <a:gd name="T27" fmla="*/ 69031 h 159303"/>
                            <a:gd name="T28" fmla="*/ 167593 w 186911"/>
                            <a:gd name="T29" fmla="*/ 43273 h 159303"/>
                            <a:gd name="T30" fmla="*/ 154714 w 186911"/>
                            <a:gd name="T31" fmla="*/ 17515 h 159303"/>
                            <a:gd name="T32" fmla="*/ 141835 w 186911"/>
                            <a:gd name="T33" fmla="*/ 4636 h 159303"/>
                            <a:gd name="T34" fmla="*/ 83880 w 186911"/>
                            <a:gd name="T35" fmla="*/ 4636 h 159303"/>
                            <a:gd name="T36" fmla="*/ 0 60000 65536"/>
                            <a:gd name="T37" fmla="*/ 0 60000 65536"/>
                            <a:gd name="T38" fmla="*/ 0 60000 65536"/>
                            <a:gd name="T39" fmla="*/ 0 60000 65536"/>
                            <a:gd name="T40" fmla="*/ 0 60000 65536"/>
                            <a:gd name="T41" fmla="*/ 0 60000 65536"/>
                            <a:gd name="T42" fmla="*/ 0 60000 65536"/>
                            <a:gd name="T43" fmla="*/ 0 60000 65536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</a:gdLst>
                          <a:ahLst/>
                          <a:cxnLst>
                            <a:cxn ang="T36">
                              <a:pos x="T0" y="T1"/>
                            </a:cxn>
                            <a:cxn ang="T37">
                              <a:pos x="T2" y="T3"/>
                            </a:cxn>
                            <a:cxn ang="T38">
                              <a:pos x="T4" y="T5"/>
                            </a:cxn>
                            <a:cxn ang="T39">
                              <a:pos x="T6" y="T7"/>
                            </a:cxn>
                            <a:cxn ang="T40">
                              <a:pos x="T8" y="T9"/>
                            </a:cxn>
                            <a:cxn ang="T41">
                              <a:pos x="T10" y="T11"/>
                            </a:cxn>
                            <a:cxn ang="T42">
                              <a:pos x="T12" y="T13"/>
                            </a:cxn>
                            <a:cxn ang="T43">
                              <a:pos x="T14" y="T15"/>
                            </a:cxn>
                            <a:cxn ang="T44">
                              <a:pos x="T16" y="T17"/>
                            </a:cxn>
                            <a:cxn ang="T45">
                              <a:pos x="T18" y="T19"/>
                            </a:cxn>
                            <a:cxn ang="T46">
                              <a:pos x="T20" y="T21"/>
                            </a:cxn>
                            <a:cxn ang="T47">
                              <a:pos x="T22" y="T23"/>
                            </a:cxn>
                            <a:cxn ang="T48">
                              <a:pos x="T24" y="T25"/>
                            </a:cxn>
                            <a:cxn ang="T49">
                              <a:pos x="T26" y="T27"/>
                            </a:cxn>
                            <a:cxn ang="T50">
                              <a:pos x="T28" y="T29"/>
                            </a:cxn>
                            <a:cxn ang="T51">
                              <a:pos x="T30" y="T31"/>
                            </a:cxn>
                            <a:cxn ang="T52">
                              <a:pos x="T32" y="T33"/>
                            </a:cxn>
                            <a:cxn ang="T53">
                              <a:pos x="T34" y="T35"/>
                            </a:cxn>
                          </a:cxnLst>
                          <a:rect l="0" t="0" r="r" b="b"/>
                          <a:pathLst>
                            <a:path w="186911" h="159303">
                              <a:moveTo>
                                <a:pt x="83880" y="4636"/>
                              </a:moveTo>
                              <a:cubicBezTo>
                                <a:pt x="63489" y="13222"/>
                                <a:pt x="19486" y="56152"/>
                                <a:pt x="19486" y="56152"/>
                              </a:cubicBezTo>
                              <a:cubicBezTo>
                                <a:pt x="6607" y="67958"/>
                                <a:pt x="9827" y="65811"/>
                                <a:pt x="6607" y="75470"/>
                              </a:cubicBezTo>
                              <a:cubicBezTo>
                                <a:pt x="3387" y="85129"/>
                                <a:pt x="-905" y="103374"/>
                                <a:pt x="168" y="114107"/>
                              </a:cubicBezTo>
                              <a:cubicBezTo>
                                <a:pt x="1241" y="124840"/>
                                <a:pt x="13046" y="139865"/>
                                <a:pt x="13046" y="139865"/>
                              </a:cubicBezTo>
                              <a:cubicBezTo>
                                <a:pt x="18412" y="145231"/>
                                <a:pt x="23779" y="144158"/>
                                <a:pt x="32365" y="146304"/>
                              </a:cubicBezTo>
                              <a:cubicBezTo>
                                <a:pt x="40951" y="148450"/>
                                <a:pt x="64562" y="152743"/>
                                <a:pt x="64562" y="152743"/>
                              </a:cubicBezTo>
                              <a:cubicBezTo>
                                <a:pt x="73148" y="153816"/>
                                <a:pt x="76367" y="151670"/>
                                <a:pt x="83880" y="152743"/>
                              </a:cubicBezTo>
                              <a:cubicBezTo>
                                <a:pt x="91393" y="153816"/>
                                <a:pt x="97832" y="160256"/>
                                <a:pt x="109638" y="159183"/>
                              </a:cubicBezTo>
                              <a:cubicBezTo>
                                <a:pt x="121444" y="158110"/>
                                <a:pt x="154714" y="146304"/>
                                <a:pt x="154714" y="146304"/>
                              </a:cubicBezTo>
                              <a:cubicBezTo>
                                <a:pt x="166520" y="143084"/>
                                <a:pt x="180472" y="139865"/>
                                <a:pt x="180472" y="139865"/>
                              </a:cubicBezTo>
                              <a:cubicBezTo>
                                <a:pt x="185838" y="134499"/>
                                <a:pt x="186911" y="123766"/>
                                <a:pt x="186911" y="114107"/>
                              </a:cubicBezTo>
                              <a:cubicBezTo>
                                <a:pt x="186911" y="104448"/>
                                <a:pt x="180472" y="81910"/>
                                <a:pt x="180472" y="81910"/>
                              </a:cubicBezTo>
                              <a:cubicBezTo>
                                <a:pt x="178326" y="74397"/>
                                <a:pt x="174032" y="69031"/>
                                <a:pt x="174032" y="69031"/>
                              </a:cubicBezTo>
                              <a:cubicBezTo>
                                <a:pt x="171886" y="62592"/>
                                <a:pt x="167593" y="43273"/>
                                <a:pt x="167593" y="43273"/>
                              </a:cubicBezTo>
                              <a:cubicBezTo>
                                <a:pt x="164373" y="34687"/>
                                <a:pt x="154714" y="17515"/>
                                <a:pt x="154714" y="17515"/>
                              </a:cubicBezTo>
                              <a:cubicBezTo>
                                <a:pt x="150421" y="11076"/>
                                <a:pt x="141835" y="4636"/>
                                <a:pt x="141835" y="4636"/>
                              </a:cubicBezTo>
                              <a:cubicBezTo>
                                <a:pt x="136469" y="1416"/>
                                <a:pt x="104271" y="-3950"/>
                                <a:pt x="83880" y="463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flat" cmpd="sng" algn="ctr">
                              <a:solidFill>
                                <a:srgbClr val="000000"/>
                              </a:solidFill>
                              <a:prstDash val="solid"/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rot="0" vert="horz" wrap="square" lIns="91440" tIns="45720" rIns="91440" bIns="45720" anchor="ctr" anchorCtr="0" upright="1"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75" name="Freeform 474"/>
                        <p:cNvSpPr>
                          <a:spLocks/>
                        </p:cNvSpPr>
                        <p:nvPr/>
                      </p:nvSpPr>
                      <p:spPr bwMode="auto">
                        <a:xfrm rot="17949007" flipV="1">
                          <a:off x="692342" y="909405"/>
                          <a:ext cx="1149761" cy="1808232"/>
                        </a:xfrm>
                        <a:custGeom>
                          <a:avLst/>
                          <a:gdLst>
                            <a:gd name="T0" fmla="*/ 143576 w 479256"/>
                            <a:gd name="T1" fmla="*/ 90999 h 773676"/>
                            <a:gd name="T2" fmla="*/ 27666 w 479256"/>
                            <a:gd name="T3" fmla="*/ 264864 h 773676"/>
                            <a:gd name="T4" fmla="*/ 1908 w 479256"/>
                            <a:gd name="T5" fmla="*/ 316380 h 773676"/>
                            <a:gd name="T6" fmla="*/ 1908 w 479256"/>
                            <a:gd name="T7" fmla="*/ 348577 h 773676"/>
                            <a:gd name="T8" fmla="*/ 14787 w 479256"/>
                            <a:gd name="T9" fmla="*/ 367895 h 773676"/>
                            <a:gd name="T10" fmla="*/ 34106 w 479256"/>
                            <a:gd name="T11" fmla="*/ 406532 h 773676"/>
                            <a:gd name="T12" fmla="*/ 53424 w 479256"/>
                            <a:gd name="T13" fmla="*/ 412971 h 773676"/>
                            <a:gd name="T14" fmla="*/ 92060 w 479256"/>
                            <a:gd name="T15" fmla="*/ 432290 h 773676"/>
                            <a:gd name="T16" fmla="*/ 143576 w 479256"/>
                            <a:gd name="T17" fmla="*/ 458047 h 773676"/>
                            <a:gd name="T18" fmla="*/ 182213 w 479256"/>
                            <a:gd name="T19" fmla="*/ 470926 h 773676"/>
                            <a:gd name="T20" fmla="*/ 246607 w 479256"/>
                            <a:gd name="T21" fmla="*/ 490245 h 773676"/>
                            <a:gd name="T22" fmla="*/ 253046 w 479256"/>
                            <a:gd name="T23" fmla="*/ 503123 h 773676"/>
                            <a:gd name="T24" fmla="*/ 220849 w 479256"/>
                            <a:gd name="T25" fmla="*/ 541760 h 773676"/>
                            <a:gd name="T26" fmla="*/ 188652 w 479256"/>
                            <a:gd name="T27" fmla="*/ 593276 h 773676"/>
                            <a:gd name="T28" fmla="*/ 150015 w 479256"/>
                            <a:gd name="T29" fmla="*/ 638352 h 773676"/>
                            <a:gd name="T30" fmla="*/ 130697 w 479256"/>
                            <a:gd name="T31" fmla="*/ 676988 h 773676"/>
                            <a:gd name="T32" fmla="*/ 92060 w 479256"/>
                            <a:gd name="T33" fmla="*/ 734943 h 773676"/>
                            <a:gd name="T34" fmla="*/ 150015 w 479256"/>
                            <a:gd name="T35" fmla="*/ 696307 h 773676"/>
                            <a:gd name="T36" fmla="*/ 124258 w 479256"/>
                            <a:gd name="T37" fmla="*/ 747822 h 773676"/>
                            <a:gd name="T38" fmla="*/ 169334 w 479256"/>
                            <a:gd name="T39" fmla="*/ 728504 h 773676"/>
                            <a:gd name="T40" fmla="*/ 156455 w 479256"/>
                            <a:gd name="T41" fmla="*/ 773580 h 773676"/>
                            <a:gd name="T42" fmla="*/ 188652 w 479256"/>
                            <a:gd name="T43" fmla="*/ 741383 h 773676"/>
                            <a:gd name="T44" fmla="*/ 214410 w 479256"/>
                            <a:gd name="T45" fmla="*/ 715625 h 773676"/>
                            <a:gd name="T46" fmla="*/ 253046 w 479256"/>
                            <a:gd name="T47" fmla="*/ 651230 h 773676"/>
                            <a:gd name="T48" fmla="*/ 291683 w 479256"/>
                            <a:gd name="T49" fmla="*/ 593276 h 773676"/>
                            <a:gd name="T50" fmla="*/ 317441 w 479256"/>
                            <a:gd name="T51" fmla="*/ 567518 h 773676"/>
                            <a:gd name="T52" fmla="*/ 323880 w 479256"/>
                            <a:gd name="T53" fmla="*/ 554639 h 773676"/>
                            <a:gd name="T54" fmla="*/ 368956 w 479256"/>
                            <a:gd name="T55" fmla="*/ 503123 h 773676"/>
                            <a:gd name="T56" fmla="*/ 401153 w 479256"/>
                            <a:gd name="T57" fmla="*/ 458047 h 773676"/>
                            <a:gd name="T58" fmla="*/ 368956 w 479256"/>
                            <a:gd name="T59" fmla="*/ 432290 h 773676"/>
                            <a:gd name="T60" fmla="*/ 311001 w 479256"/>
                            <a:gd name="T61" fmla="*/ 406532 h 773676"/>
                            <a:gd name="T62" fmla="*/ 285244 w 479256"/>
                            <a:gd name="T63" fmla="*/ 380774 h 773676"/>
                            <a:gd name="T64" fmla="*/ 278804 w 479256"/>
                            <a:gd name="T65" fmla="*/ 361456 h 773676"/>
                            <a:gd name="T66" fmla="*/ 291683 w 479256"/>
                            <a:gd name="T67" fmla="*/ 303501 h 773676"/>
                            <a:gd name="T68" fmla="*/ 298122 w 479256"/>
                            <a:gd name="T69" fmla="*/ 284183 h 773676"/>
                            <a:gd name="T70" fmla="*/ 323880 w 479256"/>
                            <a:gd name="T71" fmla="*/ 277743 h 773676"/>
                            <a:gd name="T72" fmla="*/ 343198 w 479256"/>
                            <a:gd name="T73" fmla="*/ 251985 h 773676"/>
                            <a:gd name="T74" fmla="*/ 394714 w 479256"/>
                            <a:gd name="T75" fmla="*/ 206909 h 773676"/>
                            <a:gd name="T76" fmla="*/ 426911 w 479256"/>
                            <a:gd name="T77" fmla="*/ 161833 h 773676"/>
                            <a:gd name="T78" fmla="*/ 446229 w 479256"/>
                            <a:gd name="T79" fmla="*/ 123197 h 773676"/>
                            <a:gd name="T80" fmla="*/ 471987 w 479256"/>
                            <a:gd name="T81" fmla="*/ 45923 h 773676"/>
                            <a:gd name="T82" fmla="*/ 471987 w 479256"/>
                            <a:gd name="T83" fmla="*/ 847 h 773676"/>
                            <a:gd name="T84" fmla="*/ 388275 w 479256"/>
                            <a:gd name="T85" fmla="*/ 20166 h 773676"/>
                            <a:gd name="T86" fmla="*/ 330320 w 479256"/>
                            <a:gd name="T87" fmla="*/ 65242 h 773676"/>
                            <a:gd name="T88" fmla="*/ 233728 w 479256"/>
                            <a:gd name="T89" fmla="*/ 71681 h 773676"/>
                            <a:gd name="T90" fmla="*/ 143576 w 479256"/>
                            <a:gd name="T91" fmla="*/ 90999 h 77367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60000 65536"/>
                            <a:gd name="T127" fmla="*/ 0 60000 65536"/>
                            <a:gd name="T128" fmla="*/ 0 60000 65536"/>
                            <a:gd name="T129" fmla="*/ 0 60000 65536"/>
                            <a:gd name="T130" fmla="*/ 0 60000 65536"/>
                            <a:gd name="T131" fmla="*/ 0 60000 65536"/>
                            <a:gd name="T132" fmla="*/ 0 60000 65536"/>
                            <a:gd name="T133" fmla="*/ 0 60000 65536"/>
                            <a:gd name="T134" fmla="*/ 0 60000 65536"/>
                            <a:gd name="T135" fmla="*/ 0 60000 65536"/>
                            <a:gd name="T136" fmla="*/ 0 60000 65536"/>
                            <a:gd name="T137" fmla="*/ 0 60000 65536"/>
                          </a:gdLst>
                          <a:ahLst/>
                          <a:cxnLst>
                            <a:cxn ang="T92">
                              <a:pos x="T0" y="T1"/>
                            </a:cxn>
                            <a:cxn ang="T93">
                              <a:pos x="T2" y="T3"/>
                            </a:cxn>
                            <a:cxn ang="T94">
                              <a:pos x="T4" y="T5"/>
                            </a:cxn>
                            <a:cxn ang="T95">
                              <a:pos x="T6" y="T7"/>
                            </a:cxn>
                            <a:cxn ang="T96">
                              <a:pos x="T8" y="T9"/>
                            </a:cxn>
                            <a:cxn ang="T97">
                              <a:pos x="T10" y="T11"/>
                            </a:cxn>
                            <a:cxn ang="T98">
                              <a:pos x="T12" y="T13"/>
                            </a:cxn>
                            <a:cxn ang="T99">
                              <a:pos x="T14" y="T15"/>
                            </a:cxn>
                            <a:cxn ang="T100">
                              <a:pos x="T16" y="T17"/>
                            </a:cxn>
                            <a:cxn ang="T101">
                              <a:pos x="T18" y="T19"/>
                            </a:cxn>
                            <a:cxn ang="T102">
                              <a:pos x="T20" y="T21"/>
                            </a:cxn>
                            <a:cxn ang="T103">
                              <a:pos x="T22" y="T23"/>
                            </a:cxn>
                            <a:cxn ang="T104">
                              <a:pos x="T24" y="T25"/>
                            </a:cxn>
                            <a:cxn ang="T105">
                              <a:pos x="T26" y="T27"/>
                            </a:cxn>
                            <a:cxn ang="T106">
                              <a:pos x="T28" y="T29"/>
                            </a:cxn>
                            <a:cxn ang="T107">
                              <a:pos x="T30" y="T31"/>
                            </a:cxn>
                            <a:cxn ang="T108">
                              <a:pos x="T32" y="T33"/>
                            </a:cxn>
                            <a:cxn ang="T109">
                              <a:pos x="T34" y="T35"/>
                            </a:cxn>
                            <a:cxn ang="T110">
                              <a:pos x="T36" y="T37"/>
                            </a:cxn>
                            <a:cxn ang="T111">
                              <a:pos x="T38" y="T39"/>
                            </a:cxn>
                            <a:cxn ang="T112">
                              <a:pos x="T40" y="T41"/>
                            </a:cxn>
                            <a:cxn ang="T113">
                              <a:pos x="T42" y="T43"/>
                            </a:cxn>
                            <a:cxn ang="T114">
                              <a:pos x="T44" y="T45"/>
                            </a:cxn>
                            <a:cxn ang="T115">
                              <a:pos x="T46" y="T47"/>
                            </a:cxn>
                            <a:cxn ang="T116">
                              <a:pos x="T48" y="T49"/>
                            </a:cxn>
                            <a:cxn ang="T117">
                              <a:pos x="T50" y="T51"/>
                            </a:cxn>
                            <a:cxn ang="T118">
                              <a:pos x="T52" y="T53"/>
                            </a:cxn>
                            <a:cxn ang="T119">
                              <a:pos x="T54" y="T55"/>
                            </a:cxn>
                            <a:cxn ang="T120">
                              <a:pos x="T56" y="T57"/>
                            </a:cxn>
                            <a:cxn ang="T121">
                              <a:pos x="T58" y="T59"/>
                            </a:cxn>
                            <a:cxn ang="T122">
                              <a:pos x="T60" y="T61"/>
                            </a:cxn>
                            <a:cxn ang="T123">
                              <a:pos x="T62" y="T63"/>
                            </a:cxn>
                            <a:cxn ang="T124">
                              <a:pos x="T64" y="T65"/>
                            </a:cxn>
                            <a:cxn ang="T125">
                              <a:pos x="T66" y="T67"/>
                            </a:cxn>
                            <a:cxn ang="T126">
                              <a:pos x="T68" y="T69"/>
                            </a:cxn>
                            <a:cxn ang="T127">
                              <a:pos x="T70" y="T71"/>
                            </a:cxn>
                            <a:cxn ang="T128">
                              <a:pos x="T72" y="T73"/>
                            </a:cxn>
                            <a:cxn ang="T129">
                              <a:pos x="T74" y="T75"/>
                            </a:cxn>
                            <a:cxn ang="T130">
                              <a:pos x="T76" y="T77"/>
                            </a:cxn>
                            <a:cxn ang="T131">
                              <a:pos x="T78" y="T79"/>
                            </a:cxn>
                            <a:cxn ang="T132">
                              <a:pos x="T80" y="T81"/>
                            </a:cxn>
                            <a:cxn ang="T133">
                              <a:pos x="T82" y="T83"/>
                            </a:cxn>
                            <a:cxn ang="T134">
                              <a:pos x="T84" y="T85"/>
                            </a:cxn>
                            <a:cxn ang="T135">
                              <a:pos x="T86" y="T87"/>
                            </a:cxn>
                            <a:cxn ang="T136">
                              <a:pos x="T88" y="T89"/>
                            </a:cxn>
                            <a:cxn ang="T137">
                              <a:pos x="T90" y="T91"/>
                            </a:cxn>
                          </a:cxnLst>
                          <a:rect l="0" t="0" r="r" b="b"/>
                          <a:pathLst>
                            <a:path w="479256" h="773676">
                              <a:moveTo>
                                <a:pt x="143576" y="90999"/>
                              </a:moveTo>
                              <a:cubicBezTo>
                                <a:pt x="109232" y="123196"/>
                                <a:pt x="51277" y="227301"/>
                                <a:pt x="27666" y="264864"/>
                              </a:cubicBezTo>
                              <a:cubicBezTo>
                                <a:pt x="4055" y="302427"/>
                                <a:pt x="1908" y="316380"/>
                                <a:pt x="1908" y="316380"/>
                              </a:cubicBezTo>
                              <a:cubicBezTo>
                                <a:pt x="-2385" y="330332"/>
                                <a:pt x="1908" y="348577"/>
                                <a:pt x="1908" y="348577"/>
                              </a:cubicBezTo>
                              <a:cubicBezTo>
                                <a:pt x="4054" y="357163"/>
                                <a:pt x="9421" y="358236"/>
                                <a:pt x="14787" y="367895"/>
                              </a:cubicBezTo>
                              <a:cubicBezTo>
                                <a:pt x="20153" y="377554"/>
                                <a:pt x="34106" y="406532"/>
                                <a:pt x="34106" y="406532"/>
                              </a:cubicBezTo>
                              <a:cubicBezTo>
                                <a:pt x="40545" y="414045"/>
                                <a:pt x="43765" y="408678"/>
                                <a:pt x="53424" y="412971"/>
                              </a:cubicBezTo>
                              <a:cubicBezTo>
                                <a:pt x="63083" y="417264"/>
                                <a:pt x="92060" y="432290"/>
                                <a:pt x="92060" y="432290"/>
                              </a:cubicBezTo>
                              <a:cubicBezTo>
                                <a:pt x="107085" y="439803"/>
                                <a:pt x="128551" y="451608"/>
                                <a:pt x="143576" y="458047"/>
                              </a:cubicBezTo>
                              <a:cubicBezTo>
                                <a:pt x="158601" y="464486"/>
                                <a:pt x="165041" y="465560"/>
                                <a:pt x="182213" y="470926"/>
                              </a:cubicBezTo>
                              <a:cubicBezTo>
                                <a:pt x="199385" y="476292"/>
                                <a:pt x="246607" y="490245"/>
                                <a:pt x="246607" y="490245"/>
                              </a:cubicBezTo>
                              <a:cubicBezTo>
                                <a:pt x="258413" y="495611"/>
                                <a:pt x="257339" y="494537"/>
                                <a:pt x="253046" y="503123"/>
                              </a:cubicBezTo>
                              <a:cubicBezTo>
                                <a:pt x="248753" y="511709"/>
                                <a:pt x="231581" y="526735"/>
                                <a:pt x="220849" y="541760"/>
                              </a:cubicBezTo>
                              <a:cubicBezTo>
                                <a:pt x="210117" y="556785"/>
                                <a:pt x="200458" y="577177"/>
                                <a:pt x="188652" y="593276"/>
                              </a:cubicBezTo>
                              <a:cubicBezTo>
                                <a:pt x="176846" y="609375"/>
                                <a:pt x="159674" y="624400"/>
                                <a:pt x="150015" y="638352"/>
                              </a:cubicBezTo>
                              <a:cubicBezTo>
                                <a:pt x="140356" y="652304"/>
                                <a:pt x="140356" y="660890"/>
                                <a:pt x="130697" y="676988"/>
                              </a:cubicBezTo>
                              <a:cubicBezTo>
                                <a:pt x="121038" y="693087"/>
                                <a:pt x="88840" y="731723"/>
                                <a:pt x="92060" y="734943"/>
                              </a:cubicBezTo>
                              <a:cubicBezTo>
                                <a:pt x="95280" y="738163"/>
                                <a:pt x="144649" y="694161"/>
                                <a:pt x="150015" y="696307"/>
                              </a:cubicBezTo>
                              <a:cubicBezTo>
                                <a:pt x="155381" y="698454"/>
                                <a:pt x="121038" y="742456"/>
                                <a:pt x="124258" y="747822"/>
                              </a:cubicBezTo>
                              <a:cubicBezTo>
                                <a:pt x="127478" y="753188"/>
                                <a:pt x="163968" y="724211"/>
                                <a:pt x="169334" y="728504"/>
                              </a:cubicBezTo>
                              <a:cubicBezTo>
                                <a:pt x="174700" y="732797"/>
                                <a:pt x="153235" y="771434"/>
                                <a:pt x="156455" y="773580"/>
                              </a:cubicBezTo>
                              <a:cubicBezTo>
                                <a:pt x="159675" y="775726"/>
                                <a:pt x="188652" y="741383"/>
                                <a:pt x="188652" y="741383"/>
                              </a:cubicBezTo>
                              <a:cubicBezTo>
                                <a:pt x="198311" y="731724"/>
                                <a:pt x="203678" y="730650"/>
                                <a:pt x="214410" y="715625"/>
                              </a:cubicBezTo>
                              <a:cubicBezTo>
                                <a:pt x="225142" y="700600"/>
                                <a:pt x="240167" y="671621"/>
                                <a:pt x="253046" y="651230"/>
                              </a:cubicBezTo>
                              <a:cubicBezTo>
                                <a:pt x="265925" y="630839"/>
                                <a:pt x="291683" y="593276"/>
                                <a:pt x="291683" y="593276"/>
                              </a:cubicBezTo>
                              <a:cubicBezTo>
                                <a:pt x="302416" y="579324"/>
                                <a:pt x="317441" y="567518"/>
                                <a:pt x="317441" y="567518"/>
                              </a:cubicBezTo>
                              <a:cubicBezTo>
                                <a:pt x="322807" y="561079"/>
                                <a:pt x="315294" y="565371"/>
                                <a:pt x="323880" y="554639"/>
                              </a:cubicBezTo>
                              <a:cubicBezTo>
                                <a:pt x="332466" y="543907"/>
                                <a:pt x="356077" y="519222"/>
                                <a:pt x="368956" y="503123"/>
                              </a:cubicBezTo>
                              <a:cubicBezTo>
                                <a:pt x="381835" y="487024"/>
                                <a:pt x="401153" y="458047"/>
                                <a:pt x="401153" y="458047"/>
                              </a:cubicBezTo>
                              <a:cubicBezTo>
                                <a:pt x="401153" y="446242"/>
                                <a:pt x="383981" y="440876"/>
                                <a:pt x="368956" y="432290"/>
                              </a:cubicBezTo>
                              <a:cubicBezTo>
                                <a:pt x="353931" y="423704"/>
                                <a:pt x="311001" y="406532"/>
                                <a:pt x="311001" y="406532"/>
                              </a:cubicBezTo>
                              <a:cubicBezTo>
                                <a:pt x="297049" y="397946"/>
                                <a:pt x="285244" y="380774"/>
                                <a:pt x="285244" y="380774"/>
                              </a:cubicBezTo>
                              <a:cubicBezTo>
                                <a:pt x="279878" y="373261"/>
                                <a:pt x="277731" y="374335"/>
                                <a:pt x="278804" y="361456"/>
                              </a:cubicBezTo>
                              <a:cubicBezTo>
                                <a:pt x="279877" y="348577"/>
                                <a:pt x="288463" y="316380"/>
                                <a:pt x="291683" y="303501"/>
                              </a:cubicBezTo>
                              <a:cubicBezTo>
                                <a:pt x="294903" y="290622"/>
                                <a:pt x="298122" y="284183"/>
                                <a:pt x="298122" y="284183"/>
                              </a:cubicBezTo>
                              <a:cubicBezTo>
                                <a:pt x="303488" y="279890"/>
                                <a:pt x="323880" y="277743"/>
                                <a:pt x="323880" y="277743"/>
                              </a:cubicBezTo>
                              <a:cubicBezTo>
                                <a:pt x="331393" y="272377"/>
                                <a:pt x="331392" y="263791"/>
                                <a:pt x="343198" y="251985"/>
                              </a:cubicBezTo>
                              <a:cubicBezTo>
                                <a:pt x="355004" y="240179"/>
                                <a:pt x="380762" y="221934"/>
                                <a:pt x="394714" y="206909"/>
                              </a:cubicBezTo>
                              <a:cubicBezTo>
                                <a:pt x="408666" y="191884"/>
                                <a:pt x="418325" y="175785"/>
                                <a:pt x="426911" y="161833"/>
                              </a:cubicBezTo>
                              <a:cubicBezTo>
                                <a:pt x="435497" y="147881"/>
                                <a:pt x="438716" y="142515"/>
                                <a:pt x="446229" y="123197"/>
                              </a:cubicBezTo>
                              <a:cubicBezTo>
                                <a:pt x="453742" y="103879"/>
                                <a:pt x="467694" y="66315"/>
                                <a:pt x="471987" y="45923"/>
                              </a:cubicBezTo>
                              <a:cubicBezTo>
                                <a:pt x="476280" y="25531"/>
                                <a:pt x="485939" y="5140"/>
                                <a:pt x="471987" y="847"/>
                              </a:cubicBezTo>
                              <a:cubicBezTo>
                                <a:pt x="458035" y="-3446"/>
                                <a:pt x="411886" y="9434"/>
                                <a:pt x="388275" y="20166"/>
                              </a:cubicBezTo>
                              <a:cubicBezTo>
                                <a:pt x="364664" y="30898"/>
                                <a:pt x="356078" y="56656"/>
                                <a:pt x="330320" y="65242"/>
                              </a:cubicBezTo>
                              <a:cubicBezTo>
                                <a:pt x="304562" y="73828"/>
                                <a:pt x="268072" y="67388"/>
                                <a:pt x="233728" y="71681"/>
                              </a:cubicBezTo>
                              <a:cubicBezTo>
                                <a:pt x="199384" y="75974"/>
                                <a:pt x="177920" y="58802"/>
                                <a:pt x="143576" y="90999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rgbClr val="562100"/>
                            </a:gs>
                            <a:gs pos="50000">
                              <a:srgbClr val="7F3400"/>
                            </a:gs>
                            <a:gs pos="100000">
                              <a:srgbClr val="983F02"/>
                            </a:gs>
                          </a:gsLst>
                          <a:path path="circle">
                            <a:fillToRect l="50000" t="50000" r="50000" b="50000"/>
                          </a:path>
                          <a:tileRect/>
                        </a:gradFill>
                        <a:ln w="12700" cap="flat" cmpd="sng" algn="ctr">
                          <a:solidFill>
                            <a:srgbClr val="843C0C"/>
                          </a:solidFill>
                          <a:prstDash val="solid"/>
                          <a:miter lim="800000"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ctr" anchorCtr="0" upright="1"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</p:grpSp>
              </p:grpSp>
            </p:grpSp>
            <p:sp>
              <p:nvSpPr>
                <p:cNvPr id="461" name="Freeform 460"/>
                <p:cNvSpPr>
                  <a:spLocks/>
                </p:cNvSpPr>
                <p:nvPr/>
              </p:nvSpPr>
              <p:spPr bwMode="auto">
                <a:xfrm rot="2922182">
                  <a:off x="4191907" y="3643993"/>
                  <a:ext cx="571500" cy="205740"/>
                </a:xfrm>
                <a:custGeom>
                  <a:avLst/>
                  <a:gdLst>
                    <a:gd name="T0" fmla="*/ 199 w 244897"/>
                    <a:gd name="T1" fmla="*/ 6724 h 140530"/>
                    <a:gd name="T2" fmla="*/ 70911 w 244897"/>
                    <a:gd name="T3" fmla="*/ 2780 h 140530"/>
                    <a:gd name="T4" fmla="*/ 128766 w 244897"/>
                    <a:gd name="T5" fmla="*/ 2780 h 140530"/>
                    <a:gd name="T6" fmla="*/ 193049 w 244897"/>
                    <a:gd name="T7" fmla="*/ 38266 h 140530"/>
                    <a:gd name="T8" fmla="*/ 218762 w 244897"/>
                    <a:gd name="T9" fmla="*/ 65866 h 140530"/>
                    <a:gd name="T10" fmla="*/ 244475 w 244897"/>
                    <a:gd name="T11" fmla="*/ 85580 h 140530"/>
                    <a:gd name="T12" fmla="*/ 212333 w 244897"/>
                    <a:gd name="T13" fmla="*/ 77695 h 140530"/>
                    <a:gd name="T14" fmla="*/ 173764 w 244897"/>
                    <a:gd name="T15" fmla="*/ 54038 h 140530"/>
                    <a:gd name="T16" fmla="*/ 154478 w 244897"/>
                    <a:gd name="T17" fmla="*/ 38266 h 140530"/>
                    <a:gd name="T18" fmla="*/ 109480 w 244897"/>
                    <a:gd name="T19" fmla="*/ 30380 h 140530"/>
                    <a:gd name="T20" fmla="*/ 103052 w 244897"/>
                    <a:gd name="T21" fmla="*/ 30380 h 140530"/>
                    <a:gd name="T22" fmla="*/ 51625 w 244897"/>
                    <a:gd name="T23" fmla="*/ 22495 h 140530"/>
                    <a:gd name="T24" fmla="*/ 199 w 244897"/>
                    <a:gd name="T25" fmla="*/ 6724 h 14053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44897" h="140530">
                      <a:moveTo>
                        <a:pt x="199" y="10981"/>
                      </a:moveTo>
                      <a:cubicBezTo>
                        <a:pt x="3419" y="5615"/>
                        <a:pt x="49568" y="5614"/>
                        <a:pt x="71033" y="4541"/>
                      </a:cubicBezTo>
                      <a:cubicBezTo>
                        <a:pt x="92498" y="3468"/>
                        <a:pt x="108597" y="-5118"/>
                        <a:pt x="128988" y="4541"/>
                      </a:cubicBezTo>
                      <a:cubicBezTo>
                        <a:pt x="149379" y="14200"/>
                        <a:pt x="178357" y="45324"/>
                        <a:pt x="193382" y="62496"/>
                      </a:cubicBezTo>
                      <a:cubicBezTo>
                        <a:pt x="208407" y="79668"/>
                        <a:pt x="210554" y="94693"/>
                        <a:pt x="219140" y="107572"/>
                      </a:cubicBezTo>
                      <a:cubicBezTo>
                        <a:pt x="227726" y="120451"/>
                        <a:pt x="244897" y="139769"/>
                        <a:pt x="244897" y="139769"/>
                      </a:cubicBezTo>
                      <a:cubicBezTo>
                        <a:pt x="243824" y="142989"/>
                        <a:pt x="224506" y="135477"/>
                        <a:pt x="212700" y="126891"/>
                      </a:cubicBezTo>
                      <a:cubicBezTo>
                        <a:pt x="200895" y="118305"/>
                        <a:pt x="183723" y="98986"/>
                        <a:pt x="174064" y="88254"/>
                      </a:cubicBezTo>
                      <a:cubicBezTo>
                        <a:pt x="164405" y="77522"/>
                        <a:pt x="165477" y="68935"/>
                        <a:pt x="154745" y="62496"/>
                      </a:cubicBezTo>
                      <a:cubicBezTo>
                        <a:pt x="144013" y="56057"/>
                        <a:pt x="109669" y="49617"/>
                        <a:pt x="109669" y="49617"/>
                      </a:cubicBezTo>
                      <a:cubicBezTo>
                        <a:pt x="101083" y="47471"/>
                        <a:pt x="112889" y="51763"/>
                        <a:pt x="103230" y="49617"/>
                      </a:cubicBezTo>
                      <a:cubicBezTo>
                        <a:pt x="93571" y="47471"/>
                        <a:pt x="69959" y="39958"/>
                        <a:pt x="51714" y="36738"/>
                      </a:cubicBezTo>
                      <a:cubicBezTo>
                        <a:pt x="33469" y="33518"/>
                        <a:pt x="-3021" y="16347"/>
                        <a:pt x="199" y="10981"/>
                      </a:cubicBezTo>
                      <a:close/>
                    </a:path>
                  </a:pathLst>
                </a:custGeom>
                <a:solidFill>
                  <a:srgbClr val="BA6D4E"/>
                </a:solidFill>
                <a:ln w="12700">
                  <a:solidFill>
                    <a:srgbClr val="672F09"/>
                  </a:solidFill>
                  <a:miter lim="800000"/>
                  <a:headEnd/>
                  <a:tailEnd/>
                </a:ln>
              </p:spPr>
              <p:txBody>
                <a:bodyPr rot="0" vert="horz" wrap="square" lIns="91440" tIns="45720" rIns="91440" bIns="45720" anchor="ctr" anchorCtr="0" upright="1">
                  <a:noAutofit/>
                </a:bodyPr>
                <a:lstStyle/>
                <a:p>
                  <a:endParaRPr lang="en-AU"/>
                </a:p>
              </p:txBody>
            </p:sp>
          </p:grpSp>
        </p:grpSp>
        <p:sp>
          <p:nvSpPr>
            <p:cNvPr id="454" name="Freeform 453"/>
            <p:cNvSpPr>
              <a:spLocks/>
            </p:cNvSpPr>
            <p:nvPr/>
          </p:nvSpPr>
          <p:spPr bwMode="auto">
            <a:xfrm rot="3152863" flipV="1">
              <a:off x="2232931" y="1764847"/>
              <a:ext cx="472441" cy="184267"/>
            </a:xfrm>
            <a:custGeom>
              <a:avLst/>
              <a:gdLst>
                <a:gd name="T0" fmla="*/ 102861 w 230483"/>
                <a:gd name="T1" fmla="*/ 6488 h 122425"/>
                <a:gd name="T2" fmla="*/ 19370 w 230483"/>
                <a:gd name="T3" fmla="*/ 38552 h 122425"/>
                <a:gd name="T4" fmla="*/ 12948 w 230483"/>
                <a:gd name="T5" fmla="*/ 57791 h 122425"/>
                <a:gd name="T6" fmla="*/ 104 w 230483"/>
                <a:gd name="T7" fmla="*/ 89856 h 122425"/>
                <a:gd name="T8" fmla="*/ 6526 w 230483"/>
                <a:gd name="T9" fmla="*/ 121920 h 122425"/>
                <a:gd name="T10" fmla="*/ 6526 w 230483"/>
                <a:gd name="T11" fmla="*/ 121920 h 122425"/>
                <a:gd name="T12" fmla="*/ 70748 w 230483"/>
                <a:gd name="T13" fmla="*/ 109094 h 122425"/>
                <a:gd name="T14" fmla="*/ 96438 w 230483"/>
                <a:gd name="T15" fmla="*/ 77030 h 122425"/>
                <a:gd name="T16" fmla="*/ 224884 w 230483"/>
                <a:gd name="T17" fmla="*/ 19314 h 122425"/>
                <a:gd name="T18" fmla="*/ 205618 w 230483"/>
                <a:gd name="T19" fmla="*/ 12901 h 122425"/>
                <a:gd name="T20" fmla="*/ 167083 w 230483"/>
                <a:gd name="T21" fmla="*/ 75 h 122425"/>
                <a:gd name="T22" fmla="*/ 102861 w 230483"/>
                <a:gd name="T23" fmla="*/ 6488 h 122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0483" h="122425">
                  <a:moveTo>
                    <a:pt x="103135" y="6515"/>
                  </a:moveTo>
                  <a:cubicBezTo>
                    <a:pt x="78450" y="12955"/>
                    <a:pt x="19422" y="38712"/>
                    <a:pt x="19422" y="38712"/>
                  </a:cubicBezTo>
                  <a:cubicBezTo>
                    <a:pt x="4397" y="47298"/>
                    <a:pt x="16203" y="49444"/>
                    <a:pt x="12983" y="58030"/>
                  </a:cubicBezTo>
                  <a:cubicBezTo>
                    <a:pt x="9763" y="66616"/>
                    <a:pt x="104" y="90228"/>
                    <a:pt x="104" y="90228"/>
                  </a:cubicBezTo>
                  <a:cubicBezTo>
                    <a:pt x="-969" y="100961"/>
                    <a:pt x="6543" y="122425"/>
                    <a:pt x="6543" y="122425"/>
                  </a:cubicBezTo>
                  <a:lnTo>
                    <a:pt x="6543" y="122425"/>
                  </a:lnTo>
                  <a:cubicBezTo>
                    <a:pt x="17275" y="120279"/>
                    <a:pt x="55912" y="117059"/>
                    <a:pt x="70937" y="109546"/>
                  </a:cubicBezTo>
                  <a:cubicBezTo>
                    <a:pt x="85962" y="102033"/>
                    <a:pt x="70937" y="92374"/>
                    <a:pt x="96695" y="77349"/>
                  </a:cubicBezTo>
                  <a:cubicBezTo>
                    <a:pt x="122453" y="62324"/>
                    <a:pt x="225484" y="19394"/>
                    <a:pt x="225484" y="19394"/>
                  </a:cubicBezTo>
                  <a:cubicBezTo>
                    <a:pt x="243729" y="8662"/>
                    <a:pt x="206166" y="12954"/>
                    <a:pt x="206166" y="12954"/>
                  </a:cubicBezTo>
                  <a:cubicBezTo>
                    <a:pt x="196507" y="9734"/>
                    <a:pt x="182554" y="-998"/>
                    <a:pt x="167529" y="75"/>
                  </a:cubicBezTo>
                  <a:cubicBezTo>
                    <a:pt x="152504" y="1148"/>
                    <a:pt x="127820" y="75"/>
                    <a:pt x="103135" y="6515"/>
                  </a:cubicBezTo>
                  <a:close/>
                </a:path>
              </a:pathLst>
            </a:custGeom>
            <a:solidFill>
              <a:srgbClr val="BA6D4E"/>
            </a:solidFill>
            <a:ln w="12700">
              <a:solidFill>
                <a:sysClr val="windowText" lastClr="000000">
                  <a:lumMod val="100000"/>
                  <a:lumOff val="0"/>
                </a:sysClr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 upright="1">
              <a:noAutofit/>
            </a:bodyPr>
            <a:lstStyle/>
            <a:p>
              <a:endParaRPr lang="en-AU"/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 rot="1299898" flipV="1">
              <a:off x="2264228" y="1651908"/>
              <a:ext cx="516692" cy="202033"/>
            </a:xfrm>
            <a:custGeom>
              <a:avLst/>
              <a:gdLst>
                <a:gd name="T0" fmla="*/ 102861 w 230483"/>
                <a:gd name="T1" fmla="*/ 6488 h 122425"/>
                <a:gd name="T2" fmla="*/ 19370 w 230483"/>
                <a:gd name="T3" fmla="*/ 38552 h 122425"/>
                <a:gd name="T4" fmla="*/ 12948 w 230483"/>
                <a:gd name="T5" fmla="*/ 57791 h 122425"/>
                <a:gd name="T6" fmla="*/ 104 w 230483"/>
                <a:gd name="T7" fmla="*/ 89856 h 122425"/>
                <a:gd name="T8" fmla="*/ 6526 w 230483"/>
                <a:gd name="T9" fmla="*/ 121920 h 122425"/>
                <a:gd name="T10" fmla="*/ 6526 w 230483"/>
                <a:gd name="T11" fmla="*/ 121920 h 122425"/>
                <a:gd name="T12" fmla="*/ 70748 w 230483"/>
                <a:gd name="T13" fmla="*/ 109094 h 122425"/>
                <a:gd name="T14" fmla="*/ 96438 w 230483"/>
                <a:gd name="T15" fmla="*/ 77030 h 122425"/>
                <a:gd name="T16" fmla="*/ 224884 w 230483"/>
                <a:gd name="T17" fmla="*/ 19314 h 122425"/>
                <a:gd name="T18" fmla="*/ 205618 w 230483"/>
                <a:gd name="T19" fmla="*/ 12901 h 122425"/>
                <a:gd name="T20" fmla="*/ 167083 w 230483"/>
                <a:gd name="T21" fmla="*/ 75 h 122425"/>
                <a:gd name="T22" fmla="*/ 102861 w 230483"/>
                <a:gd name="T23" fmla="*/ 6488 h 122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0483" h="122425">
                  <a:moveTo>
                    <a:pt x="103135" y="6515"/>
                  </a:moveTo>
                  <a:cubicBezTo>
                    <a:pt x="78450" y="12955"/>
                    <a:pt x="19422" y="38712"/>
                    <a:pt x="19422" y="38712"/>
                  </a:cubicBezTo>
                  <a:cubicBezTo>
                    <a:pt x="4397" y="47298"/>
                    <a:pt x="16203" y="49444"/>
                    <a:pt x="12983" y="58030"/>
                  </a:cubicBezTo>
                  <a:cubicBezTo>
                    <a:pt x="9763" y="66616"/>
                    <a:pt x="104" y="90228"/>
                    <a:pt x="104" y="90228"/>
                  </a:cubicBezTo>
                  <a:cubicBezTo>
                    <a:pt x="-969" y="100961"/>
                    <a:pt x="6543" y="122425"/>
                    <a:pt x="6543" y="122425"/>
                  </a:cubicBezTo>
                  <a:lnTo>
                    <a:pt x="6543" y="122425"/>
                  </a:lnTo>
                  <a:cubicBezTo>
                    <a:pt x="17275" y="120279"/>
                    <a:pt x="55912" y="117059"/>
                    <a:pt x="70937" y="109546"/>
                  </a:cubicBezTo>
                  <a:cubicBezTo>
                    <a:pt x="85962" y="102033"/>
                    <a:pt x="70937" y="92374"/>
                    <a:pt x="96695" y="77349"/>
                  </a:cubicBezTo>
                  <a:cubicBezTo>
                    <a:pt x="122453" y="62324"/>
                    <a:pt x="225484" y="19394"/>
                    <a:pt x="225484" y="19394"/>
                  </a:cubicBezTo>
                  <a:cubicBezTo>
                    <a:pt x="243729" y="8662"/>
                    <a:pt x="206166" y="12954"/>
                    <a:pt x="206166" y="12954"/>
                  </a:cubicBezTo>
                  <a:cubicBezTo>
                    <a:pt x="196507" y="9734"/>
                    <a:pt x="182554" y="-998"/>
                    <a:pt x="167529" y="75"/>
                  </a:cubicBezTo>
                  <a:cubicBezTo>
                    <a:pt x="152504" y="1148"/>
                    <a:pt x="127820" y="75"/>
                    <a:pt x="103135" y="6515"/>
                  </a:cubicBezTo>
                  <a:close/>
                </a:path>
              </a:pathLst>
            </a:custGeom>
            <a:solidFill>
              <a:srgbClr val="BA6D4E"/>
            </a:solidFill>
            <a:ln w="12700">
              <a:solidFill>
                <a:srgbClr val="672F09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 upright="1">
              <a:noAutofit/>
            </a:bodyPr>
            <a:lstStyle/>
            <a:p>
              <a:endParaRPr lang="en-AU"/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 rot="5184340" flipV="1">
              <a:off x="2069646" y="1538968"/>
              <a:ext cx="469900" cy="157480"/>
            </a:xfrm>
            <a:custGeom>
              <a:avLst/>
              <a:gdLst>
                <a:gd name="T0" fmla="*/ 102861 w 230483"/>
                <a:gd name="T1" fmla="*/ 6488 h 122425"/>
                <a:gd name="T2" fmla="*/ 19370 w 230483"/>
                <a:gd name="T3" fmla="*/ 38552 h 122425"/>
                <a:gd name="T4" fmla="*/ 12948 w 230483"/>
                <a:gd name="T5" fmla="*/ 57791 h 122425"/>
                <a:gd name="T6" fmla="*/ 104 w 230483"/>
                <a:gd name="T7" fmla="*/ 89856 h 122425"/>
                <a:gd name="T8" fmla="*/ 6526 w 230483"/>
                <a:gd name="T9" fmla="*/ 121920 h 122425"/>
                <a:gd name="T10" fmla="*/ 6526 w 230483"/>
                <a:gd name="T11" fmla="*/ 121920 h 122425"/>
                <a:gd name="T12" fmla="*/ 70748 w 230483"/>
                <a:gd name="T13" fmla="*/ 109094 h 122425"/>
                <a:gd name="T14" fmla="*/ 96438 w 230483"/>
                <a:gd name="T15" fmla="*/ 77030 h 122425"/>
                <a:gd name="T16" fmla="*/ 224884 w 230483"/>
                <a:gd name="T17" fmla="*/ 19314 h 122425"/>
                <a:gd name="T18" fmla="*/ 205618 w 230483"/>
                <a:gd name="T19" fmla="*/ 12901 h 122425"/>
                <a:gd name="T20" fmla="*/ 167083 w 230483"/>
                <a:gd name="T21" fmla="*/ 75 h 122425"/>
                <a:gd name="T22" fmla="*/ 102861 w 230483"/>
                <a:gd name="T23" fmla="*/ 6488 h 122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0483" h="122425">
                  <a:moveTo>
                    <a:pt x="103135" y="6515"/>
                  </a:moveTo>
                  <a:cubicBezTo>
                    <a:pt x="78450" y="12955"/>
                    <a:pt x="19422" y="38712"/>
                    <a:pt x="19422" y="38712"/>
                  </a:cubicBezTo>
                  <a:cubicBezTo>
                    <a:pt x="4397" y="47298"/>
                    <a:pt x="16203" y="49444"/>
                    <a:pt x="12983" y="58030"/>
                  </a:cubicBezTo>
                  <a:cubicBezTo>
                    <a:pt x="9763" y="66616"/>
                    <a:pt x="104" y="90228"/>
                    <a:pt x="104" y="90228"/>
                  </a:cubicBezTo>
                  <a:cubicBezTo>
                    <a:pt x="-969" y="100961"/>
                    <a:pt x="6543" y="122425"/>
                    <a:pt x="6543" y="122425"/>
                  </a:cubicBezTo>
                  <a:lnTo>
                    <a:pt x="6543" y="122425"/>
                  </a:lnTo>
                  <a:cubicBezTo>
                    <a:pt x="17275" y="120279"/>
                    <a:pt x="55912" y="117059"/>
                    <a:pt x="70937" y="109546"/>
                  </a:cubicBezTo>
                  <a:cubicBezTo>
                    <a:pt x="85962" y="102033"/>
                    <a:pt x="70937" y="92374"/>
                    <a:pt x="96695" y="77349"/>
                  </a:cubicBezTo>
                  <a:cubicBezTo>
                    <a:pt x="122453" y="62324"/>
                    <a:pt x="225484" y="19394"/>
                    <a:pt x="225484" y="19394"/>
                  </a:cubicBezTo>
                  <a:cubicBezTo>
                    <a:pt x="243729" y="8662"/>
                    <a:pt x="206166" y="12954"/>
                    <a:pt x="206166" y="12954"/>
                  </a:cubicBezTo>
                  <a:cubicBezTo>
                    <a:pt x="196507" y="9734"/>
                    <a:pt x="182554" y="-998"/>
                    <a:pt x="167529" y="75"/>
                  </a:cubicBezTo>
                  <a:cubicBezTo>
                    <a:pt x="152504" y="1148"/>
                    <a:pt x="127820" y="75"/>
                    <a:pt x="103135" y="6515"/>
                  </a:cubicBezTo>
                  <a:close/>
                </a:path>
              </a:pathLst>
            </a:custGeom>
            <a:solidFill>
              <a:srgbClr val="BA6D4E"/>
            </a:solidFill>
            <a:ln w="12700">
              <a:solidFill>
                <a:srgbClr val="672F09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 upright="1">
              <a:noAutofit/>
            </a:bodyPr>
            <a:lstStyle/>
            <a:p>
              <a:endParaRPr lang="en-AU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3740512" y="1869728"/>
            <a:ext cx="505669" cy="828201"/>
            <a:chOff x="3785561" y="1827374"/>
            <a:chExt cx="505669" cy="828201"/>
          </a:xfrm>
        </p:grpSpPr>
        <p:sp>
          <p:nvSpPr>
            <p:cNvPr id="419" name="Freeform 418"/>
            <p:cNvSpPr/>
            <p:nvPr/>
          </p:nvSpPr>
          <p:spPr>
            <a:xfrm rot="14960537" flipH="1">
              <a:off x="3624295" y="1988640"/>
              <a:ext cx="828201" cy="505669"/>
            </a:xfrm>
            <a:custGeom>
              <a:avLst/>
              <a:gdLst>
                <a:gd name="connsiteX0" fmla="*/ 123836 w 468716"/>
                <a:gd name="connsiteY0" fmla="*/ 251278 h 361314"/>
                <a:gd name="connsiteX1" fmla="*/ 123836 w 468716"/>
                <a:gd name="connsiteY1" fmla="*/ 174005 h 361314"/>
                <a:gd name="connsiteX2" fmla="*/ 123836 w 468716"/>
                <a:gd name="connsiteY2" fmla="*/ 83852 h 361314"/>
                <a:gd name="connsiteX3" fmla="*/ 123836 w 468716"/>
                <a:gd name="connsiteY3" fmla="*/ 32337 h 361314"/>
                <a:gd name="connsiteX4" fmla="*/ 123836 w 468716"/>
                <a:gd name="connsiteY4" fmla="*/ 19458 h 361314"/>
                <a:gd name="connsiteX5" fmla="*/ 143154 w 468716"/>
                <a:gd name="connsiteY5" fmla="*/ 13019 h 361314"/>
                <a:gd name="connsiteX6" fmla="*/ 278382 w 468716"/>
                <a:gd name="connsiteY6" fmla="*/ 6579 h 361314"/>
                <a:gd name="connsiteX7" fmla="*/ 355655 w 468716"/>
                <a:gd name="connsiteY7" fmla="*/ 140 h 361314"/>
                <a:gd name="connsiteX8" fmla="*/ 420050 w 468716"/>
                <a:gd name="connsiteY8" fmla="*/ 13019 h 361314"/>
                <a:gd name="connsiteX9" fmla="*/ 465126 w 468716"/>
                <a:gd name="connsiteY9" fmla="*/ 51655 h 361314"/>
                <a:gd name="connsiteX10" fmla="*/ 465126 w 468716"/>
                <a:gd name="connsiteY10" fmla="*/ 141807 h 361314"/>
                <a:gd name="connsiteX11" fmla="*/ 458686 w 468716"/>
                <a:gd name="connsiteY11" fmla="*/ 206202 h 361314"/>
                <a:gd name="connsiteX12" fmla="*/ 452247 w 468716"/>
                <a:gd name="connsiteY12" fmla="*/ 315672 h 361314"/>
                <a:gd name="connsiteX13" fmla="*/ 452247 w 468716"/>
                <a:gd name="connsiteY13" fmla="*/ 360748 h 361314"/>
                <a:gd name="connsiteX14" fmla="*/ 381413 w 468716"/>
                <a:gd name="connsiteY14" fmla="*/ 341430 h 361314"/>
                <a:gd name="connsiteX15" fmla="*/ 143154 w 468716"/>
                <a:gd name="connsiteY15" fmla="*/ 347869 h 361314"/>
                <a:gd name="connsiteX16" fmla="*/ 78760 w 468716"/>
                <a:gd name="connsiteY16" fmla="*/ 347869 h 361314"/>
                <a:gd name="connsiteX17" fmla="*/ 1486 w 468716"/>
                <a:gd name="connsiteY17" fmla="*/ 341430 h 361314"/>
                <a:gd name="connsiteX18" fmla="*/ 33683 w 468716"/>
                <a:gd name="connsiteY18" fmla="*/ 302793 h 361314"/>
                <a:gd name="connsiteX19" fmla="*/ 123836 w 468716"/>
                <a:gd name="connsiteY19" fmla="*/ 251278 h 361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8716" h="361314">
                  <a:moveTo>
                    <a:pt x="123836" y="251278"/>
                  </a:moveTo>
                  <a:lnTo>
                    <a:pt x="123836" y="174005"/>
                  </a:lnTo>
                  <a:lnTo>
                    <a:pt x="123836" y="83852"/>
                  </a:lnTo>
                  <a:lnTo>
                    <a:pt x="123836" y="32337"/>
                  </a:lnTo>
                  <a:lnTo>
                    <a:pt x="123836" y="19458"/>
                  </a:lnTo>
                  <a:cubicBezTo>
                    <a:pt x="127056" y="16238"/>
                    <a:pt x="117396" y="15166"/>
                    <a:pt x="143154" y="13019"/>
                  </a:cubicBezTo>
                  <a:cubicBezTo>
                    <a:pt x="168912" y="10872"/>
                    <a:pt x="242965" y="8725"/>
                    <a:pt x="278382" y="6579"/>
                  </a:cubicBezTo>
                  <a:cubicBezTo>
                    <a:pt x="313799" y="4433"/>
                    <a:pt x="332044" y="-933"/>
                    <a:pt x="355655" y="140"/>
                  </a:cubicBezTo>
                  <a:cubicBezTo>
                    <a:pt x="379266" y="1213"/>
                    <a:pt x="401805" y="4433"/>
                    <a:pt x="420050" y="13019"/>
                  </a:cubicBezTo>
                  <a:cubicBezTo>
                    <a:pt x="438295" y="21605"/>
                    <a:pt x="457613" y="30190"/>
                    <a:pt x="465126" y="51655"/>
                  </a:cubicBezTo>
                  <a:cubicBezTo>
                    <a:pt x="472639" y="73120"/>
                    <a:pt x="466199" y="116049"/>
                    <a:pt x="465126" y="141807"/>
                  </a:cubicBezTo>
                  <a:cubicBezTo>
                    <a:pt x="464053" y="167565"/>
                    <a:pt x="460832" y="177225"/>
                    <a:pt x="458686" y="206202"/>
                  </a:cubicBezTo>
                  <a:cubicBezTo>
                    <a:pt x="456540" y="235179"/>
                    <a:pt x="453320" y="289914"/>
                    <a:pt x="452247" y="315672"/>
                  </a:cubicBezTo>
                  <a:cubicBezTo>
                    <a:pt x="451174" y="341430"/>
                    <a:pt x="464053" y="356455"/>
                    <a:pt x="452247" y="360748"/>
                  </a:cubicBezTo>
                  <a:cubicBezTo>
                    <a:pt x="440441" y="365041"/>
                    <a:pt x="432928" y="343576"/>
                    <a:pt x="381413" y="341430"/>
                  </a:cubicBezTo>
                  <a:cubicBezTo>
                    <a:pt x="329898" y="339284"/>
                    <a:pt x="193596" y="346796"/>
                    <a:pt x="143154" y="347869"/>
                  </a:cubicBezTo>
                  <a:cubicBezTo>
                    <a:pt x="92712" y="348942"/>
                    <a:pt x="102371" y="348942"/>
                    <a:pt x="78760" y="347869"/>
                  </a:cubicBezTo>
                  <a:cubicBezTo>
                    <a:pt x="55149" y="346796"/>
                    <a:pt x="8999" y="348943"/>
                    <a:pt x="1486" y="341430"/>
                  </a:cubicBezTo>
                  <a:cubicBezTo>
                    <a:pt x="-6027" y="333917"/>
                    <a:pt x="16511" y="312452"/>
                    <a:pt x="33683" y="302793"/>
                  </a:cubicBezTo>
                  <a:cubicBezTo>
                    <a:pt x="50855" y="293134"/>
                    <a:pt x="77686" y="288304"/>
                    <a:pt x="123836" y="2512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420" name="Rectangle 419"/>
            <p:cNvSpPr/>
            <p:nvPr/>
          </p:nvSpPr>
          <p:spPr>
            <a:xfrm rot="14960537" flipH="1">
              <a:off x="3755090" y="2307796"/>
              <a:ext cx="627298" cy="63985"/>
            </a:xfrm>
            <a:prstGeom prst="rect">
              <a:avLst/>
            </a:pr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448" name="Group 447"/>
          <p:cNvGrpSpPr/>
          <p:nvPr/>
        </p:nvGrpSpPr>
        <p:grpSpPr>
          <a:xfrm rot="12639458">
            <a:off x="5269033" y="1148232"/>
            <a:ext cx="2334260" cy="1347470"/>
            <a:chOff x="0" y="0"/>
            <a:chExt cx="2334337" cy="1347540"/>
          </a:xfrm>
        </p:grpSpPr>
        <p:sp>
          <p:nvSpPr>
            <p:cNvPr id="449" name="Freeform: Shape 92"/>
            <p:cNvSpPr/>
            <p:nvPr/>
          </p:nvSpPr>
          <p:spPr>
            <a:xfrm rot="771838">
              <a:off x="537029" y="232229"/>
              <a:ext cx="1797308" cy="821474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450" name="Freeform: Shape 92"/>
            <p:cNvSpPr/>
            <p:nvPr/>
          </p:nvSpPr>
          <p:spPr>
            <a:xfrm rot="1963345" flipH="1">
              <a:off x="0" y="0"/>
              <a:ext cx="1080770" cy="796605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451" name="Freeform: Shape 92"/>
            <p:cNvSpPr/>
            <p:nvPr/>
          </p:nvSpPr>
          <p:spPr>
            <a:xfrm rot="18418683" flipH="1">
              <a:off x="841828" y="362858"/>
              <a:ext cx="1148836" cy="820528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4210058" y="1303508"/>
            <a:ext cx="2747333" cy="2320918"/>
            <a:chOff x="4117879" y="1412041"/>
            <a:chExt cx="2747333" cy="2320918"/>
          </a:xfrm>
        </p:grpSpPr>
        <p:grpSp>
          <p:nvGrpSpPr>
            <p:cNvPr id="437" name="Group 436"/>
            <p:cNvGrpSpPr/>
            <p:nvPr/>
          </p:nvGrpSpPr>
          <p:grpSpPr>
            <a:xfrm rot="18098287" flipH="1">
              <a:off x="5591012" y="2397443"/>
              <a:ext cx="1356540" cy="1191861"/>
              <a:chOff x="0" y="0"/>
              <a:chExt cx="785225" cy="695402"/>
            </a:xfrm>
          </p:grpSpPr>
          <p:sp>
            <p:nvSpPr>
              <p:cNvPr id="444" name="Freeform 443"/>
              <p:cNvSpPr/>
              <p:nvPr/>
            </p:nvSpPr>
            <p:spPr>
              <a:xfrm rot="594892">
                <a:off x="238259" y="0"/>
                <a:ext cx="369984" cy="576847"/>
              </a:xfrm>
              <a:custGeom>
                <a:avLst/>
                <a:gdLst>
                  <a:gd name="connsiteX0" fmla="*/ 168930 w 369984"/>
                  <a:gd name="connsiteY0" fmla="*/ 8348 h 576847"/>
                  <a:gd name="connsiteX1" fmla="*/ 168930 w 369984"/>
                  <a:gd name="connsiteY1" fmla="*/ 59863 h 576847"/>
                  <a:gd name="connsiteX2" fmla="*/ 91657 w 369984"/>
                  <a:gd name="connsiteY2" fmla="*/ 111379 h 576847"/>
                  <a:gd name="connsiteX3" fmla="*/ 53020 w 369984"/>
                  <a:gd name="connsiteY3" fmla="*/ 124258 h 576847"/>
                  <a:gd name="connsiteX4" fmla="*/ 1505 w 369984"/>
                  <a:gd name="connsiteY4" fmla="*/ 162894 h 576847"/>
                  <a:gd name="connsiteX5" fmla="*/ 14384 w 369984"/>
                  <a:gd name="connsiteY5" fmla="*/ 227289 h 576847"/>
                  <a:gd name="connsiteX6" fmla="*/ 20823 w 369984"/>
                  <a:gd name="connsiteY6" fmla="*/ 375396 h 576847"/>
                  <a:gd name="connsiteX7" fmla="*/ 40141 w 369984"/>
                  <a:gd name="connsiteY7" fmla="*/ 523503 h 576847"/>
                  <a:gd name="connsiteX8" fmla="*/ 46581 w 369984"/>
                  <a:gd name="connsiteY8" fmla="*/ 575018 h 576847"/>
                  <a:gd name="connsiteX9" fmla="*/ 130294 w 369984"/>
                  <a:gd name="connsiteY9" fmla="*/ 555700 h 576847"/>
                  <a:gd name="connsiteX10" fmla="*/ 136733 w 369984"/>
                  <a:gd name="connsiteY10" fmla="*/ 465548 h 576847"/>
                  <a:gd name="connsiteX11" fmla="*/ 162491 w 369984"/>
                  <a:gd name="connsiteY11" fmla="*/ 356077 h 576847"/>
                  <a:gd name="connsiteX12" fmla="*/ 143172 w 369984"/>
                  <a:gd name="connsiteY12" fmla="*/ 253046 h 576847"/>
                  <a:gd name="connsiteX13" fmla="*/ 175370 w 369984"/>
                  <a:gd name="connsiteY13" fmla="*/ 227289 h 576847"/>
                  <a:gd name="connsiteX14" fmla="*/ 233325 w 369984"/>
                  <a:gd name="connsiteY14" fmla="*/ 214410 h 576847"/>
                  <a:gd name="connsiteX15" fmla="*/ 317037 w 369984"/>
                  <a:gd name="connsiteY15" fmla="*/ 182213 h 576847"/>
                  <a:gd name="connsiteX16" fmla="*/ 349234 w 369984"/>
                  <a:gd name="connsiteY16" fmla="*/ 130697 h 576847"/>
                  <a:gd name="connsiteX17" fmla="*/ 368553 w 369984"/>
                  <a:gd name="connsiteY17" fmla="*/ 92061 h 576847"/>
                  <a:gd name="connsiteX18" fmla="*/ 368553 w 369984"/>
                  <a:gd name="connsiteY18" fmla="*/ 27666 h 576847"/>
                  <a:gd name="connsiteX19" fmla="*/ 368553 w 369984"/>
                  <a:gd name="connsiteY19" fmla="*/ 1908 h 576847"/>
                  <a:gd name="connsiteX20" fmla="*/ 349234 w 369984"/>
                  <a:gd name="connsiteY20" fmla="*/ 1908 h 576847"/>
                  <a:gd name="connsiteX21" fmla="*/ 168930 w 369984"/>
                  <a:gd name="connsiteY21" fmla="*/ 8348 h 576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69984" h="576847">
                    <a:moveTo>
                      <a:pt x="168930" y="8348"/>
                    </a:moveTo>
                    <a:cubicBezTo>
                      <a:pt x="175369" y="25519"/>
                      <a:pt x="181809" y="42691"/>
                      <a:pt x="168930" y="59863"/>
                    </a:cubicBezTo>
                    <a:cubicBezTo>
                      <a:pt x="156051" y="77035"/>
                      <a:pt x="110975" y="100647"/>
                      <a:pt x="91657" y="111379"/>
                    </a:cubicBezTo>
                    <a:cubicBezTo>
                      <a:pt x="72339" y="122111"/>
                      <a:pt x="68045" y="115672"/>
                      <a:pt x="53020" y="124258"/>
                    </a:cubicBezTo>
                    <a:cubicBezTo>
                      <a:pt x="37995" y="132844"/>
                      <a:pt x="7944" y="145722"/>
                      <a:pt x="1505" y="162894"/>
                    </a:cubicBezTo>
                    <a:cubicBezTo>
                      <a:pt x="-4934" y="180066"/>
                      <a:pt x="11164" y="191872"/>
                      <a:pt x="14384" y="227289"/>
                    </a:cubicBezTo>
                    <a:cubicBezTo>
                      <a:pt x="17604" y="262706"/>
                      <a:pt x="16530" y="326027"/>
                      <a:pt x="20823" y="375396"/>
                    </a:cubicBezTo>
                    <a:cubicBezTo>
                      <a:pt x="25116" y="424765"/>
                      <a:pt x="35848" y="490233"/>
                      <a:pt x="40141" y="523503"/>
                    </a:cubicBezTo>
                    <a:cubicBezTo>
                      <a:pt x="44434" y="556773"/>
                      <a:pt x="31555" y="569652"/>
                      <a:pt x="46581" y="575018"/>
                    </a:cubicBezTo>
                    <a:cubicBezTo>
                      <a:pt x="61607" y="580384"/>
                      <a:pt x="115269" y="573945"/>
                      <a:pt x="130294" y="555700"/>
                    </a:cubicBezTo>
                    <a:cubicBezTo>
                      <a:pt x="145319" y="537455"/>
                      <a:pt x="131367" y="498818"/>
                      <a:pt x="136733" y="465548"/>
                    </a:cubicBezTo>
                    <a:cubicBezTo>
                      <a:pt x="142099" y="432278"/>
                      <a:pt x="161418" y="391494"/>
                      <a:pt x="162491" y="356077"/>
                    </a:cubicBezTo>
                    <a:cubicBezTo>
                      <a:pt x="163564" y="320660"/>
                      <a:pt x="143172" y="253046"/>
                      <a:pt x="143172" y="253046"/>
                    </a:cubicBezTo>
                    <a:cubicBezTo>
                      <a:pt x="145318" y="231581"/>
                      <a:pt x="160345" y="233728"/>
                      <a:pt x="175370" y="227289"/>
                    </a:cubicBezTo>
                    <a:cubicBezTo>
                      <a:pt x="190395" y="220850"/>
                      <a:pt x="209714" y="221923"/>
                      <a:pt x="233325" y="214410"/>
                    </a:cubicBezTo>
                    <a:cubicBezTo>
                      <a:pt x="256936" y="206897"/>
                      <a:pt x="297719" y="196165"/>
                      <a:pt x="317037" y="182213"/>
                    </a:cubicBezTo>
                    <a:cubicBezTo>
                      <a:pt x="336355" y="168261"/>
                      <a:pt x="340648" y="145722"/>
                      <a:pt x="349234" y="130697"/>
                    </a:cubicBezTo>
                    <a:cubicBezTo>
                      <a:pt x="357820" y="115672"/>
                      <a:pt x="365333" y="109233"/>
                      <a:pt x="368553" y="92061"/>
                    </a:cubicBezTo>
                    <a:cubicBezTo>
                      <a:pt x="371773" y="74889"/>
                      <a:pt x="368553" y="27666"/>
                      <a:pt x="368553" y="27666"/>
                    </a:cubicBezTo>
                    <a:lnTo>
                      <a:pt x="368553" y="1908"/>
                    </a:lnTo>
                    <a:cubicBezTo>
                      <a:pt x="365333" y="-2385"/>
                      <a:pt x="349234" y="1908"/>
                      <a:pt x="349234" y="1908"/>
                    </a:cubicBezTo>
                    <a:lnTo>
                      <a:pt x="168930" y="8348"/>
                    </a:lnTo>
                    <a:close/>
                  </a:path>
                </a:pathLst>
              </a:custGeom>
              <a:solidFill>
                <a:srgbClr val="E7E6E6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45" name="Freeform 444"/>
              <p:cNvSpPr/>
              <p:nvPr/>
            </p:nvSpPr>
            <p:spPr>
              <a:xfrm rot="3407826">
                <a:off x="326079" y="52782"/>
                <a:ext cx="414004" cy="504289"/>
              </a:xfrm>
              <a:custGeom>
                <a:avLst/>
                <a:gdLst>
                  <a:gd name="connsiteX0" fmla="*/ 8643 w 410287"/>
                  <a:gd name="connsiteY0" fmla="*/ 17752 h 508858"/>
                  <a:gd name="connsiteX1" fmla="*/ 27961 w 410287"/>
                  <a:gd name="connsiteY1" fmla="*/ 178738 h 508858"/>
                  <a:gd name="connsiteX2" fmla="*/ 21522 w 410287"/>
                  <a:gd name="connsiteY2" fmla="*/ 281769 h 508858"/>
                  <a:gd name="connsiteX3" fmla="*/ 8643 w 410287"/>
                  <a:gd name="connsiteY3" fmla="*/ 378360 h 508858"/>
                  <a:gd name="connsiteX4" fmla="*/ 40840 w 410287"/>
                  <a:gd name="connsiteY4" fmla="*/ 500710 h 508858"/>
                  <a:gd name="connsiteX5" fmla="*/ 92356 w 410287"/>
                  <a:gd name="connsiteY5" fmla="*/ 494270 h 508858"/>
                  <a:gd name="connsiteX6" fmla="*/ 163190 w 410287"/>
                  <a:gd name="connsiteY6" fmla="*/ 468512 h 508858"/>
                  <a:gd name="connsiteX7" fmla="*/ 214705 w 410287"/>
                  <a:gd name="connsiteY7" fmla="*/ 455633 h 508858"/>
                  <a:gd name="connsiteX8" fmla="*/ 349933 w 410287"/>
                  <a:gd name="connsiteY8" fmla="*/ 384800 h 508858"/>
                  <a:gd name="connsiteX9" fmla="*/ 401449 w 410287"/>
                  <a:gd name="connsiteY9" fmla="*/ 333284 h 508858"/>
                  <a:gd name="connsiteX10" fmla="*/ 407888 w 410287"/>
                  <a:gd name="connsiteY10" fmla="*/ 307526 h 508858"/>
                  <a:gd name="connsiteX11" fmla="*/ 375691 w 410287"/>
                  <a:gd name="connsiteY11" fmla="*/ 262450 h 508858"/>
                  <a:gd name="connsiteX12" fmla="*/ 317736 w 410287"/>
                  <a:gd name="connsiteY12" fmla="*/ 281769 h 508858"/>
                  <a:gd name="connsiteX13" fmla="*/ 221144 w 410287"/>
                  <a:gd name="connsiteY13" fmla="*/ 320405 h 508858"/>
                  <a:gd name="connsiteX14" fmla="*/ 143871 w 410287"/>
                  <a:gd name="connsiteY14" fmla="*/ 365481 h 508858"/>
                  <a:gd name="connsiteX15" fmla="*/ 124553 w 410287"/>
                  <a:gd name="connsiteY15" fmla="*/ 397679 h 508858"/>
                  <a:gd name="connsiteX16" fmla="*/ 150311 w 410287"/>
                  <a:gd name="connsiteY16" fmla="*/ 359042 h 508858"/>
                  <a:gd name="connsiteX17" fmla="*/ 188947 w 410287"/>
                  <a:gd name="connsiteY17" fmla="*/ 275329 h 508858"/>
                  <a:gd name="connsiteX18" fmla="*/ 195387 w 410287"/>
                  <a:gd name="connsiteY18" fmla="*/ 217374 h 508858"/>
                  <a:gd name="connsiteX19" fmla="*/ 201826 w 410287"/>
                  <a:gd name="connsiteY19" fmla="*/ 75707 h 508858"/>
                  <a:gd name="connsiteX20" fmla="*/ 188947 w 410287"/>
                  <a:gd name="connsiteY20" fmla="*/ 11312 h 508858"/>
                  <a:gd name="connsiteX21" fmla="*/ 8643 w 410287"/>
                  <a:gd name="connsiteY21" fmla="*/ 17752 h 50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10287" h="508858">
                    <a:moveTo>
                      <a:pt x="8643" y="17752"/>
                    </a:moveTo>
                    <a:cubicBezTo>
                      <a:pt x="-18188" y="45656"/>
                      <a:pt x="25815" y="134735"/>
                      <a:pt x="27961" y="178738"/>
                    </a:cubicBezTo>
                    <a:cubicBezTo>
                      <a:pt x="30107" y="222741"/>
                      <a:pt x="24742" y="248499"/>
                      <a:pt x="21522" y="281769"/>
                    </a:cubicBezTo>
                    <a:cubicBezTo>
                      <a:pt x="18302" y="315039"/>
                      <a:pt x="5423" y="341870"/>
                      <a:pt x="8643" y="378360"/>
                    </a:cubicBezTo>
                    <a:cubicBezTo>
                      <a:pt x="11863" y="414850"/>
                      <a:pt x="26888" y="481392"/>
                      <a:pt x="40840" y="500710"/>
                    </a:cubicBezTo>
                    <a:cubicBezTo>
                      <a:pt x="54792" y="520028"/>
                      <a:pt x="71964" y="499636"/>
                      <a:pt x="92356" y="494270"/>
                    </a:cubicBezTo>
                    <a:cubicBezTo>
                      <a:pt x="112748" y="488904"/>
                      <a:pt x="142798" y="474952"/>
                      <a:pt x="163190" y="468512"/>
                    </a:cubicBezTo>
                    <a:cubicBezTo>
                      <a:pt x="183582" y="462072"/>
                      <a:pt x="183581" y="469585"/>
                      <a:pt x="214705" y="455633"/>
                    </a:cubicBezTo>
                    <a:cubicBezTo>
                      <a:pt x="245829" y="441681"/>
                      <a:pt x="318809" y="405191"/>
                      <a:pt x="349933" y="384800"/>
                    </a:cubicBezTo>
                    <a:cubicBezTo>
                      <a:pt x="381057" y="364409"/>
                      <a:pt x="401449" y="333284"/>
                      <a:pt x="401449" y="333284"/>
                    </a:cubicBezTo>
                    <a:cubicBezTo>
                      <a:pt x="411108" y="320405"/>
                      <a:pt x="412181" y="319332"/>
                      <a:pt x="407888" y="307526"/>
                    </a:cubicBezTo>
                    <a:cubicBezTo>
                      <a:pt x="403595" y="295720"/>
                      <a:pt x="390716" y="266743"/>
                      <a:pt x="375691" y="262450"/>
                    </a:cubicBezTo>
                    <a:cubicBezTo>
                      <a:pt x="360666" y="258157"/>
                      <a:pt x="343494" y="272110"/>
                      <a:pt x="317736" y="281769"/>
                    </a:cubicBezTo>
                    <a:cubicBezTo>
                      <a:pt x="291978" y="291428"/>
                      <a:pt x="250121" y="306453"/>
                      <a:pt x="221144" y="320405"/>
                    </a:cubicBezTo>
                    <a:cubicBezTo>
                      <a:pt x="192167" y="334357"/>
                      <a:pt x="159969" y="352602"/>
                      <a:pt x="143871" y="365481"/>
                    </a:cubicBezTo>
                    <a:cubicBezTo>
                      <a:pt x="127773" y="378360"/>
                      <a:pt x="123480" y="398752"/>
                      <a:pt x="124553" y="397679"/>
                    </a:cubicBezTo>
                    <a:cubicBezTo>
                      <a:pt x="125626" y="396606"/>
                      <a:pt x="139579" y="379434"/>
                      <a:pt x="150311" y="359042"/>
                    </a:cubicBezTo>
                    <a:cubicBezTo>
                      <a:pt x="161043" y="338650"/>
                      <a:pt x="181434" y="298940"/>
                      <a:pt x="188947" y="275329"/>
                    </a:cubicBezTo>
                    <a:cubicBezTo>
                      <a:pt x="196460" y="251718"/>
                      <a:pt x="193241" y="250644"/>
                      <a:pt x="195387" y="217374"/>
                    </a:cubicBezTo>
                    <a:cubicBezTo>
                      <a:pt x="197533" y="184104"/>
                      <a:pt x="202899" y="110051"/>
                      <a:pt x="201826" y="75707"/>
                    </a:cubicBezTo>
                    <a:cubicBezTo>
                      <a:pt x="200753" y="41363"/>
                      <a:pt x="215778" y="22044"/>
                      <a:pt x="188947" y="11312"/>
                    </a:cubicBezTo>
                    <a:cubicBezTo>
                      <a:pt x="162116" y="580"/>
                      <a:pt x="35474" y="-10152"/>
                      <a:pt x="8643" y="17752"/>
                    </a:cubicBezTo>
                    <a:close/>
                  </a:path>
                </a:pathLst>
              </a:custGeom>
              <a:solidFill>
                <a:srgbClr val="E7E6E6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46" name="Freeform 445"/>
              <p:cNvSpPr/>
              <p:nvPr/>
            </p:nvSpPr>
            <p:spPr>
              <a:xfrm>
                <a:off x="0" y="528034"/>
                <a:ext cx="345440" cy="167005"/>
              </a:xfrm>
              <a:custGeom>
                <a:avLst/>
                <a:gdLst>
                  <a:gd name="connsiteX0" fmla="*/ 187885 w 299576"/>
                  <a:gd name="connsiteY0" fmla="*/ 26710 h 129909"/>
                  <a:gd name="connsiteX1" fmla="*/ 84854 w 299576"/>
                  <a:gd name="connsiteY1" fmla="*/ 58907 h 129909"/>
                  <a:gd name="connsiteX2" fmla="*/ 39778 w 299576"/>
                  <a:gd name="connsiteY2" fmla="*/ 65347 h 129909"/>
                  <a:gd name="connsiteX3" fmla="*/ 1141 w 299576"/>
                  <a:gd name="connsiteY3" fmla="*/ 84665 h 129909"/>
                  <a:gd name="connsiteX4" fmla="*/ 14020 w 299576"/>
                  <a:gd name="connsiteY4" fmla="*/ 110423 h 129909"/>
                  <a:gd name="connsiteX5" fmla="*/ 52657 w 299576"/>
                  <a:gd name="connsiteY5" fmla="*/ 123302 h 129909"/>
                  <a:gd name="connsiteX6" fmla="*/ 91294 w 299576"/>
                  <a:gd name="connsiteY6" fmla="*/ 129741 h 129909"/>
                  <a:gd name="connsiteX7" fmla="*/ 194324 w 299576"/>
                  <a:gd name="connsiteY7" fmla="*/ 116862 h 129909"/>
                  <a:gd name="connsiteX8" fmla="*/ 245840 w 299576"/>
                  <a:gd name="connsiteY8" fmla="*/ 116862 h 129909"/>
                  <a:gd name="connsiteX9" fmla="*/ 297355 w 299576"/>
                  <a:gd name="connsiteY9" fmla="*/ 110423 h 129909"/>
                  <a:gd name="connsiteX10" fmla="*/ 290916 w 299576"/>
                  <a:gd name="connsiteY10" fmla="*/ 78226 h 129909"/>
                  <a:gd name="connsiteX11" fmla="*/ 284477 w 299576"/>
                  <a:gd name="connsiteY11" fmla="*/ 58907 h 129909"/>
                  <a:gd name="connsiteX12" fmla="*/ 284477 w 299576"/>
                  <a:gd name="connsiteY12" fmla="*/ 39589 h 129909"/>
                  <a:gd name="connsiteX13" fmla="*/ 290916 w 299576"/>
                  <a:gd name="connsiteY13" fmla="*/ 13831 h 129909"/>
                  <a:gd name="connsiteX14" fmla="*/ 297355 w 299576"/>
                  <a:gd name="connsiteY14" fmla="*/ 953 h 129909"/>
                  <a:gd name="connsiteX15" fmla="*/ 284477 w 299576"/>
                  <a:gd name="connsiteY15" fmla="*/ 953 h 129909"/>
                  <a:gd name="connsiteX16" fmla="*/ 245840 w 299576"/>
                  <a:gd name="connsiteY16" fmla="*/ 953 h 129909"/>
                  <a:gd name="connsiteX17" fmla="*/ 187885 w 299576"/>
                  <a:gd name="connsiteY17" fmla="*/ 26710 h 129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9576" h="129909">
                    <a:moveTo>
                      <a:pt x="187885" y="26710"/>
                    </a:moveTo>
                    <a:cubicBezTo>
                      <a:pt x="161054" y="36369"/>
                      <a:pt x="109538" y="52468"/>
                      <a:pt x="84854" y="58907"/>
                    </a:cubicBezTo>
                    <a:cubicBezTo>
                      <a:pt x="60169" y="65347"/>
                      <a:pt x="53730" y="61054"/>
                      <a:pt x="39778" y="65347"/>
                    </a:cubicBezTo>
                    <a:cubicBezTo>
                      <a:pt x="25826" y="69640"/>
                      <a:pt x="1141" y="84665"/>
                      <a:pt x="1141" y="84665"/>
                    </a:cubicBezTo>
                    <a:cubicBezTo>
                      <a:pt x="-3152" y="92178"/>
                      <a:pt x="5434" y="103984"/>
                      <a:pt x="14020" y="110423"/>
                    </a:cubicBezTo>
                    <a:cubicBezTo>
                      <a:pt x="22606" y="116863"/>
                      <a:pt x="39778" y="120082"/>
                      <a:pt x="52657" y="123302"/>
                    </a:cubicBezTo>
                    <a:cubicBezTo>
                      <a:pt x="65536" y="126522"/>
                      <a:pt x="67683" y="130814"/>
                      <a:pt x="91294" y="129741"/>
                    </a:cubicBezTo>
                    <a:cubicBezTo>
                      <a:pt x="114905" y="128668"/>
                      <a:pt x="168566" y="119009"/>
                      <a:pt x="194324" y="116862"/>
                    </a:cubicBezTo>
                    <a:cubicBezTo>
                      <a:pt x="220082" y="114715"/>
                      <a:pt x="228668" y="117935"/>
                      <a:pt x="245840" y="116862"/>
                    </a:cubicBezTo>
                    <a:cubicBezTo>
                      <a:pt x="263012" y="115789"/>
                      <a:pt x="297355" y="110423"/>
                      <a:pt x="297355" y="110423"/>
                    </a:cubicBezTo>
                    <a:cubicBezTo>
                      <a:pt x="304868" y="103984"/>
                      <a:pt x="290916" y="78226"/>
                      <a:pt x="290916" y="78226"/>
                    </a:cubicBezTo>
                    <a:cubicBezTo>
                      <a:pt x="288770" y="69640"/>
                      <a:pt x="284477" y="58907"/>
                      <a:pt x="284477" y="58907"/>
                    </a:cubicBezTo>
                    <a:cubicBezTo>
                      <a:pt x="283404" y="52468"/>
                      <a:pt x="284477" y="39589"/>
                      <a:pt x="284477" y="39589"/>
                    </a:cubicBezTo>
                    <a:cubicBezTo>
                      <a:pt x="285550" y="32076"/>
                      <a:pt x="290916" y="13831"/>
                      <a:pt x="290916" y="13831"/>
                    </a:cubicBezTo>
                    <a:cubicBezTo>
                      <a:pt x="293062" y="7392"/>
                      <a:pt x="297355" y="953"/>
                      <a:pt x="297355" y="953"/>
                    </a:cubicBezTo>
                    <a:cubicBezTo>
                      <a:pt x="296282" y="-1193"/>
                      <a:pt x="284477" y="953"/>
                      <a:pt x="284477" y="953"/>
                    </a:cubicBezTo>
                    <a:cubicBezTo>
                      <a:pt x="275891" y="953"/>
                      <a:pt x="259792" y="-1193"/>
                      <a:pt x="245840" y="953"/>
                    </a:cubicBezTo>
                    <a:cubicBezTo>
                      <a:pt x="231888" y="3099"/>
                      <a:pt x="214716" y="17051"/>
                      <a:pt x="187885" y="26710"/>
                    </a:cubicBez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47" name="Freeform 446"/>
              <p:cNvSpPr/>
              <p:nvPr/>
            </p:nvSpPr>
            <p:spPr>
              <a:xfrm rot="19129834">
                <a:off x="397439" y="518231"/>
                <a:ext cx="342967" cy="177171"/>
              </a:xfrm>
              <a:custGeom>
                <a:avLst/>
                <a:gdLst>
                  <a:gd name="connsiteX0" fmla="*/ 187885 w 299576"/>
                  <a:gd name="connsiteY0" fmla="*/ 26710 h 129909"/>
                  <a:gd name="connsiteX1" fmla="*/ 84854 w 299576"/>
                  <a:gd name="connsiteY1" fmla="*/ 58907 h 129909"/>
                  <a:gd name="connsiteX2" fmla="*/ 39778 w 299576"/>
                  <a:gd name="connsiteY2" fmla="*/ 65347 h 129909"/>
                  <a:gd name="connsiteX3" fmla="*/ 1141 w 299576"/>
                  <a:gd name="connsiteY3" fmla="*/ 84665 h 129909"/>
                  <a:gd name="connsiteX4" fmla="*/ 14020 w 299576"/>
                  <a:gd name="connsiteY4" fmla="*/ 110423 h 129909"/>
                  <a:gd name="connsiteX5" fmla="*/ 52657 w 299576"/>
                  <a:gd name="connsiteY5" fmla="*/ 123302 h 129909"/>
                  <a:gd name="connsiteX6" fmla="*/ 91294 w 299576"/>
                  <a:gd name="connsiteY6" fmla="*/ 129741 h 129909"/>
                  <a:gd name="connsiteX7" fmla="*/ 194324 w 299576"/>
                  <a:gd name="connsiteY7" fmla="*/ 116862 h 129909"/>
                  <a:gd name="connsiteX8" fmla="*/ 245840 w 299576"/>
                  <a:gd name="connsiteY8" fmla="*/ 116862 h 129909"/>
                  <a:gd name="connsiteX9" fmla="*/ 297355 w 299576"/>
                  <a:gd name="connsiteY9" fmla="*/ 110423 h 129909"/>
                  <a:gd name="connsiteX10" fmla="*/ 290916 w 299576"/>
                  <a:gd name="connsiteY10" fmla="*/ 78226 h 129909"/>
                  <a:gd name="connsiteX11" fmla="*/ 284477 w 299576"/>
                  <a:gd name="connsiteY11" fmla="*/ 58907 h 129909"/>
                  <a:gd name="connsiteX12" fmla="*/ 284477 w 299576"/>
                  <a:gd name="connsiteY12" fmla="*/ 39589 h 129909"/>
                  <a:gd name="connsiteX13" fmla="*/ 290916 w 299576"/>
                  <a:gd name="connsiteY13" fmla="*/ 13831 h 129909"/>
                  <a:gd name="connsiteX14" fmla="*/ 297355 w 299576"/>
                  <a:gd name="connsiteY14" fmla="*/ 953 h 129909"/>
                  <a:gd name="connsiteX15" fmla="*/ 284477 w 299576"/>
                  <a:gd name="connsiteY15" fmla="*/ 953 h 129909"/>
                  <a:gd name="connsiteX16" fmla="*/ 245840 w 299576"/>
                  <a:gd name="connsiteY16" fmla="*/ 953 h 129909"/>
                  <a:gd name="connsiteX17" fmla="*/ 187885 w 299576"/>
                  <a:gd name="connsiteY17" fmla="*/ 26710 h 129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9576" h="129909">
                    <a:moveTo>
                      <a:pt x="187885" y="26710"/>
                    </a:moveTo>
                    <a:cubicBezTo>
                      <a:pt x="161054" y="36369"/>
                      <a:pt x="109538" y="52468"/>
                      <a:pt x="84854" y="58907"/>
                    </a:cubicBezTo>
                    <a:cubicBezTo>
                      <a:pt x="60169" y="65347"/>
                      <a:pt x="53730" y="61054"/>
                      <a:pt x="39778" y="65347"/>
                    </a:cubicBezTo>
                    <a:cubicBezTo>
                      <a:pt x="25826" y="69640"/>
                      <a:pt x="1141" y="84665"/>
                      <a:pt x="1141" y="84665"/>
                    </a:cubicBezTo>
                    <a:cubicBezTo>
                      <a:pt x="-3152" y="92178"/>
                      <a:pt x="5434" y="103984"/>
                      <a:pt x="14020" y="110423"/>
                    </a:cubicBezTo>
                    <a:cubicBezTo>
                      <a:pt x="22606" y="116863"/>
                      <a:pt x="39778" y="120082"/>
                      <a:pt x="52657" y="123302"/>
                    </a:cubicBezTo>
                    <a:cubicBezTo>
                      <a:pt x="65536" y="126522"/>
                      <a:pt x="67683" y="130814"/>
                      <a:pt x="91294" y="129741"/>
                    </a:cubicBezTo>
                    <a:cubicBezTo>
                      <a:pt x="114905" y="128668"/>
                      <a:pt x="168566" y="119009"/>
                      <a:pt x="194324" y="116862"/>
                    </a:cubicBezTo>
                    <a:cubicBezTo>
                      <a:pt x="220082" y="114715"/>
                      <a:pt x="228668" y="117935"/>
                      <a:pt x="245840" y="116862"/>
                    </a:cubicBezTo>
                    <a:cubicBezTo>
                      <a:pt x="263012" y="115789"/>
                      <a:pt x="297355" y="110423"/>
                      <a:pt x="297355" y="110423"/>
                    </a:cubicBezTo>
                    <a:cubicBezTo>
                      <a:pt x="304868" y="103984"/>
                      <a:pt x="290916" y="78226"/>
                      <a:pt x="290916" y="78226"/>
                    </a:cubicBezTo>
                    <a:cubicBezTo>
                      <a:pt x="288770" y="69640"/>
                      <a:pt x="284477" y="58907"/>
                      <a:pt x="284477" y="58907"/>
                    </a:cubicBezTo>
                    <a:cubicBezTo>
                      <a:pt x="283404" y="52468"/>
                      <a:pt x="284477" y="39589"/>
                      <a:pt x="284477" y="39589"/>
                    </a:cubicBezTo>
                    <a:cubicBezTo>
                      <a:pt x="285550" y="32076"/>
                      <a:pt x="290916" y="13831"/>
                      <a:pt x="290916" y="13831"/>
                    </a:cubicBezTo>
                    <a:cubicBezTo>
                      <a:pt x="293062" y="7392"/>
                      <a:pt x="297355" y="953"/>
                      <a:pt x="297355" y="953"/>
                    </a:cubicBezTo>
                    <a:cubicBezTo>
                      <a:pt x="296282" y="-1193"/>
                      <a:pt x="284477" y="953"/>
                      <a:pt x="284477" y="953"/>
                    </a:cubicBezTo>
                    <a:cubicBezTo>
                      <a:pt x="275891" y="953"/>
                      <a:pt x="259792" y="-1193"/>
                      <a:pt x="245840" y="953"/>
                    </a:cubicBezTo>
                    <a:cubicBezTo>
                      <a:pt x="231888" y="3099"/>
                      <a:pt x="214716" y="17051"/>
                      <a:pt x="187885" y="26710"/>
                    </a:cubicBez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>
              <a:off x="4170952" y="1412041"/>
              <a:ext cx="2095560" cy="2320918"/>
              <a:chOff x="4170797" y="1402942"/>
              <a:chExt cx="2095560" cy="2320918"/>
            </a:xfrm>
          </p:grpSpPr>
          <p:grpSp>
            <p:nvGrpSpPr>
              <p:cNvPr id="438" name="Group 437"/>
              <p:cNvGrpSpPr/>
              <p:nvPr/>
            </p:nvGrpSpPr>
            <p:grpSpPr>
              <a:xfrm rot="18098287" flipH="1">
                <a:off x="4463281" y="1920784"/>
                <a:ext cx="2320918" cy="1285234"/>
                <a:chOff x="-66633" y="-28648"/>
                <a:chExt cx="1417824" cy="820226"/>
              </a:xfrm>
            </p:grpSpPr>
            <p:sp>
              <p:nvSpPr>
                <p:cNvPr id="439" name="Freeform 438"/>
                <p:cNvSpPr/>
                <p:nvPr/>
              </p:nvSpPr>
              <p:spPr>
                <a:xfrm rot="430015">
                  <a:off x="-66633" y="-6009"/>
                  <a:ext cx="248920" cy="165735"/>
                </a:xfrm>
                <a:custGeom>
                  <a:avLst/>
                  <a:gdLst>
                    <a:gd name="connsiteX0" fmla="*/ 1702204 w 1780281"/>
                    <a:gd name="connsiteY0" fmla="*/ 624843 h 1062815"/>
                    <a:gd name="connsiteX1" fmla="*/ 1554097 w 1780281"/>
                    <a:gd name="connsiteY1" fmla="*/ 624843 h 1062815"/>
                    <a:gd name="connsiteX2" fmla="*/ 1496142 w 1780281"/>
                    <a:gd name="connsiteY2" fmla="*/ 618403 h 1062815"/>
                    <a:gd name="connsiteX3" fmla="*/ 1463945 w 1780281"/>
                    <a:gd name="connsiteY3" fmla="*/ 592645 h 1062815"/>
                    <a:gd name="connsiteX4" fmla="*/ 1425308 w 1780281"/>
                    <a:gd name="connsiteY4" fmla="*/ 541130 h 1062815"/>
                    <a:gd name="connsiteX5" fmla="*/ 1380232 w 1780281"/>
                    <a:gd name="connsiteY5" fmla="*/ 476736 h 1062815"/>
                    <a:gd name="connsiteX6" fmla="*/ 1348035 w 1780281"/>
                    <a:gd name="connsiteY6" fmla="*/ 405902 h 1062815"/>
                    <a:gd name="connsiteX7" fmla="*/ 1309399 w 1780281"/>
                    <a:gd name="connsiteY7" fmla="*/ 341507 h 1062815"/>
                    <a:gd name="connsiteX8" fmla="*/ 1232125 w 1780281"/>
                    <a:gd name="connsiteY8" fmla="*/ 296431 h 1062815"/>
                    <a:gd name="connsiteX9" fmla="*/ 1129094 w 1780281"/>
                    <a:gd name="connsiteY9" fmla="*/ 244916 h 1062815"/>
                    <a:gd name="connsiteX10" fmla="*/ 1032503 w 1780281"/>
                    <a:gd name="connsiteY10" fmla="*/ 199840 h 1062815"/>
                    <a:gd name="connsiteX11" fmla="*/ 993866 w 1780281"/>
                    <a:gd name="connsiteY11" fmla="*/ 180521 h 1062815"/>
                    <a:gd name="connsiteX12" fmla="*/ 890835 w 1780281"/>
                    <a:gd name="connsiteY12" fmla="*/ 129006 h 1062815"/>
                    <a:gd name="connsiteX13" fmla="*/ 820001 w 1780281"/>
                    <a:gd name="connsiteY13" fmla="*/ 51733 h 1062815"/>
                    <a:gd name="connsiteX14" fmla="*/ 710531 w 1780281"/>
                    <a:gd name="connsiteY14" fmla="*/ 217 h 1062815"/>
                    <a:gd name="connsiteX15" fmla="*/ 613939 w 1780281"/>
                    <a:gd name="connsiteY15" fmla="*/ 71051 h 1062815"/>
                    <a:gd name="connsiteX16" fmla="*/ 659016 w 1780281"/>
                    <a:gd name="connsiteY16" fmla="*/ 141885 h 1062815"/>
                    <a:gd name="connsiteX17" fmla="*/ 762047 w 1780281"/>
                    <a:gd name="connsiteY17" fmla="*/ 199840 h 1062815"/>
                    <a:gd name="connsiteX18" fmla="*/ 877956 w 1780281"/>
                    <a:gd name="connsiteY18" fmla="*/ 283552 h 1062815"/>
                    <a:gd name="connsiteX19" fmla="*/ 955230 w 1780281"/>
                    <a:gd name="connsiteY19" fmla="*/ 386583 h 1062815"/>
                    <a:gd name="connsiteX20" fmla="*/ 980987 w 1780281"/>
                    <a:gd name="connsiteY20" fmla="*/ 450978 h 1062815"/>
                    <a:gd name="connsiteX21" fmla="*/ 961669 w 1780281"/>
                    <a:gd name="connsiteY21" fmla="*/ 438099 h 1062815"/>
                    <a:gd name="connsiteX22" fmla="*/ 826441 w 1780281"/>
                    <a:gd name="connsiteY22" fmla="*/ 354386 h 1062815"/>
                    <a:gd name="connsiteX23" fmla="*/ 755607 w 1780281"/>
                    <a:gd name="connsiteY23" fmla="*/ 309310 h 1062815"/>
                    <a:gd name="connsiteX24" fmla="*/ 671894 w 1780281"/>
                    <a:gd name="connsiteY24" fmla="*/ 238476 h 1062815"/>
                    <a:gd name="connsiteX25" fmla="*/ 568863 w 1780281"/>
                    <a:gd name="connsiteY25" fmla="*/ 180521 h 1062815"/>
                    <a:gd name="connsiteX26" fmla="*/ 414317 w 1780281"/>
                    <a:gd name="connsiteY26" fmla="*/ 83930 h 1062815"/>
                    <a:gd name="connsiteX27" fmla="*/ 291968 w 1780281"/>
                    <a:gd name="connsiteY27" fmla="*/ 25975 h 1062815"/>
                    <a:gd name="connsiteX28" fmla="*/ 163179 w 1780281"/>
                    <a:gd name="connsiteY28" fmla="*/ 38854 h 1062815"/>
                    <a:gd name="connsiteX29" fmla="*/ 163179 w 1780281"/>
                    <a:gd name="connsiteY29" fmla="*/ 90369 h 1062815"/>
                    <a:gd name="connsiteX30" fmla="*/ 234013 w 1780281"/>
                    <a:gd name="connsiteY30" fmla="*/ 135445 h 1062815"/>
                    <a:gd name="connsiteX31" fmla="*/ 298407 w 1780281"/>
                    <a:gd name="connsiteY31" fmla="*/ 161203 h 1062815"/>
                    <a:gd name="connsiteX32" fmla="*/ 394999 w 1780281"/>
                    <a:gd name="connsiteY32" fmla="*/ 206279 h 1062815"/>
                    <a:gd name="connsiteX33" fmla="*/ 555985 w 1780281"/>
                    <a:gd name="connsiteY33" fmla="*/ 283552 h 1062815"/>
                    <a:gd name="connsiteX34" fmla="*/ 684773 w 1780281"/>
                    <a:gd name="connsiteY34" fmla="*/ 405902 h 1062815"/>
                    <a:gd name="connsiteX35" fmla="*/ 774925 w 1780281"/>
                    <a:gd name="connsiteY35" fmla="*/ 470296 h 1062815"/>
                    <a:gd name="connsiteX36" fmla="*/ 865077 w 1780281"/>
                    <a:gd name="connsiteY36" fmla="*/ 521812 h 1062815"/>
                    <a:gd name="connsiteX37" fmla="*/ 845759 w 1780281"/>
                    <a:gd name="connsiteY37" fmla="*/ 528251 h 1062815"/>
                    <a:gd name="connsiteX38" fmla="*/ 781365 w 1780281"/>
                    <a:gd name="connsiteY38" fmla="*/ 489614 h 1062815"/>
                    <a:gd name="connsiteX39" fmla="*/ 613939 w 1780281"/>
                    <a:gd name="connsiteY39" fmla="*/ 399462 h 1062815"/>
                    <a:gd name="connsiteX40" fmla="*/ 536666 w 1780281"/>
                    <a:gd name="connsiteY40" fmla="*/ 322189 h 1062815"/>
                    <a:gd name="connsiteX41" fmla="*/ 343483 w 1780281"/>
                    <a:gd name="connsiteY41" fmla="*/ 232037 h 1062815"/>
                    <a:gd name="connsiteX42" fmla="*/ 253331 w 1780281"/>
                    <a:gd name="connsiteY42" fmla="*/ 186961 h 1062815"/>
                    <a:gd name="connsiteX43" fmla="*/ 156739 w 1780281"/>
                    <a:gd name="connsiteY43" fmla="*/ 167643 h 1062815"/>
                    <a:gd name="connsiteX44" fmla="*/ 15072 w 1780281"/>
                    <a:gd name="connsiteY44" fmla="*/ 135445 h 1062815"/>
                    <a:gd name="connsiteX45" fmla="*/ 21511 w 1780281"/>
                    <a:gd name="connsiteY45" fmla="*/ 232037 h 1062815"/>
                    <a:gd name="connsiteX46" fmla="*/ 169618 w 1780281"/>
                    <a:gd name="connsiteY46" fmla="*/ 277113 h 1062815"/>
                    <a:gd name="connsiteX47" fmla="*/ 330604 w 1780281"/>
                    <a:gd name="connsiteY47" fmla="*/ 347947 h 1062815"/>
                    <a:gd name="connsiteX48" fmla="*/ 452954 w 1780281"/>
                    <a:gd name="connsiteY48" fmla="*/ 399462 h 1062815"/>
                    <a:gd name="connsiteX49" fmla="*/ 543106 w 1780281"/>
                    <a:gd name="connsiteY49" fmla="*/ 450978 h 1062815"/>
                    <a:gd name="connsiteX50" fmla="*/ 659016 w 1780281"/>
                    <a:gd name="connsiteY50" fmla="*/ 528251 h 1062815"/>
                    <a:gd name="connsiteX51" fmla="*/ 710531 w 1780281"/>
                    <a:gd name="connsiteY51" fmla="*/ 586206 h 1062815"/>
                    <a:gd name="connsiteX52" fmla="*/ 762047 w 1780281"/>
                    <a:gd name="connsiteY52" fmla="*/ 657040 h 1062815"/>
                    <a:gd name="connsiteX53" fmla="*/ 684773 w 1780281"/>
                    <a:gd name="connsiteY53" fmla="*/ 573327 h 1062815"/>
                    <a:gd name="connsiteX54" fmla="*/ 575303 w 1780281"/>
                    <a:gd name="connsiteY54" fmla="*/ 508933 h 1062815"/>
                    <a:gd name="connsiteX55" fmla="*/ 465832 w 1780281"/>
                    <a:gd name="connsiteY55" fmla="*/ 450978 h 1062815"/>
                    <a:gd name="connsiteX56" fmla="*/ 246892 w 1780281"/>
                    <a:gd name="connsiteY56" fmla="*/ 354386 h 1062815"/>
                    <a:gd name="connsiteX57" fmla="*/ 137421 w 1780281"/>
                    <a:gd name="connsiteY57" fmla="*/ 315750 h 1062815"/>
                    <a:gd name="connsiteX58" fmla="*/ 47269 w 1780281"/>
                    <a:gd name="connsiteY58" fmla="*/ 354386 h 1062815"/>
                    <a:gd name="connsiteX59" fmla="*/ 66587 w 1780281"/>
                    <a:gd name="connsiteY59" fmla="*/ 412341 h 1062815"/>
                    <a:gd name="connsiteX60" fmla="*/ 105224 w 1780281"/>
                    <a:gd name="connsiteY60" fmla="*/ 438099 h 1062815"/>
                    <a:gd name="connsiteX61" fmla="*/ 195376 w 1780281"/>
                    <a:gd name="connsiteY61" fmla="*/ 457417 h 1062815"/>
                    <a:gd name="connsiteX62" fmla="*/ 272649 w 1780281"/>
                    <a:gd name="connsiteY62" fmla="*/ 476736 h 1062815"/>
                    <a:gd name="connsiteX63" fmla="*/ 382120 w 1780281"/>
                    <a:gd name="connsiteY63" fmla="*/ 541130 h 1062815"/>
                    <a:gd name="connsiteX64" fmla="*/ 478711 w 1780281"/>
                    <a:gd name="connsiteY64" fmla="*/ 592645 h 1062815"/>
                    <a:gd name="connsiteX65" fmla="*/ 575303 w 1780281"/>
                    <a:gd name="connsiteY65" fmla="*/ 631282 h 1062815"/>
                    <a:gd name="connsiteX66" fmla="*/ 652576 w 1780281"/>
                    <a:gd name="connsiteY66" fmla="*/ 676358 h 1062815"/>
                    <a:gd name="connsiteX67" fmla="*/ 684773 w 1780281"/>
                    <a:gd name="connsiteY67" fmla="*/ 702116 h 1062815"/>
                    <a:gd name="connsiteX68" fmla="*/ 697652 w 1780281"/>
                    <a:gd name="connsiteY68" fmla="*/ 747192 h 1062815"/>
                    <a:gd name="connsiteX69" fmla="*/ 639697 w 1780281"/>
                    <a:gd name="connsiteY69" fmla="*/ 702116 h 1062815"/>
                    <a:gd name="connsiteX70" fmla="*/ 562424 w 1780281"/>
                    <a:gd name="connsiteY70" fmla="*/ 650600 h 1062815"/>
                    <a:gd name="connsiteX71" fmla="*/ 452954 w 1780281"/>
                    <a:gd name="connsiteY71" fmla="*/ 605524 h 1062815"/>
                    <a:gd name="connsiteX72" fmla="*/ 375680 w 1780281"/>
                    <a:gd name="connsiteY72" fmla="*/ 579767 h 1062815"/>
                    <a:gd name="connsiteX73" fmla="*/ 259770 w 1780281"/>
                    <a:gd name="connsiteY73" fmla="*/ 560448 h 1062815"/>
                    <a:gd name="connsiteX74" fmla="*/ 266210 w 1780281"/>
                    <a:gd name="connsiteY74" fmla="*/ 599085 h 1062815"/>
                    <a:gd name="connsiteX75" fmla="*/ 304847 w 1780281"/>
                    <a:gd name="connsiteY75" fmla="*/ 637721 h 1062815"/>
                    <a:gd name="connsiteX76" fmla="*/ 394999 w 1780281"/>
                    <a:gd name="connsiteY76" fmla="*/ 676358 h 1062815"/>
                    <a:gd name="connsiteX77" fmla="*/ 452954 w 1780281"/>
                    <a:gd name="connsiteY77" fmla="*/ 708555 h 1062815"/>
                    <a:gd name="connsiteX78" fmla="*/ 536666 w 1780281"/>
                    <a:gd name="connsiteY78" fmla="*/ 740752 h 1062815"/>
                    <a:gd name="connsiteX79" fmla="*/ 697652 w 1780281"/>
                    <a:gd name="connsiteY79" fmla="*/ 824465 h 1062815"/>
                    <a:gd name="connsiteX80" fmla="*/ 716970 w 1780281"/>
                    <a:gd name="connsiteY80" fmla="*/ 856662 h 1062815"/>
                    <a:gd name="connsiteX81" fmla="*/ 774925 w 1780281"/>
                    <a:gd name="connsiteY81" fmla="*/ 908178 h 1062815"/>
                    <a:gd name="connsiteX82" fmla="*/ 865077 w 1780281"/>
                    <a:gd name="connsiteY82" fmla="*/ 959693 h 1062815"/>
                    <a:gd name="connsiteX83" fmla="*/ 935911 w 1780281"/>
                    <a:gd name="connsiteY83" fmla="*/ 985451 h 1062815"/>
                    <a:gd name="connsiteX84" fmla="*/ 974548 w 1780281"/>
                    <a:gd name="connsiteY84" fmla="*/ 998330 h 1062815"/>
                    <a:gd name="connsiteX85" fmla="*/ 1019624 w 1780281"/>
                    <a:gd name="connsiteY85" fmla="*/ 1024088 h 1062815"/>
                    <a:gd name="connsiteX86" fmla="*/ 1051821 w 1780281"/>
                    <a:gd name="connsiteY86" fmla="*/ 1043406 h 1062815"/>
                    <a:gd name="connsiteX87" fmla="*/ 1180610 w 1780281"/>
                    <a:gd name="connsiteY87" fmla="*/ 1062724 h 1062815"/>
                    <a:gd name="connsiteX88" fmla="*/ 1257883 w 1780281"/>
                    <a:gd name="connsiteY88" fmla="*/ 1049845 h 1062815"/>
                    <a:gd name="connsiteX89" fmla="*/ 1354475 w 1780281"/>
                    <a:gd name="connsiteY89" fmla="*/ 1030527 h 1062815"/>
                    <a:gd name="connsiteX90" fmla="*/ 1554097 w 1780281"/>
                    <a:gd name="connsiteY90" fmla="*/ 985451 h 1062815"/>
                    <a:gd name="connsiteX91" fmla="*/ 1579855 w 1780281"/>
                    <a:gd name="connsiteY91" fmla="*/ 979012 h 1062815"/>
                    <a:gd name="connsiteX92" fmla="*/ 1682886 w 1780281"/>
                    <a:gd name="connsiteY92" fmla="*/ 966133 h 1062815"/>
                    <a:gd name="connsiteX93" fmla="*/ 1734401 w 1780281"/>
                    <a:gd name="connsiteY93" fmla="*/ 972572 h 1062815"/>
                    <a:gd name="connsiteX94" fmla="*/ 1773038 w 1780281"/>
                    <a:gd name="connsiteY94" fmla="*/ 959693 h 1062815"/>
                    <a:gd name="connsiteX95" fmla="*/ 1779477 w 1780281"/>
                    <a:gd name="connsiteY95" fmla="*/ 940375 h 1062815"/>
                    <a:gd name="connsiteX96" fmla="*/ 1779477 w 1780281"/>
                    <a:gd name="connsiteY96" fmla="*/ 863102 h 1062815"/>
                    <a:gd name="connsiteX97" fmla="*/ 1773038 w 1780281"/>
                    <a:gd name="connsiteY97" fmla="*/ 779389 h 1062815"/>
                    <a:gd name="connsiteX98" fmla="*/ 1766599 w 1780281"/>
                    <a:gd name="connsiteY98" fmla="*/ 708555 h 1062815"/>
                    <a:gd name="connsiteX99" fmla="*/ 1702204 w 1780281"/>
                    <a:gd name="connsiteY99" fmla="*/ 624843 h 1062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</a:cxnLst>
                  <a:rect l="l" t="t" r="r" b="b"/>
                  <a:pathLst>
                    <a:path w="1780281" h="1062815">
                      <a:moveTo>
                        <a:pt x="1702204" y="624843"/>
                      </a:moveTo>
                      <a:cubicBezTo>
                        <a:pt x="1666787" y="610891"/>
                        <a:pt x="1588441" y="625916"/>
                        <a:pt x="1554097" y="624843"/>
                      </a:cubicBezTo>
                      <a:cubicBezTo>
                        <a:pt x="1519753" y="623770"/>
                        <a:pt x="1511167" y="623769"/>
                        <a:pt x="1496142" y="618403"/>
                      </a:cubicBezTo>
                      <a:cubicBezTo>
                        <a:pt x="1481117" y="613037"/>
                        <a:pt x="1475751" y="605524"/>
                        <a:pt x="1463945" y="592645"/>
                      </a:cubicBezTo>
                      <a:cubicBezTo>
                        <a:pt x="1452139" y="579766"/>
                        <a:pt x="1439260" y="560448"/>
                        <a:pt x="1425308" y="541130"/>
                      </a:cubicBezTo>
                      <a:cubicBezTo>
                        <a:pt x="1411356" y="521812"/>
                        <a:pt x="1393111" y="499274"/>
                        <a:pt x="1380232" y="476736"/>
                      </a:cubicBezTo>
                      <a:cubicBezTo>
                        <a:pt x="1367353" y="454198"/>
                        <a:pt x="1359840" y="428440"/>
                        <a:pt x="1348035" y="405902"/>
                      </a:cubicBezTo>
                      <a:cubicBezTo>
                        <a:pt x="1336230" y="383364"/>
                        <a:pt x="1328717" y="359752"/>
                        <a:pt x="1309399" y="341507"/>
                      </a:cubicBezTo>
                      <a:cubicBezTo>
                        <a:pt x="1290081" y="323262"/>
                        <a:pt x="1262176" y="312530"/>
                        <a:pt x="1232125" y="296431"/>
                      </a:cubicBezTo>
                      <a:cubicBezTo>
                        <a:pt x="1202074" y="280332"/>
                        <a:pt x="1162364" y="261015"/>
                        <a:pt x="1129094" y="244916"/>
                      </a:cubicBezTo>
                      <a:cubicBezTo>
                        <a:pt x="1095824" y="228817"/>
                        <a:pt x="1055041" y="210572"/>
                        <a:pt x="1032503" y="199840"/>
                      </a:cubicBezTo>
                      <a:cubicBezTo>
                        <a:pt x="1009965" y="189108"/>
                        <a:pt x="993866" y="180521"/>
                        <a:pt x="993866" y="180521"/>
                      </a:cubicBezTo>
                      <a:cubicBezTo>
                        <a:pt x="970255" y="168715"/>
                        <a:pt x="919812" y="150471"/>
                        <a:pt x="890835" y="129006"/>
                      </a:cubicBezTo>
                      <a:cubicBezTo>
                        <a:pt x="861858" y="107541"/>
                        <a:pt x="850052" y="73198"/>
                        <a:pt x="820001" y="51733"/>
                      </a:cubicBezTo>
                      <a:cubicBezTo>
                        <a:pt x="789950" y="30268"/>
                        <a:pt x="744875" y="-3003"/>
                        <a:pt x="710531" y="217"/>
                      </a:cubicBezTo>
                      <a:cubicBezTo>
                        <a:pt x="676187" y="3437"/>
                        <a:pt x="622525" y="47440"/>
                        <a:pt x="613939" y="71051"/>
                      </a:cubicBezTo>
                      <a:cubicBezTo>
                        <a:pt x="605353" y="94662"/>
                        <a:pt x="634331" y="120420"/>
                        <a:pt x="659016" y="141885"/>
                      </a:cubicBezTo>
                      <a:cubicBezTo>
                        <a:pt x="683701" y="163350"/>
                        <a:pt x="725557" y="176229"/>
                        <a:pt x="762047" y="199840"/>
                      </a:cubicBezTo>
                      <a:cubicBezTo>
                        <a:pt x="798537" y="223451"/>
                        <a:pt x="845759" y="252428"/>
                        <a:pt x="877956" y="283552"/>
                      </a:cubicBezTo>
                      <a:cubicBezTo>
                        <a:pt x="910153" y="314676"/>
                        <a:pt x="938058" y="358679"/>
                        <a:pt x="955230" y="386583"/>
                      </a:cubicBezTo>
                      <a:cubicBezTo>
                        <a:pt x="972402" y="414487"/>
                        <a:pt x="980987" y="450978"/>
                        <a:pt x="980987" y="450978"/>
                      </a:cubicBezTo>
                      <a:cubicBezTo>
                        <a:pt x="982060" y="459564"/>
                        <a:pt x="961669" y="438099"/>
                        <a:pt x="961669" y="438099"/>
                      </a:cubicBezTo>
                      <a:lnTo>
                        <a:pt x="826441" y="354386"/>
                      </a:lnTo>
                      <a:cubicBezTo>
                        <a:pt x="792097" y="332921"/>
                        <a:pt x="781365" y="328628"/>
                        <a:pt x="755607" y="309310"/>
                      </a:cubicBezTo>
                      <a:cubicBezTo>
                        <a:pt x="729849" y="289992"/>
                        <a:pt x="703018" y="259941"/>
                        <a:pt x="671894" y="238476"/>
                      </a:cubicBezTo>
                      <a:cubicBezTo>
                        <a:pt x="640770" y="217011"/>
                        <a:pt x="611792" y="206279"/>
                        <a:pt x="568863" y="180521"/>
                      </a:cubicBezTo>
                      <a:cubicBezTo>
                        <a:pt x="525934" y="154763"/>
                        <a:pt x="460466" y="109688"/>
                        <a:pt x="414317" y="83930"/>
                      </a:cubicBezTo>
                      <a:cubicBezTo>
                        <a:pt x="368168" y="58172"/>
                        <a:pt x="333824" y="33488"/>
                        <a:pt x="291968" y="25975"/>
                      </a:cubicBezTo>
                      <a:cubicBezTo>
                        <a:pt x="250112" y="18462"/>
                        <a:pt x="184644" y="28122"/>
                        <a:pt x="163179" y="38854"/>
                      </a:cubicBezTo>
                      <a:cubicBezTo>
                        <a:pt x="141714" y="49586"/>
                        <a:pt x="151373" y="74270"/>
                        <a:pt x="163179" y="90369"/>
                      </a:cubicBezTo>
                      <a:cubicBezTo>
                        <a:pt x="174985" y="106467"/>
                        <a:pt x="211475" y="123639"/>
                        <a:pt x="234013" y="135445"/>
                      </a:cubicBezTo>
                      <a:cubicBezTo>
                        <a:pt x="256551" y="147251"/>
                        <a:pt x="271576" y="149397"/>
                        <a:pt x="298407" y="161203"/>
                      </a:cubicBezTo>
                      <a:cubicBezTo>
                        <a:pt x="325238" y="173009"/>
                        <a:pt x="394999" y="206279"/>
                        <a:pt x="394999" y="206279"/>
                      </a:cubicBezTo>
                      <a:cubicBezTo>
                        <a:pt x="437929" y="226671"/>
                        <a:pt x="507689" y="250281"/>
                        <a:pt x="555985" y="283552"/>
                      </a:cubicBezTo>
                      <a:cubicBezTo>
                        <a:pt x="604281" y="316823"/>
                        <a:pt x="648283" y="374778"/>
                        <a:pt x="684773" y="405902"/>
                      </a:cubicBezTo>
                      <a:cubicBezTo>
                        <a:pt x="721263" y="437026"/>
                        <a:pt x="744875" y="450978"/>
                        <a:pt x="774925" y="470296"/>
                      </a:cubicBezTo>
                      <a:cubicBezTo>
                        <a:pt x="804975" y="489614"/>
                        <a:pt x="865077" y="521812"/>
                        <a:pt x="865077" y="521812"/>
                      </a:cubicBezTo>
                      <a:cubicBezTo>
                        <a:pt x="876883" y="531471"/>
                        <a:pt x="859711" y="533617"/>
                        <a:pt x="845759" y="528251"/>
                      </a:cubicBezTo>
                      <a:cubicBezTo>
                        <a:pt x="831807" y="522885"/>
                        <a:pt x="820002" y="511079"/>
                        <a:pt x="781365" y="489614"/>
                      </a:cubicBezTo>
                      <a:cubicBezTo>
                        <a:pt x="742728" y="468149"/>
                        <a:pt x="654722" y="427366"/>
                        <a:pt x="613939" y="399462"/>
                      </a:cubicBezTo>
                      <a:cubicBezTo>
                        <a:pt x="573156" y="371558"/>
                        <a:pt x="581742" y="350093"/>
                        <a:pt x="536666" y="322189"/>
                      </a:cubicBezTo>
                      <a:cubicBezTo>
                        <a:pt x="491590" y="294285"/>
                        <a:pt x="390705" y="254575"/>
                        <a:pt x="343483" y="232037"/>
                      </a:cubicBezTo>
                      <a:cubicBezTo>
                        <a:pt x="296260" y="209499"/>
                        <a:pt x="284455" y="197693"/>
                        <a:pt x="253331" y="186961"/>
                      </a:cubicBezTo>
                      <a:cubicBezTo>
                        <a:pt x="222207" y="176229"/>
                        <a:pt x="196449" y="176229"/>
                        <a:pt x="156739" y="167643"/>
                      </a:cubicBezTo>
                      <a:cubicBezTo>
                        <a:pt x="117029" y="159057"/>
                        <a:pt x="37610" y="124713"/>
                        <a:pt x="15072" y="135445"/>
                      </a:cubicBezTo>
                      <a:cubicBezTo>
                        <a:pt x="-7466" y="146177"/>
                        <a:pt x="-4247" y="208426"/>
                        <a:pt x="21511" y="232037"/>
                      </a:cubicBezTo>
                      <a:cubicBezTo>
                        <a:pt x="47269" y="255648"/>
                        <a:pt x="118103" y="257795"/>
                        <a:pt x="169618" y="277113"/>
                      </a:cubicBezTo>
                      <a:cubicBezTo>
                        <a:pt x="221133" y="296431"/>
                        <a:pt x="283381" y="327556"/>
                        <a:pt x="330604" y="347947"/>
                      </a:cubicBezTo>
                      <a:cubicBezTo>
                        <a:pt x="377827" y="368338"/>
                        <a:pt x="417537" y="382290"/>
                        <a:pt x="452954" y="399462"/>
                      </a:cubicBezTo>
                      <a:cubicBezTo>
                        <a:pt x="488371" y="416634"/>
                        <a:pt x="508762" y="429513"/>
                        <a:pt x="543106" y="450978"/>
                      </a:cubicBezTo>
                      <a:cubicBezTo>
                        <a:pt x="577450" y="472443"/>
                        <a:pt x="631112" y="505713"/>
                        <a:pt x="659016" y="528251"/>
                      </a:cubicBezTo>
                      <a:cubicBezTo>
                        <a:pt x="686920" y="550789"/>
                        <a:pt x="693359" y="564741"/>
                        <a:pt x="710531" y="586206"/>
                      </a:cubicBezTo>
                      <a:cubicBezTo>
                        <a:pt x="727703" y="607671"/>
                        <a:pt x="766340" y="659187"/>
                        <a:pt x="762047" y="657040"/>
                      </a:cubicBezTo>
                      <a:cubicBezTo>
                        <a:pt x="757754" y="654893"/>
                        <a:pt x="715897" y="598011"/>
                        <a:pt x="684773" y="573327"/>
                      </a:cubicBezTo>
                      <a:cubicBezTo>
                        <a:pt x="653649" y="548642"/>
                        <a:pt x="611793" y="529324"/>
                        <a:pt x="575303" y="508933"/>
                      </a:cubicBezTo>
                      <a:cubicBezTo>
                        <a:pt x="538813" y="488542"/>
                        <a:pt x="520567" y="476736"/>
                        <a:pt x="465832" y="450978"/>
                      </a:cubicBezTo>
                      <a:cubicBezTo>
                        <a:pt x="411097" y="425220"/>
                        <a:pt x="301627" y="376924"/>
                        <a:pt x="246892" y="354386"/>
                      </a:cubicBezTo>
                      <a:cubicBezTo>
                        <a:pt x="192157" y="331848"/>
                        <a:pt x="170691" y="315750"/>
                        <a:pt x="137421" y="315750"/>
                      </a:cubicBezTo>
                      <a:cubicBezTo>
                        <a:pt x="104151" y="315750"/>
                        <a:pt x="59075" y="338287"/>
                        <a:pt x="47269" y="354386"/>
                      </a:cubicBezTo>
                      <a:cubicBezTo>
                        <a:pt x="35463" y="370484"/>
                        <a:pt x="56928" y="398389"/>
                        <a:pt x="66587" y="412341"/>
                      </a:cubicBezTo>
                      <a:cubicBezTo>
                        <a:pt x="76246" y="426293"/>
                        <a:pt x="83759" y="430586"/>
                        <a:pt x="105224" y="438099"/>
                      </a:cubicBezTo>
                      <a:cubicBezTo>
                        <a:pt x="126689" y="445612"/>
                        <a:pt x="167472" y="450977"/>
                        <a:pt x="195376" y="457417"/>
                      </a:cubicBezTo>
                      <a:cubicBezTo>
                        <a:pt x="223280" y="463856"/>
                        <a:pt x="241525" y="462784"/>
                        <a:pt x="272649" y="476736"/>
                      </a:cubicBezTo>
                      <a:cubicBezTo>
                        <a:pt x="303773" y="490688"/>
                        <a:pt x="347776" y="521812"/>
                        <a:pt x="382120" y="541130"/>
                      </a:cubicBezTo>
                      <a:cubicBezTo>
                        <a:pt x="416464" y="560448"/>
                        <a:pt x="446514" y="577620"/>
                        <a:pt x="478711" y="592645"/>
                      </a:cubicBezTo>
                      <a:cubicBezTo>
                        <a:pt x="510908" y="607670"/>
                        <a:pt x="546325" y="617330"/>
                        <a:pt x="575303" y="631282"/>
                      </a:cubicBezTo>
                      <a:cubicBezTo>
                        <a:pt x="604280" y="645234"/>
                        <a:pt x="634331" y="664552"/>
                        <a:pt x="652576" y="676358"/>
                      </a:cubicBezTo>
                      <a:cubicBezTo>
                        <a:pt x="670821" y="688164"/>
                        <a:pt x="677260" y="690310"/>
                        <a:pt x="684773" y="702116"/>
                      </a:cubicBezTo>
                      <a:cubicBezTo>
                        <a:pt x="692286" y="713922"/>
                        <a:pt x="705165" y="747192"/>
                        <a:pt x="697652" y="747192"/>
                      </a:cubicBezTo>
                      <a:cubicBezTo>
                        <a:pt x="690139" y="747192"/>
                        <a:pt x="662235" y="718215"/>
                        <a:pt x="639697" y="702116"/>
                      </a:cubicBezTo>
                      <a:cubicBezTo>
                        <a:pt x="617159" y="686017"/>
                        <a:pt x="593548" y="666699"/>
                        <a:pt x="562424" y="650600"/>
                      </a:cubicBezTo>
                      <a:cubicBezTo>
                        <a:pt x="531300" y="634501"/>
                        <a:pt x="484078" y="617329"/>
                        <a:pt x="452954" y="605524"/>
                      </a:cubicBezTo>
                      <a:cubicBezTo>
                        <a:pt x="421830" y="593719"/>
                        <a:pt x="407877" y="587280"/>
                        <a:pt x="375680" y="579767"/>
                      </a:cubicBezTo>
                      <a:cubicBezTo>
                        <a:pt x="343483" y="572254"/>
                        <a:pt x="278015" y="557228"/>
                        <a:pt x="259770" y="560448"/>
                      </a:cubicBezTo>
                      <a:cubicBezTo>
                        <a:pt x="241525" y="563668"/>
                        <a:pt x="258697" y="586206"/>
                        <a:pt x="266210" y="599085"/>
                      </a:cubicBezTo>
                      <a:cubicBezTo>
                        <a:pt x="273723" y="611964"/>
                        <a:pt x="283382" y="624842"/>
                        <a:pt x="304847" y="637721"/>
                      </a:cubicBezTo>
                      <a:cubicBezTo>
                        <a:pt x="326312" y="650600"/>
                        <a:pt x="370314" y="664552"/>
                        <a:pt x="394999" y="676358"/>
                      </a:cubicBezTo>
                      <a:cubicBezTo>
                        <a:pt x="419683" y="688164"/>
                        <a:pt x="429343" y="697823"/>
                        <a:pt x="452954" y="708555"/>
                      </a:cubicBezTo>
                      <a:cubicBezTo>
                        <a:pt x="476565" y="719287"/>
                        <a:pt x="495883" y="721434"/>
                        <a:pt x="536666" y="740752"/>
                      </a:cubicBezTo>
                      <a:cubicBezTo>
                        <a:pt x="577449" y="760070"/>
                        <a:pt x="667602" y="805147"/>
                        <a:pt x="697652" y="824465"/>
                      </a:cubicBezTo>
                      <a:cubicBezTo>
                        <a:pt x="727702" y="843783"/>
                        <a:pt x="704091" y="842710"/>
                        <a:pt x="716970" y="856662"/>
                      </a:cubicBezTo>
                      <a:cubicBezTo>
                        <a:pt x="729849" y="870614"/>
                        <a:pt x="750241" y="891006"/>
                        <a:pt x="774925" y="908178"/>
                      </a:cubicBezTo>
                      <a:cubicBezTo>
                        <a:pt x="799609" y="925350"/>
                        <a:pt x="838246" y="946814"/>
                        <a:pt x="865077" y="959693"/>
                      </a:cubicBezTo>
                      <a:cubicBezTo>
                        <a:pt x="891908" y="972572"/>
                        <a:pt x="917666" y="979012"/>
                        <a:pt x="935911" y="985451"/>
                      </a:cubicBezTo>
                      <a:cubicBezTo>
                        <a:pt x="954156" y="991891"/>
                        <a:pt x="960596" y="991891"/>
                        <a:pt x="974548" y="998330"/>
                      </a:cubicBezTo>
                      <a:cubicBezTo>
                        <a:pt x="988500" y="1004770"/>
                        <a:pt x="1019624" y="1024088"/>
                        <a:pt x="1019624" y="1024088"/>
                      </a:cubicBezTo>
                      <a:cubicBezTo>
                        <a:pt x="1032503" y="1031601"/>
                        <a:pt x="1024990" y="1036967"/>
                        <a:pt x="1051821" y="1043406"/>
                      </a:cubicBezTo>
                      <a:cubicBezTo>
                        <a:pt x="1078652" y="1049845"/>
                        <a:pt x="1146266" y="1061651"/>
                        <a:pt x="1180610" y="1062724"/>
                      </a:cubicBezTo>
                      <a:cubicBezTo>
                        <a:pt x="1214954" y="1063797"/>
                        <a:pt x="1228906" y="1055211"/>
                        <a:pt x="1257883" y="1049845"/>
                      </a:cubicBezTo>
                      <a:cubicBezTo>
                        <a:pt x="1286860" y="1044479"/>
                        <a:pt x="1354475" y="1030527"/>
                        <a:pt x="1354475" y="1030527"/>
                      </a:cubicBezTo>
                      <a:lnTo>
                        <a:pt x="1554097" y="985451"/>
                      </a:lnTo>
                      <a:cubicBezTo>
                        <a:pt x="1591660" y="976865"/>
                        <a:pt x="1558390" y="982232"/>
                        <a:pt x="1579855" y="979012"/>
                      </a:cubicBezTo>
                      <a:cubicBezTo>
                        <a:pt x="1601320" y="975792"/>
                        <a:pt x="1657128" y="967206"/>
                        <a:pt x="1682886" y="966133"/>
                      </a:cubicBezTo>
                      <a:cubicBezTo>
                        <a:pt x="1708644" y="965060"/>
                        <a:pt x="1719376" y="973645"/>
                        <a:pt x="1734401" y="972572"/>
                      </a:cubicBezTo>
                      <a:cubicBezTo>
                        <a:pt x="1749426" y="971499"/>
                        <a:pt x="1773038" y="959693"/>
                        <a:pt x="1773038" y="959693"/>
                      </a:cubicBezTo>
                      <a:cubicBezTo>
                        <a:pt x="1780551" y="954327"/>
                        <a:pt x="1778404" y="956473"/>
                        <a:pt x="1779477" y="940375"/>
                      </a:cubicBezTo>
                      <a:cubicBezTo>
                        <a:pt x="1780550" y="924277"/>
                        <a:pt x="1780550" y="889933"/>
                        <a:pt x="1779477" y="863102"/>
                      </a:cubicBezTo>
                      <a:cubicBezTo>
                        <a:pt x="1778404" y="836271"/>
                        <a:pt x="1775184" y="805147"/>
                        <a:pt x="1773038" y="779389"/>
                      </a:cubicBezTo>
                      <a:cubicBezTo>
                        <a:pt x="1770892" y="753631"/>
                        <a:pt x="1770892" y="732166"/>
                        <a:pt x="1766599" y="708555"/>
                      </a:cubicBezTo>
                      <a:cubicBezTo>
                        <a:pt x="1762306" y="684944"/>
                        <a:pt x="1737621" y="638795"/>
                        <a:pt x="1702204" y="624843"/>
                      </a:cubicBezTo>
                      <a:close/>
                    </a:path>
                  </a:pathLst>
                </a:custGeom>
                <a:solidFill>
                  <a:srgbClr val="E2C4A6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440" name="Freeform 439"/>
                <p:cNvSpPr/>
                <p:nvPr/>
              </p:nvSpPr>
              <p:spPr>
                <a:xfrm rot="3163605">
                  <a:off x="178212" y="-36369"/>
                  <a:ext cx="423960" cy="439402"/>
                </a:xfrm>
                <a:custGeom>
                  <a:avLst/>
                  <a:gdLst>
                    <a:gd name="connsiteX0" fmla="*/ 335276 w 406249"/>
                    <a:gd name="connsiteY0" fmla="*/ 1550 h 459422"/>
                    <a:gd name="connsiteX1" fmla="*/ 283760 w 406249"/>
                    <a:gd name="connsiteY1" fmla="*/ 20868 h 459422"/>
                    <a:gd name="connsiteX2" fmla="*/ 264442 w 406249"/>
                    <a:gd name="connsiteY2" fmla="*/ 65944 h 459422"/>
                    <a:gd name="connsiteX3" fmla="*/ 258002 w 406249"/>
                    <a:gd name="connsiteY3" fmla="*/ 130339 h 459422"/>
                    <a:gd name="connsiteX4" fmla="*/ 264442 w 406249"/>
                    <a:gd name="connsiteY4" fmla="*/ 207612 h 459422"/>
                    <a:gd name="connsiteX5" fmla="*/ 270881 w 406249"/>
                    <a:gd name="connsiteY5" fmla="*/ 278446 h 459422"/>
                    <a:gd name="connsiteX6" fmla="*/ 283760 w 406249"/>
                    <a:gd name="connsiteY6" fmla="*/ 291325 h 459422"/>
                    <a:gd name="connsiteX7" fmla="*/ 283760 w 406249"/>
                    <a:gd name="connsiteY7" fmla="*/ 297764 h 459422"/>
                    <a:gd name="connsiteX8" fmla="*/ 232245 w 406249"/>
                    <a:gd name="connsiteY8" fmla="*/ 304204 h 459422"/>
                    <a:gd name="connsiteX9" fmla="*/ 180729 w 406249"/>
                    <a:gd name="connsiteY9" fmla="*/ 310643 h 459422"/>
                    <a:gd name="connsiteX10" fmla="*/ 109895 w 406249"/>
                    <a:gd name="connsiteY10" fmla="*/ 329961 h 459422"/>
                    <a:gd name="connsiteX11" fmla="*/ 71259 w 406249"/>
                    <a:gd name="connsiteY11" fmla="*/ 349280 h 459422"/>
                    <a:gd name="connsiteX12" fmla="*/ 32622 w 406249"/>
                    <a:gd name="connsiteY12" fmla="*/ 381477 h 459422"/>
                    <a:gd name="connsiteX13" fmla="*/ 425 w 406249"/>
                    <a:gd name="connsiteY13" fmla="*/ 407235 h 459422"/>
                    <a:gd name="connsiteX14" fmla="*/ 13304 w 406249"/>
                    <a:gd name="connsiteY14" fmla="*/ 439432 h 459422"/>
                    <a:gd name="connsiteX15" fmla="*/ 13304 w 406249"/>
                    <a:gd name="connsiteY15" fmla="*/ 458750 h 459422"/>
                    <a:gd name="connsiteX16" fmla="*/ 39062 w 406249"/>
                    <a:gd name="connsiteY16" fmla="*/ 452311 h 459422"/>
                    <a:gd name="connsiteX17" fmla="*/ 122774 w 406249"/>
                    <a:gd name="connsiteY17" fmla="*/ 426553 h 459422"/>
                    <a:gd name="connsiteX18" fmla="*/ 225805 w 406249"/>
                    <a:gd name="connsiteY18" fmla="*/ 407235 h 459422"/>
                    <a:gd name="connsiteX19" fmla="*/ 328836 w 406249"/>
                    <a:gd name="connsiteY19" fmla="*/ 387916 h 459422"/>
                    <a:gd name="connsiteX20" fmla="*/ 386791 w 406249"/>
                    <a:gd name="connsiteY20" fmla="*/ 368598 h 459422"/>
                    <a:gd name="connsiteX21" fmla="*/ 406109 w 406249"/>
                    <a:gd name="connsiteY21" fmla="*/ 317082 h 459422"/>
                    <a:gd name="connsiteX22" fmla="*/ 393231 w 406249"/>
                    <a:gd name="connsiteY22" fmla="*/ 310643 h 459422"/>
                    <a:gd name="connsiteX23" fmla="*/ 406109 w 406249"/>
                    <a:gd name="connsiteY23" fmla="*/ 207612 h 459422"/>
                    <a:gd name="connsiteX24" fmla="*/ 399670 w 406249"/>
                    <a:gd name="connsiteY24" fmla="*/ 123899 h 459422"/>
                    <a:gd name="connsiteX25" fmla="*/ 393231 w 406249"/>
                    <a:gd name="connsiteY25" fmla="*/ 59505 h 459422"/>
                    <a:gd name="connsiteX26" fmla="*/ 335276 w 406249"/>
                    <a:gd name="connsiteY26" fmla="*/ 1550 h 45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06249" h="459422">
                      <a:moveTo>
                        <a:pt x="335276" y="1550"/>
                      </a:moveTo>
                      <a:cubicBezTo>
                        <a:pt x="317031" y="-4890"/>
                        <a:pt x="295566" y="10136"/>
                        <a:pt x="283760" y="20868"/>
                      </a:cubicBezTo>
                      <a:cubicBezTo>
                        <a:pt x="271954" y="31600"/>
                        <a:pt x="268735" y="47699"/>
                        <a:pt x="264442" y="65944"/>
                      </a:cubicBezTo>
                      <a:cubicBezTo>
                        <a:pt x="260149" y="84189"/>
                        <a:pt x="258002" y="106728"/>
                        <a:pt x="258002" y="130339"/>
                      </a:cubicBezTo>
                      <a:cubicBezTo>
                        <a:pt x="258002" y="153950"/>
                        <a:pt x="262295" y="182927"/>
                        <a:pt x="264442" y="207612"/>
                      </a:cubicBezTo>
                      <a:cubicBezTo>
                        <a:pt x="266589" y="232297"/>
                        <a:pt x="267661" y="264494"/>
                        <a:pt x="270881" y="278446"/>
                      </a:cubicBezTo>
                      <a:cubicBezTo>
                        <a:pt x="274101" y="292398"/>
                        <a:pt x="283760" y="291325"/>
                        <a:pt x="283760" y="291325"/>
                      </a:cubicBezTo>
                      <a:cubicBezTo>
                        <a:pt x="285906" y="294545"/>
                        <a:pt x="292346" y="295618"/>
                        <a:pt x="283760" y="297764"/>
                      </a:cubicBezTo>
                      <a:cubicBezTo>
                        <a:pt x="275174" y="299910"/>
                        <a:pt x="232245" y="304204"/>
                        <a:pt x="232245" y="304204"/>
                      </a:cubicBezTo>
                      <a:cubicBezTo>
                        <a:pt x="215073" y="306350"/>
                        <a:pt x="201121" y="306350"/>
                        <a:pt x="180729" y="310643"/>
                      </a:cubicBezTo>
                      <a:cubicBezTo>
                        <a:pt x="160337" y="314936"/>
                        <a:pt x="128140" y="323522"/>
                        <a:pt x="109895" y="329961"/>
                      </a:cubicBezTo>
                      <a:cubicBezTo>
                        <a:pt x="91650" y="336401"/>
                        <a:pt x="84138" y="340694"/>
                        <a:pt x="71259" y="349280"/>
                      </a:cubicBezTo>
                      <a:cubicBezTo>
                        <a:pt x="58380" y="357866"/>
                        <a:pt x="44428" y="371818"/>
                        <a:pt x="32622" y="381477"/>
                      </a:cubicBezTo>
                      <a:cubicBezTo>
                        <a:pt x="20816" y="391136"/>
                        <a:pt x="3645" y="397576"/>
                        <a:pt x="425" y="407235"/>
                      </a:cubicBezTo>
                      <a:cubicBezTo>
                        <a:pt x="-2795" y="416894"/>
                        <a:pt x="13304" y="439432"/>
                        <a:pt x="13304" y="439432"/>
                      </a:cubicBezTo>
                      <a:cubicBezTo>
                        <a:pt x="15450" y="448018"/>
                        <a:pt x="13304" y="458750"/>
                        <a:pt x="13304" y="458750"/>
                      </a:cubicBezTo>
                      <a:cubicBezTo>
                        <a:pt x="17597" y="460897"/>
                        <a:pt x="20817" y="457677"/>
                        <a:pt x="39062" y="452311"/>
                      </a:cubicBezTo>
                      <a:cubicBezTo>
                        <a:pt x="57307" y="446945"/>
                        <a:pt x="91650" y="434066"/>
                        <a:pt x="122774" y="426553"/>
                      </a:cubicBezTo>
                      <a:cubicBezTo>
                        <a:pt x="153898" y="419040"/>
                        <a:pt x="225805" y="407235"/>
                        <a:pt x="225805" y="407235"/>
                      </a:cubicBezTo>
                      <a:cubicBezTo>
                        <a:pt x="260149" y="400796"/>
                        <a:pt x="302005" y="394356"/>
                        <a:pt x="328836" y="387916"/>
                      </a:cubicBezTo>
                      <a:cubicBezTo>
                        <a:pt x="355667" y="381477"/>
                        <a:pt x="373912" y="380404"/>
                        <a:pt x="386791" y="368598"/>
                      </a:cubicBezTo>
                      <a:cubicBezTo>
                        <a:pt x="399670" y="356792"/>
                        <a:pt x="405036" y="326741"/>
                        <a:pt x="406109" y="317082"/>
                      </a:cubicBezTo>
                      <a:cubicBezTo>
                        <a:pt x="407182" y="307423"/>
                        <a:pt x="393231" y="328888"/>
                        <a:pt x="393231" y="310643"/>
                      </a:cubicBezTo>
                      <a:cubicBezTo>
                        <a:pt x="393231" y="292398"/>
                        <a:pt x="405036" y="238736"/>
                        <a:pt x="406109" y="207612"/>
                      </a:cubicBezTo>
                      <a:cubicBezTo>
                        <a:pt x="407182" y="176488"/>
                        <a:pt x="401816" y="148584"/>
                        <a:pt x="399670" y="123899"/>
                      </a:cubicBezTo>
                      <a:cubicBezTo>
                        <a:pt x="397524" y="99214"/>
                        <a:pt x="396451" y="78823"/>
                        <a:pt x="393231" y="59505"/>
                      </a:cubicBezTo>
                      <a:cubicBezTo>
                        <a:pt x="390011" y="40187"/>
                        <a:pt x="353521" y="7990"/>
                        <a:pt x="335276" y="155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441" name="Freeform 440"/>
                <p:cNvSpPr/>
                <p:nvPr/>
              </p:nvSpPr>
              <p:spPr>
                <a:xfrm>
                  <a:off x="579549" y="38637"/>
                  <a:ext cx="482600" cy="619760"/>
                </a:xfrm>
                <a:custGeom>
                  <a:avLst/>
                  <a:gdLst>
                    <a:gd name="connsiteX0" fmla="*/ 163132 w 483225"/>
                    <a:gd name="connsiteY0" fmla="*/ 7871 h 620049"/>
                    <a:gd name="connsiteX1" fmla="*/ 79420 w 483225"/>
                    <a:gd name="connsiteY1" fmla="*/ 40068 h 620049"/>
                    <a:gd name="connsiteX2" fmla="*/ 53662 w 483225"/>
                    <a:gd name="connsiteY2" fmla="*/ 40068 h 620049"/>
                    <a:gd name="connsiteX3" fmla="*/ 40783 w 483225"/>
                    <a:gd name="connsiteY3" fmla="*/ 72265 h 620049"/>
                    <a:gd name="connsiteX4" fmla="*/ 40783 w 483225"/>
                    <a:gd name="connsiteY4" fmla="*/ 136659 h 620049"/>
                    <a:gd name="connsiteX5" fmla="*/ 40783 w 483225"/>
                    <a:gd name="connsiteY5" fmla="*/ 201054 h 620049"/>
                    <a:gd name="connsiteX6" fmla="*/ 60101 w 483225"/>
                    <a:gd name="connsiteY6" fmla="*/ 297645 h 620049"/>
                    <a:gd name="connsiteX7" fmla="*/ 72980 w 483225"/>
                    <a:gd name="connsiteY7" fmla="*/ 368479 h 620049"/>
                    <a:gd name="connsiteX8" fmla="*/ 34344 w 483225"/>
                    <a:gd name="connsiteY8" fmla="*/ 439313 h 620049"/>
                    <a:gd name="connsiteX9" fmla="*/ 2146 w 483225"/>
                    <a:gd name="connsiteY9" fmla="*/ 535904 h 620049"/>
                    <a:gd name="connsiteX10" fmla="*/ 8586 w 483225"/>
                    <a:gd name="connsiteY10" fmla="*/ 555223 h 620049"/>
                    <a:gd name="connsiteX11" fmla="*/ 53662 w 483225"/>
                    <a:gd name="connsiteY11" fmla="*/ 568102 h 620049"/>
                    <a:gd name="connsiteX12" fmla="*/ 163132 w 483225"/>
                    <a:gd name="connsiteY12" fmla="*/ 587420 h 620049"/>
                    <a:gd name="connsiteX13" fmla="*/ 233966 w 483225"/>
                    <a:gd name="connsiteY13" fmla="*/ 593859 h 620049"/>
                    <a:gd name="connsiteX14" fmla="*/ 266163 w 483225"/>
                    <a:gd name="connsiteY14" fmla="*/ 606738 h 620049"/>
                    <a:gd name="connsiteX15" fmla="*/ 356315 w 483225"/>
                    <a:gd name="connsiteY15" fmla="*/ 613178 h 620049"/>
                    <a:gd name="connsiteX16" fmla="*/ 407831 w 483225"/>
                    <a:gd name="connsiteY16" fmla="*/ 619617 h 620049"/>
                    <a:gd name="connsiteX17" fmla="*/ 478665 w 483225"/>
                    <a:gd name="connsiteY17" fmla="*/ 600299 h 620049"/>
                    <a:gd name="connsiteX18" fmla="*/ 472225 w 483225"/>
                    <a:gd name="connsiteY18" fmla="*/ 555223 h 620049"/>
                    <a:gd name="connsiteX19" fmla="*/ 440028 w 483225"/>
                    <a:gd name="connsiteY19" fmla="*/ 439313 h 620049"/>
                    <a:gd name="connsiteX20" fmla="*/ 414270 w 483225"/>
                    <a:gd name="connsiteY20" fmla="*/ 342721 h 620049"/>
                    <a:gd name="connsiteX21" fmla="*/ 427149 w 483225"/>
                    <a:gd name="connsiteY21" fmla="*/ 246130 h 620049"/>
                    <a:gd name="connsiteX22" fmla="*/ 459346 w 483225"/>
                    <a:gd name="connsiteY22" fmla="*/ 123780 h 620049"/>
                    <a:gd name="connsiteX23" fmla="*/ 465786 w 483225"/>
                    <a:gd name="connsiteY23" fmla="*/ 59386 h 620049"/>
                    <a:gd name="connsiteX24" fmla="*/ 465786 w 483225"/>
                    <a:gd name="connsiteY24" fmla="*/ 52947 h 620049"/>
                    <a:gd name="connsiteX25" fmla="*/ 459346 w 483225"/>
                    <a:gd name="connsiteY25" fmla="*/ 33628 h 620049"/>
                    <a:gd name="connsiteX26" fmla="*/ 440028 w 483225"/>
                    <a:gd name="connsiteY26" fmla="*/ 33628 h 620049"/>
                    <a:gd name="connsiteX27" fmla="*/ 388513 w 483225"/>
                    <a:gd name="connsiteY27" fmla="*/ 27189 h 620049"/>
                    <a:gd name="connsiteX28" fmla="*/ 343437 w 483225"/>
                    <a:gd name="connsiteY28" fmla="*/ 27189 h 620049"/>
                    <a:gd name="connsiteX29" fmla="*/ 336997 w 483225"/>
                    <a:gd name="connsiteY29" fmla="*/ 20749 h 620049"/>
                    <a:gd name="connsiteX30" fmla="*/ 336997 w 483225"/>
                    <a:gd name="connsiteY30" fmla="*/ 1431 h 620049"/>
                    <a:gd name="connsiteX31" fmla="*/ 317679 w 483225"/>
                    <a:gd name="connsiteY31" fmla="*/ 1431 h 620049"/>
                    <a:gd name="connsiteX32" fmla="*/ 285482 w 483225"/>
                    <a:gd name="connsiteY32" fmla="*/ 1431 h 620049"/>
                    <a:gd name="connsiteX33" fmla="*/ 163132 w 483225"/>
                    <a:gd name="connsiteY33" fmla="*/ 7871 h 620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3225" h="620049">
                      <a:moveTo>
                        <a:pt x="163132" y="7871"/>
                      </a:moveTo>
                      <a:cubicBezTo>
                        <a:pt x="128788" y="14310"/>
                        <a:pt x="97665" y="34702"/>
                        <a:pt x="79420" y="40068"/>
                      </a:cubicBezTo>
                      <a:cubicBezTo>
                        <a:pt x="61175" y="45434"/>
                        <a:pt x="53662" y="40068"/>
                        <a:pt x="53662" y="40068"/>
                      </a:cubicBezTo>
                      <a:cubicBezTo>
                        <a:pt x="47222" y="45434"/>
                        <a:pt x="42930" y="56166"/>
                        <a:pt x="40783" y="72265"/>
                      </a:cubicBezTo>
                      <a:cubicBezTo>
                        <a:pt x="38636" y="88364"/>
                        <a:pt x="40783" y="136659"/>
                        <a:pt x="40783" y="136659"/>
                      </a:cubicBezTo>
                      <a:cubicBezTo>
                        <a:pt x="40783" y="158124"/>
                        <a:pt x="37563" y="174223"/>
                        <a:pt x="40783" y="201054"/>
                      </a:cubicBezTo>
                      <a:cubicBezTo>
                        <a:pt x="44003" y="227885"/>
                        <a:pt x="54735" y="269741"/>
                        <a:pt x="60101" y="297645"/>
                      </a:cubicBezTo>
                      <a:cubicBezTo>
                        <a:pt x="65467" y="325549"/>
                        <a:pt x="77273" y="344868"/>
                        <a:pt x="72980" y="368479"/>
                      </a:cubicBezTo>
                      <a:cubicBezTo>
                        <a:pt x="68687" y="392090"/>
                        <a:pt x="46150" y="411409"/>
                        <a:pt x="34344" y="439313"/>
                      </a:cubicBezTo>
                      <a:cubicBezTo>
                        <a:pt x="22538" y="467217"/>
                        <a:pt x="6439" y="516586"/>
                        <a:pt x="2146" y="535904"/>
                      </a:cubicBezTo>
                      <a:cubicBezTo>
                        <a:pt x="-2147" y="555222"/>
                        <a:pt x="0" y="549857"/>
                        <a:pt x="8586" y="555223"/>
                      </a:cubicBezTo>
                      <a:cubicBezTo>
                        <a:pt x="17172" y="560589"/>
                        <a:pt x="27904" y="562736"/>
                        <a:pt x="53662" y="568102"/>
                      </a:cubicBezTo>
                      <a:cubicBezTo>
                        <a:pt x="79420" y="573468"/>
                        <a:pt x="133081" y="583127"/>
                        <a:pt x="163132" y="587420"/>
                      </a:cubicBezTo>
                      <a:cubicBezTo>
                        <a:pt x="193183" y="591713"/>
                        <a:pt x="233966" y="593859"/>
                        <a:pt x="233966" y="593859"/>
                      </a:cubicBezTo>
                      <a:cubicBezTo>
                        <a:pt x="251138" y="597079"/>
                        <a:pt x="245772" y="603518"/>
                        <a:pt x="266163" y="606738"/>
                      </a:cubicBezTo>
                      <a:cubicBezTo>
                        <a:pt x="286554" y="609958"/>
                        <a:pt x="332704" y="611032"/>
                        <a:pt x="356315" y="613178"/>
                      </a:cubicBezTo>
                      <a:cubicBezTo>
                        <a:pt x="379926" y="615324"/>
                        <a:pt x="387439" y="621764"/>
                        <a:pt x="407831" y="619617"/>
                      </a:cubicBezTo>
                      <a:cubicBezTo>
                        <a:pt x="428223" y="617470"/>
                        <a:pt x="467933" y="611031"/>
                        <a:pt x="478665" y="600299"/>
                      </a:cubicBezTo>
                      <a:cubicBezTo>
                        <a:pt x="489397" y="589567"/>
                        <a:pt x="478665" y="582054"/>
                        <a:pt x="472225" y="555223"/>
                      </a:cubicBezTo>
                      <a:cubicBezTo>
                        <a:pt x="465786" y="528392"/>
                        <a:pt x="449687" y="474730"/>
                        <a:pt x="440028" y="439313"/>
                      </a:cubicBezTo>
                      <a:cubicBezTo>
                        <a:pt x="430369" y="403896"/>
                        <a:pt x="416416" y="374918"/>
                        <a:pt x="414270" y="342721"/>
                      </a:cubicBezTo>
                      <a:cubicBezTo>
                        <a:pt x="412124" y="310524"/>
                        <a:pt x="419636" y="282620"/>
                        <a:pt x="427149" y="246130"/>
                      </a:cubicBezTo>
                      <a:cubicBezTo>
                        <a:pt x="434662" y="209640"/>
                        <a:pt x="452907" y="154904"/>
                        <a:pt x="459346" y="123780"/>
                      </a:cubicBezTo>
                      <a:cubicBezTo>
                        <a:pt x="465785" y="92656"/>
                        <a:pt x="464713" y="71191"/>
                        <a:pt x="465786" y="59386"/>
                      </a:cubicBezTo>
                      <a:cubicBezTo>
                        <a:pt x="466859" y="47581"/>
                        <a:pt x="465786" y="52947"/>
                        <a:pt x="465786" y="52947"/>
                      </a:cubicBezTo>
                      <a:cubicBezTo>
                        <a:pt x="464713" y="48654"/>
                        <a:pt x="459346" y="33628"/>
                        <a:pt x="459346" y="33628"/>
                      </a:cubicBezTo>
                      <a:cubicBezTo>
                        <a:pt x="455053" y="30408"/>
                        <a:pt x="451833" y="34701"/>
                        <a:pt x="440028" y="33628"/>
                      </a:cubicBezTo>
                      <a:cubicBezTo>
                        <a:pt x="428223" y="32555"/>
                        <a:pt x="404611" y="28262"/>
                        <a:pt x="388513" y="27189"/>
                      </a:cubicBezTo>
                      <a:cubicBezTo>
                        <a:pt x="372415" y="26116"/>
                        <a:pt x="343437" y="27189"/>
                        <a:pt x="343437" y="27189"/>
                      </a:cubicBezTo>
                      <a:cubicBezTo>
                        <a:pt x="334851" y="26116"/>
                        <a:pt x="336997" y="20749"/>
                        <a:pt x="336997" y="20749"/>
                      </a:cubicBezTo>
                      <a:cubicBezTo>
                        <a:pt x="335924" y="16456"/>
                        <a:pt x="336997" y="1431"/>
                        <a:pt x="336997" y="1431"/>
                      </a:cubicBezTo>
                      <a:cubicBezTo>
                        <a:pt x="333777" y="-1789"/>
                        <a:pt x="317679" y="1431"/>
                        <a:pt x="317679" y="1431"/>
                      </a:cubicBezTo>
                      <a:cubicBezTo>
                        <a:pt x="309093" y="1431"/>
                        <a:pt x="309093" y="2504"/>
                        <a:pt x="285482" y="1431"/>
                      </a:cubicBezTo>
                      <a:cubicBezTo>
                        <a:pt x="261871" y="358"/>
                        <a:pt x="197476" y="1432"/>
                        <a:pt x="163132" y="7871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442" name="Freeform 441"/>
                <p:cNvSpPr/>
                <p:nvPr/>
              </p:nvSpPr>
              <p:spPr>
                <a:xfrm rot="13492145">
                  <a:off x="1113288" y="604345"/>
                  <a:ext cx="230619" cy="187233"/>
                </a:xfrm>
                <a:custGeom>
                  <a:avLst/>
                  <a:gdLst>
                    <a:gd name="connsiteX0" fmla="*/ 1702204 w 1780281"/>
                    <a:gd name="connsiteY0" fmla="*/ 624843 h 1062815"/>
                    <a:gd name="connsiteX1" fmla="*/ 1554097 w 1780281"/>
                    <a:gd name="connsiteY1" fmla="*/ 624843 h 1062815"/>
                    <a:gd name="connsiteX2" fmla="*/ 1496142 w 1780281"/>
                    <a:gd name="connsiteY2" fmla="*/ 618403 h 1062815"/>
                    <a:gd name="connsiteX3" fmla="*/ 1463945 w 1780281"/>
                    <a:gd name="connsiteY3" fmla="*/ 592645 h 1062815"/>
                    <a:gd name="connsiteX4" fmla="*/ 1425308 w 1780281"/>
                    <a:gd name="connsiteY4" fmla="*/ 541130 h 1062815"/>
                    <a:gd name="connsiteX5" fmla="*/ 1380232 w 1780281"/>
                    <a:gd name="connsiteY5" fmla="*/ 476736 h 1062815"/>
                    <a:gd name="connsiteX6" fmla="*/ 1348035 w 1780281"/>
                    <a:gd name="connsiteY6" fmla="*/ 405902 h 1062815"/>
                    <a:gd name="connsiteX7" fmla="*/ 1309399 w 1780281"/>
                    <a:gd name="connsiteY7" fmla="*/ 341507 h 1062815"/>
                    <a:gd name="connsiteX8" fmla="*/ 1232125 w 1780281"/>
                    <a:gd name="connsiteY8" fmla="*/ 296431 h 1062815"/>
                    <a:gd name="connsiteX9" fmla="*/ 1129094 w 1780281"/>
                    <a:gd name="connsiteY9" fmla="*/ 244916 h 1062815"/>
                    <a:gd name="connsiteX10" fmla="*/ 1032503 w 1780281"/>
                    <a:gd name="connsiteY10" fmla="*/ 199840 h 1062815"/>
                    <a:gd name="connsiteX11" fmla="*/ 993866 w 1780281"/>
                    <a:gd name="connsiteY11" fmla="*/ 180521 h 1062815"/>
                    <a:gd name="connsiteX12" fmla="*/ 890835 w 1780281"/>
                    <a:gd name="connsiteY12" fmla="*/ 129006 h 1062815"/>
                    <a:gd name="connsiteX13" fmla="*/ 820001 w 1780281"/>
                    <a:gd name="connsiteY13" fmla="*/ 51733 h 1062815"/>
                    <a:gd name="connsiteX14" fmla="*/ 710531 w 1780281"/>
                    <a:gd name="connsiteY14" fmla="*/ 217 h 1062815"/>
                    <a:gd name="connsiteX15" fmla="*/ 613939 w 1780281"/>
                    <a:gd name="connsiteY15" fmla="*/ 71051 h 1062815"/>
                    <a:gd name="connsiteX16" fmla="*/ 659016 w 1780281"/>
                    <a:gd name="connsiteY16" fmla="*/ 141885 h 1062815"/>
                    <a:gd name="connsiteX17" fmla="*/ 762047 w 1780281"/>
                    <a:gd name="connsiteY17" fmla="*/ 199840 h 1062815"/>
                    <a:gd name="connsiteX18" fmla="*/ 877956 w 1780281"/>
                    <a:gd name="connsiteY18" fmla="*/ 283552 h 1062815"/>
                    <a:gd name="connsiteX19" fmla="*/ 955230 w 1780281"/>
                    <a:gd name="connsiteY19" fmla="*/ 386583 h 1062815"/>
                    <a:gd name="connsiteX20" fmla="*/ 980987 w 1780281"/>
                    <a:gd name="connsiteY20" fmla="*/ 450978 h 1062815"/>
                    <a:gd name="connsiteX21" fmla="*/ 961669 w 1780281"/>
                    <a:gd name="connsiteY21" fmla="*/ 438099 h 1062815"/>
                    <a:gd name="connsiteX22" fmla="*/ 826441 w 1780281"/>
                    <a:gd name="connsiteY22" fmla="*/ 354386 h 1062815"/>
                    <a:gd name="connsiteX23" fmla="*/ 755607 w 1780281"/>
                    <a:gd name="connsiteY23" fmla="*/ 309310 h 1062815"/>
                    <a:gd name="connsiteX24" fmla="*/ 671894 w 1780281"/>
                    <a:gd name="connsiteY24" fmla="*/ 238476 h 1062815"/>
                    <a:gd name="connsiteX25" fmla="*/ 568863 w 1780281"/>
                    <a:gd name="connsiteY25" fmla="*/ 180521 h 1062815"/>
                    <a:gd name="connsiteX26" fmla="*/ 414317 w 1780281"/>
                    <a:gd name="connsiteY26" fmla="*/ 83930 h 1062815"/>
                    <a:gd name="connsiteX27" fmla="*/ 291968 w 1780281"/>
                    <a:gd name="connsiteY27" fmla="*/ 25975 h 1062815"/>
                    <a:gd name="connsiteX28" fmla="*/ 163179 w 1780281"/>
                    <a:gd name="connsiteY28" fmla="*/ 38854 h 1062815"/>
                    <a:gd name="connsiteX29" fmla="*/ 163179 w 1780281"/>
                    <a:gd name="connsiteY29" fmla="*/ 90369 h 1062815"/>
                    <a:gd name="connsiteX30" fmla="*/ 234013 w 1780281"/>
                    <a:gd name="connsiteY30" fmla="*/ 135445 h 1062815"/>
                    <a:gd name="connsiteX31" fmla="*/ 298407 w 1780281"/>
                    <a:gd name="connsiteY31" fmla="*/ 161203 h 1062815"/>
                    <a:gd name="connsiteX32" fmla="*/ 394999 w 1780281"/>
                    <a:gd name="connsiteY32" fmla="*/ 206279 h 1062815"/>
                    <a:gd name="connsiteX33" fmla="*/ 555985 w 1780281"/>
                    <a:gd name="connsiteY33" fmla="*/ 283552 h 1062815"/>
                    <a:gd name="connsiteX34" fmla="*/ 684773 w 1780281"/>
                    <a:gd name="connsiteY34" fmla="*/ 405902 h 1062815"/>
                    <a:gd name="connsiteX35" fmla="*/ 774925 w 1780281"/>
                    <a:gd name="connsiteY35" fmla="*/ 470296 h 1062815"/>
                    <a:gd name="connsiteX36" fmla="*/ 865077 w 1780281"/>
                    <a:gd name="connsiteY36" fmla="*/ 521812 h 1062815"/>
                    <a:gd name="connsiteX37" fmla="*/ 845759 w 1780281"/>
                    <a:gd name="connsiteY37" fmla="*/ 528251 h 1062815"/>
                    <a:gd name="connsiteX38" fmla="*/ 781365 w 1780281"/>
                    <a:gd name="connsiteY38" fmla="*/ 489614 h 1062815"/>
                    <a:gd name="connsiteX39" fmla="*/ 613939 w 1780281"/>
                    <a:gd name="connsiteY39" fmla="*/ 399462 h 1062815"/>
                    <a:gd name="connsiteX40" fmla="*/ 536666 w 1780281"/>
                    <a:gd name="connsiteY40" fmla="*/ 322189 h 1062815"/>
                    <a:gd name="connsiteX41" fmla="*/ 343483 w 1780281"/>
                    <a:gd name="connsiteY41" fmla="*/ 232037 h 1062815"/>
                    <a:gd name="connsiteX42" fmla="*/ 253331 w 1780281"/>
                    <a:gd name="connsiteY42" fmla="*/ 186961 h 1062815"/>
                    <a:gd name="connsiteX43" fmla="*/ 156739 w 1780281"/>
                    <a:gd name="connsiteY43" fmla="*/ 167643 h 1062815"/>
                    <a:gd name="connsiteX44" fmla="*/ 15072 w 1780281"/>
                    <a:gd name="connsiteY44" fmla="*/ 135445 h 1062815"/>
                    <a:gd name="connsiteX45" fmla="*/ 21511 w 1780281"/>
                    <a:gd name="connsiteY45" fmla="*/ 232037 h 1062815"/>
                    <a:gd name="connsiteX46" fmla="*/ 169618 w 1780281"/>
                    <a:gd name="connsiteY46" fmla="*/ 277113 h 1062815"/>
                    <a:gd name="connsiteX47" fmla="*/ 330604 w 1780281"/>
                    <a:gd name="connsiteY47" fmla="*/ 347947 h 1062815"/>
                    <a:gd name="connsiteX48" fmla="*/ 452954 w 1780281"/>
                    <a:gd name="connsiteY48" fmla="*/ 399462 h 1062815"/>
                    <a:gd name="connsiteX49" fmla="*/ 543106 w 1780281"/>
                    <a:gd name="connsiteY49" fmla="*/ 450978 h 1062815"/>
                    <a:gd name="connsiteX50" fmla="*/ 659016 w 1780281"/>
                    <a:gd name="connsiteY50" fmla="*/ 528251 h 1062815"/>
                    <a:gd name="connsiteX51" fmla="*/ 710531 w 1780281"/>
                    <a:gd name="connsiteY51" fmla="*/ 586206 h 1062815"/>
                    <a:gd name="connsiteX52" fmla="*/ 762047 w 1780281"/>
                    <a:gd name="connsiteY52" fmla="*/ 657040 h 1062815"/>
                    <a:gd name="connsiteX53" fmla="*/ 684773 w 1780281"/>
                    <a:gd name="connsiteY53" fmla="*/ 573327 h 1062815"/>
                    <a:gd name="connsiteX54" fmla="*/ 575303 w 1780281"/>
                    <a:gd name="connsiteY54" fmla="*/ 508933 h 1062815"/>
                    <a:gd name="connsiteX55" fmla="*/ 465832 w 1780281"/>
                    <a:gd name="connsiteY55" fmla="*/ 450978 h 1062815"/>
                    <a:gd name="connsiteX56" fmla="*/ 246892 w 1780281"/>
                    <a:gd name="connsiteY56" fmla="*/ 354386 h 1062815"/>
                    <a:gd name="connsiteX57" fmla="*/ 137421 w 1780281"/>
                    <a:gd name="connsiteY57" fmla="*/ 315750 h 1062815"/>
                    <a:gd name="connsiteX58" fmla="*/ 47269 w 1780281"/>
                    <a:gd name="connsiteY58" fmla="*/ 354386 h 1062815"/>
                    <a:gd name="connsiteX59" fmla="*/ 66587 w 1780281"/>
                    <a:gd name="connsiteY59" fmla="*/ 412341 h 1062815"/>
                    <a:gd name="connsiteX60" fmla="*/ 105224 w 1780281"/>
                    <a:gd name="connsiteY60" fmla="*/ 438099 h 1062815"/>
                    <a:gd name="connsiteX61" fmla="*/ 195376 w 1780281"/>
                    <a:gd name="connsiteY61" fmla="*/ 457417 h 1062815"/>
                    <a:gd name="connsiteX62" fmla="*/ 272649 w 1780281"/>
                    <a:gd name="connsiteY62" fmla="*/ 476736 h 1062815"/>
                    <a:gd name="connsiteX63" fmla="*/ 382120 w 1780281"/>
                    <a:gd name="connsiteY63" fmla="*/ 541130 h 1062815"/>
                    <a:gd name="connsiteX64" fmla="*/ 478711 w 1780281"/>
                    <a:gd name="connsiteY64" fmla="*/ 592645 h 1062815"/>
                    <a:gd name="connsiteX65" fmla="*/ 575303 w 1780281"/>
                    <a:gd name="connsiteY65" fmla="*/ 631282 h 1062815"/>
                    <a:gd name="connsiteX66" fmla="*/ 652576 w 1780281"/>
                    <a:gd name="connsiteY66" fmla="*/ 676358 h 1062815"/>
                    <a:gd name="connsiteX67" fmla="*/ 684773 w 1780281"/>
                    <a:gd name="connsiteY67" fmla="*/ 702116 h 1062815"/>
                    <a:gd name="connsiteX68" fmla="*/ 697652 w 1780281"/>
                    <a:gd name="connsiteY68" fmla="*/ 747192 h 1062815"/>
                    <a:gd name="connsiteX69" fmla="*/ 639697 w 1780281"/>
                    <a:gd name="connsiteY69" fmla="*/ 702116 h 1062815"/>
                    <a:gd name="connsiteX70" fmla="*/ 562424 w 1780281"/>
                    <a:gd name="connsiteY70" fmla="*/ 650600 h 1062815"/>
                    <a:gd name="connsiteX71" fmla="*/ 452954 w 1780281"/>
                    <a:gd name="connsiteY71" fmla="*/ 605524 h 1062815"/>
                    <a:gd name="connsiteX72" fmla="*/ 375680 w 1780281"/>
                    <a:gd name="connsiteY72" fmla="*/ 579767 h 1062815"/>
                    <a:gd name="connsiteX73" fmla="*/ 259770 w 1780281"/>
                    <a:gd name="connsiteY73" fmla="*/ 560448 h 1062815"/>
                    <a:gd name="connsiteX74" fmla="*/ 266210 w 1780281"/>
                    <a:gd name="connsiteY74" fmla="*/ 599085 h 1062815"/>
                    <a:gd name="connsiteX75" fmla="*/ 304847 w 1780281"/>
                    <a:gd name="connsiteY75" fmla="*/ 637721 h 1062815"/>
                    <a:gd name="connsiteX76" fmla="*/ 394999 w 1780281"/>
                    <a:gd name="connsiteY76" fmla="*/ 676358 h 1062815"/>
                    <a:gd name="connsiteX77" fmla="*/ 452954 w 1780281"/>
                    <a:gd name="connsiteY77" fmla="*/ 708555 h 1062815"/>
                    <a:gd name="connsiteX78" fmla="*/ 536666 w 1780281"/>
                    <a:gd name="connsiteY78" fmla="*/ 740752 h 1062815"/>
                    <a:gd name="connsiteX79" fmla="*/ 697652 w 1780281"/>
                    <a:gd name="connsiteY79" fmla="*/ 824465 h 1062815"/>
                    <a:gd name="connsiteX80" fmla="*/ 716970 w 1780281"/>
                    <a:gd name="connsiteY80" fmla="*/ 856662 h 1062815"/>
                    <a:gd name="connsiteX81" fmla="*/ 774925 w 1780281"/>
                    <a:gd name="connsiteY81" fmla="*/ 908178 h 1062815"/>
                    <a:gd name="connsiteX82" fmla="*/ 865077 w 1780281"/>
                    <a:gd name="connsiteY82" fmla="*/ 959693 h 1062815"/>
                    <a:gd name="connsiteX83" fmla="*/ 935911 w 1780281"/>
                    <a:gd name="connsiteY83" fmla="*/ 985451 h 1062815"/>
                    <a:gd name="connsiteX84" fmla="*/ 974548 w 1780281"/>
                    <a:gd name="connsiteY84" fmla="*/ 998330 h 1062815"/>
                    <a:gd name="connsiteX85" fmla="*/ 1019624 w 1780281"/>
                    <a:gd name="connsiteY85" fmla="*/ 1024088 h 1062815"/>
                    <a:gd name="connsiteX86" fmla="*/ 1051821 w 1780281"/>
                    <a:gd name="connsiteY86" fmla="*/ 1043406 h 1062815"/>
                    <a:gd name="connsiteX87" fmla="*/ 1180610 w 1780281"/>
                    <a:gd name="connsiteY87" fmla="*/ 1062724 h 1062815"/>
                    <a:gd name="connsiteX88" fmla="*/ 1257883 w 1780281"/>
                    <a:gd name="connsiteY88" fmla="*/ 1049845 h 1062815"/>
                    <a:gd name="connsiteX89" fmla="*/ 1354475 w 1780281"/>
                    <a:gd name="connsiteY89" fmla="*/ 1030527 h 1062815"/>
                    <a:gd name="connsiteX90" fmla="*/ 1554097 w 1780281"/>
                    <a:gd name="connsiteY90" fmla="*/ 985451 h 1062815"/>
                    <a:gd name="connsiteX91" fmla="*/ 1579855 w 1780281"/>
                    <a:gd name="connsiteY91" fmla="*/ 979012 h 1062815"/>
                    <a:gd name="connsiteX92" fmla="*/ 1682886 w 1780281"/>
                    <a:gd name="connsiteY92" fmla="*/ 966133 h 1062815"/>
                    <a:gd name="connsiteX93" fmla="*/ 1734401 w 1780281"/>
                    <a:gd name="connsiteY93" fmla="*/ 972572 h 1062815"/>
                    <a:gd name="connsiteX94" fmla="*/ 1773038 w 1780281"/>
                    <a:gd name="connsiteY94" fmla="*/ 959693 h 1062815"/>
                    <a:gd name="connsiteX95" fmla="*/ 1779477 w 1780281"/>
                    <a:gd name="connsiteY95" fmla="*/ 940375 h 1062815"/>
                    <a:gd name="connsiteX96" fmla="*/ 1779477 w 1780281"/>
                    <a:gd name="connsiteY96" fmla="*/ 863102 h 1062815"/>
                    <a:gd name="connsiteX97" fmla="*/ 1773038 w 1780281"/>
                    <a:gd name="connsiteY97" fmla="*/ 779389 h 1062815"/>
                    <a:gd name="connsiteX98" fmla="*/ 1766599 w 1780281"/>
                    <a:gd name="connsiteY98" fmla="*/ 708555 h 1062815"/>
                    <a:gd name="connsiteX99" fmla="*/ 1702204 w 1780281"/>
                    <a:gd name="connsiteY99" fmla="*/ 624843 h 1062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</a:cxnLst>
                  <a:rect l="l" t="t" r="r" b="b"/>
                  <a:pathLst>
                    <a:path w="1780281" h="1062815">
                      <a:moveTo>
                        <a:pt x="1702204" y="624843"/>
                      </a:moveTo>
                      <a:cubicBezTo>
                        <a:pt x="1666787" y="610891"/>
                        <a:pt x="1588441" y="625916"/>
                        <a:pt x="1554097" y="624843"/>
                      </a:cubicBezTo>
                      <a:cubicBezTo>
                        <a:pt x="1519753" y="623770"/>
                        <a:pt x="1511167" y="623769"/>
                        <a:pt x="1496142" y="618403"/>
                      </a:cubicBezTo>
                      <a:cubicBezTo>
                        <a:pt x="1481117" y="613037"/>
                        <a:pt x="1475751" y="605524"/>
                        <a:pt x="1463945" y="592645"/>
                      </a:cubicBezTo>
                      <a:cubicBezTo>
                        <a:pt x="1452139" y="579766"/>
                        <a:pt x="1439260" y="560448"/>
                        <a:pt x="1425308" y="541130"/>
                      </a:cubicBezTo>
                      <a:cubicBezTo>
                        <a:pt x="1411356" y="521812"/>
                        <a:pt x="1393111" y="499274"/>
                        <a:pt x="1380232" y="476736"/>
                      </a:cubicBezTo>
                      <a:cubicBezTo>
                        <a:pt x="1367353" y="454198"/>
                        <a:pt x="1359840" y="428440"/>
                        <a:pt x="1348035" y="405902"/>
                      </a:cubicBezTo>
                      <a:cubicBezTo>
                        <a:pt x="1336230" y="383364"/>
                        <a:pt x="1328717" y="359752"/>
                        <a:pt x="1309399" y="341507"/>
                      </a:cubicBezTo>
                      <a:cubicBezTo>
                        <a:pt x="1290081" y="323262"/>
                        <a:pt x="1262176" y="312530"/>
                        <a:pt x="1232125" y="296431"/>
                      </a:cubicBezTo>
                      <a:cubicBezTo>
                        <a:pt x="1202074" y="280332"/>
                        <a:pt x="1162364" y="261015"/>
                        <a:pt x="1129094" y="244916"/>
                      </a:cubicBezTo>
                      <a:cubicBezTo>
                        <a:pt x="1095824" y="228817"/>
                        <a:pt x="1055041" y="210572"/>
                        <a:pt x="1032503" y="199840"/>
                      </a:cubicBezTo>
                      <a:cubicBezTo>
                        <a:pt x="1009965" y="189108"/>
                        <a:pt x="993866" y="180521"/>
                        <a:pt x="993866" y="180521"/>
                      </a:cubicBezTo>
                      <a:cubicBezTo>
                        <a:pt x="970255" y="168715"/>
                        <a:pt x="919812" y="150471"/>
                        <a:pt x="890835" y="129006"/>
                      </a:cubicBezTo>
                      <a:cubicBezTo>
                        <a:pt x="861858" y="107541"/>
                        <a:pt x="850052" y="73198"/>
                        <a:pt x="820001" y="51733"/>
                      </a:cubicBezTo>
                      <a:cubicBezTo>
                        <a:pt x="789950" y="30268"/>
                        <a:pt x="744875" y="-3003"/>
                        <a:pt x="710531" y="217"/>
                      </a:cubicBezTo>
                      <a:cubicBezTo>
                        <a:pt x="676187" y="3437"/>
                        <a:pt x="622525" y="47440"/>
                        <a:pt x="613939" y="71051"/>
                      </a:cubicBezTo>
                      <a:cubicBezTo>
                        <a:pt x="605353" y="94662"/>
                        <a:pt x="634331" y="120420"/>
                        <a:pt x="659016" y="141885"/>
                      </a:cubicBezTo>
                      <a:cubicBezTo>
                        <a:pt x="683701" y="163350"/>
                        <a:pt x="725557" y="176229"/>
                        <a:pt x="762047" y="199840"/>
                      </a:cubicBezTo>
                      <a:cubicBezTo>
                        <a:pt x="798537" y="223451"/>
                        <a:pt x="845759" y="252428"/>
                        <a:pt x="877956" y="283552"/>
                      </a:cubicBezTo>
                      <a:cubicBezTo>
                        <a:pt x="910153" y="314676"/>
                        <a:pt x="938058" y="358679"/>
                        <a:pt x="955230" y="386583"/>
                      </a:cubicBezTo>
                      <a:cubicBezTo>
                        <a:pt x="972402" y="414487"/>
                        <a:pt x="980987" y="450978"/>
                        <a:pt x="980987" y="450978"/>
                      </a:cubicBezTo>
                      <a:cubicBezTo>
                        <a:pt x="982060" y="459564"/>
                        <a:pt x="961669" y="438099"/>
                        <a:pt x="961669" y="438099"/>
                      </a:cubicBezTo>
                      <a:lnTo>
                        <a:pt x="826441" y="354386"/>
                      </a:lnTo>
                      <a:cubicBezTo>
                        <a:pt x="792097" y="332921"/>
                        <a:pt x="781365" y="328628"/>
                        <a:pt x="755607" y="309310"/>
                      </a:cubicBezTo>
                      <a:cubicBezTo>
                        <a:pt x="729849" y="289992"/>
                        <a:pt x="703018" y="259941"/>
                        <a:pt x="671894" y="238476"/>
                      </a:cubicBezTo>
                      <a:cubicBezTo>
                        <a:pt x="640770" y="217011"/>
                        <a:pt x="611792" y="206279"/>
                        <a:pt x="568863" y="180521"/>
                      </a:cubicBezTo>
                      <a:cubicBezTo>
                        <a:pt x="525934" y="154763"/>
                        <a:pt x="460466" y="109688"/>
                        <a:pt x="414317" y="83930"/>
                      </a:cubicBezTo>
                      <a:cubicBezTo>
                        <a:pt x="368168" y="58172"/>
                        <a:pt x="333824" y="33488"/>
                        <a:pt x="291968" y="25975"/>
                      </a:cubicBezTo>
                      <a:cubicBezTo>
                        <a:pt x="250112" y="18462"/>
                        <a:pt x="184644" y="28122"/>
                        <a:pt x="163179" y="38854"/>
                      </a:cubicBezTo>
                      <a:cubicBezTo>
                        <a:pt x="141714" y="49586"/>
                        <a:pt x="151373" y="74270"/>
                        <a:pt x="163179" y="90369"/>
                      </a:cubicBezTo>
                      <a:cubicBezTo>
                        <a:pt x="174985" y="106467"/>
                        <a:pt x="211475" y="123639"/>
                        <a:pt x="234013" y="135445"/>
                      </a:cubicBezTo>
                      <a:cubicBezTo>
                        <a:pt x="256551" y="147251"/>
                        <a:pt x="271576" y="149397"/>
                        <a:pt x="298407" y="161203"/>
                      </a:cubicBezTo>
                      <a:cubicBezTo>
                        <a:pt x="325238" y="173009"/>
                        <a:pt x="394999" y="206279"/>
                        <a:pt x="394999" y="206279"/>
                      </a:cubicBezTo>
                      <a:cubicBezTo>
                        <a:pt x="437929" y="226671"/>
                        <a:pt x="507689" y="250281"/>
                        <a:pt x="555985" y="283552"/>
                      </a:cubicBezTo>
                      <a:cubicBezTo>
                        <a:pt x="604281" y="316823"/>
                        <a:pt x="648283" y="374778"/>
                        <a:pt x="684773" y="405902"/>
                      </a:cubicBezTo>
                      <a:cubicBezTo>
                        <a:pt x="721263" y="437026"/>
                        <a:pt x="744875" y="450978"/>
                        <a:pt x="774925" y="470296"/>
                      </a:cubicBezTo>
                      <a:cubicBezTo>
                        <a:pt x="804975" y="489614"/>
                        <a:pt x="865077" y="521812"/>
                        <a:pt x="865077" y="521812"/>
                      </a:cubicBezTo>
                      <a:cubicBezTo>
                        <a:pt x="876883" y="531471"/>
                        <a:pt x="859711" y="533617"/>
                        <a:pt x="845759" y="528251"/>
                      </a:cubicBezTo>
                      <a:cubicBezTo>
                        <a:pt x="831807" y="522885"/>
                        <a:pt x="820002" y="511079"/>
                        <a:pt x="781365" y="489614"/>
                      </a:cubicBezTo>
                      <a:cubicBezTo>
                        <a:pt x="742728" y="468149"/>
                        <a:pt x="654722" y="427366"/>
                        <a:pt x="613939" y="399462"/>
                      </a:cubicBezTo>
                      <a:cubicBezTo>
                        <a:pt x="573156" y="371558"/>
                        <a:pt x="581742" y="350093"/>
                        <a:pt x="536666" y="322189"/>
                      </a:cubicBezTo>
                      <a:cubicBezTo>
                        <a:pt x="491590" y="294285"/>
                        <a:pt x="390705" y="254575"/>
                        <a:pt x="343483" y="232037"/>
                      </a:cubicBezTo>
                      <a:cubicBezTo>
                        <a:pt x="296260" y="209499"/>
                        <a:pt x="284455" y="197693"/>
                        <a:pt x="253331" y="186961"/>
                      </a:cubicBezTo>
                      <a:cubicBezTo>
                        <a:pt x="222207" y="176229"/>
                        <a:pt x="196449" y="176229"/>
                        <a:pt x="156739" y="167643"/>
                      </a:cubicBezTo>
                      <a:cubicBezTo>
                        <a:pt x="117029" y="159057"/>
                        <a:pt x="37610" y="124713"/>
                        <a:pt x="15072" y="135445"/>
                      </a:cubicBezTo>
                      <a:cubicBezTo>
                        <a:pt x="-7466" y="146177"/>
                        <a:pt x="-4247" y="208426"/>
                        <a:pt x="21511" y="232037"/>
                      </a:cubicBezTo>
                      <a:cubicBezTo>
                        <a:pt x="47269" y="255648"/>
                        <a:pt x="118103" y="257795"/>
                        <a:pt x="169618" y="277113"/>
                      </a:cubicBezTo>
                      <a:cubicBezTo>
                        <a:pt x="221133" y="296431"/>
                        <a:pt x="283381" y="327556"/>
                        <a:pt x="330604" y="347947"/>
                      </a:cubicBezTo>
                      <a:cubicBezTo>
                        <a:pt x="377827" y="368338"/>
                        <a:pt x="417537" y="382290"/>
                        <a:pt x="452954" y="399462"/>
                      </a:cubicBezTo>
                      <a:cubicBezTo>
                        <a:pt x="488371" y="416634"/>
                        <a:pt x="508762" y="429513"/>
                        <a:pt x="543106" y="450978"/>
                      </a:cubicBezTo>
                      <a:cubicBezTo>
                        <a:pt x="577450" y="472443"/>
                        <a:pt x="631112" y="505713"/>
                        <a:pt x="659016" y="528251"/>
                      </a:cubicBezTo>
                      <a:cubicBezTo>
                        <a:pt x="686920" y="550789"/>
                        <a:pt x="693359" y="564741"/>
                        <a:pt x="710531" y="586206"/>
                      </a:cubicBezTo>
                      <a:cubicBezTo>
                        <a:pt x="727703" y="607671"/>
                        <a:pt x="766340" y="659187"/>
                        <a:pt x="762047" y="657040"/>
                      </a:cubicBezTo>
                      <a:cubicBezTo>
                        <a:pt x="757754" y="654893"/>
                        <a:pt x="715897" y="598011"/>
                        <a:pt x="684773" y="573327"/>
                      </a:cubicBezTo>
                      <a:cubicBezTo>
                        <a:pt x="653649" y="548642"/>
                        <a:pt x="611793" y="529324"/>
                        <a:pt x="575303" y="508933"/>
                      </a:cubicBezTo>
                      <a:cubicBezTo>
                        <a:pt x="538813" y="488542"/>
                        <a:pt x="520567" y="476736"/>
                        <a:pt x="465832" y="450978"/>
                      </a:cubicBezTo>
                      <a:cubicBezTo>
                        <a:pt x="411097" y="425220"/>
                        <a:pt x="301627" y="376924"/>
                        <a:pt x="246892" y="354386"/>
                      </a:cubicBezTo>
                      <a:cubicBezTo>
                        <a:pt x="192157" y="331848"/>
                        <a:pt x="170691" y="315750"/>
                        <a:pt x="137421" y="315750"/>
                      </a:cubicBezTo>
                      <a:cubicBezTo>
                        <a:pt x="104151" y="315750"/>
                        <a:pt x="59075" y="338287"/>
                        <a:pt x="47269" y="354386"/>
                      </a:cubicBezTo>
                      <a:cubicBezTo>
                        <a:pt x="35463" y="370484"/>
                        <a:pt x="56928" y="398389"/>
                        <a:pt x="66587" y="412341"/>
                      </a:cubicBezTo>
                      <a:cubicBezTo>
                        <a:pt x="76246" y="426293"/>
                        <a:pt x="83759" y="430586"/>
                        <a:pt x="105224" y="438099"/>
                      </a:cubicBezTo>
                      <a:cubicBezTo>
                        <a:pt x="126689" y="445612"/>
                        <a:pt x="167472" y="450977"/>
                        <a:pt x="195376" y="457417"/>
                      </a:cubicBezTo>
                      <a:cubicBezTo>
                        <a:pt x="223280" y="463856"/>
                        <a:pt x="241525" y="462784"/>
                        <a:pt x="272649" y="476736"/>
                      </a:cubicBezTo>
                      <a:cubicBezTo>
                        <a:pt x="303773" y="490688"/>
                        <a:pt x="347776" y="521812"/>
                        <a:pt x="382120" y="541130"/>
                      </a:cubicBezTo>
                      <a:cubicBezTo>
                        <a:pt x="416464" y="560448"/>
                        <a:pt x="446514" y="577620"/>
                        <a:pt x="478711" y="592645"/>
                      </a:cubicBezTo>
                      <a:cubicBezTo>
                        <a:pt x="510908" y="607670"/>
                        <a:pt x="546325" y="617330"/>
                        <a:pt x="575303" y="631282"/>
                      </a:cubicBezTo>
                      <a:cubicBezTo>
                        <a:pt x="604280" y="645234"/>
                        <a:pt x="634331" y="664552"/>
                        <a:pt x="652576" y="676358"/>
                      </a:cubicBezTo>
                      <a:cubicBezTo>
                        <a:pt x="670821" y="688164"/>
                        <a:pt x="677260" y="690310"/>
                        <a:pt x="684773" y="702116"/>
                      </a:cubicBezTo>
                      <a:cubicBezTo>
                        <a:pt x="692286" y="713922"/>
                        <a:pt x="705165" y="747192"/>
                        <a:pt x="697652" y="747192"/>
                      </a:cubicBezTo>
                      <a:cubicBezTo>
                        <a:pt x="690139" y="747192"/>
                        <a:pt x="662235" y="718215"/>
                        <a:pt x="639697" y="702116"/>
                      </a:cubicBezTo>
                      <a:cubicBezTo>
                        <a:pt x="617159" y="686017"/>
                        <a:pt x="593548" y="666699"/>
                        <a:pt x="562424" y="650600"/>
                      </a:cubicBezTo>
                      <a:cubicBezTo>
                        <a:pt x="531300" y="634501"/>
                        <a:pt x="484078" y="617329"/>
                        <a:pt x="452954" y="605524"/>
                      </a:cubicBezTo>
                      <a:cubicBezTo>
                        <a:pt x="421830" y="593719"/>
                        <a:pt x="407877" y="587280"/>
                        <a:pt x="375680" y="579767"/>
                      </a:cubicBezTo>
                      <a:cubicBezTo>
                        <a:pt x="343483" y="572254"/>
                        <a:pt x="278015" y="557228"/>
                        <a:pt x="259770" y="560448"/>
                      </a:cubicBezTo>
                      <a:cubicBezTo>
                        <a:pt x="241525" y="563668"/>
                        <a:pt x="258697" y="586206"/>
                        <a:pt x="266210" y="599085"/>
                      </a:cubicBezTo>
                      <a:cubicBezTo>
                        <a:pt x="273723" y="611964"/>
                        <a:pt x="283382" y="624842"/>
                        <a:pt x="304847" y="637721"/>
                      </a:cubicBezTo>
                      <a:cubicBezTo>
                        <a:pt x="326312" y="650600"/>
                        <a:pt x="370314" y="664552"/>
                        <a:pt x="394999" y="676358"/>
                      </a:cubicBezTo>
                      <a:cubicBezTo>
                        <a:pt x="419683" y="688164"/>
                        <a:pt x="429343" y="697823"/>
                        <a:pt x="452954" y="708555"/>
                      </a:cubicBezTo>
                      <a:cubicBezTo>
                        <a:pt x="476565" y="719287"/>
                        <a:pt x="495883" y="721434"/>
                        <a:pt x="536666" y="740752"/>
                      </a:cubicBezTo>
                      <a:cubicBezTo>
                        <a:pt x="577449" y="760070"/>
                        <a:pt x="667602" y="805147"/>
                        <a:pt x="697652" y="824465"/>
                      </a:cubicBezTo>
                      <a:cubicBezTo>
                        <a:pt x="727702" y="843783"/>
                        <a:pt x="704091" y="842710"/>
                        <a:pt x="716970" y="856662"/>
                      </a:cubicBezTo>
                      <a:cubicBezTo>
                        <a:pt x="729849" y="870614"/>
                        <a:pt x="750241" y="891006"/>
                        <a:pt x="774925" y="908178"/>
                      </a:cubicBezTo>
                      <a:cubicBezTo>
                        <a:pt x="799609" y="925350"/>
                        <a:pt x="838246" y="946814"/>
                        <a:pt x="865077" y="959693"/>
                      </a:cubicBezTo>
                      <a:cubicBezTo>
                        <a:pt x="891908" y="972572"/>
                        <a:pt x="917666" y="979012"/>
                        <a:pt x="935911" y="985451"/>
                      </a:cubicBezTo>
                      <a:cubicBezTo>
                        <a:pt x="954156" y="991891"/>
                        <a:pt x="960596" y="991891"/>
                        <a:pt x="974548" y="998330"/>
                      </a:cubicBezTo>
                      <a:cubicBezTo>
                        <a:pt x="988500" y="1004770"/>
                        <a:pt x="1019624" y="1024088"/>
                        <a:pt x="1019624" y="1024088"/>
                      </a:cubicBezTo>
                      <a:cubicBezTo>
                        <a:pt x="1032503" y="1031601"/>
                        <a:pt x="1024990" y="1036967"/>
                        <a:pt x="1051821" y="1043406"/>
                      </a:cubicBezTo>
                      <a:cubicBezTo>
                        <a:pt x="1078652" y="1049845"/>
                        <a:pt x="1146266" y="1061651"/>
                        <a:pt x="1180610" y="1062724"/>
                      </a:cubicBezTo>
                      <a:cubicBezTo>
                        <a:pt x="1214954" y="1063797"/>
                        <a:pt x="1228906" y="1055211"/>
                        <a:pt x="1257883" y="1049845"/>
                      </a:cubicBezTo>
                      <a:cubicBezTo>
                        <a:pt x="1286860" y="1044479"/>
                        <a:pt x="1354475" y="1030527"/>
                        <a:pt x="1354475" y="1030527"/>
                      </a:cubicBezTo>
                      <a:lnTo>
                        <a:pt x="1554097" y="985451"/>
                      </a:lnTo>
                      <a:cubicBezTo>
                        <a:pt x="1591660" y="976865"/>
                        <a:pt x="1558390" y="982232"/>
                        <a:pt x="1579855" y="979012"/>
                      </a:cubicBezTo>
                      <a:cubicBezTo>
                        <a:pt x="1601320" y="975792"/>
                        <a:pt x="1657128" y="967206"/>
                        <a:pt x="1682886" y="966133"/>
                      </a:cubicBezTo>
                      <a:cubicBezTo>
                        <a:pt x="1708644" y="965060"/>
                        <a:pt x="1719376" y="973645"/>
                        <a:pt x="1734401" y="972572"/>
                      </a:cubicBezTo>
                      <a:cubicBezTo>
                        <a:pt x="1749426" y="971499"/>
                        <a:pt x="1773038" y="959693"/>
                        <a:pt x="1773038" y="959693"/>
                      </a:cubicBezTo>
                      <a:cubicBezTo>
                        <a:pt x="1780551" y="954327"/>
                        <a:pt x="1778404" y="956473"/>
                        <a:pt x="1779477" y="940375"/>
                      </a:cubicBezTo>
                      <a:cubicBezTo>
                        <a:pt x="1780550" y="924277"/>
                        <a:pt x="1780550" y="889933"/>
                        <a:pt x="1779477" y="863102"/>
                      </a:cubicBezTo>
                      <a:cubicBezTo>
                        <a:pt x="1778404" y="836271"/>
                        <a:pt x="1775184" y="805147"/>
                        <a:pt x="1773038" y="779389"/>
                      </a:cubicBezTo>
                      <a:cubicBezTo>
                        <a:pt x="1770892" y="753631"/>
                        <a:pt x="1770892" y="732166"/>
                        <a:pt x="1766599" y="708555"/>
                      </a:cubicBezTo>
                      <a:cubicBezTo>
                        <a:pt x="1762306" y="684944"/>
                        <a:pt x="1737621" y="638795"/>
                        <a:pt x="1702204" y="624843"/>
                      </a:cubicBezTo>
                      <a:close/>
                    </a:path>
                  </a:pathLst>
                </a:custGeom>
                <a:solidFill>
                  <a:srgbClr val="E2C4A6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443" name="Freeform 442"/>
                <p:cNvSpPr/>
                <p:nvPr/>
              </p:nvSpPr>
              <p:spPr>
                <a:xfrm rot="18098287">
                  <a:off x="919514" y="105905"/>
                  <a:ext cx="424177" cy="439177"/>
                </a:xfrm>
                <a:custGeom>
                  <a:avLst/>
                  <a:gdLst>
                    <a:gd name="connsiteX0" fmla="*/ 335276 w 406249"/>
                    <a:gd name="connsiteY0" fmla="*/ 1550 h 459422"/>
                    <a:gd name="connsiteX1" fmla="*/ 283760 w 406249"/>
                    <a:gd name="connsiteY1" fmla="*/ 20868 h 459422"/>
                    <a:gd name="connsiteX2" fmla="*/ 264442 w 406249"/>
                    <a:gd name="connsiteY2" fmla="*/ 65944 h 459422"/>
                    <a:gd name="connsiteX3" fmla="*/ 258002 w 406249"/>
                    <a:gd name="connsiteY3" fmla="*/ 130339 h 459422"/>
                    <a:gd name="connsiteX4" fmla="*/ 264442 w 406249"/>
                    <a:gd name="connsiteY4" fmla="*/ 207612 h 459422"/>
                    <a:gd name="connsiteX5" fmla="*/ 270881 w 406249"/>
                    <a:gd name="connsiteY5" fmla="*/ 278446 h 459422"/>
                    <a:gd name="connsiteX6" fmla="*/ 283760 w 406249"/>
                    <a:gd name="connsiteY6" fmla="*/ 291325 h 459422"/>
                    <a:gd name="connsiteX7" fmla="*/ 283760 w 406249"/>
                    <a:gd name="connsiteY7" fmla="*/ 297764 h 459422"/>
                    <a:gd name="connsiteX8" fmla="*/ 232245 w 406249"/>
                    <a:gd name="connsiteY8" fmla="*/ 304204 h 459422"/>
                    <a:gd name="connsiteX9" fmla="*/ 180729 w 406249"/>
                    <a:gd name="connsiteY9" fmla="*/ 310643 h 459422"/>
                    <a:gd name="connsiteX10" fmla="*/ 109895 w 406249"/>
                    <a:gd name="connsiteY10" fmla="*/ 329961 h 459422"/>
                    <a:gd name="connsiteX11" fmla="*/ 71259 w 406249"/>
                    <a:gd name="connsiteY11" fmla="*/ 349280 h 459422"/>
                    <a:gd name="connsiteX12" fmla="*/ 32622 w 406249"/>
                    <a:gd name="connsiteY12" fmla="*/ 381477 h 459422"/>
                    <a:gd name="connsiteX13" fmla="*/ 425 w 406249"/>
                    <a:gd name="connsiteY13" fmla="*/ 407235 h 459422"/>
                    <a:gd name="connsiteX14" fmla="*/ 13304 w 406249"/>
                    <a:gd name="connsiteY14" fmla="*/ 439432 h 459422"/>
                    <a:gd name="connsiteX15" fmla="*/ 13304 w 406249"/>
                    <a:gd name="connsiteY15" fmla="*/ 458750 h 459422"/>
                    <a:gd name="connsiteX16" fmla="*/ 39062 w 406249"/>
                    <a:gd name="connsiteY16" fmla="*/ 452311 h 459422"/>
                    <a:gd name="connsiteX17" fmla="*/ 122774 w 406249"/>
                    <a:gd name="connsiteY17" fmla="*/ 426553 h 459422"/>
                    <a:gd name="connsiteX18" fmla="*/ 225805 w 406249"/>
                    <a:gd name="connsiteY18" fmla="*/ 407235 h 459422"/>
                    <a:gd name="connsiteX19" fmla="*/ 328836 w 406249"/>
                    <a:gd name="connsiteY19" fmla="*/ 387916 h 459422"/>
                    <a:gd name="connsiteX20" fmla="*/ 386791 w 406249"/>
                    <a:gd name="connsiteY20" fmla="*/ 368598 h 459422"/>
                    <a:gd name="connsiteX21" fmla="*/ 406109 w 406249"/>
                    <a:gd name="connsiteY21" fmla="*/ 317082 h 459422"/>
                    <a:gd name="connsiteX22" fmla="*/ 393231 w 406249"/>
                    <a:gd name="connsiteY22" fmla="*/ 310643 h 459422"/>
                    <a:gd name="connsiteX23" fmla="*/ 406109 w 406249"/>
                    <a:gd name="connsiteY23" fmla="*/ 207612 h 459422"/>
                    <a:gd name="connsiteX24" fmla="*/ 399670 w 406249"/>
                    <a:gd name="connsiteY24" fmla="*/ 123899 h 459422"/>
                    <a:gd name="connsiteX25" fmla="*/ 393231 w 406249"/>
                    <a:gd name="connsiteY25" fmla="*/ 59505 h 459422"/>
                    <a:gd name="connsiteX26" fmla="*/ 335276 w 406249"/>
                    <a:gd name="connsiteY26" fmla="*/ 1550 h 45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06249" h="459422">
                      <a:moveTo>
                        <a:pt x="335276" y="1550"/>
                      </a:moveTo>
                      <a:cubicBezTo>
                        <a:pt x="317031" y="-4890"/>
                        <a:pt x="295566" y="10136"/>
                        <a:pt x="283760" y="20868"/>
                      </a:cubicBezTo>
                      <a:cubicBezTo>
                        <a:pt x="271954" y="31600"/>
                        <a:pt x="268735" y="47699"/>
                        <a:pt x="264442" y="65944"/>
                      </a:cubicBezTo>
                      <a:cubicBezTo>
                        <a:pt x="260149" y="84189"/>
                        <a:pt x="258002" y="106728"/>
                        <a:pt x="258002" y="130339"/>
                      </a:cubicBezTo>
                      <a:cubicBezTo>
                        <a:pt x="258002" y="153950"/>
                        <a:pt x="262295" y="182927"/>
                        <a:pt x="264442" y="207612"/>
                      </a:cubicBezTo>
                      <a:cubicBezTo>
                        <a:pt x="266589" y="232297"/>
                        <a:pt x="267661" y="264494"/>
                        <a:pt x="270881" y="278446"/>
                      </a:cubicBezTo>
                      <a:cubicBezTo>
                        <a:pt x="274101" y="292398"/>
                        <a:pt x="283760" y="291325"/>
                        <a:pt x="283760" y="291325"/>
                      </a:cubicBezTo>
                      <a:cubicBezTo>
                        <a:pt x="285906" y="294545"/>
                        <a:pt x="292346" y="295618"/>
                        <a:pt x="283760" y="297764"/>
                      </a:cubicBezTo>
                      <a:cubicBezTo>
                        <a:pt x="275174" y="299910"/>
                        <a:pt x="232245" y="304204"/>
                        <a:pt x="232245" y="304204"/>
                      </a:cubicBezTo>
                      <a:cubicBezTo>
                        <a:pt x="215073" y="306350"/>
                        <a:pt x="201121" y="306350"/>
                        <a:pt x="180729" y="310643"/>
                      </a:cubicBezTo>
                      <a:cubicBezTo>
                        <a:pt x="160337" y="314936"/>
                        <a:pt x="128140" y="323522"/>
                        <a:pt x="109895" y="329961"/>
                      </a:cubicBezTo>
                      <a:cubicBezTo>
                        <a:pt x="91650" y="336401"/>
                        <a:pt x="84138" y="340694"/>
                        <a:pt x="71259" y="349280"/>
                      </a:cubicBezTo>
                      <a:cubicBezTo>
                        <a:pt x="58380" y="357866"/>
                        <a:pt x="44428" y="371818"/>
                        <a:pt x="32622" y="381477"/>
                      </a:cubicBezTo>
                      <a:cubicBezTo>
                        <a:pt x="20816" y="391136"/>
                        <a:pt x="3645" y="397576"/>
                        <a:pt x="425" y="407235"/>
                      </a:cubicBezTo>
                      <a:cubicBezTo>
                        <a:pt x="-2795" y="416894"/>
                        <a:pt x="13304" y="439432"/>
                        <a:pt x="13304" y="439432"/>
                      </a:cubicBezTo>
                      <a:cubicBezTo>
                        <a:pt x="15450" y="448018"/>
                        <a:pt x="13304" y="458750"/>
                        <a:pt x="13304" y="458750"/>
                      </a:cubicBezTo>
                      <a:cubicBezTo>
                        <a:pt x="17597" y="460897"/>
                        <a:pt x="20817" y="457677"/>
                        <a:pt x="39062" y="452311"/>
                      </a:cubicBezTo>
                      <a:cubicBezTo>
                        <a:pt x="57307" y="446945"/>
                        <a:pt x="91650" y="434066"/>
                        <a:pt x="122774" y="426553"/>
                      </a:cubicBezTo>
                      <a:cubicBezTo>
                        <a:pt x="153898" y="419040"/>
                        <a:pt x="225805" y="407235"/>
                        <a:pt x="225805" y="407235"/>
                      </a:cubicBezTo>
                      <a:cubicBezTo>
                        <a:pt x="260149" y="400796"/>
                        <a:pt x="302005" y="394356"/>
                        <a:pt x="328836" y="387916"/>
                      </a:cubicBezTo>
                      <a:cubicBezTo>
                        <a:pt x="355667" y="381477"/>
                        <a:pt x="373912" y="380404"/>
                        <a:pt x="386791" y="368598"/>
                      </a:cubicBezTo>
                      <a:cubicBezTo>
                        <a:pt x="399670" y="356792"/>
                        <a:pt x="405036" y="326741"/>
                        <a:pt x="406109" y="317082"/>
                      </a:cubicBezTo>
                      <a:cubicBezTo>
                        <a:pt x="407182" y="307423"/>
                        <a:pt x="393231" y="328888"/>
                        <a:pt x="393231" y="310643"/>
                      </a:cubicBezTo>
                      <a:cubicBezTo>
                        <a:pt x="393231" y="292398"/>
                        <a:pt x="405036" y="238736"/>
                        <a:pt x="406109" y="207612"/>
                      </a:cubicBezTo>
                      <a:cubicBezTo>
                        <a:pt x="407182" y="176488"/>
                        <a:pt x="401816" y="148584"/>
                        <a:pt x="399670" y="123899"/>
                      </a:cubicBezTo>
                      <a:cubicBezTo>
                        <a:pt x="397524" y="99214"/>
                        <a:pt x="396451" y="78823"/>
                        <a:pt x="393231" y="59505"/>
                      </a:cubicBezTo>
                      <a:cubicBezTo>
                        <a:pt x="390011" y="40187"/>
                        <a:pt x="353521" y="7990"/>
                        <a:pt x="335276" y="155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421" name="Group 420"/>
              <p:cNvGrpSpPr/>
              <p:nvPr/>
            </p:nvGrpSpPr>
            <p:grpSpPr>
              <a:xfrm rot="18098287" flipH="1">
                <a:off x="4228744" y="1805793"/>
                <a:ext cx="850188" cy="966081"/>
                <a:chOff x="0" y="0"/>
                <a:chExt cx="1107583" cy="1281448"/>
              </a:xfrm>
            </p:grpSpPr>
            <p:sp>
              <p:nvSpPr>
                <p:cNvPr id="423" name="Freeform 422"/>
                <p:cNvSpPr/>
                <p:nvPr/>
              </p:nvSpPr>
              <p:spPr>
                <a:xfrm>
                  <a:off x="0" y="0"/>
                  <a:ext cx="1107583" cy="1281448"/>
                </a:xfrm>
                <a:custGeom>
                  <a:avLst/>
                  <a:gdLst>
                    <a:gd name="connsiteX0" fmla="*/ 219149 w 414973"/>
                    <a:gd name="connsiteY0" fmla="*/ 805 h 466054"/>
                    <a:gd name="connsiteX1" fmla="*/ 154754 w 414973"/>
                    <a:gd name="connsiteY1" fmla="*/ 20124 h 466054"/>
                    <a:gd name="connsiteX2" fmla="*/ 116118 w 414973"/>
                    <a:gd name="connsiteY2" fmla="*/ 33002 h 466054"/>
                    <a:gd name="connsiteX3" fmla="*/ 77481 w 414973"/>
                    <a:gd name="connsiteY3" fmla="*/ 97397 h 466054"/>
                    <a:gd name="connsiteX4" fmla="*/ 64602 w 414973"/>
                    <a:gd name="connsiteY4" fmla="*/ 103836 h 466054"/>
                    <a:gd name="connsiteX5" fmla="*/ 38844 w 414973"/>
                    <a:gd name="connsiteY5" fmla="*/ 136033 h 466054"/>
                    <a:gd name="connsiteX6" fmla="*/ 38844 w 414973"/>
                    <a:gd name="connsiteY6" fmla="*/ 181109 h 466054"/>
                    <a:gd name="connsiteX7" fmla="*/ 19526 w 414973"/>
                    <a:gd name="connsiteY7" fmla="*/ 193988 h 466054"/>
                    <a:gd name="connsiteX8" fmla="*/ 208 w 414973"/>
                    <a:gd name="connsiteY8" fmla="*/ 239064 h 466054"/>
                    <a:gd name="connsiteX9" fmla="*/ 32405 w 414973"/>
                    <a:gd name="connsiteY9" fmla="*/ 264822 h 466054"/>
                    <a:gd name="connsiteX10" fmla="*/ 58163 w 414973"/>
                    <a:gd name="connsiteY10" fmla="*/ 316338 h 466054"/>
                    <a:gd name="connsiteX11" fmla="*/ 116118 w 414973"/>
                    <a:gd name="connsiteY11" fmla="*/ 387171 h 466054"/>
                    <a:gd name="connsiteX12" fmla="*/ 154754 w 414973"/>
                    <a:gd name="connsiteY12" fmla="*/ 419369 h 466054"/>
                    <a:gd name="connsiteX13" fmla="*/ 167633 w 414973"/>
                    <a:gd name="connsiteY13" fmla="*/ 451566 h 466054"/>
                    <a:gd name="connsiteX14" fmla="*/ 199830 w 414973"/>
                    <a:gd name="connsiteY14" fmla="*/ 464445 h 466054"/>
                    <a:gd name="connsiteX15" fmla="*/ 219149 w 414973"/>
                    <a:gd name="connsiteY15" fmla="*/ 464445 h 466054"/>
                    <a:gd name="connsiteX16" fmla="*/ 277103 w 414973"/>
                    <a:gd name="connsiteY16" fmla="*/ 451566 h 466054"/>
                    <a:gd name="connsiteX17" fmla="*/ 283543 w 414973"/>
                    <a:gd name="connsiteY17" fmla="*/ 406490 h 466054"/>
                    <a:gd name="connsiteX18" fmla="*/ 309301 w 414973"/>
                    <a:gd name="connsiteY18" fmla="*/ 374293 h 466054"/>
                    <a:gd name="connsiteX19" fmla="*/ 373695 w 414973"/>
                    <a:gd name="connsiteY19" fmla="*/ 297019 h 466054"/>
                    <a:gd name="connsiteX20" fmla="*/ 380134 w 414973"/>
                    <a:gd name="connsiteY20" fmla="*/ 264822 h 466054"/>
                    <a:gd name="connsiteX21" fmla="*/ 405892 w 414973"/>
                    <a:gd name="connsiteY21" fmla="*/ 226186 h 466054"/>
                    <a:gd name="connsiteX22" fmla="*/ 412332 w 414973"/>
                    <a:gd name="connsiteY22" fmla="*/ 213307 h 466054"/>
                    <a:gd name="connsiteX23" fmla="*/ 412332 w 414973"/>
                    <a:gd name="connsiteY23" fmla="*/ 193988 h 466054"/>
                    <a:gd name="connsiteX24" fmla="*/ 380134 w 414973"/>
                    <a:gd name="connsiteY24" fmla="*/ 136033 h 466054"/>
                    <a:gd name="connsiteX25" fmla="*/ 335058 w 414973"/>
                    <a:gd name="connsiteY25" fmla="*/ 71639 h 466054"/>
                    <a:gd name="connsiteX26" fmla="*/ 309301 w 414973"/>
                    <a:gd name="connsiteY26" fmla="*/ 39442 h 466054"/>
                    <a:gd name="connsiteX27" fmla="*/ 277103 w 414973"/>
                    <a:gd name="connsiteY27" fmla="*/ 7245 h 466054"/>
                    <a:gd name="connsiteX28" fmla="*/ 219149 w 414973"/>
                    <a:gd name="connsiteY28" fmla="*/ 805 h 466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414973" h="466054">
                      <a:moveTo>
                        <a:pt x="219149" y="805"/>
                      </a:moveTo>
                      <a:cubicBezTo>
                        <a:pt x="198757" y="2952"/>
                        <a:pt x="171926" y="14758"/>
                        <a:pt x="154754" y="20124"/>
                      </a:cubicBezTo>
                      <a:cubicBezTo>
                        <a:pt x="137582" y="25490"/>
                        <a:pt x="128997" y="20123"/>
                        <a:pt x="116118" y="33002"/>
                      </a:cubicBezTo>
                      <a:cubicBezTo>
                        <a:pt x="103239" y="45881"/>
                        <a:pt x="77481" y="97397"/>
                        <a:pt x="77481" y="97397"/>
                      </a:cubicBezTo>
                      <a:cubicBezTo>
                        <a:pt x="68895" y="109203"/>
                        <a:pt x="64602" y="103836"/>
                        <a:pt x="64602" y="103836"/>
                      </a:cubicBezTo>
                      <a:cubicBezTo>
                        <a:pt x="58163" y="110275"/>
                        <a:pt x="43137" y="123154"/>
                        <a:pt x="38844" y="136033"/>
                      </a:cubicBezTo>
                      <a:cubicBezTo>
                        <a:pt x="34551" y="148912"/>
                        <a:pt x="38844" y="181109"/>
                        <a:pt x="38844" y="181109"/>
                      </a:cubicBezTo>
                      <a:cubicBezTo>
                        <a:pt x="35624" y="190768"/>
                        <a:pt x="25965" y="184329"/>
                        <a:pt x="19526" y="193988"/>
                      </a:cubicBezTo>
                      <a:cubicBezTo>
                        <a:pt x="13087" y="203647"/>
                        <a:pt x="-1939" y="227258"/>
                        <a:pt x="208" y="239064"/>
                      </a:cubicBezTo>
                      <a:cubicBezTo>
                        <a:pt x="2355" y="250870"/>
                        <a:pt x="22746" y="251943"/>
                        <a:pt x="32405" y="264822"/>
                      </a:cubicBezTo>
                      <a:cubicBezTo>
                        <a:pt x="42064" y="277701"/>
                        <a:pt x="44211" y="295947"/>
                        <a:pt x="58163" y="316338"/>
                      </a:cubicBezTo>
                      <a:cubicBezTo>
                        <a:pt x="72115" y="336730"/>
                        <a:pt x="100020" y="369999"/>
                        <a:pt x="116118" y="387171"/>
                      </a:cubicBezTo>
                      <a:cubicBezTo>
                        <a:pt x="132216" y="404343"/>
                        <a:pt x="146168" y="408637"/>
                        <a:pt x="154754" y="419369"/>
                      </a:cubicBezTo>
                      <a:cubicBezTo>
                        <a:pt x="163340" y="430101"/>
                        <a:pt x="167633" y="451566"/>
                        <a:pt x="167633" y="451566"/>
                      </a:cubicBezTo>
                      <a:cubicBezTo>
                        <a:pt x="175146" y="459079"/>
                        <a:pt x="191244" y="462299"/>
                        <a:pt x="199830" y="464445"/>
                      </a:cubicBezTo>
                      <a:cubicBezTo>
                        <a:pt x="208416" y="466591"/>
                        <a:pt x="206270" y="466591"/>
                        <a:pt x="219149" y="464445"/>
                      </a:cubicBezTo>
                      <a:cubicBezTo>
                        <a:pt x="232028" y="462299"/>
                        <a:pt x="266371" y="461225"/>
                        <a:pt x="277103" y="451566"/>
                      </a:cubicBezTo>
                      <a:cubicBezTo>
                        <a:pt x="287835" y="441907"/>
                        <a:pt x="278177" y="419369"/>
                        <a:pt x="283543" y="406490"/>
                      </a:cubicBezTo>
                      <a:cubicBezTo>
                        <a:pt x="288909" y="393611"/>
                        <a:pt x="294276" y="392538"/>
                        <a:pt x="309301" y="374293"/>
                      </a:cubicBezTo>
                      <a:cubicBezTo>
                        <a:pt x="324326" y="356048"/>
                        <a:pt x="361890" y="315264"/>
                        <a:pt x="373695" y="297019"/>
                      </a:cubicBezTo>
                      <a:cubicBezTo>
                        <a:pt x="385500" y="278774"/>
                        <a:pt x="380134" y="264822"/>
                        <a:pt x="380134" y="264822"/>
                      </a:cubicBezTo>
                      <a:cubicBezTo>
                        <a:pt x="385500" y="253017"/>
                        <a:pt x="400526" y="234772"/>
                        <a:pt x="405892" y="226186"/>
                      </a:cubicBezTo>
                      <a:cubicBezTo>
                        <a:pt x="411258" y="217600"/>
                        <a:pt x="412332" y="213307"/>
                        <a:pt x="412332" y="213307"/>
                      </a:cubicBezTo>
                      <a:cubicBezTo>
                        <a:pt x="413405" y="207941"/>
                        <a:pt x="417698" y="206867"/>
                        <a:pt x="412332" y="193988"/>
                      </a:cubicBezTo>
                      <a:cubicBezTo>
                        <a:pt x="406966" y="181109"/>
                        <a:pt x="393013" y="156425"/>
                        <a:pt x="380134" y="136033"/>
                      </a:cubicBezTo>
                      <a:cubicBezTo>
                        <a:pt x="367255" y="115642"/>
                        <a:pt x="346863" y="87737"/>
                        <a:pt x="335058" y="71639"/>
                      </a:cubicBezTo>
                      <a:cubicBezTo>
                        <a:pt x="323253" y="55541"/>
                        <a:pt x="318960" y="50174"/>
                        <a:pt x="309301" y="39442"/>
                      </a:cubicBezTo>
                      <a:cubicBezTo>
                        <a:pt x="299642" y="28710"/>
                        <a:pt x="298568" y="13684"/>
                        <a:pt x="277103" y="7245"/>
                      </a:cubicBezTo>
                      <a:cubicBezTo>
                        <a:pt x="255638" y="806"/>
                        <a:pt x="239541" y="-1342"/>
                        <a:pt x="219149" y="805"/>
                      </a:cubicBezTo>
                      <a:close/>
                    </a:path>
                  </a:pathLst>
                </a:custGeom>
                <a:solidFill>
                  <a:srgbClr val="E2C4A6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grpSp>
              <p:nvGrpSpPr>
                <p:cNvPr id="424" name="Group 423"/>
                <p:cNvGrpSpPr/>
                <p:nvPr/>
              </p:nvGrpSpPr>
              <p:grpSpPr>
                <a:xfrm>
                  <a:off x="309093" y="212501"/>
                  <a:ext cx="173990" cy="320040"/>
                  <a:chOff x="0" y="0"/>
                  <a:chExt cx="265430" cy="466725"/>
                </a:xfrm>
              </p:grpSpPr>
              <p:sp>
                <p:nvSpPr>
                  <p:cNvPr id="434" name="Oval 433"/>
                  <p:cNvSpPr/>
                  <p:nvPr/>
                </p:nvSpPr>
                <p:spPr>
                  <a:xfrm rot="990106">
                    <a:off x="0" y="0"/>
                    <a:ext cx="265430" cy="466725"/>
                  </a:xfrm>
                  <a:prstGeom prst="ellipse">
                    <a:avLst/>
                  </a:prstGeom>
                  <a:solidFill>
                    <a:srgbClr val="A5A5A5">
                      <a:lumMod val="20000"/>
                      <a:lumOff val="80000"/>
                    </a:srgbClr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35" name="Oval 434"/>
                  <p:cNvSpPr/>
                  <p:nvPr/>
                </p:nvSpPr>
                <p:spPr>
                  <a:xfrm rot="772979">
                    <a:off x="0" y="173864"/>
                    <a:ext cx="213995" cy="283210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36" name="Oval 435"/>
                  <p:cNvSpPr/>
                  <p:nvPr/>
                </p:nvSpPr>
                <p:spPr>
                  <a:xfrm rot="997361">
                    <a:off x="6439" y="180304"/>
                    <a:ext cx="105410" cy="241935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425" name="Group 424"/>
                <p:cNvGrpSpPr/>
                <p:nvPr/>
              </p:nvGrpSpPr>
              <p:grpSpPr>
                <a:xfrm>
                  <a:off x="566670" y="212501"/>
                  <a:ext cx="197485" cy="320675"/>
                  <a:chOff x="0" y="0"/>
                  <a:chExt cx="265430" cy="466725"/>
                </a:xfrm>
              </p:grpSpPr>
              <p:sp>
                <p:nvSpPr>
                  <p:cNvPr id="431" name="Oval 430"/>
                  <p:cNvSpPr/>
                  <p:nvPr/>
                </p:nvSpPr>
                <p:spPr>
                  <a:xfrm rot="990106">
                    <a:off x="0" y="0"/>
                    <a:ext cx="265430" cy="466725"/>
                  </a:xfrm>
                  <a:prstGeom prst="ellipse">
                    <a:avLst/>
                  </a:prstGeom>
                  <a:solidFill>
                    <a:srgbClr val="A5A5A5">
                      <a:lumMod val="20000"/>
                      <a:lumOff val="80000"/>
                    </a:srgbClr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32" name="Oval 431"/>
                  <p:cNvSpPr/>
                  <p:nvPr/>
                </p:nvSpPr>
                <p:spPr>
                  <a:xfrm rot="772979">
                    <a:off x="0" y="173864"/>
                    <a:ext cx="213995" cy="283210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33" name="Oval 432"/>
                  <p:cNvSpPr/>
                  <p:nvPr/>
                </p:nvSpPr>
                <p:spPr>
                  <a:xfrm rot="997361">
                    <a:off x="6439" y="180304"/>
                    <a:ext cx="105410" cy="241935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426" name="Freeform 425"/>
                <p:cNvSpPr/>
                <p:nvPr/>
              </p:nvSpPr>
              <p:spPr>
                <a:xfrm>
                  <a:off x="328411" y="135228"/>
                  <a:ext cx="196215" cy="45085"/>
                </a:xfrm>
                <a:custGeom>
                  <a:avLst/>
                  <a:gdLst>
                    <a:gd name="connsiteX0" fmla="*/ 634 w 206696"/>
                    <a:gd name="connsiteY0" fmla="*/ 65686 h 91484"/>
                    <a:gd name="connsiteX1" fmla="*/ 39270 w 206696"/>
                    <a:gd name="connsiteY1" fmla="*/ 20610 h 91484"/>
                    <a:gd name="connsiteX2" fmla="*/ 84347 w 206696"/>
                    <a:gd name="connsiteY2" fmla="*/ 7731 h 91484"/>
                    <a:gd name="connsiteX3" fmla="*/ 168059 w 206696"/>
                    <a:gd name="connsiteY3" fmla="*/ 1292 h 91484"/>
                    <a:gd name="connsiteX4" fmla="*/ 187377 w 206696"/>
                    <a:gd name="connsiteY4" fmla="*/ 33489 h 91484"/>
                    <a:gd name="connsiteX5" fmla="*/ 193817 w 206696"/>
                    <a:gd name="connsiteY5" fmla="*/ 65686 h 91484"/>
                    <a:gd name="connsiteX6" fmla="*/ 206696 w 206696"/>
                    <a:gd name="connsiteY6" fmla="*/ 91444 h 91484"/>
                    <a:gd name="connsiteX7" fmla="*/ 180938 w 206696"/>
                    <a:gd name="connsiteY7" fmla="*/ 72126 h 91484"/>
                    <a:gd name="connsiteX8" fmla="*/ 155180 w 206696"/>
                    <a:gd name="connsiteY8" fmla="*/ 33489 h 91484"/>
                    <a:gd name="connsiteX9" fmla="*/ 155180 w 206696"/>
                    <a:gd name="connsiteY9" fmla="*/ 27050 h 91484"/>
                    <a:gd name="connsiteX10" fmla="*/ 129423 w 206696"/>
                    <a:gd name="connsiteY10" fmla="*/ 27050 h 91484"/>
                    <a:gd name="connsiteX11" fmla="*/ 90786 w 206696"/>
                    <a:gd name="connsiteY11" fmla="*/ 39929 h 91484"/>
                    <a:gd name="connsiteX12" fmla="*/ 71468 w 206696"/>
                    <a:gd name="connsiteY12" fmla="*/ 46368 h 91484"/>
                    <a:gd name="connsiteX13" fmla="*/ 634 w 206696"/>
                    <a:gd name="connsiteY13" fmla="*/ 65686 h 91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6696" h="91484">
                      <a:moveTo>
                        <a:pt x="634" y="65686"/>
                      </a:moveTo>
                      <a:cubicBezTo>
                        <a:pt x="-4732" y="61393"/>
                        <a:pt x="25318" y="30269"/>
                        <a:pt x="39270" y="20610"/>
                      </a:cubicBezTo>
                      <a:cubicBezTo>
                        <a:pt x="53222" y="10951"/>
                        <a:pt x="62882" y="10951"/>
                        <a:pt x="84347" y="7731"/>
                      </a:cubicBezTo>
                      <a:cubicBezTo>
                        <a:pt x="105812" y="4511"/>
                        <a:pt x="150887" y="-3001"/>
                        <a:pt x="168059" y="1292"/>
                      </a:cubicBezTo>
                      <a:cubicBezTo>
                        <a:pt x="185231" y="5585"/>
                        <a:pt x="183084" y="22757"/>
                        <a:pt x="187377" y="33489"/>
                      </a:cubicBezTo>
                      <a:cubicBezTo>
                        <a:pt x="191670" y="44221"/>
                        <a:pt x="190597" y="56027"/>
                        <a:pt x="193817" y="65686"/>
                      </a:cubicBezTo>
                      <a:cubicBezTo>
                        <a:pt x="197037" y="75345"/>
                        <a:pt x="206696" y="91444"/>
                        <a:pt x="206696" y="91444"/>
                      </a:cubicBezTo>
                      <a:cubicBezTo>
                        <a:pt x="204550" y="92517"/>
                        <a:pt x="180938" y="72126"/>
                        <a:pt x="180938" y="72126"/>
                      </a:cubicBezTo>
                      <a:cubicBezTo>
                        <a:pt x="172352" y="62467"/>
                        <a:pt x="155180" y="33489"/>
                        <a:pt x="155180" y="33489"/>
                      </a:cubicBezTo>
                      <a:cubicBezTo>
                        <a:pt x="150887" y="25976"/>
                        <a:pt x="155180" y="27050"/>
                        <a:pt x="155180" y="27050"/>
                      </a:cubicBezTo>
                      <a:cubicBezTo>
                        <a:pt x="150887" y="25977"/>
                        <a:pt x="140155" y="24904"/>
                        <a:pt x="129423" y="27050"/>
                      </a:cubicBezTo>
                      <a:cubicBezTo>
                        <a:pt x="118691" y="29196"/>
                        <a:pt x="90786" y="39929"/>
                        <a:pt x="90786" y="39929"/>
                      </a:cubicBezTo>
                      <a:lnTo>
                        <a:pt x="71468" y="46368"/>
                      </a:lnTo>
                      <a:cubicBezTo>
                        <a:pt x="55369" y="53881"/>
                        <a:pt x="6000" y="69979"/>
                        <a:pt x="634" y="65686"/>
                      </a:cubicBezTo>
                      <a:close/>
                    </a:path>
                  </a:pathLst>
                </a:custGeom>
                <a:solidFill>
                  <a:srgbClr val="672F09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427" name="Freeform 426"/>
                <p:cNvSpPr/>
                <p:nvPr/>
              </p:nvSpPr>
              <p:spPr>
                <a:xfrm flipH="1">
                  <a:off x="605307" y="135228"/>
                  <a:ext cx="196542" cy="45719"/>
                </a:xfrm>
                <a:custGeom>
                  <a:avLst/>
                  <a:gdLst>
                    <a:gd name="connsiteX0" fmla="*/ 634 w 206696"/>
                    <a:gd name="connsiteY0" fmla="*/ 65686 h 91484"/>
                    <a:gd name="connsiteX1" fmla="*/ 39270 w 206696"/>
                    <a:gd name="connsiteY1" fmla="*/ 20610 h 91484"/>
                    <a:gd name="connsiteX2" fmla="*/ 84347 w 206696"/>
                    <a:gd name="connsiteY2" fmla="*/ 7731 h 91484"/>
                    <a:gd name="connsiteX3" fmla="*/ 168059 w 206696"/>
                    <a:gd name="connsiteY3" fmla="*/ 1292 h 91484"/>
                    <a:gd name="connsiteX4" fmla="*/ 187377 w 206696"/>
                    <a:gd name="connsiteY4" fmla="*/ 33489 h 91484"/>
                    <a:gd name="connsiteX5" fmla="*/ 193817 w 206696"/>
                    <a:gd name="connsiteY5" fmla="*/ 65686 h 91484"/>
                    <a:gd name="connsiteX6" fmla="*/ 206696 w 206696"/>
                    <a:gd name="connsiteY6" fmla="*/ 91444 h 91484"/>
                    <a:gd name="connsiteX7" fmla="*/ 180938 w 206696"/>
                    <a:gd name="connsiteY7" fmla="*/ 72126 h 91484"/>
                    <a:gd name="connsiteX8" fmla="*/ 155180 w 206696"/>
                    <a:gd name="connsiteY8" fmla="*/ 33489 h 91484"/>
                    <a:gd name="connsiteX9" fmla="*/ 155180 w 206696"/>
                    <a:gd name="connsiteY9" fmla="*/ 27050 h 91484"/>
                    <a:gd name="connsiteX10" fmla="*/ 129423 w 206696"/>
                    <a:gd name="connsiteY10" fmla="*/ 27050 h 91484"/>
                    <a:gd name="connsiteX11" fmla="*/ 90786 w 206696"/>
                    <a:gd name="connsiteY11" fmla="*/ 39929 h 91484"/>
                    <a:gd name="connsiteX12" fmla="*/ 71468 w 206696"/>
                    <a:gd name="connsiteY12" fmla="*/ 46368 h 91484"/>
                    <a:gd name="connsiteX13" fmla="*/ 634 w 206696"/>
                    <a:gd name="connsiteY13" fmla="*/ 65686 h 91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6696" h="91484">
                      <a:moveTo>
                        <a:pt x="634" y="65686"/>
                      </a:moveTo>
                      <a:cubicBezTo>
                        <a:pt x="-4732" y="61393"/>
                        <a:pt x="25318" y="30269"/>
                        <a:pt x="39270" y="20610"/>
                      </a:cubicBezTo>
                      <a:cubicBezTo>
                        <a:pt x="53222" y="10951"/>
                        <a:pt x="62882" y="10951"/>
                        <a:pt x="84347" y="7731"/>
                      </a:cubicBezTo>
                      <a:cubicBezTo>
                        <a:pt x="105812" y="4511"/>
                        <a:pt x="150887" y="-3001"/>
                        <a:pt x="168059" y="1292"/>
                      </a:cubicBezTo>
                      <a:cubicBezTo>
                        <a:pt x="185231" y="5585"/>
                        <a:pt x="183084" y="22757"/>
                        <a:pt x="187377" y="33489"/>
                      </a:cubicBezTo>
                      <a:cubicBezTo>
                        <a:pt x="191670" y="44221"/>
                        <a:pt x="190597" y="56027"/>
                        <a:pt x="193817" y="65686"/>
                      </a:cubicBezTo>
                      <a:cubicBezTo>
                        <a:pt x="197037" y="75345"/>
                        <a:pt x="206696" y="91444"/>
                        <a:pt x="206696" y="91444"/>
                      </a:cubicBezTo>
                      <a:cubicBezTo>
                        <a:pt x="204550" y="92517"/>
                        <a:pt x="180938" y="72126"/>
                        <a:pt x="180938" y="72126"/>
                      </a:cubicBezTo>
                      <a:cubicBezTo>
                        <a:pt x="172352" y="62467"/>
                        <a:pt x="155180" y="33489"/>
                        <a:pt x="155180" y="33489"/>
                      </a:cubicBezTo>
                      <a:cubicBezTo>
                        <a:pt x="150887" y="25976"/>
                        <a:pt x="155180" y="27050"/>
                        <a:pt x="155180" y="27050"/>
                      </a:cubicBezTo>
                      <a:cubicBezTo>
                        <a:pt x="150887" y="25977"/>
                        <a:pt x="140155" y="24904"/>
                        <a:pt x="129423" y="27050"/>
                      </a:cubicBezTo>
                      <a:cubicBezTo>
                        <a:pt x="118691" y="29196"/>
                        <a:pt x="90786" y="39929"/>
                        <a:pt x="90786" y="39929"/>
                      </a:cubicBezTo>
                      <a:lnTo>
                        <a:pt x="71468" y="46368"/>
                      </a:lnTo>
                      <a:cubicBezTo>
                        <a:pt x="55369" y="53881"/>
                        <a:pt x="6000" y="69979"/>
                        <a:pt x="634" y="65686"/>
                      </a:cubicBezTo>
                      <a:close/>
                    </a:path>
                  </a:pathLst>
                </a:custGeom>
                <a:solidFill>
                  <a:srgbClr val="672F09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428" name="Freeform 427"/>
                <p:cNvSpPr/>
                <p:nvPr/>
              </p:nvSpPr>
              <p:spPr>
                <a:xfrm>
                  <a:off x="328411" y="283334"/>
                  <a:ext cx="274081" cy="585989"/>
                </a:xfrm>
                <a:custGeom>
                  <a:avLst/>
                  <a:gdLst>
                    <a:gd name="connsiteX0" fmla="*/ 157947 w 274081"/>
                    <a:gd name="connsiteY0" fmla="*/ 0 h 585989"/>
                    <a:gd name="connsiteX1" fmla="*/ 164386 w 274081"/>
                    <a:gd name="connsiteY1" fmla="*/ 83713 h 585989"/>
                    <a:gd name="connsiteX2" fmla="*/ 151507 w 274081"/>
                    <a:gd name="connsiteY2" fmla="*/ 167425 h 585989"/>
                    <a:gd name="connsiteX3" fmla="*/ 119310 w 274081"/>
                    <a:gd name="connsiteY3" fmla="*/ 218941 h 585989"/>
                    <a:gd name="connsiteX4" fmla="*/ 80674 w 274081"/>
                    <a:gd name="connsiteY4" fmla="*/ 244699 h 585989"/>
                    <a:gd name="connsiteX5" fmla="*/ 42037 w 274081"/>
                    <a:gd name="connsiteY5" fmla="*/ 276896 h 585989"/>
                    <a:gd name="connsiteX6" fmla="*/ 3400 w 274081"/>
                    <a:gd name="connsiteY6" fmla="*/ 309093 h 585989"/>
                    <a:gd name="connsiteX7" fmla="*/ 3400 w 274081"/>
                    <a:gd name="connsiteY7" fmla="*/ 373487 h 585989"/>
                    <a:gd name="connsiteX8" fmla="*/ 16279 w 274081"/>
                    <a:gd name="connsiteY8" fmla="*/ 392806 h 585989"/>
                    <a:gd name="connsiteX9" fmla="*/ 48476 w 274081"/>
                    <a:gd name="connsiteY9" fmla="*/ 386366 h 585989"/>
                    <a:gd name="connsiteX10" fmla="*/ 119310 w 274081"/>
                    <a:gd name="connsiteY10" fmla="*/ 379927 h 585989"/>
                    <a:gd name="connsiteX11" fmla="*/ 164386 w 274081"/>
                    <a:gd name="connsiteY11" fmla="*/ 392806 h 585989"/>
                    <a:gd name="connsiteX12" fmla="*/ 170826 w 274081"/>
                    <a:gd name="connsiteY12" fmla="*/ 431442 h 585989"/>
                    <a:gd name="connsiteX13" fmla="*/ 164386 w 274081"/>
                    <a:gd name="connsiteY13" fmla="*/ 476518 h 585989"/>
                    <a:gd name="connsiteX14" fmla="*/ 151507 w 274081"/>
                    <a:gd name="connsiteY14" fmla="*/ 502276 h 585989"/>
                    <a:gd name="connsiteX15" fmla="*/ 106431 w 274081"/>
                    <a:gd name="connsiteY15" fmla="*/ 508716 h 585989"/>
                    <a:gd name="connsiteX16" fmla="*/ 54916 w 274081"/>
                    <a:gd name="connsiteY16" fmla="*/ 515155 h 585989"/>
                    <a:gd name="connsiteX17" fmla="*/ 61355 w 274081"/>
                    <a:gd name="connsiteY17" fmla="*/ 515155 h 585989"/>
                    <a:gd name="connsiteX18" fmla="*/ 42037 w 274081"/>
                    <a:gd name="connsiteY18" fmla="*/ 540913 h 585989"/>
                    <a:gd name="connsiteX19" fmla="*/ 54916 w 274081"/>
                    <a:gd name="connsiteY19" fmla="*/ 553792 h 585989"/>
                    <a:gd name="connsiteX20" fmla="*/ 74234 w 274081"/>
                    <a:gd name="connsiteY20" fmla="*/ 553792 h 585989"/>
                    <a:gd name="connsiteX21" fmla="*/ 106431 w 274081"/>
                    <a:gd name="connsiteY21" fmla="*/ 566671 h 585989"/>
                    <a:gd name="connsiteX22" fmla="*/ 170826 w 274081"/>
                    <a:gd name="connsiteY22" fmla="*/ 585989 h 585989"/>
                    <a:gd name="connsiteX23" fmla="*/ 209462 w 274081"/>
                    <a:gd name="connsiteY23" fmla="*/ 547352 h 585989"/>
                    <a:gd name="connsiteX24" fmla="*/ 273857 w 274081"/>
                    <a:gd name="connsiteY24" fmla="*/ 521594 h 585989"/>
                    <a:gd name="connsiteX25" fmla="*/ 228781 w 274081"/>
                    <a:gd name="connsiteY25" fmla="*/ 508716 h 585989"/>
                    <a:gd name="connsiteX26" fmla="*/ 177265 w 274081"/>
                    <a:gd name="connsiteY26" fmla="*/ 528034 h 585989"/>
                    <a:gd name="connsiteX27" fmla="*/ 164386 w 274081"/>
                    <a:gd name="connsiteY27" fmla="*/ 515155 h 585989"/>
                    <a:gd name="connsiteX28" fmla="*/ 151507 w 274081"/>
                    <a:gd name="connsiteY28" fmla="*/ 489397 h 585989"/>
                    <a:gd name="connsiteX29" fmla="*/ 106431 w 274081"/>
                    <a:gd name="connsiteY29" fmla="*/ 521594 h 585989"/>
                    <a:gd name="connsiteX30" fmla="*/ 80674 w 274081"/>
                    <a:gd name="connsiteY30" fmla="*/ 528034 h 585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74081" h="585989">
                      <a:moveTo>
                        <a:pt x="157947" y="0"/>
                      </a:moveTo>
                      <a:cubicBezTo>
                        <a:pt x="161703" y="27904"/>
                        <a:pt x="165459" y="55809"/>
                        <a:pt x="164386" y="83713"/>
                      </a:cubicBezTo>
                      <a:cubicBezTo>
                        <a:pt x="163313" y="111617"/>
                        <a:pt x="159020" y="144887"/>
                        <a:pt x="151507" y="167425"/>
                      </a:cubicBezTo>
                      <a:cubicBezTo>
                        <a:pt x="143994" y="189963"/>
                        <a:pt x="131116" y="206062"/>
                        <a:pt x="119310" y="218941"/>
                      </a:cubicBezTo>
                      <a:cubicBezTo>
                        <a:pt x="107504" y="231820"/>
                        <a:pt x="93553" y="235040"/>
                        <a:pt x="80674" y="244699"/>
                      </a:cubicBezTo>
                      <a:cubicBezTo>
                        <a:pt x="67795" y="254358"/>
                        <a:pt x="42037" y="276896"/>
                        <a:pt x="42037" y="276896"/>
                      </a:cubicBezTo>
                      <a:cubicBezTo>
                        <a:pt x="29158" y="287628"/>
                        <a:pt x="9839" y="292995"/>
                        <a:pt x="3400" y="309093"/>
                      </a:cubicBezTo>
                      <a:cubicBezTo>
                        <a:pt x="-3039" y="325191"/>
                        <a:pt x="1253" y="359535"/>
                        <a:pt x="3400" y="373487"/>
                      </a:cubicBezTo>
                      <a:cubicBezTo>
                        <a:pt x="5547" y="387439"/>
                        <a:pt x="8766" y="390660"/>
                        <a:pt x="16279" y="392806"/>
                      </a:cubicBezTo>
                      <a:cubicBezTo>
                        <a:pt x="23792" y="394952"/>
                        <a:pt x="31304" y="388512"/>
                        <a:pt x="48476" y="386366"/>
                      </a:cubicBezTo>
                      <a:cubicBezTo>
                        <a:pt x="65648" y="384220"/>
                        <a:pt x="99992" y="378854"/>
                        <a:pt x="119310" y="379927"/>
                      </a:cubicBezTo>
                      <a:cubicBezTo>
                        <a:pt x="138628" y="381000"/>
                        <a:pt x="155800" y="384220"/>
                        <a:pt x="164386" y="392806"/>
                      </a:cubicBezTo>
                      <a:cubicBezTo>
                        <a:pt x="172972" y="401392"/>
                        <a:pt x="170826" y="417490"/>
                        <a:pt x="170826" y="431442"/>
                      </a:cubicBezTo>
                      <a:cubicBezTo>
                        <a:pt x="170826" y="445394"/>
                        <a:pt x="164386" y="476518"/>
                        <a:pt x="164386" y="476518"/>
                      </a:cubicBezTo>
                      <a:cubicBezTo>
                        <a:pt x="161166" y="488324"/>
                        <a:pt x="161166" y="496910"/>
                        <a:pt x="151507" y="502276"/>
                      </a:cubicBezTo>
                      <a:cubicBezTo>
                        <a:pt x="141848" y="507642"/>
                        <a:pt x="106431" y="508716"/>
                        <a:pt x="106431" y="508716"/>
                      </a:cubicBezTo>
                      <a:lnTo>
                        <a:pt x="54916" y="515155"/>
                      </a:lnTo>
                      <a:cubicBezTo>
                        <a:pt x="47403" y="516228"/>
                        <a:pt x="61355" y="515155"/>
                        <a:pt x="61355" y="515155"/>
                      </a:cubicBezTo>
                      <a:cubicBezTo>
                        <a:pt x="59208" y="519448"/>
                        <a:pt x="42037" y="540913"/>
                        <a:pt x="42037" y="540913"/>
                      </a:cubicBezTo>
                      <a:cubicBezTo>
                        <a:pt x="40964" y="547352"/>
                        <a:pt x="54916" y="553792"/>
                        <a:pt x="54916" y="553792"/>
                      </a:cubicBezTo>
                      <a:cubicBezTo>
                        <a:pt x="60282" y="555939"/>
                        <a:pt x="65648" y="551646"/>
                        <a:pt x="74234" y="553792"/>
                      </a:cubicBezTo>
                      <a:cubicBezTo>
                        <a:pt x="82820" y="555938"/>
                        <a:pt x="90332" y="561305"/>
                        <a:pt x="106431" y="566671"/>
                      </a:cubicBezTo>
                      <a:cubicBezTo>
                        <a:pt x="122530" y="572037"/>
                        <a:pt x="170826" y="585989"/>
                        <a:pt x="170826" y="585989"/>
                      </a:cubicBezTo>
                      <a:cubicBezTo>
                        <a:pt x="187998" y="582769"/>
                        <a:pt x="192290" y="558084"/>
                        <a:pt x="209462" y="547352"/>
                      </a:cubicBezTo>
                      <a:cubicBezTo>
                        <a:pt x="226634" y="536620"/>
                        <a:pt x="273857" y="521594"/>
                        <a:pt x="273857" y="521594"/>
                      </a:cubicBezTo>
                      <a:cubicBezTo>
                        <a:pt x="277077" y="515155"/>
                        <a:pt x="244880" y="507643"/>
                        <a:pt x="228781" y="508716"/>
                      </a:cubicBezTo>
                      <a:cubicBezTo>
                        <a:pt x="212682" y="509789"/>
                        <a:pt x="177265" y="528034"/>
                        <a:pt x="177265" y="528034"/>
                      </a:cubicBezTo>
                      <a:cubicBezTo>
                        <a:pt x="166532" y="529107"/>
                        <a:pt x="164386" y="515155"/>
                        <a:pt x="164386" y="515155"/>
                      </a:cubicBezTo>
                      <a:cubicBezTo>
                        <a:pt x="160093" y="508716"/>
                        <a:pt x="161166" y="488324"/>
                        <a:pt x="151507" y="489397"/>
                      </a:cubicBezTo>
                      <a:cubicBezTo>
                        <a:pt x="141848" y="490470"/>
                        <a:pt x="118236" y="515155"/>
                        <a:pt x="106431" y="521594"/>
                      </a:cubicBezTo>
                      <a:cubicBezTo>
                        <a:pt x="94626" y="528033"/>
                        <a:pt x="87650" y="528033"/>
                        <a:pt x="80674" y="528034"/>
                      </a:cubicBezTo>
                    </a:path>
                  </a:pathLst>
                </a:custGeom>
                <a:noFill/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429" name="Freeform 428"/>
                <p:cNvSpPr/>
                <p:nvPr/>
              </p:nvSpPr>
              <p:spPr>
                <a:xfrm>
                  <a:off x="251138" y="721217"/>
                  <a:ext cx="259080" cy="111125"/>
                </a:xfrm>
                <a:custGeom>
                  <a:avLst/>
                  <a:gdLst>
                    <a:gd name="connsiteX0" fmla="*/ 214923 w 216709"/>
                    <a:gd name="connsiteY0" fmla="*/ 51877 h 86240"/>
                    <a:gd name="connsiteX1" fmla="*/ 182725 w 216709"/>
                    <a:gd name="connsiteY1" fmla="*/ 13241 h 86240"/>
                    <a:gd name="connsiteX2" fmla="*/ 156968 w 216709"/>
                    <a:gd name="connsiteY2" fmla="*/ 362 h 86240"/>
                    <a:gd name="connsiteX3" fmla="*/ 131210 w 216709"/>
                    <a:gd name="connsiteY3" fmla="*/ 6801 h 86240"/>
                    <a:gd name="connsiteX4" fmla="*/ 99013 w 216709"/>
                    <a:gd name="connsiteY4" fmla="*/ 38998 h 86240"/>
                    <a:gd name="connsiteX5" fmla="*/ 73255 w 216709"/>
                    <a:gd name="connsiteY5" fmla="*/ 71196 h 86240"/>
                    <a:gd name="connsiteX6" fmla="*/ 21740 w 216709"/>
                    <a:gd name="connsiteY6" fmla="*/ 58317 h 86240"/>
                    <a:gd name="connsiteX7" fmla="*/ 2421 w 216709"/>
                    <a:gd name="connsiteY7" fmla="*/ 38998 h 86240"/>
                    <a:gd name="connsiteX8" fmla="*/ 73255 w 216709"/>
                    <a:gd name="connsiteY8" fmla="*/ 84074 h 86240"/>
                    <a:gd name="connsiteX9" fmla="*/ 124771 w 216709"/>
                    <a:gd name="connsiteY9" fmla="*/ 77635 h 86240"/>
                    <a:gd name="connsiteX10" fmla="*/ 214923 w 216709"/>
                    <a:gd name="connsiteY10" fmla="*/ 51877 h 86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6709" h="86240">
                      <a:moveTo>
                        <a:pt x="214923" y="51877"/>
                      </a:moveTo>
                      <a:cubicBezTo>
                        <a:pt x="224582" y="41145"/>
                        <a:pt x="192384" y="21827"/>
                        <a:pt x="182725" y="13241"/>
                      </a:cubicBezTo>
                      <a:cubicBezTo>
                        <a:pt x="173066" y="4655"/>
                        <a:pt x="165554" y="1435"/>
                        <a:pt x="156968" y="362"/>
                      </a:cubicBezTo>
                      <a:cubicBezTo>
                        <a:pt x="148382" y="-711"/>
                        <a:pt x="140869" y="362"/>
                        <a:pt x="131210" y="6801"/>
                      </a:cubicBezTo>
                      <a:cubicBezTo>
                        <a:pt x="121551" y="13240"/>
                        <a:pt x="108672" y="28266"/>
                        <a:pt x="99013" y="38998"/>
                      </a:cubicBezTo>
                      <a:cubicBezTo>
                        <a:pt x="89354" y="49730"/>
                        <a:pt x="86134" y="67976"/>
                        <a:pt x="73255" y="71196"/>
                      </a:cubicBezTo>
                      <a:lnTo>
                        <a:pt x="21740" y="58317"/>
                      </a:lnTo>
                      <a:cubicBezTo>
                        <a:pt x="9934" y="52951"/>
                        <a:pt x="-6165" y="34705"/>
                        <a:pt x="2421" y="38998"/>
                      </a:cubicBezTo>
                      <a:cubicBezTo>
                        <a:pt x="11007" y="43291"/>
                        <a:pt x="52863" y="77634"/>
                        <a:pt x="73255" y="84074"/>
                      </a:cubicBezTo>
                      <a:cubicBezTo>
                        <a:pt x="93647" y="90514"/>
                        <a:pt x="107599" y="80855"/>
                        <a:pt x="124771" y="77635"/>
                      </a:cubicBezTo>
                      <a:cubicBezTo>
                        <a:pt x="141943" y="74415"/>
                        <a:pt x="205264" y="62609"/>
                        <a:pt x="214923" y="51877"/>
                      </a:cubicBezTo>
                      <a:close/>
                    </a:path>
                  </a:pathLst>
                </a:custGeom>
                <a:solidFill>
                  <a:srgbClr val="672F09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430" name="Freeform 429"/>
                <p:cNvSpPr/>
                <p:nvPr/>
              </p:nvSpPr>
              <p:spPr>
                <a:xfrm flipH="1">
                  <a:off x="489397" y="714777"/>
                  <a:ext cx="257577" cy="111483"/>
                </a:xfrm>
                <a:custGeom>
                  <a:avLst/>
                  <a:gdLst>
                    <a:gd name="connsiteX0" fmla="*/ 214923 w 216709"/>
                    <a:gd name="connsiteY0" fmla="*/ 51877 h 86240"/>
                    <a:gd name="connsiteX1" fmla="*/ 182725 w 216709"/>
                    <a:gd name="connsiteY1" fmla="*/ 13241 h 86240"/>
                    <a:gd name="connsiteX2" fmla="*/ 156968 w 216709"/>
                    <a:gd name="connsiteY2" fmla="*/ 362 h 86240"/>
                    <a:gd name="connsiteX3" fmla="*/ 131210 w 216709"/>
                    <a:gd name="connsiteY3" fmla="*/ 6801 h 86240"/>
                    <a:gd name="connsiteX4" fmla="*/ 99013 w 216709"/>
                    <a:gd name="connsiteY4" fmla="*/ 38998 h 86240"/>
                    <a:gd name="connsiteX5" fmla="*/ 73255 w 216709"/>
                    <a:gd name="connsiteY5" fmla="*/ 71196 h 86240"/>
                    <a:gd name="connsiteX6" fmla="*/ 21740 w 216709"/>
                    <a:gd name="connsiteY6" fmla="*/ 58317 h 86240"/>
                    <a:gd name="connsiteX7" fmla="*/ 2421 w 216709"/>
                    <a:gd name="connsiteY7" fmla="*/ 38998 h 86240"/>
                    <a:gd name="connsiteX8" fmla="*/ 73255 w 216709"/>
                    <a:gd name="connsiteY8" fmla="*/ 84074 h 86240"/>
                    <a:gd name="connsiteX9" fmla="*/ 124771 w 216709"/>
                    <a:gd name="connsiteY9" fmla="*/ 77635 h 86240"/>
                    <a:gd name="connsiteX10" fmla="*/ 214923 w 216709"/>
                    <a:gd name="connsiteY10" fmla="*/ 51877 h 86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6709" h="86240">
                      <a:moveTo>
                        <a:pt x="214923" y="51877"/>
                      </a:moveTo>
                      <a:cubicBezTo>
                        <a:pt x="224582" y="41145"/>
                        <a:pt x="192384" y="21827"/>
                        <a:pt x="182725" y="13241"/>
                      </a:cubicBezTo>
                      <a:cubicBezTo>
                        <a:pt x="173066" y="4655"/>
                        <a:pt x="165554" y="1435"/>
                        <a:pt x="156968" y="362"/>
                      </a:cubicBezTo>
                      <a:cubicBezTo>
                        <a:pt x="148382" y="-711"/>
                        <a:pt x="140869" y="362"/>
                        <a:pt x="131210" y="6801"/>
                      </a:cubicBezTo>
                      <a:cubicBezTo>
                        <a:pt x="121551" y="13240"/>
                        <a:pt x="108672" y="28266"/>
                        <a:pt x="99013" y="38998"/>
                      </a:cubicBezTo>
                      <a:cubicBezTo>
                        <a:pt x="89354" y="49730"/>
                        <a:pt x="86134" y="67976"/>
                        <a:pt x="73255" y="71196"/>
                      </a:cubicBezTo>
                      <a:lnTo>
                        <a:pt x="21740" y="58317"/>
                      </a:lnTo>
                      <a:cubicBezTo>
                        <a:pt x="9934" y="52951"/>
                        <a:pt x="-6165" y="34705"/>
                        <a:pt x="2421" y="38998"/>
                      </a:cubicBezTo>
                      <a:cubicBezTo>
                        <a:pt x="11007" y="43291"/>
                        <a:pt x="52863" y="77634"/>
                        <a:pt x="73255" y="84074"/>
                      </a:cubicBezTo>
                      <a:cubicBezTo>
                        <a:pt x="93647" y="90514"/>
                        <a:pt x="107599" y="80855"/>
                        <a:pt x="124771" y="77635"/>
                      </a:cubicBezTo>
                      <a:cubicBezTo>
                        <a:pt x="141943" y="74415"/>
                        <a:pt x="205264" y="62609"/>
                        <a:pt x="214923" y="51877"/>
                      </a:cubicBezTo>
                      <a:close/>
                    </a:path>
                  </a:pathLst>
                </a:custGeom>
                <a:solidFill>
                  <a:srgbClr val="672F09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  <p:sp>
          <p:nvSpPr>
            <p:cNvPr id="541" name="Freeform 540"/>
            <p:cNvSpPr/>
            <p:nvPr/>
          </p:nvSpPr>
          <p:spPr>
            <a:xfrm rot="18098287" flipH="1">
              <a:off x="3957850" y="1868299"/>
              <a:ext cx="1067678" cy="747620"/>
            </a:xfrm>
            <a:custGeom>
              <a:avLst/>
              <a:gdLst>
                <a:gd name="connsiteX0" fmla="*/ 724132 w 1506957"/>
                <a:gd name="connsiteY0" fmla="*/ 167647 h 1145987"/>
                <a:gd name="connsiteX1" fmla="*/ 659738 w 1506957"/>
                <a:gd name="connsiteY1" fmla="*/ 161208 h 1145987"/>
                <a:gd name="connsiteX2" fmla="*/ 588904 w 1506957"/>
                <a:gd name="connsiteY2" fmla="*/ 193405 h 1145987"/>
                <a:gd name="connsiteX3" fmla="*/ 524509 w 1506957"/>
                <a:gd name="connsiteY3" fmla="*/ 238481 h 1145987"/>
                <a:gd name="connsiteX4" fmla="*/ 479433 w 1506957"/>
                <a:gd name="connsiteY4" fmla="*/ 277118 h 1145987"/>
                <a:gd name="connsiteX5" fmla="*/ 427918 w 1506957"/>
                <a:gd name="connsiteY5" fmla="*/ 315754 h 1145987"/>
                <a:gd name="connsiteX6" fmla="*/ 402160 w 1506957"/>
                <a:gd name="connsiteY6" fmla="*/ 393028 h 1145987"/>
                <a:gd name="connsiteX7" fmla="*/ 382842 w 1506957"/>
                <a:gd name="connsiteY7" fmla="*/ 463861 h 1145987"/>
                <a:gd name="connsiteX8" fmla="*/ 312008 w 1506957"/>
                <a:gd name="connsiteY8" fmla="*/ 476740 h 1145987"/>
                <a:gd name="connsiteX9" fmla="*/ 324887 w 1506957"/>
                <a:gd name="connsiteY9" fmla="*/ 541135 h 1145987"/>
                <a:gd name="connsiteX10" fmla="*/ 292690 w 1506957"/>
                <a:gd name="connsiteY10" fmla="*/ 592650 h 1145987"/>
                <a:gd name="connsiteX11" fmla="*/ 254053 w 1506957"/>
                <a:gd name="connsiteY11" fmla="*/ 566892 h 1145987"/>
                <a:gd name="connsiteX12" fmla="*/ 228295 w 1506957"/>
                <a:gd name="connsiteY12" fmla="*/ 618408 h 1145987"/>
                <a:gd name="connsiteX13" fmla="*/ 254053 w 1506957"/>
                <a:gd name="connsiteY13" fmla="*/ 669923 h 1145987"/>
                <a:gd name="connsiteX14" fmla="*/ 202538 w 1506957"/>
                <a:gd name="connsiteY14" fmla="*/ 695681 h 1145987"/>
                <a:gd name="connsiteX15" fmla="*/ 163901 w 1506957"/>
                <a:gd name="connsiteY15" fmla="*/ 721439 h 1145987"/>
                <a:gd name="connsiteX16" fmla="*/ 151022 w 1506957"/>
                <a:gd name="connsiteY16" fmla="*/ 792273 h 1145987"/>
                <a:gd name="connsiteX17" fmla="*/ 163901 w 1506957"/>
                <a:gd name="connsiteY17" fmla="*/ 843788 h 1145987"/>
                <a:gd name="connsiteX18" fmla="*/ 183219 w 1506957"/>
                <a:gd name="connsiteY18" fmla="*/ 914622 h 1145987"/>
                <a:gd name="connsiteX19" fmla="*/ 260493 w 1506957"/>
                <a:gd name="connsiteY19" fmla="*/ 959698 h 1145987"/>
                <a:gd name="connsiteX20" fmla="*/ 279811 w 1506957"/>
                <a:gd name="connsiteY20" fmla="*/ 1049850 h 1145987"/>
                <a:gd name="connsiteX21" fmla="*/ 292690 w 1506957"/>
                <a:gd name="connsiteY21" fmla="*/ 1140002 h 1145987"/>
                <a:gd name="connsiteX22" fmla="*/ 241174 w 1506957"/>
                <a:gd name="connsiteY22" fmla="*/ 1133563 h 1145987"/>
                <a:gd name="connsiteX23" fmla="*/ 221856 w 1506957"/>
                <a:gd name="connsiteY23" fmla="*/ 1101366 h 1145987"/>
                <a:gd name="connsiteX24" fmla="*/ 93067 w 1506957"/>
                <a:gd name="connsiteY24" fmla="*/ 966137 h 1145987"/>
                <a:gd name="connsiteX25" fmla="*/ 22233 w 1506957"/>
                <a:gd name="connsiteY25" fmla="*/ 837349 h 1145987"/>
                <a:gd name="connsiteX26" fmla="*/ 35112 w 1506957"/>
                <a:gd name="connsiteY26" fmla="*/ 792273 h 1145987"/>
                <a:gd name="connsiteX27" fmla="*/ 73749 w 1506957"/>
                <a:gd name="connsiteY27" fmla="*/ 708560 h 1145987"/>
                <a:gd name="connsiteX28" fmla="*/ 35112 w 1506957"/>
                <a:gd name="connsiteY28" fmla="*/ 579771 h 1145987"/>
                <a:gd name="connsiteX29" fmla="*/ 2915 w 1506957"/>
                <a:gd name="connsiteY29" fmla="*/ 502498 h 1145987"/>
                <a:gd name="connsiteX30" fmla="*/ 112386 w 1506957"/>
                <a:gd name="connsiteY30" fmla="*/ 476740 h 1145987"/>
                <a:gd name="connsiteX31" fmla="*/ 144583 w 1506957"/>
                <a:gd name="connsiteY31" fmla="*/ 399467 h 1145987"/>
                <a:gd name="connsiteX32" fmla="*/ 266932 w 1506957"/>
                <a:gd name="connsiteY32" fmla="*/ 251360 h 1145987"/>
                <a:gd name="connsiteX33" fmla="*/ 331326 w 1506957"/>
                <a:gd name="connsiteY33" fmla="*/ 219163 h 1145987"/>
                <a:gd name="connsiteX34" fmla="*/ 440797 w 1506957"/>
                <a:gd name="connsiteY34" fmla="*/ 135450 h 1145987"/>
                <a:gd name="connsiteX35" fmla="*/ 550267 w 1506957"/>
                <a:gd name="connsiteY35" fmla="*/ 58177 h 1145987"/>
                <a:gd name="connsiteX36" fmla="*/ 730571 w 1506957"/>
                <a:gd name="connsiteY36" fmla="*/ 64616 h 1145987"/>
                <a:gd name="connsiteX37" fmla="*/ 878679 w 1506957"/>
                <a:gd name="connsiteY37" fmla="*/ 222 h 1145987"/>
                <a:gd name="connsiteX38" fmla="*/ 930194 w 1506957"/>
                <a:gd name="connsiteY38" fmla="*/ 90374 h 1145987"/>
                <a:gd name="connsiteX39" fmla="*/ 1058983 w 1506957"/>
                <a:gd name="connsiteY39" fmla="*/ 141890 h 1145987"/>
                <a:gd name="connsiteX40" fmla="*/ 1123377 w 1506957"/>
                <a:gd name="connsiteY40" fmla="*/ 264239 h 1145987"/>
                <a:gd name="connsiteX41" fmla="*/ 1187771 w 1506957"/>
                <a:gd name="connsiteY41" fmla="*/ 360830 h 1145987"/>
                <a:gd name="connsiteX42" fmla="*/ 1323000 w 1506957"/>
                <a:gd name="connsiteY42" fmla="*/ 457422 h 1145987"/>
                <a:gd name="connsiteX43" fmla="*/ 1316560 w 1506957"/>
                <a:gd name="connsiteY43" fmla="*/ 586211 h 1145987"/>
                <a:gd name="connsiteX44" fmla="*/ 1503304 w 1506957"/>
                <a:gd name="connsiteY44" fmla="*/ 727878 h 1145987"/>
                <a:gd name="connsiteX45" fmla="*/ 1432470 w 1506957"/>
                <a:gd name="connsiteY45" fmla="*/ 863106 h 1145987"/>
                <a:gd name="connsiteX46" fmla="*/ 1335879 w 1506957"/>
                <a:gd name="connsiteY46" fmla="*/ 1043411 h 1145987"/>
                <a:gd name="connsiteX47" fmla="*/ 1374515 w 1506957"/>
                <a:gd name="connsiteY47" fmla="*/ 1101366 h 1145987"/>
                <a:gd name="connsiteX48" fmla="*/ 1200650 w 1506957"/>
                <a:gd name="connsiteY48" fmla="*/ 1088487 h 1145987"/>
                <a:gd name="connsiteX49" fmla="*/ 1136256 w 1506957"/>
                <a:gd name="connsiteY49" fmla="*/ 1120684 h 1145987"/>
                <a:gd name="connsiteX50" fmla="*/ 1013907 w 1506957"/>
                <a:gd name="connsiteY50" fmla="*/ 1101366 h 1145987"/>
                <a:gd name="connsiteX51" fmla="*/ 1104059 w 1506957"/>
                <a:gd name="connsiteY51" fmla="*/ 1024092 h 1145987"/>
                <a:gd name="connsiteX52" fmla="*/ 1084740 w 1506957"/>
                <a:gd name="connsiteY52" fmla="*/ 895304 h 1145987"/>
                <a:gd name="connsiteX53" fmla="*/ 1155574 w 1506957"/>
                <a:gd name="connsiteY53" fmla="*/ 798712 h 1145987"/>
                <a:gd name="connsiteX54" fmla="*/ 1078301 w 1506957"/>
                <a:gd name="connsiteY54" fmla="*/ 689242 h 1145987"/>
                <a:gd name="connsiteX55" fmla="*/ 1187771 w 1506957"/>
                <a:gd name="connsiteY55" fmla="*/ 650605 h 1145987"/>
                <a:gd name="connsiteX56" fmla="*/ 1071862 w 1506957"/>
                <a:gd name="connsiteY56" fmla="*/ 579771 h 1145987"/>
                <a:gd name="connsiteX57" fmla="*/ 1058983 w 1506957"/>
                <a:gd name="connsiteY57" fmla="*/ 463861 h 1145987"/>
                <a:gd name="connsiteX58" fmla="*/ 1078301 w 1506957"/>
                <a:gd name="connsiteY58" fmla="*/ 418785 h 1145987"/>
                <a:gd name="connsiteX59" fmla="*/ 994588 w 1506957"/>
                <a:gd name="connsiteY59" fmla="*/ 373709 h 1145987"/>
                <a:gd name="connsiteX60" fmla="*/ 1007467 w 1506957"/>
                <a:gd name="connsiteY60" fmla="*/ 289997 h 1145987"/>
                <a:gd name="connsiteX61" fmla="*/ 943073 w 1506957"/>
                <a:gd name="connsiteY61" fmla="*/ 219163 h 1145987"/>
                <a:gd name="connsiteX62" fmla="*/ 840042 w 1506957"/>
                <a:gd name="connsiteY62" fmla="*/ 141890 h 1145987"/>
                <a:gd name="connsiteX63" fmla="*/ 724132 w 1506957"/>
                <a:gd name="connsiteY63" fmla="*/ 167647 h 1145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506957" h="1145987">
                  <a:moveTo>
                    <a:pt x="724132" y="167647"/>
                  </a:moveTo>
                  <a:cubicBezTo>
                    <a:pt x="694081" y="170867"/>
                    <a:pt x="682276" y="156915"/>
                    <a:pt x="659738" y="161208"/>
                  </a:cubicBezTo>
                  <a:cubicBezTo>
                    <a:pt x="637200" y="165501"/>
                    <a:pt x="611442" y="180526"/>
                    <a:pt x="588904" y="193405"/>
                  </a:cubicBezTo>
                  <a:cubicBezTo>
                    <a:pt x="566366" y="206284"/>
                    <a:pt x="542754" y="224529"/>
                    <a:pt x="524509" y="238481"/>
                  </a:cubicBezTo>
                  <a:cubicBezTo>
                    <a:pt x="506264" y="252433"/>
                    <a:pt x="495531" y="264239"/>
                    <a:pt x="479433" y="277118"/>
                  </a:cubicBezTo>
                  <a:cubicBezTo>
                    <a:pt x="463335" y="289997"/>
                    <a:pt x="440797" y="296436"/>
                    <a:pt x="427918" y="315754"/>
                  </a:cubicBezTo>
                  <a:cubicBezTo>
                    <a:pt x="415039" y="335072"/>
                    <a:pt x="409673" y="368344"/>
                    <a:pt x="402160" y="393028"/>
                  </a:cubicBezTo>
                  <a:cubicBezTo>
                    <a:pt x="394647" y="417713"/>
                    <a:pt x="397867" y="449909"/>
                    <a:pt x="382842" y="463861"/>
                  </a:cubicBezTo>
                  <a:cubicBezTo>
                    <a:pt x="367817" y="477813"/>
                    <a:pt x="321667" y="463861"/>
                    <a:pt x="312008" y="476740"/>
                  </a:cubicBezTo>
                  <a:cubicBezTo>
                    <a:pt x="302349" y="489619"/>
                    <a:pt x="328107" y="521817"/>
                    <a:pt x="324887" y="541135"/>
                  </a:cubicBezTo>
                  <a:cubicBezTo>
                    <a:pt x="321667" y="560453"/>
                    <a:pt x="304495" y="588357"/>
                    <a:pt x="292690" y="592650"/>
                  </a:cubicBezTo>
                  <a:cubicBezTo>
                    <a:pt x="280885" y="596943"/>
                    <a:pt x="264785" y="562599"/>
                    <a:pt x="254053" y="566892"/>
                  </a:cubicBezTo>
                  <a:cubicBezTo>
                    <a:pt x="243321" y="571185"/>
                    <a:pt x="228295" y="601236"/>
                    <a:pt x="228295" y="618408"/>
                  </a:cubicBezTo>
                  <a:cubicBezTo>
                    <a:pt x="228295" y="635580"/>
                    <a:pt x="258346" y="657044"/>
                    <a:pt x="254053" y="669923"/>
                  </a:cubicBezTo>
                  <a:cubicBezTo>
                    <a:pt x="249760" y="682802"/>
                    <a:pt x="217563" y="687095"/>
                    <a:pt x="202538" y="695681"/>
                  </a:cubicBezTo>
                  <a:cubicBezTo>
                    <a:pt x="187513" y="704267"/>
                    <a:pt x="172487" y="705340"/>
                    <a:pt x="163901" y="721439"/>
                  </a:cubicBezTo>
                  <a:cubicBezTo>
                    <a:pt x="155315" y="737538"/>
                    <a:pt x="151022" y="771882"/>
                    <a:pt x="151022" y="792273"/>
                  </a:cubicBezTo>
                  <a:cubicBezTo>
                    <a:pt x="151022" y="812664"/>
                    <a:pt x="158535" y="823397"/>
                    <a:pt x="163901" y="843788"/>
                  </a:cubicBezTo>
                  <a:cubicBezTo>
                    <a:pt x="169267" y="864180"/>
                    <a:pt x="167120" y="895304"/>
                    <a:pt x="183219" y="914622"/>
                  </a:cubicBezTo>
                  <a:cubicBezTo>
                    <a:pt x="199318" y="933940"/>
                    <a:pt x="244394" y="937160"/>
                    <a:pt x="260493" y="959698"/>
                  </a:cubicBezTo>
                  <a:cubicBezTo>
                    <a:pt x="276592" y="982236"/>
                    <a:pt x="274445" y="1019799"/>
                    <a:pt x="279811" y="1049850"/>
                  </a:cubicBezTo>
                  <a:cubicBezTo>
                    <a:pt x="285177" y="1079901"/>
                    <a:pt x="299129" y="1126050"/>
                    <a:pt x="292690" y="1140002"/>
                  </a:cubicBezTo>
                  <a:cubicBezTo>
                    <a:pt x="286250" y="1153954"/>
                    <a:pt x="252979" y="1140002"/>
                    <a:pt x="241174" y="1133563"/>
                  </a:cubicBezTo>
                  <a:cubicBezTo>
                    <a:pt x="229369" y="1127124"/>
                    <a:pt x="246540" y="1129270"/>
                    <a:pt x="221856" y="1101366"/>
                  </a:cubicBezTo>
                  <a:cubicBezTo>
                    <a:pt x="197172" y="1073462"/>
                    <a:pt x="126337" y="1010140"/>
                    <a:pt x="93067" y="966137"/>
                  </a:cubicBezTo>
                  <a:cubicBezTo>
                    <a:pt x="59797" y="922134"/>
                    <a:pt x="31892" y="866326"/>
                    <a:pt x="22233" y="837349"/>
                  </a:cubicBezTo>
                  <a:cubicBezTo>
                    <a:pt x="12574" y="808372"/>
                    <a:pt x="26526" y="813738"/>
                    <a:pt x="35112" y="792273"/>
                  </a:cubicBezTo>
                  <a:cubicBezTo>
                    <a:pt x="43698" y="770808"/>
                    <a:pt x="73749" y="743977"/>
                    <a:pt x="73749" y="708560"/>
                  </a:cubicBezTo>
                  <a:cubicBezTo>
                    <a:pt x="73749" y="673143"/>
                    <a:pt x="46918" y="614115"/>
                    <a:pt x="35112" y="579771"/>
                  </a:cubicBezTo>
                  <a:cubicBezTo>
                    <a:pt x="23306" y="545427"/>
                    <a:pt x="-9964" y="519670"/>
                    <a:pt x="2915" y="502498"/>
                  </a:cubicBezTo>
                  <a:cubicBezTo>
                    <a:pt x="15794" y="485326"/>
                    <a:pt x="88775" y="493912"/>
                    <a:pt x="112386" y="476740"/>
                  </a:cubicBezTo>
                  <a:cubicBezTo>
                    <a:pt x="135997" y="459568"/>
                    <a:pt x="118825" y="437030"/>
                    <a:pt x="144583" y="399467"/>
                  </a:cubicBezTo>
                  <a:cubicBezTo>
                    <a:pt x="170341" y="361904"/>
                    <a:pt x="235808" y="281410"/>
                    <a:pt x="266932" y="251360"/>
                  </a:cubicBezTo>
                  <a:cubicBezTo>
                    <a:pt x="298056" y="221310"/>
                    <a:pt x="302348" y="238481"/>
                    <a:pt x="331326" y="219163"/>
                  </a:cubicBezTo>
                  <a:cubicBezTo>
                    <a:pt x="360304" y="199845"/>
                    <a:pt x="404307" y="162281"/>
                    <a:pt x="440797" y="135450"/>
                  </a:cubicBezTo>
                  <a:cubicBezTo>
                    <a:pt x="477287" y="108619"/>
                    <a:pt x="501971" y="69983"/>
                    <a:pt x="550267" y="58177"/>
                  </a:cubicBezTo>
                  <a:cubicBezTo>
                    <a:pt x="598563" y="46371"/>
                    <a:pt x="675836" y="74275"/>
                    <a:pt x="730571" y="64616"/>
                  </a:cubicBezTo>
                  <a:cubicBezTo>
                    <a:pt x="785306" y="54957"/>
                    <a:pt x="845408" y="-4071"/>
                    <a:pt x="878679" y="222"/>
                  </a:cubicBezTo>
                  <a:cubicBezTo>
                    <a:pt x="911950" y="4515"/>
                    <a:pt x="900143" y="66763"/>
                    <a:pt x="930194" y="90374"/>
                  </a:cubicBezTo>
                  <a:cubicBezTo>
                    <a:pt x="960245" y="113985"/>
                    <a:pt x="1026786" y="112913"/>
                    <a:pt x="1058983" y="141890"/>
                  </a:cubicBezTo>
                  <a:cubicBezTo>
                    <a:pt x="1091180" y="170867"/>
                    <a:pt x="1101912" y="227749"/>
                    <a:pt x="1123377" y="264239"/>
                  </a:cubicBezTo>
                  <a:cubicBezTo>
                    <a:pt x="1144842" y="300729"/>
                    <a:pt x="1154501" y="328633"/>
                    <a:pt x="1187771" y="360830"/>
                  </a:cubicBezTo>
                  <a:cubicBezTo>
                    <a:pt x="1221041" y="393027"/>
                    <a:pt x="1301535" y="419859"/>
                    <a:pt x="1323000" y="457422"/>
                  </a:cubicBezTo>
                  <a:cubicBezTo>
                    <a:pt x="1344465" y="494985"/>
                    <a:pt x="1286509" y="541135"/>
                    <a:pt x="1316560" y="586211"/>
                  </a:cubicBezTo>
                  <a:cubicBezTo>
                    <a:pt x="1346611" y="631287"/>
                    <a:pt x="1483986" y="681729"/>
                    <a:pt x="1503304" y="727878"/>
                  </a:cubicBezTo>
                  <a:cubicBezTo>
                    <a:pt x="1522622" y="774027"/>
                    <a:pt x="1460374" y="810517"/>
                    <a:pt x="1432470" y="863106"/>
                  </a:cubicBezTo>
                  <a:cubicBezTo>
                    <a:pt x="1404566" y="915695"/>
                    <a:pt x="1345538" y="1003701"/>
                    <a:pt x="1335879" y="1043411"/>
                  </a:cubicBezTo>
                  <a:cubicBezTo>
                    <a:pt x="1326220" y="1083121"/>
                    <a:pt x="1397053" y="1093853"/>
                    <a:pt x="1374515" y="1101366"/>
                  </a:cubicBezTo>
                  <a:cubicBezTo>
                    <a:pt x="1351977" y="1108879"/>
                    <a:pt x="1240360" y="1085267"/>
                    <a:pt x="1200650" y="1088487"/>
                  </a:cubicBezTo>
                  <a:cubicBezTo>
                    <a:pt x="1160940" y="1091707"/>
                    <a:pt x="1167380" y="1118538"/>
                    <a:pt x="1136256" y="1120684"/>
                  </a:cubicBezTo>
                  <a:cubicBezTo>
                    <a:pt x="1105132" y="1122830"/>
                    <a:pt x="1019273" y="1117465"/>
                    <a:pt x="1013907" y="1101366"/>
                  </a:cubicBezTo>
                  <a:cubicBezTo>
                    <a:pt x="1008541" y="1085267"/>
                    <a:pt x="1092254" y="1058436"/>
                    <a:pt x="1104059" y="1024092"/>
                  </a:cubicBezTo>
                  <a:cubicBezTo>
                    <a:pt x="1115864" y="989748"/>
                    <a:pt x="1076154" y="932867"/>
                    <a:pt x="1084740" y="895304"/>
                  </a:cubicBezTo>
                  <a:cubicBezTo>
                    <a:pt x="1093326" y="857741"/>
                    <a:pt x="1156647" y="833056"/>
                    <a:pt x="1155574" y="798712"/>
                  </a:cubicBezTo>
                  <a:cubicBezTo>
                    <a:pt x="1154501" y="764368"/>
                    <a:pt x="1072935" y="713927"/>
                    <a:pt x="1078301" y="689242"/>
                  </a:cubicBezTo>
                  <a:cubicBezTo>
                    <a:pt x="1083667" y="664557"/>
                    <a:pt x="1188844" y="668850"/>
                    <a:pt x="1187771" y="650605"/>
                  </a:cubicBezTo>
                  <a:cubicBezTo>
                    <a:pt x="1186698" y="632360"/>
                    <a:pt x="1093327" y="610895"/>
                    <a:pt x="1071862" y="579771"/>
                  </a:cubicBezTo>
                  <a:cubicBezTo>
                    <a:pt x="1050397" y="548647"/>
                    <a:pt x="1057910" y="490692"/>
                    <a:pt x="1058983" y="463861"/>
                  </a:cubicBezTo>
                  <a:cubicBezTo>
                    <a:pt x="1060056" y="437030"/>
                    <a:pt x="1089034" y="433810"/>
                    <a:pt x="1078301" y="418785"/>
                  </a:cubicBezTo>
                  <a:cubicBezTo>
                    <a:pt x="1067569" y="403760"/>
                    <a:pt x="1006394" y="395174"/>
                    <a:pt x="994588" y="373709"/>
                  </a:cubicBezTo>
                  <a:cubicBezTo>
                    <a:pt x="982782" y="352244"/>
                    <a:pt x="1016053" y="315755"/>
                    <a:pt x="1007467" y="289997"/>
                  </a:cubicBezTo>
                  <a:cubicBezTo>
                    <a:pt x="998881" y="264239"/>
                    <a:pt x="970977" y="243848"/>
                    <a:pt x="943073" y="219163"/>
                  </a:cubicBezTo>
                  <a:cubicBezTo>
                    <a:pt x="915169" y="194479"/>
                    <a:pt x="881898" y="149403"/>
                    <a:pt x="840042" y="141890"/>
                  </a:cubicBezTo>
                  <a:cubicBezTo>
                    <a:pt x="798186" y="134377"/>
                    <a:pt x="754183" y="164427"/>
                    <a:pt x="724132" y="167647"/>
                  </a:cubicBezTo>
                  <a:close/>
                </a:path>
              </a:pathLst>
            </a:custGeom>
            <a:solidFill>
              <a:srgbClr val="672F09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542" name="Group 541"/>
          <p:cNvGrpSpPr/>
          <p:nvPr/>
        </p:nvGrpSpPr>
        <p:grpSpPr>
          <a:xfrm rot="19841341" flipH="1">
            <a:off x="8418892" y="4356249"/>
            <a:ext cx="697865" cy="361314"/>
            <a:chOff x="0" y="0"/>
            <a:chExt cx="1407160" cy="651502"/>
          </a:xfrm>
        </p:grpSpPr>
        <p:grpSp>
          <p:nvGrpSpPr>
            <p:cNvPr id="543" name="Group 542"/>
            <p:cNvGrpSpPr/>
            <p:nvPr/>
          </p:nvGrpSpPr>
          <p:grpSpPr>
            <a:xfrm>
              <a:off x="0" y="0"/>
              <a:ext cx="499746" cy="519431"/>
              <a:chOff x="-26722" y="0"/>
              <a:chExt cx="500094" cy="520434"/>
            </a:xfrm>
          </p:grpSpPr>
          <p:sp>
            <p:nvSpPr>
              <p:cNvPr id="549" name="Trapezoid 548"/>
              <p:cNvSpPr/>
              <p:nvPr/>
            </p:nvSpPr>
            <p:spPr>
              <a:xfrm rot="13102361" flipH="1">
                <a:off x="-26722" y="313442"/>
                <a:ext cx="426193" cy="206992"/>
              </a:xfrm>
              <a:prstGeom prst="trapezoid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50" name="Chord 549"/>
              <p:cNvSpPr/>
              <p:nvPr/>
            </p:nvSpPr>
            <p:spPr>
              <a:xfrm rot="10456534" flipH="1">
                <a:off x="76200" y="0"/>
                <a:ext cx="397172" cy="341296"/>
              </a:xfrm>
              <a:prstGeom prst="chord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544" name="Group 543"/>
            <p:cNvGrpSpPr/>
            <p:nvPr/>
          </p:nvGrpSpPr>
          <p:grpSpPr>
            <a:xfrm>
              <a:off x="177800" y="196850"/>
              <a:ext cx="1229360" cy="454652"/>
              <a:chOff x="0" y="0"/>
              <a:chExt cx="1229360" cy="454652"/>
            </a:xfrm>
          </p:grpSpPr>
          <p:grpSp>
            <p:nvGrpSpPr>
              <p:cNvPr id="545" name="Group 544"/>
              <p:cNvGrpSpPr/>
              <p:nvPr/>
            </p:nvGrpSpPr>
            <p:grpSpPr>
              <a:xfrm>
                <a:off x="101600" y="0"/>
                <a:ext cx="1127760" cy="454652"/>
                <a:chOff x="0" y="0"/>
                <a:chExt cx="1127760" cy="441960"/>
              </a:xfrm>
            </p:grpSpPr>
            <p:sp>
              <p:nvSpPr>
                <p:cNvPr id="547" name="Chord 546"/>
                <p:cNvSpPr/>
                <p:nvPr/>
              </p:nvSpPr>
              <p:spPr>
                <a:xfrm rot="12814914">
                  <a:off x="0" y="0"/>
                  <a:ext cx="1127760" cy="441960"/>
                </a:xfrm>
                <a:prstGeom prst="chord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548" name="Bevel 547"/>
                <p:cNvSpPr/>
                <p:nvPr/>
              </p:nvSpPr>
              <p:spPr>
                <a:xfrm rot="2034871" flipH="1">
                  <a:off x="330199" y="6348"/>
                  <a:ext cx="447387" cy="276577"/>
                </a:xfrm>
                <a:prstGeom prst="bevel">
                  <a:avLst/>
                </a:prstGeom>
                <a:gradFill rotWithShape="1">
                  <a:gsLst>
                    <a:gs pos="0">
                      <a:sysClr val="windowText" lastClr="000000">
                        <a:lumMod val="110000"/>
                        <a:satMod val="105000"/>
                        <a:tint val="67000"/>
                      </a:sysClr>
                    </a:gs>
                    <a:gs pos="50000">
                      <a:sysClr val="windowText" lastClr="000000">
                        <a:lumMod val="105000"/>
                        <a:satMod val="103000"/>
                        <a:tint val="73000"/>
                      </a:sysClr>
                    </a:gs>
                    <a:gs pos="100000">
                      <a:sysClr val="windowText" lastClr="000000">
                        <a:lumMod val="105000"/>
                        <a:satMod val="109000"/>
                        <a:tint val="81000"/>
                      </a:sysClr>
                    </a:gs>
                  </a:gsLst>
                  <a:lin ang="5400000" scaled="0"/>
                </a:gradFill>
                <a:ln w="6350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sp>
            <p:nvSpPr>
              <p:cNvPr id="546" name="Flowchart: Terminator 545"/>
              <p:cNvSpPr/>
              <p:nvPr/>
            </p:nvSpPr>
            <p:spPr>
              <a:xfrm rot="1829441" flipH="1">
                <a:off x="0" y="114300"/>
                <a:ext cx="779145" cy="268719"/>
              </a:xfrm>
              <a:prstGeom prst="flowChartTerminator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grpSp>
        <p:nvGrpSpPr>
          <p:cNvPr id="551" name="Group 550"/>
          <p:cNvGrpSpPr/>
          <p:nvPr/>
        </p:nvGrpSpPr>
        <p:grpSpPr>
          <a:xfrm rot="14669190">
            <a:off x="8857695" y="1607528"/>
            <a:ext cx="2515234" cy="2898776"/>
            <a:chOff x="-554521" y="23738"/>
            <a:chExt cx="2826685" cy="3253731"/>
          </a:xfrm>
        </p:grpSpPr>
        <p:sp>
          <p:nvSpPr>
            <p:cNvPr id="552" name="Freeform 551"/>
            <p:cNvSpPr/>
            <p:nvPr/>
          </p:nvSpPr>
          <p:spPr>
            <a:xfrm rot="35316">
              <a:off x="131343" y="1988419"/>
              <a:ext cx="917599" cy="1289050"/>
            </a:xfrm>
            <a:custGeom>
              <a:avLst/>
              <a:gdLst>
                <a:gd name="connsiteX0" fmla="*/ 911913 w 1027419"/>
                <a:gd name="connsiteY0" fmla="*/ 790 h 1806740"/>
                <a:gd name="connsiteX1" fmla="*/ 454713 w 1027419"/>
                <a:gd name="connsiteY1" fmla="*/ 53544 h 1806740"/>
                <a:gd name="connsiteX2" fmla="*/ 314036 w 1027419"/>
                <a:gd name="connsiteY2" fmla="*/ 132674 h 1806740"/>
                <a:gd name="connsiteX3" fmla="*/ 208528 w 1027419"/>
                <a:gd name="connsiteY3" fmla="*/ 176636 h 1806740"/>
                <a:gd name="connsiteX4" fmla="*/ 120605 w 1027419"/>
                <a:gd name="connsiteY4" fmla="*/ 238182 h 1806740"/>
                <a:gd name="connsiteX5" fmla="*/ 85436 w 1027419"/>
                <a:gd name="connsiteY5" fmla="*/ 326105 h 1806740"/>
                <a:gd name="connsiteX6" fmla="*/ 94228 w 1027419"/>
                <a:gd name="connsiteY6" fmla="*/ 396444 h 1806740"/>
                <a:gd name="connsiteX7" fmla="*/ 129398 w 1027419"/>
                <a:gd name="connsiteY7" fmla="*/ 449197 h 1806740"/>
                <a:gd name="connsiteX8" fmla="*/ 164567 w 1027419"/>
                <a:gd name="connsiteY8" fmla="*/ 484367 h 1806740"/>
                <a:gd name="connsiteX9" fmla="*/ 190944 w 1027419"/>
                <a:gd name="connsiteY9" fmla="*/ 677797 h 1806740"/>
                <a:gd name="connsiteX10" fmla="*/ 287659 w 1027419"/>
                <a:gd name="connsiteY10" fmla="*/ 1214128 h 1806740"/>
                <a:gd name="connsiteX11" fmla="*/ 322828 w 1027419"/>
                <a:gd name="connsiteY11" fmla="*/ 1433936 h 1806740"/>
                <a:gd name="connsiteX12" fmla="*/ 287659 w 1027419"/>
                <a:gd name="connsiteY12" fmla="*/ 1469105 h 1806740"/>
                <a:gd name="connsiteX13" fmla="*/ 199736 w 1027419"/>
                <a:gd name="connsiteY13" fmla="*/ 1521859 h 1806740"/>
                <a:gd name="connsiteX14" fmla="*/ 23890 w 1027419"/>
                <a:gd name="connsiteY14" fmla="*/ 1627367 h 1806740"/>
                <a:gd name="connsiteX15" fmla="*/ 6305 w 1027419"/>
                <a:gd name="connsiteY15" fmla="*/ 1715290 h 1806740"/>
                <a:gd name="connsiteX16" fmla="*/ 67852 w 1027419"/>
                <a:gd name="connsiteY16" fmla="*/ 1803213 h 1806740"/>
                <a:gd name="connsiteX17" fmla="*/ 111813 w 1027419"/>
                <a:gd name="connsiteY17" fmla="*/ 1785628 h 1806740"/>
                <a:gd name="connsiteX18" fmla="*/ 226113 w 1027419"/>
                <a:gd name="connsiteY18" fmla="*/ 1750459 h 1806740"/>
                <a:gd name="connsiteX19" fmla="*/ 489882 w 1027419"/>
                <a:gd name="connsiteY19" fmla="*/ 1592197 h 1806740"/>
                <a:gd name="connsiteX20" fmla="*/ 560221 w 1027419"/>
                <a:gd name="connsiteY20" fmla="*/ 1557028 h 1806740"/>
                <a:gd name="connsiteX21" fmla="*/ 577805 w 1027419"/>
                <a:gd name="connsiteY21" fmla="*/ 1451521 h 1806740"/>
                <a:gd name="connsiteX22" fmla="*/ 507467 w 1027419"/>
                <a:gd name="connsiteY22" fmla="*/ 1398767 h 1806740"/>
                <a:gd name="connsiteX23" fmla="*/ 481090 w 1027419"/>
                <a:gd name="connsiteY23" fmla="*/ 1381182 h 1806740"/>
                <a:gd name="connsiteX24" fmla="*/ 472298 w 1027419"/>
                <a:gd name="connsiteY24" fmla="*/ 1310844 h 1806740"/>
                <a:gd name="connsiteX25" fmla="*/ 516259 w 1027419"/>
                <a:gd name="connsiteY25" fmla="*/ 1099828 h 1806740"/>
                <a:gd name="connsiteX26" fmla="*/ 507467 w 1027419"/>
                <a:gd name="connsiteY26" fmla="*/ 959151 h 1806740"/>
                <a:gd name="connsiteX27" fmla="*/ 498675 w 1027419"/>
                <a:gd name="connsiteY27" fmla="*/ 818474 h 1806740"/>
                <a:gd name="connsiteX28" fmla="*/ 472298 w 1027419"/>
                <a:gd name="connsiteY28" fmla="*/ 651421 h 1806740"/>
                <a:gd name="connsiteX29" fmla="*/ 375582 w 1027419"/>
                <a:gd name="connsiteY29" fmla="*/ 484367 h 1806740"/>
                <a:gd name="connsiteX30" fmla="*/ 340413 w 1027419"/>
                <a:gd name="connsiteY30" fmla="*/ 422821 h 1806740"/>
                <a:gd name="connsiteX31" fmla="*/ 445921 w 1027419"/>
                <a:gd name="connsiteY31" fmla="*/ 387651 h 1806740"/>
                <a:gd name="connsiteX32" fmla="*/ 595390 w 1027419"/>
                <a:gd name="connsiteY32" fmla="*/ 334897 h 1806740"/>
                <a:gd name="connsiteX33" fmla="*/ 876744 w 1027419"/>
                <a:gd name="connsiteY33" fmla="*/ 238182 h 1806740"/>
                <a:gd name="connsiteX34" fmla="*/ 947082 w 1027419"/>
                <a:gd name="connsiteY34" fmla="*/ 176636 h 1806740"/>
                <a:gd name="connsiteX35" fmla="*/ 1026213 w 1027419"/>
                <a:gd name="connsiteY35" fmla="*/ 88713 h 1806740"/>
                <a:gd name="connsiteX36" fmla="*/ 991044 w 1027419"/>
                <a:gd name="connsiteY36" fmla="*/ 27167 h 1806740"/>
                <a:gd name="connsiteX37" fmla="*/ 911913 w 1027419"/>
                <a:gd name="connsiteY37" fmla="*/ 790 h 180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27419" h="1806740">
                  <a:moveTo>
                    <a:pt x="911913" y="790"/>
                  </a:moveTo>
                  <a:cubicBezTo>
                    <a:pt x="822524" y="5186"/>
                    <a:pt x="554359" y="31563"/>
                    <a:pt x="454713" y="53544"/>
                  </a:cubicBezTo>
                  <a:cubicBezTo>
                    <a:pt x="355067" y="75525"/>
                    <a:pt x="355067" y="112159"/>
                    <a:pt x="314036" y="132674"/>
                  </a:cubicBezTo>
                  <a:cubicBezTo>
                    <a:pt x="273005" y="153189"/>
                    <a:pt x="240766" y="159051"/>
                    <a:pt x="208528" y="176636"/>
                  </a:cubicBezTo>
                  <a:cubicBezTo>
                    <a:pt x="176290" y="194221"/>
                    <a:pt x="141120" y="213271"/>
                    <a:pt x="120605" y="238182"/>
                  </a:cubicBezTo>
                  <a:cubicBezTo>
                    <a:pt x="100090" y="263093"/>
                    <a:pt x="89832" y="299728"/>
                    <a:pt x="85436" y="326105"/>
                  </a:cubicBezTo>
                  <a:cubicBezTo>
                    <a:pt x="81040" y="352482"/>
                    <a:pt x="86901" y="375929"/>
                    <a:pt x="94228" y="396444"/>
                  </a:cubicBezTo>
                  <a:cubicBezTo>
                    <a:pt x="101555" y="416959"/>
                    <a:pt x="117675" y="434543"/>
                    <a:pt x="129398" y="449197"/>
                  </a:cubicBezTo>
                  <a:cubicBezTo>
                    <a:pt x="141121" y="463851"/>
                    <a:pt x="154309" y="446267"/>
                    <a:pt x="164567" y="484367"/>
                  </a:cubicBezTo>
                  <a:cubicBezTo>
                    <a:pt x="174825" y="522467"/>
                    <a:pt x="170429" y="556170"/>
                    <a:pt x="190944" y="677797"/>
                  </a:cubicBezTo>
                  <a:cubicBezTo>
                    <a:pt x="211459" y="799424"/>
                    <a:pt x="265678" y="1088105"/>
                    <a:pt x="287659" y="1214128"/>
                  </a:cubicBezTo>
                  <a:cubicBezTo>
                    <a:pt x="309640" y="1340151"/>
                    <a:pt x="322828" y="1391440"/>
                    <a:pt x="322828" y="1433936"/>
                  </a:cubicBezTo>
                  <a:cubicBezTo>
                    <a:pt x="322828" y="1476432"/>
                    <a:pt x="308174" y="1454451"/>
                    <a:pt x="287659" y="1469105"/>
                  </a:cubicBezTo>
                  <a:cubicBezTo>
                    <a:pt x="267144" y="1483759"/>
                    <a:pt x="199736" y="1521859"/>
                    <a:pt x="199736" y="1521859"/>
                  </a:cubicBezTo>
                  <a:cubicBezTo>
                    <a:pt x="155775" y="1548236"/>
                    <a:pt x="56128" y="1595129"/>
                    <a:pt x="23890" y="1627367"/>
                  </a:cubicBezTo>
                  <a:cubicBezTo>
                    <a:pt x="-8348" y="1659605"/>
                    <a:pt x="-1022" y="1685982"/>
                    <a:pt x="6305" y="1715290"/>
                  </a:cubicBezTo>
                  <a:cubicBezTo>
                    <a:pt x="13632" y="1744598"/>
                    <a:pt x="67852" y="1803213"/>
                    <a:pt x="67852" y="1803213"/>
                  </a:cubicBezTo>
                  <a:cubicBezTo>
                    <a:pt x="85437" y="1814936"/>
                    <a:pt x="85436" y="1794420"/>
                    <a:pt x="111813" y="1785628"/>
                  </a:cubicBezTo>
                  <a:cubicBezTo>
                    <a:pt x="138190" y="1776836"/>
                    <a:pt x="163101" y="1782698"/>
                    <a:pt x="226113" y="1750459"/>
                  </a:cubicBezTo>
                  <a:cubicBezTo>
                    <a:pt x="289125" y="1718220"/>
                    <a:pt x="434197" y="1624435"/>
                    <a:pt x="489882" y="1592197"/>
                  </a:cubicBezTo>
                  <a:cubicBezTo>
                    <a:pt x="545567" y="1559959"/>
                    <a:pt x="545567" y="1580474"/>
                    <a:pt x="560221" y="1557028"/>
                  </a:cubicBezTo>
                  <a:cubicBezTo>
                    <a:pt x="574875" y="1533582"/>
                    <a:pt x="586597" y="1477898"/>
                    <a:pt x="577805" y="1451521"/>
                  </a:cubicBezTo>
                  <a:cubicBezTo>
                    <a:pt x="569013" y="1425144"/>
                    <a:pt x="523586" y="1410490"/>
                    <a:pt x="507467" y="1398767"/>
                  </a:cubicBezTo>
                  <a:cubicBezTo>
                    <a:pt x="491348" y="1387044"/>
                    <a:pt x="486952" y="1395836"/>
                    <a:pt x="481090" y="1381182"/>
                  </a:cubicBezTo>
                  <a:cubicBezTo>
                    <a:pt x="475228" y="1366528"/>
                    <a:pt x="466437" y="1357736"/>
                    <a:pt x="472298" y="1310844"/>
                  </a:cubicBezTo>
                  <a:cubicBezTo>
                    <a:pt x="478159" y="1263952"/>
                    <a:pt x="510398" y="1158443"/>
                    <a:pt x="516259" y="1099828"/>
                  </a:cubicBezTo>
                  <a:cubicBezTo>
                    <a:pt x="522120" y="1041213"/>
                    <a:pt x="507467" y="959151"/>
                    <a:pt x="507467" y="959151"/>
                  </a:cubicBezTo>
                  <a:cubicBezTo>
                    <a:pt x="504536" y="912259"/>
                    <a:pt x="504536" y="869762"/>
                    <a:pt x="498675" y="818474"/>
                  </a:cubicBezTo>
                  <a:cubicBezTo>
                    <a:pt x="492814" y="767186"/>
                    <a:pt x="492813" y="707105"/>
                    <a:pt x="472298" y="651421"/>
                  </a:cubicBezTo>
                  <a:cubicBezTo>
                    <a:pt x="451783" y="595737"/>
                    <a:pt x="397563" y="522467"/>
                    <a:pt x="375582" y="484367"/>
                  </a:cubicBezTo>
                  <a:cubicBezTo>
                    <a:pt x="353601" y="446267"/>
                    <a:pt x="328690" y="438940"/>
                    <a:pt x="340413" y="422821"/>
                  </a:cubicBezTo>
                  <a:cubicBezTo>
                    <a:pt x="352136" y="406702"/>
                    <a:pt x="445921" y="387651"/>
                    <a:pt x="445921" y="387651"/>
                  </a:cubicBezTo>
                  <a:lnTo>
                    <a:pt x="595390" y="334897"/>
                  </a:lnTo>
                  <a:cubicBezTo>
                    <a:pt x="667194" y="309986"/>
                    <a:pt x="818129" y="264559"/>
                    <a:pt x="876744" y="238182"/>
                  </a:cubicBezTo>
                  <a:cubicBezTo>
                    <a:pt x="935359" y="211805"/>
                    <a:pt x="922171" y="201547"/>
                    <a:pt x="947082" y="176636"/>
                  </a:cubicBezTo>
                  <a:cubicBezTo>
                    <a:pt x="971993" y="151725"/>
                    <a:pt x="1018886" y="113624"/>
                    <a:pt x="1026213" y="88713"/>
                  </a:cubicBezTo>
                  <a:cubicBezTo>
                    <a:pt x="1033540" y="63802"/>
                    <a:pt x="1005698" y="43286"/>
                    <a:pt x="991044" y="27167"/>
                  </a:cubicBezTo>
                  <a:cubicBezTo>
                    <a:pt x="976390" y="11048"/>
                    <a:pt x="1001302" y="-3606"/>
                    <a:pt x="911913" y="790"/>
                  </a:cubicBezTo>
                  <a:close/>
                </a:path>
              </a:pathLst>
            </a:custGeom>
            <a:solidFill>
              <a:srgbClr val="DECFBC"/>
            </a:solidFill>
            <a:ln w="12700" cap="flat" cmpd="sng" algn="ctr">
              <a:solidFill>
                <a:srgbClr val="44546A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grpSp>
          <p:nvGrpSpPr>
            <p:cNvPr id="553" name="Group 552"/>
            <p:cNvGrpSpPr/>
            <p:nvPr/>
          </p:nvGrpSpPr>
          <p:grpSpPr>
            <a:xfrm rot="21021324" flipH="1">
              <a:off x="1038997" y="1977081"/>
              <a:ext cx="910834" cy="1242029"/>
              <a:chOff x="0" y="0"/>
              <a:chExt cx="1759511" cy="3018155"/>
            </a:xfrm>
          </p:grpSpPr>
          <p:sp>
            <p:nvSpPr>
              <p:cNvPr id="618" name="Freeform 617"/>
              <p:cNvSpPr/>
              <p:nvPr/>
            </p:nvSpPr>
            <p:spPr>
              <a:xfrm rot="21119774">
                <a:off x="50800" y="0"/>
                <a:ext cx="1708711" cy="3018155"/>
              </a:xfrm>
              <a:custGeom>
                <a:avLst/>
                <a:gdLst>
                  <a:gd name="connsiteX0" fmla="*/ 911913 w 1027419"/>
                  <a:gd name="connsiteY0" fmla="*/ 790 h 1806740"/>
                  <a:gd name="connsiteX1" fmla="*/ 454713 w 1027419"/>
                  <a:gd name="connsiteY1" fmla="*/ 53544 h 1806740"/>
                  <a:gd name="connsiteX2" fmla="*/ 314036 w 1027419"/>
                  <a:gd name="connsiteY2" fmla="*/ 132674 h 1806740"/>
                  <a:gd name="connsiteX3" fmla="*/ 208528 w 1027419"/>
                  <a:gd name="connsiteY3" fmla="*/ 176636 h 1806740"/>
                  <a:gd name="connsiteX4" fmla="*/ 120605 w 1027419"/>
                  <a:gd name="connsiteY4" fmla="*/ 238182 h 1806740"/>
                  <a:gd name="connsiteX5" fmla="*/ 85436 w 1027419"/>
                  <a:gd name="connsiteY5" fmla="*/ 326105 h 1806740"/>
                  <a:gd name="connsiteX6" fmla="*/ 94228 w 1027419"/>
                  <a:gd name="connsiteY6" fmla="*/ 396444 h 1806740"/>
                  <a:gd name="connsiteX7" fmla="*/ 129398 w 1027419"/>
                  <a:gd name="connsiteY7" fmla="*/ 449197 h 1806740"/>
                  <a:gd name="connsiteX8" fmla="*/ 164567 w 1027419"/>
                  <a:gd name="connsiteY8" fmla="*/ 484367 h 1806740"/>
                  <a:gd name="connsiteX9" fmla="*/ 190944 w 1027419"/>
                  <a:gd name="connsiteY9" fmla="*/ 677797 h 1806740"/>
                  <a:gd name="connsiteX10" fmla="*/ 287659 w 1027419"/>
                  <a:gd name="connsiteY10" fmla="*/ 1214128 h 1806740"/>
                  <a:gd name="connsiteX11" fmla="*/ 322828 w 1027419"/>
                  <a:gd name="connsiteY11" fmla="*/ 1433936 h 1806740"/>
                  <a:gd name="connsiteX12" fmla="*/ 287659 w 1027419"/>
                  <a:gd name="connsiteY12" fmla="*/ 1469105 h 1806740"/>
                  <a:gd name="connsiteX13" fmla="*/ 199736 w 1027419"/>
                  <a:gd name="connsiteY13" fmla="*/ 1521859 h 1806740"/>
                  <a:gd name="connsiteX14" fmla="*/ 23890 w 1027419"/>
                  <a:gd name="connsiteY14" fmla="*/ 1627367 h 1806740"/>
                  <a:gd name="connsiteX15" fmla="*/ 6305 w 1027419"/>
                  <a:gd name="connsiteY15" fmla="*/ 1715290 h 1806740"/>
                  <a:gd name="connsiteX16" fmla="*/ 67852 w 1027419"/>
                  <a:gd name="connsiteY16" fmla="*/ 1803213 h 1806740"/>
                  <a:gd name="connsiteX17" fmla="*/ 111813 w 1027419"/>
                  <a:gd name="connsiteY17" fmla="*/ 1785628 h 1806740"/>
                  <a:gd name="connsiteX18" fmla="*/ 226113 w 1027419"/>
                  <a:gd name="connsiteY18" fmla="*/ 1750459 h 1806740"/>
                  <a:gd name="connsiteX19" fmla="*/ 489882 w 1027419"/>
                  <a:gd name="connsiteY19" fmla="*/ 1592197 h 1806740"/>
                  <a:gd name="connsiteX20" fmla="*/ 560221 w 1027419"/>
                  <a:gd name="connsiteY20" fmla="*/ 1557028 h 1806740"/>
                  <a:gd name="connsiteX21" fmla="*/ 577805 w 1027419"/>
                  <a:gd name="connsiteY21" fmla="*/ 1451521 h 1806740"/>
                  <a:gd name="connsiteX22" fmla="*/ 507467 w 1027419"/>
                  <a:gd name="connsiteY22" fmla="*/ 1398767 h 1806740"/>
                  <a:gd name="connsiteX23" fmla="*/ 481090 w 1027419"/>
                  <a:gd name="connsiteY23" fmla="*/ 1381182 h 1806740"/>
                  <a:gd name="connsiteX24" fmla="*/ 472298 w 1027419"/>
                  <a:gd name="connsiteY24" fmla="*/ 1310844 h 1806740"/>
                  <a:gd name="connsiteX25" fmla="*/ 516259 w 1027419"/>
                  <a:gd name="connsiteY25" fmla="*/ 1099828 h 1806740"/>
                  <a:gd name="connsiteX26" fmla="*/ 507467 w 1027419"/>
                  <a:gd name="connsiteY26" fmla="*/ 959151 h 1806740"/>
                  <a:gd name="connsiteX27" fmla="*/ 498675 w 1027419"/>
                  <a:gd name="connsiteY27" fmla="*/ 818474 h 1806740"/>
                  <a:gd name="connsiteX28" fmla="*/ 472298 w 1027419"/>
                  <a:gd name="connsiteY28" fmla="*/ 651421 h 1806740"/>
                  <a:gd name="connsiteX29" fmla="*/ 375582 w 1027419"/>
                  <a:gd name="connsiteY29" fmla="*/ 484367 h 1806740"/>
                  <a:gd name="connsiteX30" fmla="*/ 340413 w 1027419"/>
                  <a:gd name="connsiteY30" fmla="*/ 422821 h 1806740"/>
                  <a:gd name="connsiteX31" fmla="*/ 445921 w 1027419"/>
                  <a:gd name="connsiteY31" fmla="*/ 387651 h 1806740"/>
                  <a:gd name="connsiteX32" fmla="*/ 595390 w 1027419"/>
                  <a:gd name="connsiteY32" fmla="*/ 334897 h 1806740"/>
                  <a:gd name="connsiteX33" fmla="*/ 876744 w 1027419"/>
                  <a:gd name="connsiteY33" fmla="*/ 238182 h 1806740"/>
                  <a:gd name="connsiteX34" fmla="*/ 947082 w 1027419"/>
                  <a:gd name="connsiteY34" fmla="*/ 176636 h 1806740"/>
                  <a:gd name="connsiteX35" fmla="*/ 1026213 w 1027419"/>
                  <a:gd name="connsiteY35" fmla="*/ 88713 h 1806740"/>
                  <a:gd name="connsiteX36" fmla="*/ 991044 w 1027419"/>
                  <a:gd name="connsiteY36" fmla="*/ 27167 h 1806740"/>
                  <a:gd name="connsiteX37" fmla="*/ 911913 w 1027419"/>
                  <a:gd name="connsiteY37" fmla="*/ 790 h 1806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27419" h="1806740">
                    <a:moveTo>
                      <a:pt x="911913" y="790"/>
                    </a:moveTo>
                    <a:cubicBezTo>
                      <a:pt x="822524" y="5186"/>
                      <a:pt x="554359" y="31563"/>
                      <a:pt x="454713" y="53544"/>
                    </a:cubicBezTo>
                    <a:cubicBezTo>
                      <a:pt x="355067" y="75525"/>
                      <a:pt x="355067" y="112159"/>
                      <a:pt x="314036" y="132674"/>
                    </a:cubicBezTo>
                    <a:cubicBezTo>
                      <a:pt x="273005" y="153189"/>
                      <a:pt x="240766" y="159051"/>
                      <a:pt x="208528" y="176636"/>
                    </a:cubicBezTo>
                    <a:cubicBezTo>
                      <a:pt x="176290" y="194221"/>
                      <a:pt x="141120" y="213271"/>
                      <a:pt x="120605" y="238182"/>
                    </a:cubicBezTo>
                    <a:cubicBezTo>
                      <a:pt x="100090" y="263093"/>
                      <a:pt x="89832" y="299728"/>
                      <a:pt x="85436" y="326105"/>
                    </a:cubicBezTo>
                    <a:cubicBezTo>
                      <a:pt x="81040" y="352482"/>
                      <a:pt x="86901" y="375929"/>
                      <a:pt x="94228" y="396444"/>
                    </a:cubicBezTo>
                    <a:cubicBezTo>
                      <a:pt x="101555" y="416959"/>
                      <a:pt x="117675" y="434543"/>
                      <a:pt x="129398" y="449197"/>
                    </a:cubicBezTo>
                    <a:cubicBezTo>
                      <a:pt x="141121" y="463851"/>
                      <a:pt x="154309" y="446267"/>
                      <a:pt x="164567" y="484367"/>
                    </a:cubicBezTo>
                    <a:cubicBezTo>
                      <a:pt x="174825" y="522467"/>
                      <a:pt x="170429" y="556170"/>
                      <a:pt x="190944" y="677797"/>
                    </a:cubicBezTo>
                    <a:cubicBezTo>
                      <a:pt x="211459" y="799424"/>
                      <a:pt x="265678" y="1088105"/>
                      <a:pt x="287659" y="1214128"/>
                    </a:cubicBezTo>
                    <a:cubicBezTo>
                      <a:pt x="309640" y="1340151"/>
                      <a:pt x="322828" y="1391440"/>
                      <a:pt x="322828" y="1433936"/>
                    </a:cubicBezTo>
                    <a:cubicBezTo>
                      <a:pt x="322828" y="1476432"/>
                      <a:pt x="308174" y="1454451"/>
                      <a:pt x="287659" y="1469105"/>
                    </a:cubicBezTo>
                    <a:cubicBezTo>
                      <a:pt x="267144" y="1483759"/>
                      <a:pt x="199736" y="1521859"/>
                      <a:pt x="199736" y="1521859"/>
                    </a:cubicBezTo>
                    <a:cubicBezTo>
                      <a:pt x="155775" y="1548236"/>
                      <a:pt x="56128" y="1595129"/>
                      <a:pt x="23890" y="1627367"/>
                    </a:cubicBezTo>
                    <a:cubicBezTo>
                      <a:pt x="-8348" y="1659605"/>
                      <a:pt x="-1022" y="1685982"/>
                      <a:pt x="6305" y="1715290"/>
                    </a:cubicBezTo>
                    <a:cubicBezTo>
                      <a:pt x="13632" y="1744598"/>
                      <a:pt x="67852" y="1803213"/>
                      <a:pt x="67852" y="1803213"/>
                    </a:cubicBezTo>
                    <a:cubicBezTo>
                      <a:pt x="85437" y="1814936"/>
                      <a:pt x="85436" y="1794420"/>
                      <a:pt x="111813" y="1785628"/>
                    </a:cubicBezTo>
                    <a:cubicBezTo>
                      <a:pt x="138190" y="1776836"/>
                      <a:pt x="163101" y="1782698"/>
                      <a:pt x="226113" y="1750459"/>
                    </a:cubicBezTo>
                    <a:cubicBezTo>
                      <a:pt x="289125" y="1718220"/>
                      <a:pt x="434197" y="1624435"/>
                      <a:pt x="489882" y="1592197"/>
                    </a:cubicBezTo>
                    <a:cubicBezTo>
                      <a:pt x="545567" y="1559959"/>
                      <a:pt x="545567" y="1580474"/>
                      <a:pt x="560221" y="1557028"/>
                    </a:cubicBezTo>
                    <a:cubicBezTo>
                      <a:pt x="574875" y="1533582"/>
                      <a:pt x="586597" y="1477898"/>
                      <a:pt x="577805" y="1451521"/>
                    </a:cubicBezTo>
                    <a:cubicBezTo>
                      <a:pt x="569013" y="1425144"/>
                      <a:pt x="523586" y="1410490"/>
                      <a:pt x="507467" y="1398767"/>
                    </a:cubicBezTo>
                    <a:cubicBezTo>
                      <a:pt x="491348" y="1387044"/>
                      <a:pt x="486952" y="1395836"/>
                      <a:pt x="481090" y="1381182"/>
                    </a:cubicBezTo>
                    <a:cubicBezTo>
                      <a:pt x="475228" y="1366528"/>
                      <a:pt x="466437" y="1357736"/>
                      <a:pt x="472298" y="1310844"/>
                    </a:cubicBezTo>
                    <a:cubicBezTo>
                      <a:pt x="478159" y="1263952"/>
                      <a:pt x="510398" y="1158443"/>
                      <a:pt x="516259" y="1099828"/>
                    </a:cubicBezTo>
                    <a:cubicBezTo>
                      <a:pt x="522120" y="1041213"/>
                      <a:pt x="507467" y="959151"/>
                      <a:pt x="507467" y="959151"/>
                    </a:cubicBezTo>
                    <a:cubicBezTo>
                      <a:pt x="504536" y="912259"/>
                      <a:pt x="504536" y="869762"/>
                      <a:pt x="498675" y="818474"/>
                    </a:cubicBezTo>
                    <a:cubicBezTo>
                      <a:pt x="492814" y="767186"/>
                      <a:pt x="492813" y="707105"/>
                      <a:pt x="472298" y="651421"/>
                    </a:cubicBezTo>
                    <a:cubicBezTo>
                      <a:pt x="451783" y="595737"/>
                      <a:pt x="397563" y="522467"/>
                      <a:pt x="375582" y="484367"/>
                    </a:cubicBezTo>
                    <a:cubicBezTo>
                      <a:pt x="353601" y="446267"/>
                      <a:pt x="328690" y="438940"/>
                      <a:pt x="340413" y="422821"/>
                    </a:cubicBezTo>
                    <a:cubicBezTo>
                      <a:pt x="352136" y="406702"/>
                      <a:pt x="445921" y="387651"/>
                      <a:pt x="445921" y="387651"/>
                    </a:cubicBezTo>
                    <a:lnTo>
                      <a:pt x="595390" y="334897"/>
                    </a:lnTo>
                    <a:cubicBezTo>
                      <a:pt x="667194" y="309986"/>
                      <a:pt x="818129" y="264559"/>
                      <a:pt x="876744" y="238182"/>
                    </a:cubicBezTo>
                    <a:cubicBezTo>
                      <a:pt x="935359" y="211805"/>
                      <a:pt x="922171" y="201547"/>
                      <a:pt x="947082" y="176636"/>
                    </a:cubicBezTo>
                    <a:cubicBezTo>
                      <a:pt x="971993" y="151725"/>
                      <a:pt x="1018886" y="113624"/>
                      <a:pt x="1026213" y="88713"/>
                    </a:cubicBezTo>
                    <a:cubicBezTo>
                      <a:pt x="1033540" y="63802"/>
                      <a:pt x="1005698" y="43286"/>
                      <a:pt x="991044" y="27167"/>
                    </a:cubicBezTo>
                    <a:cubicBezTo>
                      <a:pt x="976390" y="11048"/>
                      <a:pt x="1001302" y="-3606"/>
                      <a:pt x="911913" y="790"/>
                    </a:cubicBezTo>
                    <a:close/>
                  </a:path>
                </a:pathLst>
              </a:custGeom>
              <a:solidFill>
                <a:srgbClr val="DECFBC"/>
              </a:solidFill>
              <a:ln w="12700" cap="flat" cmpd="sng" algn="ctr">
                <a:solidFill>
                  <a:srgbClr val="44546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grpSp>
            <p:nvGrpSpPr>
              <p:cNvPr id="619" name="Group 618"/>
              <p:cNvGrpSpPr/>
              <p:nvPr/>
            </p:nvGrpSpPr>
            <p:grpSpPr>
              <a:xfrm rot="21229000" flipH="1">
                <a:off x="0" y="2330450"/>
                <a:ext cx="1407160" cy="651502"/>
                <a:chOff x="0" y="0"/>
                <a:chExt cx="1407160" cy="651502"/>
              </a:xfrm>
            </p:grpSpPr>
            <p:grpSp>
              <p:nvGrpSpPr>
                <p:cNvPr id="620" name="Group 619"/>
                <p:cNvGrpSpPr/>
                <p:nvPr/>
              </p:nvGrpSpPr>
              <p:grpSpPr>
                <a:xfrm>
                  <a:off x="0" y="0"/>
                  <a:ext cx="499746" cy="519431"/>
                  <a:chOff x="-26722" y="0"/>
                  <a:chExt cx="500094" cy="520434"/>
                </a:xfrm>
              </p:grpSpPr>
              <p:sp>
                <p:nvSpPr>
                  <p:cNvPr id="626" name="Trapezoid 625"/>
                  <p:cNvSpPr/>
                  <p:nvPr/>
                </p:nvSpPr>
                <p:spPr>
                  <a:xfrm rot="13102361" flipH="1">
                    <a:off x="-26722" y="313442"/>
                    <a:ext cx="426193" cy="206992"/>
                  </a:xfrm>
                  <a:prstGeom prst="trapezoi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627" name="Chord 626"/>
                  <p:cNvSpPr/>
                  <p:nvPr/>
                </p:nvSpPr>
                <p:spPr>
                  <a:xfrm rot="10456534" flipH="1">
                    <a:off x="76200" y="0"/>
                    <a:ext cx="397172" cy="341296"/>
                  </a:xfrm>
                  <a:prstGeom prst="chord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621" name="Group 620"/>
                <p:cNvGrpSpPr/>
                <p:nvPr/>
              </p:nvGrpSpPr>
              <p:grpSpPr>
                <a:xfrm>
                  <a:off x="177800" y="196850"/>
                  <a:ext cx="1229360" cy="454652"/>
                  <a:chOff x="0" y="0"/>
                  <a:chExt cx="1229360" cy="454652"/>
                </a:xfrm>
              </p:grpSpPr>
              <p:grpSp>
                <p:nvGrpSpPr>
                  <p:cNvPr id="622" name="Group 621"/>
                  <p:cNvGrpSpPr/>
                  <p:nvPr/>
                </p:nvGrpSpPr>
                <p:grpSpPr>
                  <a:xfrm>
                    <a:off x="101600" y="0"/>
                    <a:ext cx="1127760" cy="454652"/>
                    <a:chOff x="0" y="0"/>
                    <a:chExt cx="1127760" cy="441960"/>
                  </a:xfrm>
                </p:grpSpPr>
                <p:sp>
                  <p:nvSpPr>
                    <p:cNvPr id="624" name="Chord 623"/>
                    <p:cNvSpPr/>
                    <p:nvPr/>
                  </p:nvSpPr>
                  <p:spPr>
                    <a:xfrm rot="12814914">
                      <a:off x="0" y="0"/>
                      <a:ext cx="1127760" cy="441960"/>
                    </a:xfrm>
                    <a:prstGeom prst="chord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625" name="Bevel 624"/>
                    <p:cNvSpPr/>
                    <p:nvPr/>
                  </p:nvSpPr>
                  <p:spPr>
                    <a:xfrm rot="2034871" flipH="1">
                      <a:off x="330200" y="6350"/>
                      <a:ext cx="447387" cy="276576"/>
                    </a:xfrm>
                    <a:prstGeom prst="bevel">
                      <a:avLst/>
                    </a:prstGeom>
                    <a:gradFill rotWithShape="1">
                      <a:gsLst>
                        <a:gs pos="0">
                          <a:sysClr val="windowText" lastClr="000000">
                            <a:lumMod val="110000"/>
                            <a:satMod val="105000"/>
                            <a:tint val="67000"/>
                          </a:sysClr>
                        </a:gs>
                        <a:gs pos="50000">
                          <a:sysClr val="windowText" lastClr="000000">
                            <a:lumMod val="105000"/>
                            <a:satMod val="103000"/>
                            <a:tint val="73000"/>
                          </a:sysClr>
                        </a:gs>
                        <a:gs pos="100000">
                          <a:sysClr val="windowText" lastClr="000000">
                            <a:lumMod val="105000"/>
                            <a:satMod val="109000"/>
                            <a:tint val="81000"/>
                          </a:sysClr>
                        </a:gs>
                      </a:gsLst>
                      <a:lin ang="5400000" scaled="0"/>
                    </a:gradFill>
                    <a:ln w="6350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623" name="Flowchart: Terminator 622"/>
                  <p:cNvSpPr/>
                  <p:nvPr/>
                </p:nvSpPr>
                <p:spPr>
                  <a:xfrm rot="1829441" flipH="1">
                    <a:off x="0" y="114300"/>
                    <a:ext cx="779145" cy="268719"/>
                  </a:xfrm>
                  <a:prstGeom prst="flowChartTerminator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554" name="Group 553"/>
            <p:cNvGrpSpPr/>
            <p:nvPr/>
          </p:nvGrpSpPr>
          <p:grpSpPr>
            <a:xfrm rot="21313107">
              <a:off x="-554521" y="23738"/>
              <a:ext cx="2826685" cy="2126523"/>
              <a:chOff x="-555511" y="1"/>
              <a:chExt cx="2826685" cy="2126523"/>
            </a:xfrm>
          </p:grpSpPr>
          <p:grpSp>
            <p:nvGrpSpPr>
              <p:cNvPr id="555" name="Group 554"/>
              <p:cNvGrpSpPr/>
              <p:nvPr/>
            </p:nvGrpSpPr>
            <p:grpSpPr>
              <a:xfrm>
                <a:off x="-555511" y="1"/>
                <a:ext cx="2826685" cy="2126523"/>
                <a:chOff x="-1174175" y="2"/>
                <a:chExt cx="5126941" cy="3497406"/>
              </a:xfrm>
            </p:grpSpPr>
            <p:grpSp>
              <p:nvGrpSpPr>
                <p:cNvPr id="559" name="Group 558"/>
                <p:cNvGrpSpPr/>
                <p:nvPr/>
              </p:nvGrpSpPr>
              <p:grpSpPr>
                <a:xfrm>
                  <a:off x="-1174175" y="2"/>
                  <a:ext cx="5126941" cy="3497406"/>
                  <a:chOff x="-1192823" y="2"/>
                  <a:chExt cx="5128403" cy="3497406"/>
                </a:xfrm>
              </p:grpSpPr>
              <p:grpSp>
                <p:nvGrpSpPr>
                  <p:cNvPr id="562" name="Group 561"/>
                  <p:cNvGrpSpPr/>
                  <p:nvPr/>
                </p:nvGrpSpPr>
                <p:grpSpPr>
                  <a:xfrm>
                    <a:off x="-1192823" y="2"/>
                    <a:ext cx="5128403" cy="3497406"/>
                    <a:chOff x="-1193015" y="2"/>
                    <a:chExt cx="5129218" cy="3497736"/>
                  </a:xfrm>
                </p:grpSpPr>
                <p:sp>
                  <p:nvSpPr>
                    <p:cNvPr id="569" name="Rectangle 568"/>
                    <p:cNvSpPr/>
                    <p:nvPr/>
                  </p:nvSpPr>
                  <p:spPr>
                    <a:xfrm rot="1133762">
                      <a:off x="590931" y="2904560"/>
                      <a:ext cx="1052665" cy="581041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70" name="Rectangle 569"/>
                    <p:cNvSpPr/>
                    <p:nvPr/>
                  </p:nvSpPr>
                  <p:spPr>
                    <a:xfrm rot="20539513" flipH="1">
                      <a:off x="1568757" y="2948915"/>
                      <a:ext cx="917187" cy="548823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grpSp>
                  <p:nvGrpSpPr>
                    <p:cNvPr id="571" name="Group 570"/>
                    <p:cNvGrpSpPr/>
                    <p:nvPr/>
                  </p:nvGrpSpPr>
                  <p:grpSpPr>
                    <a:xfrm>
                      <a:off x="272559" y="2"/>
                      <a:ext cx="2480256" cy="3104513"/>
                      <a:chOff x="-2" y="2"/>
                      <a:chExt cx="2480256" cy="3104513"/>
                    </a:xfrm>
                  </p:grpSpPr>
                  <p:grpSp>
                    <p:nvGrpSpPr>
                      <p:cNvPr id="579" name="Group 578"/>
                      <p:cNvGrpSpPr/>
                      <p:nvPr/>
                    </p:nvGrpSpPr>
                    <p:grpSpPr>
                      <a:xfrm>
                        <a:off x="-2" y="2"/>
                        <a:ext cx="2466340" cy="3104513"/>
                        <a:chOff x="-2" y="2"/>
                        <a:chExt cx="2466340" cy="3104513"/>
                      </a:xfrm>
                    </p:grpSpPr>
                    <p:sp>
                      <p:nvSpPr>
                        <p:cNvPr id="611" name="Oval 610"/>
                        <p:cNvSpPr/>
                        <p:nvPr/>
                      </p:nvSpPr>
                      <p:spPr>
                        <a:xfrm>
                          <a:off x="-2" y="2"/>
                          <a:ext cx="2466340" cy="3104513"/>
                        </a:xfrm>
                        <a:prstGeom prst="ellipse">
                          <a:avLst/>
                        </a:prstGeom>
                        <a:solidFill>
                          <a:srgbClr val="DECFBC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grpSp>
                      <p:nvGrpSpPr>
                        <p:cNvPr id="612" name="Group 611"/>
                        <p:cNvGrpSpPr/>
                        <p:nvPr/>
                      </p:nvGrpSpPr>
                      <p:grpSpPr>
                        <a:xfrm>
                          <a:off x="668215" y="633046"/>
                          <a:ext cx="342890" cy="448393"/>
                          <a:chOff x="0" y="0"/>
                          <a:chExt cx="342890" cy="448393"/>
                        </a:xfrm>
                      </p:grpSpPr>
                      <p:sp>
                        <p:nvSpPr>
                          <p:cNvPr id="616" name="Oval 615"/>
                          <p:cNvSpPr/>
                          <p:nvPr/>
                        </p:nvSpPr>
                        <p:spPr>
                          <a:xfrm>
                            <a:off x="0" y="0"/>
                            <a:ext cx="342890" cy="447647"/>
                          </a:xfrm>
                          <a:prstGeom prst="ellipse">
                            <a:avLst/>
                          </a:prstGeom>
                          <a:solidFill>
                            <a:sysClr val="window" lastClr="FFFFFF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617" name="Oval 616"/>
                          <p:cNvSpPr/>
                          <p:nvPr/>
                        </p:nvSpPr>
                        <p:spPr>
                          <a:xfrm>
                            <a:off x="57176" y="219807"/>
                            <a:ext cx="257167" cy="228586"/>
                          </a:xfrm>
                          <a:prstGeom prst="ellipse">
                            <a:avLst/>
                          </a:pr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613" name="Group 612"/>
                        <p:cNvGrpSpPr/>
                        <p:nvPr/>
                      </p:nvGrpSpPr>
                      <p:grpSpPr>
                        <a:xfrm>
                          <a:off x="1389184" y="633046"/>
                          <a:ext cx="342890" cy="447647"/>
                          <a:chOff x="0" y="0"/>
                          <a:chExt cx="342890" cy="447647"/>
                        </a:xfrm>
                      </p:grpSpPr>
                      <p:sp>
                        <p:nvSpPr>
                          <p:cNvPr id="614" name="Oval 613"/>
                          <p:cNvSpPr/>
                          <p:nvPr/>
                        </p:nvSpPr>
                        <p:spPr>
                          <a:xfrm>
                            <a:off x="0" y="0"/>
                            <a:ext cx="342890" cy="447647"/>
                          </a:xfrm>
                          <a:prstGeom prst="ellipse">
                            <a:avLst/>
                          </a:prstGeom>
                          <a:solidFill>
                            <a:sysClr val="window" lastClr="FFFFFF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615" name="Oval 614"/>
                          <p:cNvSpPr/>
                          <p:nvPr/>
                        </p:nvSpPr>
                        <p:spPr>
                          <a:xfrm>
                            <a:off x="52761" y="219061"/>
                            <a:ext cx="257168" cy="228586"/>
                          </a:xfrm>
                          <a:prstGeom prst="ellipse">
                            <a:avLst/>
                          </a:prstGeom>
                          <a:solidFill>
                            <a:sysClr val="windowText" lastClr="000000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sp>
                    <p:nvSpPr>
                      <p:cNvPr id="580" name="Rectangle 579"/>
                      <p:cNvSpPr/>
                      <p:nvPr/>
                    </p:nvSpPr>
                    <p:spPr>
                      <a:xfrm>
                        <a:off x="413239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81" name="Rectangle 580"/>
                      <p:cNvSpPr/>
                      <p:nvPr/>
                    </p:nvSpPr>
                    <p:spPr>
                      <a:xfrm>
                        <a:off x="747347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82" name="Rectangle 581"/>
                      <p:cNvSpPr/>
                      <p:nvPr/>
                    </p:nvSpPr>
                    <p:spPr>
                      <a:xfrm>
                        <a:off x="1081454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83" name="Rectangle 582"/>
                      <p:cNvSpPr/>
                      <p:nvPr/>
                    </p:nvSpPr>
                    <p:spPr>
                      <a:xfrm>
                        <a:off x="1415562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84" name="Rectangle 583"/>
                      <p:cNvSpPr/>
                      <p:nvPr/>
                    </p:nvSpPr>
                    <p:spPr>
                      <a:xfrm>
                        <a:off x="1749670" y="1890346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85" name="Rectangle 584"/>
                      <p:cNvSpPr/>
                      <p:nvPr/>
                    </p:nvSpPr>
                    <p:spPr>
                      <a:xfrm>
                        <a:off x="1248508" y="2127739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86" name="Rectangle 585"/>
                      <p:cNvSpPr/>
                      <p:nvPr/>
                    </p:nvSpPr>
                    <p:spPr>
                      <a:xfrm>
                        <a:off x="580293" y="2127739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87" name="Rectangle 586"/>
                      <p:cNvSpPr/>
                      <p:nvPr/>
                    </p:nvSpPr>
                    <p:spPr>
                      <a:xfrm>
                        <a:off x="1591408" y="2127739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88" name="Rectangle 587"/>
                      <p:cNvSpPr/>
                      <p:nvPr/>
                    </p:nvSpPr>
                    <p:spPr>
                      <a:xfrm>
                        <a:off x="914400" y="2127739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89" name="Rectangle 588"/>
                      <p:cNvSpPr/>
                      <p:nvPr/>
                    </p:nvSpPr>
                    <p:spPr>
                      <a:xfrm>
                        <a:off x="1055077" y="2365131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90" name="Rectangle 589"/>
                      <p:cNvSpPr/>
                      <p:nvPr/>
                    </p:nvSpPr>
                    <p:spPr>
                      <a:xfrm>
                        <a:off x="1389185" y="2365131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91" name="Rectangle 590"/>
                      <p:cNvSpPr/>
                      <p:nvPr/>
                    </p:nvSpPr>
                    <p:spPr>
                      <a:xfrm>
                        <a:off x="747347" y="2365131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92" name="Rectangle 591"/>
                      <p:cNvSpPr/>
                      <p:nvPr/>
                    </p:nvSpPr>
                    <p:spPr>
                      <a:xfrm>
                        <a:off x="1248508" y="2602523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93" name="Rectangle 592"/>
                      <p:cNvSpPr/>
                      <p:nvPr/>
                    </p:nvSpPr>
                    <p:spPr>
                      <a:xfrm>
                        <a:off x="914400" y="2602523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94" name="Flowchart: Data 593"/>
                      <p:cNvSpPr/>
                      <p:nvPr/>
                    </p:nvSpPr>
                    <p:spPr>
                      <a:xfrm>
                        <a:off x="1749671" y="2612424"/>
                        <a:ext cx="457200" cy="22860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95" name="Rectangle 594"/>
                      <p:cNvSpPr/>
                      <p:nvPr/>
                    </p:nvSpPr>
                    <p:spPr>
                      <a:xfrm>
                        <a:off x="1565031" y="2602523"/>
                        <a:ext cx="334010" cy="22860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96" name="Flowchart: Data 595"/>
                      <p:cNvSpPr/>
                      <p:nvPr/>
                    </p:nvSpPr>
                    <p:spPr>
                      <a:xfrm>
                        <a:off x="1960685" y="2136531"/>
                        <a:ext cx="443230" cy="22860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97" name="Flowchart: Data 596"/>
                      <p:cNvSpPr/>
                      <p:nvPr/>
                    </p:nvSpPr>
                    <p:spPr>
                      <a:xfrm rot="151800">
                        <a:off x="1872762" y="2365131"/>
                        <a:ext cx="436245" cy="23749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98" name="Rectangle 597"/>
                      <p:cNvSpPr/>
                      <p:nvPr/>
                    </p:nvSpPr>
                    <p:spPr>
                      <a:xfrm>
                        <a:off x="1723293" y="2365131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99" name="Rectangle 598"/>
                      <p:cNvSpPr/>
                      <p:nvPr/>
                    </p:nvSpPr>
                    <p:spPr>
                      <a:xfrm>
                        <a:off x="1925516" y="2127739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600" name="Flowchart: Data 599"/>
                      <p:cNvSpPr/>
                      <p:nvPr/>
                    </p:nvSpPr>
                    <p:spPr>
                      <a:xfrm rot="21206143" flipH="1">
                        <a:off x="184639" y="2347546"/>
                        <a:ext cx="350520" cy="255905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601" name="Flowchart: Data 600"/>
                      <p:cNvSpPr/>
                      <p:nvPr/>
                    </p:nvSpPr>
                    <p:spPr>
                      <a:xfrm flipH="1">
                        <a:off x="281354" y="2602523"/>
                        <a:ext cx="525780" cy="22860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602" name="Flowchart: Data 601"/>
                      <p:cNvSpPr/>
                      <p:nvPr/>
                    </p:nvSpPr>
                    <p:spPr>
                      <a:xfrm flipH="1">
                        <a:off x="70339" y="2127739"/>
                        <a:ext cx="350520" cy="22860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603" name="Rectangle 602"/>
                      <p:cNvSpPr/>
                      <p:nvPr/>
                    </p:nvSpPr>
                    <p:spPr>
                      <a:xfrm>
                        <a:off x="580293" y="2602523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604" name="Rectangle 603"/>
                      <p:cNvSpPr/>
                      <p:nvPr/>
                    </p:nvSpPr>
                    <p:spPr>
                      <a:xfrm>
                        <a:off x="413239" y="2373923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605" name="Rectangle 604"/>
                      <p:cNvSpPr/>
                      <p:nvPr/>
                    </p:nvSpPr>
                    <p:spPr>
                      <a:xfrm>
                        <a:off x="245525" y="2127739"/>
                        <a:ext cx="334108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606" name="Rectangle 605"/>
                      <p:cNvSpPr/>
                      <p:nvPr/>
                    </p:nvSpPr>
                    <p:spPr>
                      <a:xfrm>
                        <a:off x="0" y="1729010"/>
                        <a:ext cx="2480254" cy="176447"/>
                      </a:xfrm>
                      <a:prstGeom prst="rect">
                        <a:avLst/>
                      </a:prstGeom>
                      <a:solidFill>
                        <a:srgbClr val="E7E6E6"/>
                      </a:solidFill>
                      <a:ln w="12700" cap="flat" cmpd="sng" algn="ctr">
                        <a:solidFill>
                          <a:srgbClr val="5B9BD5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607" name="Flowchart: Data 606"/>
                      <p:cNvSpPr/>
                      <p:nvPr/>
                    </p:nvSpPr>
                    <p:spPr>
                      <a:xfrm>
                        <a:off x="2240903" y="1899520"/>
                        <a:ext cx="223588" cy="241864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608" name="Rectangle 607"/>
                      <p:cNvSpPr/>
                      <p:nvPr/>
                    </p:nvSpPr>
                    <p:spPr>
                      <a:xfrm>
                        <a:off x="2057402" y="1905457"/>
                        <a:ext cx="316230" cy="217739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609" name="Flowchart: Data 608"/>
                      <p:cNvSpPr/>
                      <p:nvPr/>
                    </p:nvSpPr>
                    <p:spPr>
                      <a:xfrm flipH="1">
                        <a:off x="10215" y="1913452"/>
                        <a:ext cx="316230" cy="219710"/>
                      </a:xfrm>
                      <a:prstGeom prst="flowChartInputOutput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610" name="Rectangle 609"/>
                      <p:cNvSpPr/>
                      <p:nvPr/>
                    </p:nvSpPr>
                    <p:spPr>
                      <a:xfrm>
                        <a:off x="146521" y="1916653"/>
                        <a:ext cx="289560" cy="211183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572" name="Rectangle 571"/>
                    <p:cNvSpPr/>
                    <p:nvPr/>
                  </p:nvSpPr>
                  <p:spPr>
                    <a:xfrm>
                      <a:off x="1378592" y="2841024"/>
                      <a:ext cx="334010" cy="256508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73" name="Rectangle 572"/>
                    <p:cNvSpPr/>
                    <p:nvPr/>
                  </p:nvSpPr>
                  <p:spPr>
                    <a:xfrm>
                      <a:off x="1714500" y="2848708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74" name="Rectangle 573"/>
                    <p:cNvSpPr/>
                    <p:nvPr/>
                  </p:nvSpPr>
                  <p:spPr>
                    <a:xfrm>
                      <a:off x="1037492" y="2848708"/>
                      <a:ext cx="334010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75" name="Rectangle 574"/>
                    <p:cNvSpPr/>
                    <p:nvPr/>
                  </p:nvSpPr>
                  <p:spPr>
                    <a:xfrm>
                      <a:off x="2022231" y="2848708"/>
                      <a:ext cx="377825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76" name="Rectangle 575"/>
                    <p:cNvSpPr/>
                    <p:nvPr/>
                  </p:nvSpPr>
                  <p:spPr>
                    <a:xfrm>
                      <a:off x="685800" y="2839916"/>
                      <a:ext cx="413385" cy="237490"/>
                    </a:xfrm>
                    <a:prstGeom prst="rect">
                      <a:avLst/>
                    </a:prstGeom>
                    <a:solidFill>
                      <a:srgbClr val="72645E"/>
                    </a:solidFill>
                    <a:ln w="1905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77" name="Freeform 576"/>
                    <p:cNvSpPr/>
                    <p:nvPr/>
                  </p:nvSpPr>
                  <p:spPr>
                    <a:xfrm rot="17971067" flipH="1">
                      <a:off x="2824707" y="1722342"/>
                      <a:ext cx="790556" cy="1432437"/>
                    </a:xfrm>
                    <a:custGeom>
                      <a:avLst/>
                      <a:gdLst>
                        <a:gd name="connsiteX0" fmla="*/ 309984 w 823732"/>
                        <a:gd name="connsiteY0" fmla="*/ 27891 h 1374742"/>
                        <a:gd name="connsiteX1" fmla="*/ 222061 w 823732"/>
                        <a:gd name="connsiteY1" fmla="*/ 19099 h 1374742"/>
                        <a:gd name="connsiteX2" fmla="*/ 169307 w 823732"/>
                        <a:gd name="connsiteY2" fmla="*/ 10307 h 1374742"/>
                        <a:gd name="connsiteX3" fmla="*/ 116553 w 823732"/>
                        <a:gd name="connsiteY3" fmla="*/ 80645 h 1374742"/>
                        <a:gd name="connsiteX4" fmla="*/ 134138 w 823732"/>
                        <a:gd name="connsiteY4" fmla="*/ 142191 h 1374742"/>
                        <a:gd name="connsiteX5" fmla="*/ 125345 w 823732"/>
                        <a:gd name="connsiteY5" fmla="*/ 230114 h 1374742"/>
                        <a:gd name="connsiteX6" fmla="*/ 116553 w 823732"/>
                        <a:gd name="connsiteY6" fmla="*/ 309245 h 1374742"/>
                        <a:gd name="connsiteX7" fmla="*/ 72591 w 823732"/>
                        <a:gd name="connsiteY7" fmla="*/ 581807 h 1374742"/>
                        <a:gd name="connsiteX8" fmla="*/ 28630 w 823732"/>
                        <a:gd name="connsiteY8" fmla="*/ 722483 h 1374742"/>
                        <a:gd name="connsiteX9" fmla="*/ 547376 w 823732"/>
                        <a:gd name="connsiteY9" fmla="*/ 1126930 h 1374742"/>
                        <a:gd name="connsiteX10" fmla="*/ 573753 w 823732"/>
                        <a:gd name="connsiteY10" fmla="*/ 1223645 h 1374742"/>
                        <a:gd name="connsiteX11" fmla="*/ 591338 w 823732"/>
                        <a:gd name="connsiteY11" fmla="*/ 1276399 h 1374742"/>
                        <a:gd name="connsiteX12" fmla="*/ 608922 w 823732"/>
                        <a:gd name="connsiteY12" fmla="*/ 1302776 h 1374742"/>
                        <a:gd name="connsiteX13" fmla="*/ 652884 w 823732"/>
                        <a:gd name="connsiteY13" fmla="*/ 1364322 h 1374742"/>
                        <a:gd name="connsiteX14" fmla="*/ 705638 w 823732"/>
                        <a:gd name="connsiteY14" fmla="*/ 1373114 h 1374742"/>
                        <a:gd name="connsiteX15" fmla="*/ 749599 w 823732"/>
                        <a:gd name="connsiteY15" fmla="*/ 1346737 h 1374742"/>
                        <a:gd name="connsiteX16" fmla="*/ 811145 w 823732"/>
                        <a:gd name="connsiteY16" fmla="*/ 1293983 h 1374742"/>
                        <a:gd name="connsiteX17" fmla="*/ 811145 w 823732"/>
                        <a:gd name="connsiteY17" fmla="*/ 1241230 h 1374742"/>
                        <a:gd name="connsiteX18" fmla="*/ 819938 w 823732"/>
                        <a:gd name="connsiteY18" fmla="*/ 1170891 h 1374742"/>
                        <a:gd name="connsiteX19" fmla="*/ 740807 w 823732"/>
                        <a:gd name="connsiteY19" fmla="*/ 1118137 h 1374742"/>
                        <a:gd name="connsiteX20" fmla="*/ 670468 w 823732"/>
                        <a:gd name="connsiteY20" fmla="*/ 1100553 h 1374742"/>
                        <a:gd name="connsiteX21" fmla="*/ 626507 w 823732"/>
                        <a:gd name="connsiteY21" fmla="*/ 1082968 h 1374742"/>
                        <a:gd name="connsiteX22" fmla="*/ 573753 w 823732"/>
                        <a:gd name="connsiteY22" fmla="*/ 1003837 h 1374742"/>
                        <a:gd name="connsiteX23" fmla="*/ 318776 w 823732"/>
                        <a:gd name="connsiteY23" fmla="*/ 704899 h 1374742"/>
                        <a:gd name="connsiteX24" fmla="*/ 186891 w 823732"/>
                        <a:gd name="connsiteY24" fmla="*/ 616976 h 1374742"/>
                        <a:gd name="connsiteX25" fmla="*/ 283607 w 823732"/>
                        <a:gd name="connsiteY25" fmla="*/ 370791 h 1374742"/>
                        <a:gd name="connsiteX26" fmla="*/ 309984 w 823732"/>
                        <a:gd name="connsiteY26" fmla="*/ 282868 h 1374742"/>
                        <a:gd name="connsiteX27" fmla="*/ 371530 w 823732"/>
                        <a:gd name="connsiteY27" fmla="*/ 186153 h 1374742"/>
                        <a:gd name="connsiteX28" fmla="*/ 371530 w 823732"/>
                        <a:gd name="connsiteY28" fmla="*/ 63060 h 1374742"/>
                        <a:gd name="connsiteX29" fmla="*/ 353945 w 823732"/>
                        <a:gd name="connsiteY29" fmla="*/ 1514 h 1374742"/>
                        <a:gd name="connsiteX30" fmla="*/ 309984 w 823732"/>
                        <a:gd name="connsiteY30" fmla="*/ 27891 h 13747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823732" h="1374742">
                          <a:moveTo>
                            <a:pt x="309984" y="27891"/>
                          </a:moveTo>
                          <a:cubicBezTo>
                            <a:pt x="288003" y="30822"/>
                            <a:pt x="245507" y="22030"/>
                            <a:pt x="222061" y="19099"/>
                          </a:cubicBezTo>
                          <a:cubicBezTo>
                            <a:pt x="198615" y="16168"/>
                            <a:pt x="186892" y="49"/>
                            <a:pt x="169307" y="10307"/>
                          </a:cubicBezTo>
                          <a:cubicBezTo>
                            <a:pt x="151722" y="20565"/>
                            <a:pt x="122414" y="58664"/>
                            <a:pt x="116553" y="80645"/>
                          </a:cubicBezTo>
                          <a:cubicBezTo>
                            <a:pt x="110692" y="102626"/>
                            <a:pt x="132673" y="117280"/>
                            <a:pt x="134138" y="142191"/>
                          </a:cubicBezTo>
                          <a:cubicBezTo>
                            <a:pt x="135603" y="167102"/>
                            <a:pt x="128276" y="202272"/>
                            <a:pt x="125345" y="230114"/>
                          </a:cubicBezTo>
                          <a:cubicBezTo>
                            <a:pt x="122414" y="257956"/>
                            <a:pt x="125345" y="250630"/>
                            <a:pt x="116553" y="309245"/>
                          </a:cubicBezTo>
                          <a:cubicBezTo>
                            <a:pt x="107761" y="367861"/>
                            <a:pt x="87245" y="512934"/>
                            <a:pt x="72591" y="581807"/>
                          </a:cubicBezTo>
                          <a:cubicBezTo>
                            <a:pt x="57937" y="650680"/>
                            <a:pt x="-50501" y="631629"/>
                            <a:pt x="28630" y="722483"/>
                          </a:cubicBezTo>
                          <a:cubicBezTo>
                            <a:pt x="107761" y="813337"/>
                            <a:pt x="456522" y="1043403"/>
                            <a:pt x="547376" y="1126930"/>
                          </a:cubicBezTo>
                          <a:cubicBezTo>
                            <a:pt x="638230" y="1210457"/>
                            <a:pt x="566426" y="1198734"/>
                            <a:pt x="573753" y="1223645"/>
                          </a:cubicBezTo>
                          <a:cubicBezTo>
                            <a:pt x="581080" y="1248556"/>
                            <a:pt x="591338" y="1276399"/>
                            <a:pt x="591338" y="1276399"/>
                          </a:cubicBezTo>
                          <a:cubicBezTo>
                            <a:pt x="597199" y="1289587"/>
                            <a:pt x="598664" y="1288122"/>
                            <a:pt x="608922" y="1302776"/>
                          </a:cubicBezTo>
                          <a:cubicBezTo>
                            <a:pt x="619180" y="1317430"/>
                            <a:pt x="636765" y="1352599"/>
                            <a:pt x="652884" y="1364322"/>
                          </a:cubicBezTo>
                          <a:cubicBezTo>
                            <a:pt x="669003" y="1376045"/>
                            <a:pt x="689519" y="1376045"/>
                            <a:pt x="705638" y="1373114"/>
                          </a:cubicBezTo>
                          <a:cubicBezTo>
                            <a:pt x="721757" y="1370183"/>
                            <a:pt x="732015" y="1359925"/>
                            <a:pt x="749599" y="1346737"/>
                          </a:cubicBezTo>
                          <a:cubicBezTo>
                            <a:pt x="767183" y="1333549"/>
                            <a:pt x="800887" y="1311567"/>
                            <a:pt x="811145" y="1293983"/>
                          </a:cubicBezTo>
                          <a:cubicBezTo>
                            <a:pt x="821403" y="1276399"/>
                            <a:pt x="809680" y="1261745"/>
                            <a:pt x="811145" y="1241230"/>
                          </a:cubicBezTo>
                          <a:cubicBezTo>
                            <a:pt x="812610" y="1220715"/>
                            <a:pt x="831661" y="1191407"/>
                            <a:pt x="819938" y="1170891"/>
                          </a:cubicBezTo>
                          <a:cubicBezTo>
                            <a:pt x="808215" y="1150376"/>
                            <a:pt x="765719" y="1129860"/>
                            <a:pt x="740807" y="1118137"/>
                          </a:cubicBezTo>
                          <a:cubicBezTo>
                            <a:pt x="715895" y="1106414"/>
                            <a:pt x="689518" y="1106415"/>
                            <a:pt x="670468" y="1100553"/>
                          </a:cubicBezTo>
                          <a:cubicBezTo>
                            <a:pt x="651418" y="1094692"/>
                            <a:pt x="642626" y="1099087"/>
                            <a:pt x="626507" y="1082968"/>
                          </a:cubicBezTo>
                          <a:cubicBezTo>
                            <a:pt x="610388" y="1066849"/>
                            <a:pt x="625042" y="1066849"/>
                            <a:pt x="573753" y="1003837"/>
                          </a:cubicBezTo>
                          <a:cubicBezTo>
                            <a:pt x="522465" y="940826"/>
                            <a:pt x="383253" y="769376"/>
                            <a:pt x="318776" y="704899"/>
                          </a:cubicBezTo>
                          <a:cubicBezTo>
                            <a:pt x="254299" y="640422"/>
                            <a:pt x="192752" y="672661"/>
                            <a:pt x="186891" y="616976"/>
                          </a:cubicBezTo>
                          <a:cubicBezTo>
                            <a:pt x="181030" y="561291"/>
                            <a:pt x="263092" y="426476"/>
                            <a:pt x="283607" y="370791"/>
                          </a:cubicBezTo>
                          <a:cubicBezTo>
                            <a:pt x="304122" y="315106"/>
                            <a:pt x="295330" y="313641"/>
                            <a:pt x="309984" y="282868"/>
                          </a:cubicBezTo>
                          <a:cubicBezTo>
                            <a:pt x="324638" y="252095"/>
                            <a:pt x="361272" y="222788"/>
                            <a:pt x="371530" y="186153"/>
                          </a:cubicBezTo>
                          <a:cubicBezTo>
                            <a:pt x="381788" y="149518"/>
                            <a:pt x="374461" y="93833"/>
                            <a:pt x="371530" y="63060"/>
                          </a:cubicBezTo>
                          <a:cubicBezTo>
                            <a:pt x="368599" y="32287"/>
                            <a:pt x="371530" y="10306"/>
                            <a:pt x="353945" y="1514"/>
                          </a:cubicBezTo>
                          <a:cubicBezTo>
                            <a:pt x="336360" y="-7278"/>
                            <a:pt x="331965" y="24960"/>
                            <a:pt x="309984" y="27891"/>
                          </a:cubicBezTo>
                          <a:close/>
                        </a:path>
                      </a:pathLst>
                    </a:custGeom>
                    <a:solidFill>
                      <a:srgbClr val="DECFBC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78" name="Freeform 577"/>
                    <p:cNvSpPr/>
                    <p:nvPr/>
                  </p:nvSpPr>
                  <p:spPr>
                    <a:xfrm rot="5682153">
                      <a:off x="-806243" y="1204592"/>
                      <a:ext cx="745487" cy="1519032"/>
                    </a:xfrm>
                    <a:custGeom>
                      <a:avLst/>
                      <a:gdLst>
                        <a:gd name="connsiteX0" fmla="*/ 309984 w 823732"/>
                        <a:gd name="connsiteY0" fmla="*/ 27891 h 1374742"/>
                        <a:gd name="connsiteX1" fmla="*/ 222061 w 823732"/>
                        <a:gd name="connsiteY1" fmla="*/ 19099 h 1374742"/>
                        <a:gd name="connsiteX2" fmla="*/ 169307 w 823732"/>
                        <a:gd name="connsiteY2" fmla="*/ 10307 h 1374742"/>
                        <a:gd name="connsiteX3" fmla="*/ 116553 w 823732"/>
                        <a:gd name="connsiteY3" fmla="*/ 80645 h 1374742"/>
                        <a:gd name="connsiteX4" fmla="*/ 134138 w 823732"/>
                        <a:gd name="connsiteY4" fmla="*/ 142191 h 1374742"/>
                        <a:gd name="connsiteX5" fmla="*/ 125345 w 823732"/>
                        <a:gd name="connsiteY5" fmla="*/ 230114 h 1374742"/>
                        <a:gd name="connsiteX6" fmla="*/ 116553 w 823732"/>
                        <a:gd name="connsiteY6" fmla="*/ 309245 h 1374742"/>
                        <a:gd name="connsiteX7" fmla="*/ 72591 w 823732"/>
                        <a:gd name="connsiteY7" fmla="*/ 581807 h 1374742"/>
                        <a:gd name="connsiteX8" fmla="*/ 28630 w 823732"/>
                        <a:gd name="connsiteY8" fmla="*/ 722483 h 1374742"/>
                        <a:gd name="connsiteX9" fmla="*/ 547376 w 823732"/>
                        <a:gd name="connsiteY9" fmla="*/ 1126930 h 1374742"/>
                        <a:gd name="connsiteX10" fmla="*/ 573753 w 823732"/>
                        <a:gd name="connsiteY10" fmla="*/ 1223645 h 1374742"/>
                        <a:gd name="connsiteX11" fmla="*/ 591338 w 823732"/>
                        <a:gd name="connsiteY11" fmla="*/ 1276399 h 1374742"/>
                        <a:gd name="connsiteX12" fmla="*/ 608922 w 823732"/>
                        <a:gd name="connsiteY12" fmla="*/ 1302776 h 1374742"/>
                        <a:gd name="connsiteX13" fmla="*/ 652884 w 823732"/>
                        <a:gd name="connsiteY13" fmla="*/ 1364322 h 1374742"/>
                        <a:gd name="connsiteX14" fmla="*/ 705638 w 823732"/>
                        <a:gd name="connsiteY14" fmla="*/ 1373114 h 1374742"/>
                        <a:gd name="connsiteX15" fmla="*/ 749599 w 823732"/>
                        <a:gd name="connsiteY15" fmla="*/ 1346737 h 1374742"/>
                        <a:gd name="connsiteX16" fmla="*/ 811145 w 823732"/>
                        <a:gd name="connsiteY16" fmla="*/ 1293983 h 1374742"/>
                        <a:gd name="connsiteX17" fmla="*/ 811145 w 823732"/>
                        <a:gd name="connsiteY17" fmla="*/ 1241230 h 1374742"/>
                        <a:gd name="connsiteX18" fmla="*/ 819938 w 823732"/>
                        <a:gd name="connsiteY18" fmla="*/ 1170891 h 1374742"/>
                        <a:gd name="connsiteX19" fmla="*/ 740807 w 823732"/>
                        <a:gd name="connsiteY19" fmla="*/ 1118137 h 1374742"/>
                        <a:gd name="connsiteX20" fmla="*/ 670468 w 823732"/>
                        <a:gd name="connsiteY20" fmla="*/ 1100553 h 1374742"/>
                        <a:gd name="connsiteX21" fmla="*/ 626507 w 823732"/>
                        <a:gd name="connsiteY21" fmla="*/ 1082968 h 1374742"/>
                        <a:gd name="connsiteX22" fmla="*/ 573753 w 823732"/>
                        <a:gd name="connsiteY22" fmla="*/ 1003837 h 1374742"/>
                        <a:gd name="connsiteX23" fmla="*/ 318776 w 823732"/>
                        <a:gd name="connsiteY23" fmla="*/ 704899 h 1374742"/>
                        <a:gd name="connsiteX24" fmla="*/ 186891 w 823732"/>
                        <a:gd name="connsiteY24" fmla="*/ 616976 h 1374742"/>
                        <a:gd name="connsiteX25" fmla="*/ 283607 w 823732"/>
                        <a:gd name="connsiteY25" fmla="*/ 370791 h 1374742"/>
                        <a:gd name="connsiteX26" fmla="*/ 309984 w 823732"/>
                        <a:gd name="connsiteY26" fmla="*/ 282868 h 1374742"/>
                        <a:gd name="connsiteX27" fmla="*/ 371530 w 823732"/>
                        <a:gd name="connsiteY27" fmla="*/ 186153 h 1374742"/>
                        <a:gd name="connsiteX28" fmla="*/ 371530 w 823732"/>
                        <a:gd name="connsiteY28" fmla="*/ 63060 h 1374742"/>
                        <a:gd name="connsiteX29" fmla="*/ 353945 w 823732"/>
                        <a:gd name="connsiteY29" fmla="*/ 1514 h 1374742"/>
                        <a:gd name="connsiteX30" fmla="*/ 309984 w 823732"/>
                        <a:gd name="connsiteY30" fmla="*/ 27891 h 13747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823732" h="1374742">
                          <a:moveTo>
                            <a:pt x="309984" y="27891"/>
                          </a:moveTo>
                          <a:cubicBezTo>
                            <a:pt x="288003" y="30822"/>
                            <a:pt x="245507" y="22030"/>
                            <a:pt x="222061" y="19099"/>
                          </a:cubicBezTo>
                          <a:cubicBezTo>
                            <a:pt x="198615" y="16168"/>
                            <a:pt x="186892" y="49"/>
                            <a:pt x="169307" y="10307"/>
                          </a:cubicBezTo>
                          <a:cubicBezTo>
                            <a:pt x="151722" y="20565"/>
                            <a:pt x="122414" y="58664"/>
                            <a:pt x="116553" y="80645"/>
                          </a:cubicBezTo>
                          <a:cubicBezTo>
                            <a:pt x="110692" y="102626"/>
                            <a:pt x="132673" y="117280"/>
                            <a:pt x="134138" y="142191"/>
                          </a:cubicBezTo>
                          <a:cubicBezTo>
                            <a:pt x="135603" y="167102"/>
                            <a:pt x="128276" y="202272"/>
                            <a:pt x="125345" y="230114"/>
                          </a:cubicBezTo>
                          <a:cubicBezTo>
                            <a:pt x="122414" y="257956"/>
                            <a:pt x="125345" y="250630"/>
                            <a:pt x="116553" y="309245"/>
                          </a:cubicBezTo>
                          <a:cubicBezTo>
                            <a:pt x="107761" y="367861"/>
                            <a:pt x="87245" y="512934"/>
                            <a:pt x="72591" y="581807"/>
                          </a:cubicBezTo>
                          <a:cubicBezTo>
                            <a:pt x="57937" y="650680"/>
                            <a:pt x="-50501" y="631629"/>
                            <a:pt x="28630" y="722483"/>
                          </a:cubicBezTo>
                          <a:cubicBezTo>
                            <a:pt x="107761" y="813337"/>
                            <a:pt x="456522" y="1043403"/>
                            <a:pt x="547376" y="1126930"/>
                          </a:cubicBezTo>
                          <a:cubicBezTo>
                            <a:pt x="638230" y="1210457"/>
                            <a:pt x="566426" y="1198734"/>
                            <a:pt x="573753" y="1223645"/>
                          </a:cubicBezTo>
                          <a:cubicBezTo>
                            <a:pt x="581080" y="1248556"/>
                            <a:pt x="591338" y="1276399"/>
                            <a:pt x="591338" y="1276399"/>
                          </a:cubicBezTo>
                          <a:cubicBezTo>
                            <a:pt x="597199" y="1289587"/>
                            <a:pt x="598664" y="1288122"/>
                            <a:pt x="608922" y="1302776"/>
                          </a:cubicBezTo>
                          <a:cubicBezTo>
                            <a:pt x="619180" y="1317430"/>
                            <a:pt x="636765" y="1352599"/>
                            <a:pt x="652884" y="1364322"/>
                          </a:cubicBezTo>
                          <a:cubicBezTo>
                            <a:pt x="669003" y="1376045"/>
                            <a:pt x="689519" y="1376045"/>
                            <a:pt x="705638" y="1373114"/>
                          </a:cubicBezTo>
                          <a:cubicBezTo>
                            <a:pt x="721757" y="1370183"/>
                            <a:pt x="732015" y="1359925"/>
                            <a:pt x="749599" y="1346737"/>
                          </a:cubicBezTo>
                          <a:cubicBezTo>
                            <a:pt x="767183" y="1333549"/>
                            <a:pt x="800887" y="1311567"/>
                            <a:pt x="811145" y="1293983"/>
                          </a:cubicBezTo>
                          <a:cubicBezTo>
                            <a:pt x="821403" y="1276399"/>
                            <a:pt x="809680" y="1261745"/>
                            <a:pt x="811145" y="1241230"/>
                          </a:cubicBezTo>
                          <a:cubicBezTo>
                            <a:pt x="812610" y="1220715"/>
                            <a:pt x="831661" y="1191407"/>
                            <a:pt x="819938" y="1170891"/>
                          </a:cubicBezTo>
                          <a:cubicBezTo>
                            <a:pt x="808215" y="1150376"/>
                            <a:pt x="765719" y="1129860"/>
                            <a:pt x="740807" y="1118137"/>
                          </a:cubicBezTo>
                          <a:cubicBezTo>
                            <a:pt x="715895" y="1106414"/>
                            <a:pt x="689518" y="1106415"/>
                            <a:pt x="670468" y="1100553"/>
                          </a:cubicBezTo>
                          <a:cubicBezTo>
                            <a:pt x="651418" y="1094692"/>
                            <a:pt x="642626" y="1099087"/>
                            <a:pt x="626507" y="1082968"/>
                          </a:cubicBezTo>
                          <a:cubicBezTo>
                            <a:pt x="610388" y="1066849"/>
                            <a:pt x="625042" y="1066849"/>
                            <a:pt x="573753" y="1003837"/>
                          </a:cubicBezTo>
                          <a:cubicBezTo>
                            <a:pt x="522465" y="940826"/>
                            <a:pt x="383253" y="769376"/>
                            <a:pt x="318776" y="704899"/>
                          </a:cubicBezTo>
                          <a:cubicBezTo>
                            <a:pt x="254299" y="640422"/>
                            <a:pt x="192752" y="672661"/>
                            <a:pt x="186891" y="616976"/>
                          </a:cubicBezTo>
                          <a:cubicBezTo>
                            <a:pt x="181030" y="561291"/>
                            <a:pt x="263092" y="426476"/>
                            <a:pt x="283607" y="370791"/>
                          </a:cubicBezTo>
                          <a:cubicBezTo>
                            <a:pt x="304122" y="315106"/>
                            <a:pt x="295330" y="313641"/>
                            <a:pt x="309984" y="282868"/>
                          </a:cubicBezTo>
                          <a:cubicBezTo>
                            <a:pt x="324638" y="252095"/>
                            <a:pt x="361272" y="222788"/>
                            <a:pt x="371530" y="186153"/>
                          </a:cubicBezTo>
                          <a:cubicBezTo>
                            <a:pt x="381788" y="149518"/>
                            <a:pt x="374461" y="93833"/>
                            <a:pt x="371530" y="63060"/>
                          </a:cubicBezTo>
                          <a:cubicBezTo>
                            <a:pt x="368599" y="32287"/>
                            <a:pt x="371530" y="10306"/>
                            <a:pt x="353945" y="1514"/>
                          </a:cubicBezTo>
                          <a:cubicBezTo>
                            <a:pt x="336360" y="-7278"/>
                            <a:pt x="331965" y="24960"/>
                            <a:pt x="309984" y="27891"/>
                          </a:cubicBezTo>
                          <a:close/>
                        </a:path>
                      </a:pathLst>
                    </a:custGeom>
                    <a:solidFill>
                      <a:srgbClr val="DECFBC"/>
                    </a:solidFill>
                    <a:ln w="12700" cap="flat" cmpd="sng" algn="ctr">
                      <a:solidFill>
                        <a:srgbClr val="44546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563" name="Trapezoid 562"/>
                  <p:cNvSpPr/>
                  <p:nvPr/>
                </p:nvSpPr>
                <p:spPr>
                  <a:xfrm rot="10800000">
                    <a:off x="1362808" y="1688123"/>
                    <a:ext cx="307340" cy="210820"/>
                  </a:xfrm>
                  <a:prstGeom prst="trapezoid">
                    <a:avLst/>
                  </a:prstGeom>
                  <a:gradFill rotWithShape="1">
                    <a:gsLst>
                      <a:gs pos="0">
                        <a:srgbClr val="4472C4">
                          <a:satMod val="103000"/>
                          <a:lumMod val="102000"/>
                          <a:tint val="94000"/>
                        </a:srgbClr>
                      </a:gs>
                      <a:gs pos="50000">
                        <a:srgbClr val="4472C4">
                          <a:satMod val="110000"/>
                          <a:lumMod val="100000"/>
                          <a:shade val="100000"/>
                        </a:srgbClr>
                      </a:gs>
                      <a:gs pos="100000">
                        <a:srgbClr val="4472C4">
                          <a:lumMod val="99000"/>
                          <a:satMod val="120000"/>
                          <a:shade val="78000"/>
                        </a:srgbClr>
                      </a:gs>
                    </a:gsLst>
                    <a:lin ang="5400000" scaled="0"/>
                  </a:gradFill>
                  <a:ln>
                    <a:noFill/>
                  </a:ln>
                  <a:effectLst>
                    <a:outerShdw blurRad="57150" dist="19050" dir="5400000" algn="ctr" rotWithShape="0">
                      <a:srgbClr val="000000">
                        <a:alpha val="63000"/>
                      </a:srgbClr>
                    </a:outerShdw>
                  </a:effectLst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64" name="Regular Pentagon 563"/>
                  <p:cNvSpPr/>
                  <p:nvPr/>
                </p:nvSpPr>
                <p:spPr>
                  <a:xfrm rot="10800000">
                    <a:off x="1371600" y="1872761"/>
                    <a:ext cx="298674" cy="922922"/>
                  </a:xfrm>
                  <a:prstGeom prst="pentagon">
                    <a:avLst/>
                  </a:prstGeom>
                  <a:gradFill rotWithShape="1">
                    <a:gsLst>
                      <a:gs pos="0">
                        <a:srgbClr val="4472C4">
                          <a:satMod val="103000"/>
                          <a:lumMod val="102000"/>
                          <a:tint val="94000"/>
                        </a:srgbClr>
                      </a:gs>
                      <a:gs pos="50000">
                        <a:srgbClr val="4472C4">
                          <a:satMod val="110000"/>
                          <a:lumMod val="100000"/>
                          <a:shade val="100000"/>
                        </a:srgbClr>
                      </a:gs>
                      <a:gs pos="100000">
                        <a:srgbClr val="4472C4">
                          <a:lumMod val="99000"/>
                          <a:satMod val="120000"/>
                          <a:shade val="78000"/>
                        </a:srgbClr>
                      </a:gs>
                    </a:gsLst>
                    <a:lin ang="5400000" scaled="0"/>
                  </a:gradFill>
                  <a:ln>
                    <a:noFill/>
                  </a:ln>
                  <a:effectLst>
                    <a:outerShdw blurRad="57150" dist="19050" dir="5400000" algn="ctr" rotWithShape="0">
                      <a:srgbClr val="000000">
                        <a:alpha val="63000"/>
                      </a:srgbClr>
                    </a:outerShdw>
                  </a:effectLst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65" name="Minus 564"/>
                  <p:cNvSpPr/>
                  <p:nvPr/>
                </p:nvSpPr>
                <p:spPr>
                  <a:xfrm>
                    <a:off x="70338" y="1652954"/>
                    <a:ext cx="1512277" cy="113567"/>
                  </a:xfrm>
                  <a:prstGeom prst="mathMinus">
                    <a:avLst/>
                  </a:prstGeom>
                  <a:solidFill>
                    <a:srgbClr val="E7E6E6"/>
                  </a:solidFill>
                  <a:ln w="1905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66" name="Minus 565"/>
                  <p:cNvSpPr/>
                  <p:nvPr/>
                </p:nvSpPr>
                <p:spPr>
                  <a:xfrm>
                    <a:off x="1450731" y="1652954"/>
                    <a:ext cx="1503192" cy="113567"/>
                  </a:xfrm>
                  <a:prstGeom prst="mathMinus">
                    <a:avLst/>
                  </a:prstGeom>
                  <a:solidFill>
                    <a:srgbClr val="E7E6E6"/>
                  </a:solidFill>
                  <a:ln w="1905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67" name="Right Triangle 566"/>
                  <p:cNvSpPr/>
                  <p:nvPr/>
                </p:nvSpPr>
                <p:spPr>
                  <a:xfrm rot="9613516" flipH="1" flipV="1">
                    <a:off x="1591408" y="1547446"/>
                    <a:ext cx="708643" cy="279360"/>
                  </a:xfrm>
                  <a:prstGeom prst="rtTriangle">
                    <a:avLst/>
                  </a:prstGeom>
                  <a:solidFill>
                    <a:srgbClr val="E7E6E6"/>
                  </a:solidFill>
                  <a:ln w="1905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68" name="Right Triangle 567"/>
                  <p:cNvSpPr/>
                  <p:nvPr/>
                </p:nvSpPr>
                <p:spPr>
                  <a:xfrm rot="11986484" flipV="1">
                    <a:off x="720969" y="1547446"/>
                    <a:ext cx="708643" cy="279360"/>
                  </a:xfrm>
                  <a:prstGeom prst="rtTriangle">
                    <a:avLst/>
                  </a:prstGeom>
                  <a:solidFill>
                    <a:srgbClr val="E7E6E6"/>
                  </a:solidFill>
                  <a:ln w="19050" cap="flat" cmpd="sng" algn="ctr">
                    <a:solidFill>
                      <a:srgbClr val="5B9BD5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560" name="Right Triangle 559"/>
                <p:cNvSpPr/>
                <p:nvPr/>
              </p:nvSpPr>
              <p:spPr>
                <a:xfrm rot="10800000">
                  <a:off x="201168" y="1920240"/>
                  <a:ext cx="243205" cy="210820"/>
                </a:xfrm>
                <a:prstGeom prst="rtTriangle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561" name="Right Triangle 560"/>
                <p:cNvSpPr/>
                <p:nvPr/>
              </p:nvSpPr>
              <p:spPr>
                <a:xfrm rot="5400000">
                  <a:off x="2651760" y="1883664"/>
                  <a:ext cx="212725" cy="255270"/>
                </a:xfrm>
                <a:prstGeom prst="rtTriangle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556" name="Group 555"/>
              <p:cNvGrpSpPr/>
              <p:nvPr/>
            </p:nvGrpSpPr>
            <p:grpSpPr>
              <a:xfrm>
                <a:off x="735741" y="864973"/>
                <a:ext cx="399465" cy="133976"/>
                <a:chOff x="-3" y="0"/>
                <a:chExt cx="1195067" cy="194564"/>
              </a:xfrm>
            </p:grpSpPr>
            <p:sp>
              <p:nvSpPr>
                <p:cNvPr id="557" name="Heart 556"/>
                <p:cNvSpPr/>
                <p:nvPr/>
              </p:nvSpPr>
              <p:spPr>
                <a:xfrm>
                  <a:off x="0" y="0"/>
                  <a:ext cx="1195064" cy="194564"/>
                </a:xfrm>
                <a:prstGeom prst="heart">
                  <a:avLst/>
                </a:prstGeom>
                <a:solidFill>
                  <a:srgbClr val="B09180"/>
                </a:solidFill>
                <a:ln w="12700" cap="flat" cmpd="sng" algn="ctr">
                  <a:solidFill>
                    <a:srgbClr val="72645E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558" name="Heart 557"/>
                <p:cNvSpPr/>
                <p:nvPr/>
              </p:nvSpPr>
              <p:spPr>
                <a:xfrm>
                  <a:off x="-3" y="0"/>
                  <a:ext cx="1194436" cy="117917"/>
                </a:xfrm>
                <a:prstGeom prst="heart">
                  <a:avLst/>
                </a:prstGeom>
                <a:solidFill>
                  <a:srgbClr val="B09180"/>
                </a:solidFill>
                <a:ln w="12700" cap="flat" cmpd="sng" algn="ctr">
                  <a:solidFill>
                    <a:srgbClr val="72645E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sp>
        <p:nvSpPr>
          <p:cNvPr id="12" name="TextBox 11"/>
          <p:cNvSpPr txBox="1"/>
          <p:nvPr/>
        </p:nvSpPr>
        <p:spPr>
          <a:xfrm>
            <a:off x="3340596" y="194814"/>
            <a:ext cx="70766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/>
              <a:t>T</a:t>
            </a:r>
            <a:r>
              <a:rPr lang="en-US" sz="2800" dirty="0" smtClean="0"/>
              <a:t>he </a:t>
            </a:r>
            <a:r>
              <a:rPr lang="en-US" sz="2800" dirty="0"/>
              <a:t>H</a:t>
            </a:r>
            <a:r>
              <a:rPr lang="en-US" sz="2800" dirty="0" smtClean="0"/>
              <a:t>orseman </a:t>
            </a:r>
            <a:r>
              <a:rPr lang="en-US" sz="2800" dirty="0"/>
              <a:t>fell </a:t>
            </a:r>
            <a:r>
              <a:rPr lang="en-US" sz="2800" dirty="0" smtClean="0"/>
              <a:t>back, sliding </a:t>
            </a:r>
            <a:r>
              <a:rPr lang="en-US" sz="2800" dirty="0"/>
              <a:t>off </a:t>
            </a:r>
            <a:r>
              <a:rPr lang="en-US" sz="2800" dirty="0" smtClean="0"/>
              <a:t>his </a:t>
            </a:r>
            <a:r>
              <a:rPr lang="en-US" sz="2800" dirty="0"/>
              <a:t>horse</a:t>
            </a:r>
            <a:r>
              <a:rPr lang="en-US" dirty="0"/>
              <a:t>.</a:t>
            </a:r>
            <a:endParaRPr lang="en-AU" dirty="0"/>
          </a:p>
        </p:txBody>
      </p:sp>
      <p:sp>
        <p:nvSpPr>
          <p:cNvPr id="13" name="TextBox 12"/>
          <p:cNvSpPr txBox="1"/>
          <p:nvPr/>
        </p:nvSpPr>
        <p:spPr>
          <a:xfrm>
            <a:off x="9086408" y="5507124"/>
            <a:ext cx="2998985" cy="16619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smtClean="0"/>
              <a:t>Head first</a:t>
            </a:r>
            <a:r>
              <a:rPr lang="en-US" sz="2800" dirty="0"/>
              <a:t>, </a:t>
            </a:r>
            <a:endParaRPr lang="en-US" sz="2800" dirty="0" smtClean="0"/>
          </a:p>
          <a:p>
            <a:pPr algn="ctr"/>
            <a:r>
              <a:rPr lang="en-US" sz="2800" dirty="0" smtClean="0"/>
              <a:t>Humpty </a:t>
            </a:r>
            <a:r>
              <a:rPr lang="en-US" sz="2800" dirty="0"/>
              <a:t>fell off the brick wall.</a:t>
            </a:r>
            <a:endParaRPr lang="en-AU" sz="2800" dirty="0"/>
          </a:p>
          <a:p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67443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nodeType="click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04167E-6 7.40741E-7 L 6.04167E-6 7.40741E-7 C -0.00859 0.0169 -0.00351 0.00625 -0.01119 0.02361 C -0.01223 0.02593 -0.01353 0.02755 -0.01418 0.03032 C -0.01471 0.03241 -0.01497 0.03472 -0.01562 0.03681 C -0.01627 0.03866 -0.01718 0.04028 -0.01783 0.04213 C -0.01887 0.04468 -0.01991 0.04745 -0.02083 0.05 C -0.02239 0.0544 -0.02382 0.0588 -0.02525 0.06319 C -0.02629 0.0662 -0.02747 0.06921 -0.02825 0.07245 C -0.02903 0.07546 -0.02955 0.0787 -0.03046 0.08171 C -0.03137 0.08449 -0.03254 0.08704 -0.03346 0.08958 C -0.0345 0.09259 -0.03554 0.09583 -0.03645 0.09884 C -0.04817 0.13889 -0.03723 0.10185 -0.04387 0.12662 C -0.0453 0.13194 -0.047 0.13704 -0.0483 0.14236 C -0.04973 0.14861 -0.05103 0.15486 -0.05273 0.16088 C -0.05533 0.17014 -0.05585 0.17153 -0.05793 0.18079 C -0.05872 0.18426 -0.0595 0.18773 -0.06015 0.1912 C -0.0608 0.19421 -0.06093 0.19745 -0.06171 0.20046 C -0.06223 0.20278 -0.06327 0.20486 -0.06392 0.20718 C -0.06575 0.21319 -0.06718 0.21968 -0.06913 0.22546 L -0.07434 0.24143 C -0.07499 0.24352 -0.07603 0.2456 -0.07655 0.24792 L -0.07799 0.25602 C -0.07825 0.25856 -0.07825 0.26134 -0.07877 0.26389 C -0.07929 0.26667 -0.08033 0.26898 -0.08098 0.27176 C -0.08202 0.27616 -0.08306 0.28056 -0.08398 0.28495 C -0.08593 0.29468 -0.08306 0.28565 -0.08619 0.29815 C -0.08658 0.29954 -0.0871 0.30069 -0.08762 0.30208 C -0.08814 0.30509 -0.08866 0.30833 -0.08918 0.31134 C -0.08945 0.31319 -0.08958 0.31481 -0.08984 0.31667 C -0.09062 0.32037 -0.09166 0.32268 -0.09283 0.32593 C -0.09465 0.33889 -0.09205 0.32292 -0.09583 0.33634 C -0.09674 0.33981 -0.09713 0.34352 -0.09804 0.34699 C -0.09869 0.34977 -0.10195 0.35602 -0.10247 0.35764 C -0.10312 0.35926 -0.10338 0.36111 -0.10403 0.36273 C -0.10481 0.36505 -0.10598 0.36713 -0.10689 0.36944 C -0.10741 0.3706 -0.1078 0.37222 -0.10846 0.37338 C -0.10924 0.375 -0.11041 0.37593 -0.11145 0.37731 C -0.11327 0.38241 -0.11301 0.38264 -0.11653 0.38657 C -0.11731 0.38727 -0.11809 0.3875 -0.11887 0.38796 C -0.12434 0.39768 -0.11744 0.38634 -0.12395 0.39444 C -0.12564 0.39653 -0.12695 0.39884 -0.12851 0.40116 C -0.12942 0.40255 -0.13046 0.4037 -0.13137 0.40509 C -0.13228 0.40625 -0.1328 0.40787 -0.13372 0.40903 C -0.13554 0.41181 -0.13788 0.41389 -0.13958 0.4169 C -0.14062 0.41875 -0.14153 0.4206 -0.14257 0.42222 C -0.14322 0.42315 -0.14413 0.42384 -0.14478 0.42477 C -0.14583 0.42639 -0.14674 0.42847 -0.14778 0.43009 C -0.14843 0.43125 -0.14934 0.43171 -0.14999 0.43287 C -0.15077 0.43403 -0.15142 0.43542 -0.15221 0.43681 C -0.15286 0.43773 -0.15377 0.43819 -0.15442 0.43935 C -0.15989 0.44907 -0.15468 0.44352 -0.16041 0.44861 C -0.16119 0.45 -0.16184 0.45139 -0.16262 0.45255 C -0.16353 0.45393 -0.16471 0.45486 -0.16562 0.45648 C -0.1664 0.4581 -0.16692 0.46018 -0.16783 0.46181 C -0.16874 0.46343 -0.16978 0.46435 -0.17083 0.46574 C -0.17161 0.4669 -0.17226 0.46852 -0.17304 0.46968 C -0.17538 0.47338 -0.17812 0.47639 -0.18046 0.48032 C -0.18658 0.49005 -0.1884 0.49398 -0.1953 0.50139 C -0.2009 0.50741 -0.20702 0.51181 -0.21236 0.51852 C -0.21405 0.52083 -0.21575 0.52315 -0.21757 0.52523 C -0.22148 0.52963 -0.21939 0.52639 -0.22343 0.52917 C -0.22564 0.53056 -0.22681 0.53218 -0.22864 0.53449 C -0.23359 0.5287 -0.22799 0.53472 -0.23684 0.52778 C -0.23931 0.52569 -0.24179 0.52338 -0.24426 0.52106 C -0.24908 0.51713 -0.25038 0.5162 -0.25468 0.51319 C -0.25924 0.51597 -0.25689 0.51319 -0.25689 0.52778 L -0.25689 0.52523 " pathEditMode="relative" ptsTypes="AAAAAAAAAAAAAAAAAAAAAAAAAAAAAAAAAAAAAAAAAAAAAAAAAAAAAAAAAAAAAAAAAAAA">
                                      <p:cBhvr>
                                        <p:cTn id="1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7.40741E-7 L -2.70833E-6 0.00023 C -0.00208 0.00255 -0.00429 0.00463 -0.00599 0.00787 C -0.00677 0.00926 -0.00677 0.01157 -0.00755 0.01319 C -0.00833 0.01481 -0.0095 0.01551 -0.01041 0.01713 C -0.01797 0.0287 -0.01015 0.0169 -0.01497 0.02639 C -0.01653 0.02963 -0.01875 0.03194 -0.02005 0.03542 L -0.02304 0.04352 C -0.02356 0.04606 -0.02435 0.04861 -0.02461 0.05139 C -0.02552 0.0625 -0.02487 0.05764 -0.02604 0.06597 C -0.0263 0.08356 -0.02643 0.10116 -0.02682 0.11875 C -0.02682 0.12176 -0.02734 0.12477 -0.0276 0.12801 C -0.02786 0.13148 -0.02799 0.13495 -0.02825 0.13843 C -0.02851 0.14167 -0.02877 0.14468 -0.02903 0.14768 C -0.03099 0.17384 -0.02864 0.1493 -0.03047 0.16227 C -0.03086 0.16435 -0.03086 0.16667 -0.03125 0.16875 C -0.03164 0.17083 -0.03229 0.17245 -0.03268 0.17407 C -0.03294 0.17685 -0.03307 0.1794 -0.03346 0.18194 C -0.03385 0.18403 -0.03463 0.18542 -0.03502 0.18727 C -0.0358 0.19282 -0.03528 0.19792 -0.03646 0.20324 C -0.03711 0.20602 -0.03789 0.20856 -0.03867 0.21111 C -0.03893 0.21296 -0.03919 0.21458 -0.03945 0.21643 C -0.03997 0.22083 -0.04023 0.22523 -0.04088 0.22963 C -0.04114 0.23125 -0.04127 0.2331 -0.04166 0.23495 C -0.04205 0.23634 -0.04271 0.2375 -0.0431 0.23889 C -0.04935 0.2581 -0.04114 0.23333 -0.04531 0.24815 C -0.04622 0.25116 -0.04791 0.25555 -0.04909 0.25856 C -0.04935 0.26042 -0.04922 0.26227 -0.04987 0.26389 C -0.05052 0.26597 -0.05195 0.26713 -0.05273 0.26921 C -0.05364 0.2713 -0.05429 0.27361 -0.05508 0.27569 C -0.05638 0.28009 -0.05755 0.28449 -0.05872 0.28889 C -0.05937 0.2912 -0.06185 0.30208 -0.06315 0.30625 C -0.06367 0.30741 -0.06419 0.3088 -0.06471 0.31018 C -0.06536 0.3118 -0.06627 0.31343 -0.06692 0.31528 C -0.07044 0.32662 -0.0664 0.31759 -0.06992 0.32731 C -0.07265 0.33518 -0.07122 0.33009 -0.07435 0.33657 C -0.07487 0.33773 -0.07526 0.33912 -0.07578 0.34051 C -0.07721 0.34815 -0.07552 0.34051 -0.07877 0.34977 C -0.07942 0.35139 -0.07968 0.35324 -0.08021 0.35509 C -0.08307 0.36296 -0.08138 0.3581 -0.08476 0.36296 C -0.08841 0.36829 -0.08528 0.36597 -0.08919 0.36829 C -0.09271 0.37292 -0.09453 0.37546 -0.09883 0.38009 C -0.10026 0.38148 -0.10182 0.38264 -0.10325 0.38403 C -0.10586 0.38657 -0.10794 0.39074 -0.11067 0.3919 C -0.11172 0.39236 -0.11276 0.39259 -0.11367 0.39329 C -0.11523 0.39444 -0.11666 0.39606 -0.1181 0.39722 C -0.11888 0.39768 -0.11966 0.39792 -0.12031 0.39861 C -0.12578 0.40278 -0.12083 0.4 -0.1263 0.40255 C -0.12747 0.40393 -0.12877 0.40532 -0.13008 0.40648 C -0.13073 0.40718 -0.13151 0.40741 -0.13229 0.40787 C -0.13346 0.40856 -0.13476 0.40972 -0.13593 0.41042 C -0.13737 0.41134 -0.13906 0.41157 -0.14036 0.41296 L -0.14713 0.42106 C -0.14778 0.42176 -0.14843 0.42315 -0.14935 0.42361 C -0.15 0.42407 -0.15091 0.4243 -0.15156 0.425 C -0.15481 0.42824 -0.15807 0.43171 -0.1612 0.43542 C -0.16198 0.43634 -0.16263 0.4375 -0.16341 0.43819 C -0.16419 0.43866 -0.16497 0.43889 -0.16562 0.43958 C -0.16666 0.44028 -0.16771 0.4412 -0.16862 0.44213 C -0.17018 0.44375 -0.17135 0.4463 -0.17304 0.44745 L -0.17526 0.44861 C -0.18164 0.45625 -0.17356 0.44722 -0.17981 0.45278 C -0.18463 0.45694 -0.17929 0.45347 -0.18424 0.45926 C -0.18489 0.45995 -0.18567 0.46018 -0.18646 0.46065 C -0.18711 0.46389 -0.18724 0.46597 -0.18867 0.46852 C -0.18932 0.46968 -0.19023 0.47014 -0.19088 0.47106 C -0.19166 0.47245 -0.19231 0.47407 -0.1931 0.475 C -0.19453 0.47708 -0.19622 0.47847 -0.19752 0.48032 C -0.1983 0.48125 -0.20169 0.48611 -0.20273 0.48704 C -0.20351 0.4875 -0.20495 0.48843 -0.20495 0.48866 L -0.20495 0.4831 L -0.20273 0.48565 L -0.20351 0.48426 " pathEditMode="relative" rAng="0" ptsTypes="AAAAAAAAAAAAAAAAAAAAAAAAAAAAAAAAAAAAAAAAAAAAAAAAAAAAAAAAAAAAAAAAAAAAAAAAA">
                                      <p:cBhvr>
                                        <p:cTn id="20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247" y="24421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046 0.08449 L -0.03046 0.08472 C -0.03138 0.08704 -0.03398 0.0963 -0.03567 0.10023 C -0.03763 0.10463 -0.04023 0.10833 -0.04166 0.11343 C -0.04427 0.12268 -0.04296 0.11898 -0.04544 0.12523 C -0.0457 0.12755 -0.0457 0.12986 -0.04609 0.13194 C -0.04648 0.13333 -0.04739 0.13426 -0.04765 0.13588 C -0.04804 0.13843 -0.04804 0.1412 -0.0483 0.14375 C -0.04856 0.1456 -0.04895 0.14722 -0.04908 0.14907 C -0.04934 0.15162 -0.0496 0.1544 -0.04987 0.15694 C -0.04934 0.16898 -0.0483 0.1868 -0.0483 0.19792 C -0.0483 0.24468 -0.047 0.23218 -0.05065 0.25741 C -0.05091 0.25995 -0.05143 0.26389 -0.05208 0.26667 C -0.05325 0.2713 -0.05351 0.27176 -0.05507 0.27593 C -0.05846 0.29421 -0.05442 0.275 -0.05872 0.28912 C -0.05937 0.2912 -0.05963 0.29352 -0.06028 0.2956 C -0.06067 0.29699 -0.06132 0.29815 -0.06171 0.29954 C -0.06484 0.30949 -0.06145 0.30023 -0.06471 0.31157 C -0.06848 0.32477 -0.0638 0.30463 -0.0677 0.32083 C -0.06796 0.32199 -0.06822 0.32338 -0.06835 0.32477 C -0.06875 0.32639 -0.06875 0.32824 -0.06914 0.32986 C -0.06953 0.33148 -0.07031 0.33241 -0.0707 0.33403 C -0.07122 0.33611 -0.07174 0.33819 -0.07213 0.34051 C -0.07239 0.34236 -0.07239 0.34421 -0.07291 0.34583 C -0.07369 0.34861 -0.07591 0.3537 -0.07591 0.35393 C -0.0776 0.36296 -0.07539 0.35162 -0.07812 0.36296 C -0.08059 0.37361 -0.07526 0.3618 -0.08398 0.38287 C -0.08476 0.38449 -0.08554 0.38634 -0.08619 0.38796 C -0.08723 0.39074 -0.08828 0.39329 -0.08919 0.39606 C -0.08997 0.39815 -0.09062 0.40046 -0.0914 0.40255 C -0.09205 0.40417 -0.09296 0.40509 -0.09362 0.40648 C -0.09453 0.4081 -0.09505 0.41042 -0.09596 0.4118 C -0.09817 0.41574 -0.10078 0.41898 -0.10338 0.42245 C -0.10429 0.42384 -0.10546 0.42477 -0.10625 0.42639 C -0.10638 0.42662 -0.11145 0.4375 -0.11302 0.43958 C -0.11419 0.4412 -0.11549 0.44213 -0.11666 0.44352 C -0.11848 0.44745 -0.11953 0.45255 -0.12187 0.45532 C -0.12265 0.45625 -0.12356 0.45694 -0.12408 0.4581 C -0.13112 0.47037 -0.12643 0.4669 -0.13151 0.46991 L -0.13828 0.47917 C -0.13945 0.48102 -0.14075 0.48264 -0.14192 0.48449 C -0.14192 0.48472 -0.14791 0.49236 -0.14791 0.49259 C -0.15104 0.50069 -0.14739 0.49236 -0.15234 0.49907 C -0.15351 0.50046 -0.15429 0.50255 -0.15533 0.50417 C -0.15625 0.50579 -0.15729 0.50694 -0.15833 0.5081 C -0.1651 0.52639 -0.15807 0.50764 -0.16354 0.52153 C -0.16484 0.52477 -0.16562 0.52755 -0.16718 0.53055 C -0.16888 0.5338 -0.17109 0.53634 -0.17239 0.53981 C -0.1746 0.5456 -0.17317 0.54282 -0.17682 0.54792 C -0.1776 0.55 -0.17812 0.55255 -0.17916 0.5544 C -0.17968 0.55532 -0.18059 0.55509 -0.18138 0.55579 C -0.18216 0.55648 -0.18294 0.55741 -0.18359 0.55833 C -0.18437 0.55949 -0.18502 0.56111 -0.1858 0.56227 C -0.18645 0.56343 -0.18723 0.56412 -0.18802 0.56505 C -0.19192 0.56991 -0.18958 0.56805 -0.19322 0.57037 C -0.19401 0.57153 -0.19453 0.57315 -0.19544 0.5743 C -0.19609 0.575 -0.197 0.575 -0.19765 0.57546 C -0.19895 0.57662 -0.20013 0.57847 -0.20143 0.5794 C -0.20208 0.58009 -0.20286 0.58032 -0.20364 0.58079 C -0.20937 0.58588 -0.20247 0.58148 -0.20807 0.58472 L -0.2125 0.59005 C -0.21328 0.59097 -0.21393 0.5919 -0.21471 0.59282 C -0.21575 0.59352 -0.21679 0.59444 -0.2177 0.59537 C -0.22369 0.60139 -0.21601 0.59421 -0.22226 0.60185 C -0.22304 0.60301 -0.22421 0.6037 -0.22513 0.60463 C -0.22591 0.60532 -0.22656 0.60648 -0.22734 0.60718 C -0.22838 0.6081 -0.22929 0.60903 -0.23033 0.60995 C -0.23255 0.61157 -0.23307 0.61065 -0.23476 0.61389 L -0.23476 0.61528 L -0.23476 0.61551 " pathEditMode="relative" rAng="0" ptsTypes="AAAAAAAAAAAAAAAAAAAAAAAAAAAAAAAAAAAAAAAAAAAAAAAAAAAAAAAAAAAAAAAAAAAAAA">
                                      <p:cBhvr>
                                        <p:cTn id="22" dur="2000" fill="hold"/>
                                        <p:tgtEl>
                                          <p:spTgt spid="4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221" y="26551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523 0.05 L -0.01523 0.05 C -0.01732 0.05209 -0.0194 0.05394 -0.02122 0.05649 C -0.02187 0.05741 -0.02213 0.05926 -0.02279 0.06042 C -0.0237 0.06227 -0.02487 0.06389 -0.02565 0.06574 C -0.03281 0.08149 -0.02526 0.0676 -0.03086 0.07755 C -0.03216 0.08704 -0.03086 0.07963 -0.03463 0.09074 C -0.03516 0.0926 -0.03542 0.09445 -0.03607 0.09607 C -0.03698 0.09815 -0.03815 0.09954 -0.03906 0.10139 C -0.04062 0.10463 -0.04219 0.10811 -0.04349 0.11181 C -0.04427 0.11412 -0.04479 0.11667 -0.0457 0.11852 C -0.04661 0.12014 -0.04779 0.12107 -0.0487 0.12246 C -0.05247 0.13588 -0.0474 0.11968 -0.05312 0.13172 C -0.05768 0.14098 -0.05117 0.13403 -0.05768 0.13959 C -0.06328 0.15301 -0.05664 0.13774 -0.06211 0.14885 C -0.06315 0.15093 -0.06406 0.15348 -0.0651 0.15556 C -0.06575 0.15695 -0.06667 0.15811 -0.06732 0.15949 C -0.06784 0.16065 -0.0681 0.16227 -0.06875 0.16343 C -0.07708 0.17686 -0.07357 0.17037 -0.07995 0.17801 C -0.08164 0.1801 -0.08333 0.18264 -0.08516 0.18449 C -0.08698 0.18658 -0.08906 0.18797 -0.09101 0.18982 C -0.09362 0.19237 -0.09583 0.19584 -0.09844 0.19769 C -0.09974 0.19862 -0.10104 0.19931 -0.10221 0.20047 C -0.10924 0.20649 -0.10312 0.20255 -0.10807 0.20556 C -0.11315 0.21459 -0.10729 0.20556 -0.11328 0.21088 C -0.11615 0.21343 -0.11628 0.21551 -0.11849 0.21875 C -0.12057 0.22176 -0.12187 0.22223 -0.12448 0.22408 C -0.12734 0.2294 -0.13112 0.23635 -0.1349 0.23866 C -0.1401 0.24167 -0.13359 0.23774 -0.1401 0.2426 C -0.14075 0.24306 -0.14154 0.24352 -0.14232 0.24399 C -0.14297 0.24468 -0.14362 0.24607 -0.14453 0.24653 C -0.14648 0.24746 -0.14844 0.24723 -0.15039 0.24792 C -0.15117 0.24815 -0.15195 0.24885 -0.15273 0.24931 C -0.15768 0.2463 -0.15638 0.24908 -0.15781 0.24399 L -0.15781 0.24399 " pathEditMode="relative" ptsTypes="AAAAAAAAAAAAAAAAAAAAAAAAAAAAAAAAAAA">
                                      <p:cBhvr>
                                        <p:cTn id="24" dur="2000" fill="hold"/>
                                        <p:tgtEl>
                                          <p:spTgt spid="5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7.40741E-7 L -1.45833E-6 7.40741E-7 C -0.00221 0.00232 -0.00456 0.00463 -0.00664 0.00718 C -0.00899 0.00996 -0.01094 0.01343 -0.01328 0.01597 C -0.01458 0.01736 -0.01615 0.01875 -0.01732 0.02037 C -0.01836 0.02153 -0.01888 0.02361 -0.01979 0.02477 C -0.02136 0.02685 -0.02318 0.02871 -0.02474 0.03056 C -0.02565 0.03172 -0.02656 0.03241 -0.02721 0.03357 L -0.03216 0.04236 C -0.03307 0.04375 -0.03399 0.04514 -0.03464 0.04676 C -0.03854 0.05695 -0.03359 0.04468 -0.03958 0.05695 C -0.04024 0.05834 -0.04063 0.06019 -0.04128 0.06135 C -0.04883 0.07477 -0.04024 0.05579 -0.04792 0.07176 C -0.04857 0.07292 -0.04896 0.07454 -0.04948 0.07593 C -0.05065 0.07847 -0.05169 0.08102 -0.05287 0.08334 C -0.0556 0.08912 -0.05495 0.08588 -0.0569 0.09213 C -0.05755 0.09398 -0.05807 0.09607 -0.05859 0.09792 C -0.05899 0.09954 -0.05886 0.10116 -0.05938 0.10232 C -0.06003 0.10371 -0.06107 0.1044 -0.06185 0.10533 C -0.0625 0.10787 -0.06302 0.11019 -0.06354 0.11273 C -0.0638 0.11412 -0.06393 0.11574 -0.06432 0.11713 C -0.06484 0.11852 -0.0655 0.11991 -0.06602 0.12153 C -0.06836 0.14236 -0.06511 0.11644 -0.06849 0.13472 C -0.06888 0.13704 -0.06901 0.13959 -0.06927 0.1419 C -0.06992 0.14676 -0.07083 0.15209 -0.07175 0.15648 C -0.07227 0.15857 -0.07292 0.16042 -0.07344 0.1625 C -0.07526 0.16945 -0.07656 0.17709 -0.07761 0.18449 C -0.078 0.18727 -0.078 0.19028 -0.07839 0.19329 C -0.08047 0.2081 -0.07956 0.1963 -0.08086 0.20787 C -0.08216 0.21922 -0.0806 0.21366 -0.08333 0.22107 C -0.08425 0.22732 -0.08425 0.22732 -0.08503 0.23426 C -0.08529 0.23704 -0.08542 0.24005 -0.08581 0.24306 C -0.08607 0.24445 -0.08646 0.24584 -0.08659 0.24746 C -0.08776 0.2544 -0.08724 0.25278 -0.08828 0.26065 C -0.0888 0.26459 -0.08945 0.26829 -0.08997 0.27222 C -0.09024 0.27431 -0.09024 0.27639 -0.09076 0.27824 C -0.09193 0.28241 -0.09258 0.28403 -0.09323 0.28843 C -0.09362 0.29074 -0.09362 0.29329 -0.09401 0.2956 C -0.0944 0.29746 -0.09531 0.29861 -0.0957 0.3 C -0.09636 0.30255 -0.09688 0.30486 -0.0974 0.30741 C -0.09766 0.3088 -0.09779 0.31042 -0.09818 0.31181 C -0.0987 0.31389 -0.09935 0.31574 -0.09987 0.3176 C -0.10013 0.31922 -0.10026 0.3206 -0.10065 0.32199 C -0.10143 0.32477 -0.10404 0.33033 -0.10482 0.33241 C -0.10833 0.3419 -0.1056 0.33773 -0.10977 0.3426 C -0.11081 0.3456 -0.11185 0.34861 -0.11302 0.35139 C -0.11406 0.35394 -0.11537 0.35602 -0.11628 0.3588 C -0.12122 0.37176 -0.11992 0.37547 -0.12787 0.38935 C -0.13438 0.40093 -0.13138 0.39514 -0.13698 0.40695 C -0.1375 0.40949 -0.13776 0.41204 -0.13854 0.41435 C -0.14037 0.41922 -0.14245 0.41852 -0.14349 0.42454 C -0.14375 0.4257 -0.14245 0.42361 -0.14193 0.42315 L -0.14271 0.42315 " pathEditMode="relative" ptsTypes="AAAAAAAAAAAAAAAAAAAAAAAAAAAAAAAAAAAAAAAAAAAAAAAAAAAAA">
                                      <p:cBhvr>
                                        <p:cTn id="26" dur="2000" fill="hold"/>
                                        <p:tgtEl>
                                          <p:spTgt spid="5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0.09701 0.06852 L -0.15143 0.08032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4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21" y="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AU"/>
          </a:p>
        </p:txBody>
      </p:sp>
      <p:grpSp>
        <p:nvGrpSpPr>
          <p:cNvPr id="4" name="Group 3"/>
          <p:cNvGrpSpPr/>
          <p:nvPr/>
        </p:nvGrpSpPr>
        <p:grpSpPr>
          <a:xfrm>
            <a:off x="-73072" y="-28036"/>
            <a:ext cx="12348249" cy="6857451"/>
            <a:chOff x="0" y="-204971"/>
            <a:chExt cx="10796824" cy="7690699"/>
          </a:xfrm>
        </p:grpSpPr>
        <p:sp>
          <p:nvSpPr>
            <p:cNvPr id="5" name="Rectangle 4"/>
            <p:cNvSpPr/>
            <p:nvPr/>
          </p:nvSpPr>
          <p:spPr>
            <a:xfrm>
              <a:off x="0" y="-204971"/>
              <a:ext cx="10733627" cy="4147820"/>
            </a:xfrm>
            <a:prstGeom prst="rect">
              <a:avLst/>
            </a:prstGeom>
            <a:gradFill flip="none" rotWithShape="1">
              <a:gsLst>
                <a:gs pos="0">
                  <a:srgbClr val="3399FF">
                    <a:tint val="66000"/>
                    <a:satMod val="160000"/>
                  </a:srgbClr>
                </a:gs>
                <a:gs pos="50000">
                  <a:srgbClr val="3399FF">
                    <a:tint val="44500"/>
                    <a:satMod val="160000"/>
                  </a:srgbClr>
                </a:gs>
                <a:gs pos="100000">
                  <a:srgbClr val="3399FF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/>
            </a:p>
          </p:txBody>
        </p:sp>
        <p:sp>
          <p:nvSpPr>
            <p:cNvPr id="6" name="Rectangle 5"/>
            <p:cNvSpPr/>
            <p:nvPr/>
          </p:nvSpPr>
          <p:spPr>
            <a:xfrm>
              <a:off x="63196" y="3885584"/>
              <a:ext cx="10733628" cy="3600144"/>
            </a:xfrm>
            <a:prstGeom prst="rect">
              <a:avLst/>
            </a:prstGeom>
            <a:gradFill flip="none" rotWithShape="1">
              <a:gsLst>
                <a:gs pos="0">
                  <a:srgbClr val="70AD47">
                    <a:lumMod val="60000"/>
                    <a:lumOff val="40000"/>
                    <a:shade val="30000"/>
                    <a:satMod val="115000"/>
                  </a:srgbClr>
                </a:gs>
                <a:gs pos="50000">
                  <a:srgbClr val="70AD47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70AD47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/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9596175" y="-174636"/>
            <a:ext cx="3567527" cy="4917458"/>
            <a:chOff x="0" y="0"/>
            <a:chExt cx="1646555" cy="2531109"/>
          </a:xfrm>
        </p:grpSpPr>
        <p:grpSp>
          <p:nvGrpSpPr>
            <p:cNvPr id="101" name="Group 100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103" name="Group 102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108" name="Cloud Callout 107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109" name="Group 108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111" name="Group 110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158" name="Cloud Callout 157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159" name="Cloud Callout 158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160" name="Group 159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161" name="Group 160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163" name="Cloud Callout 162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164" name="Cloud Callout 163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162" name="Cloud Callout 161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112" name="Group 111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113" name="Group 112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115" name="Group 114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117" name="Group 116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119" name="Group 118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121" name="Group 120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123" name="Group 122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125" name="Group 124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127" name="Group 126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129" name="Group 128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131" name="Group 130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133" name="Group 132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135" name="Group 134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137" name="Group 136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139" name="Group 138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141" name="Group 140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143" name="Group 142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145" name="Group 144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147" name="Group 146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149" name="Group 148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151" name="Freeform 150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152" name="Freeform 151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153" name="Freeform 152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154" name="Freeform 153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155" name="Freeform 154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156" name="Freeform 155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157" name="Freeform 156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150" name="Freeform 149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148" name="Freeform 147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146" name="Arc 145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144" name="Arc 143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142" name="Arc 141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140" name="Arc 139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138" name="Arc 137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136" name="Arc 135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134" name="Arc 133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132" name="Arc 131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130" name="Arc 129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128" name="Arc 127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126" name="Arc 125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124" name="Freeform 123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122" name="Freeform 121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120" name="Freeform 119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118" name="Freeform 117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116" name="Freeform 115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114" name="Freeform 113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110" name="Cloud Callout 109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104" name="Group 103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105" name="Cloud Callout 104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106" name="Cloud Callout 105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107" name="Cloud Callout 106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102" name="Cloud Callout 101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165" name="Group 164"/>
          <p:cNvGrpSpPr/>
          <p:nvPr/>
        </p:nvGrpSpPr>
        <p:grpSpPr>
          <a:xfrm>
            <a:off x="-483437" y="2211286"/>
            <a:ext cx="13300155" cy="2641600"/>
            <a:chOff x="0" y="0"/>
            <a:chExt cx="13259434" cy="3048000"/>
          </a:xfrm>
        </p:grpSpPr>
        <p:grpSp>
          <p:nvGrpSpPr>
            <p:cNvPr id="166" name="Group 165"/>
            <p:cNvGrpSpPr/>
            <p:nvPr/>
          </p:nvGrpSpPr>
          <p:grpSpPr>
            <a:xfrm>
              <a:off x="0" y="330200"/>
              <a:ext cx="13259434" cy="2717800"/>
              <a:chOff x="0" y="0"/>
              <a:chExt cx="13259434" cy="2717800"/>
            </a:xfrm>
          </p:grpSpPr>
          <p:grpSp>
            <p:nvGrpSpPr>
              <p:cNvPr id="186" name="Group 185"/>
              <p:cNvGrpSpPr/>
              <p:nvPr/>
            </p:nvGrpSpPr>
            <p:grpSpPr>
              <a:xfrm>
                <a:off x="0" y="330200"/>
                <a:ext cx="13259434" cy="2387600"/>
                <a:chOff x="0" y="0"/>
                <a:chExt cx="13259434" cy="2387600"/>
              </a:xfrm>
            </p:grpSpPr>
            <p:grpSp>
              <p:nvGrpSpPr>
                <p:cNvPr id="206" name="Group 205"/>
                <p:cNvGrpSpPr/>
                <p:nvPr/>
              </p:nvGrpSpPr>
              <p:grpSpPr>
                <a:xfrm>
                  <a:off x="0" y="330200"/>
                  <a:ext cx="13259434" cy="2057400"/>
                  <a:chOff x="0" y="0"/>
                  <a:chExt cx="13259434" cy="2057400"/>
                </a:xfrm>
              </p:grpSpPr>
              <p:grpSp>
                <p:nvGrpSpPr>
                  <p:cNvPr id="226" name="Group 225"/>
                  <p:cNvGrpSpPr/>
                  <p:nvPr/>
                </p:nvGrpSpPr>
                <p:grpSpPr>
                  <a:xfrm>
                    <a:off x="0" y="165100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325" name="Group 324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332" name="Cube 331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33" name="Cube 332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34" name="Cube 333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35" name="Cube 334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36" name="Cube 335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37" name="Cube 336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38" name="Cube 337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39" name="Cube 338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40" name="Cube 339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41" name="Cube 340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42" name="Cube 341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326" name="Group 325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327" name="Cube 326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28" name="Cube 327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29" name="Cube 328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30" name="Cube 329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331" name="Cube 330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  <p:grpSp>
                <p:nvGrpSpPr>
                  <p:cNvPr id="227" name="Group 226"/>
                  <p:cNvGrpSpPr/>
                  <p:nvPr/>
                </p:nvGrpSpPr>
                <p:grpSpPr>
                  <a:xfrm>
                    <a:off x="25400" y="330200"/>
                    <a:ext cx="13148944" cy="1400175"/>
                    <a:chOff x="0" y="0"/>
                    <a:chExt cx="13149311" cy="1400175"/>
                  </a:xfrm>
                </p:grpSpPr>
                <p:grpSp>
                  <p:nvGrpSpPr>
                    <p:cNvPr id="247" name="Group 246"/>
                    <p:cNvGrpSpPr/>
                    <p:nvPr/>
                  </p:nvGrpSpPr>
                  <p:grpSpPr>
                    <a:xfrm>
                      <a:off x="0" y="66040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287" name="Group 286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307" name="Group 306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314" name="Cube 313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15" name="Cube 314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16" name="Cube 315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17" name="Cube 316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18" name="Cube 317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19" name="Cube 318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20" name="Cube 319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21" name="Cube 320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22" name="Cube 321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23" name="Cube 322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24" name="Cube 323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308" name="Group 307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309" name="Cube 308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10" name="Cube 309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11" name="Cube 310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12" name="Cube 311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13" name="Cube 312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288" name="Group 287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289" name="Group 288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296" name="Cube 295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97" name="Cube 296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98" name="Cube 297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99" name="Cube 298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0" name="Cube 299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1" name="Cube 300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2" name="Cube 301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3" name="Cube 302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4" name="Cube 303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5" name="Cube 304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306" name="Cube 305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290" name="Group 289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291" name="Cube 290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92" name="Cube 291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93" name="Cube 292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94" name="Cube 293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95" name="Cube 294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248" name="Group 247"/>
                    <p:cNvGrpSpPr/>
                    <p:nvPr/>
                  </p:nvGrpSpPr>
                  <p:grpSpPr>
                    <a:xfrm>
                      <a:off x="0" y="0"/>
                      <a:ext cx="13149311" cy="739775"/>
                      <a:chOff x="0" y="0"/>
                      <a:chExt cx="14453234" cy="1349375"/>
                    </a:xfrm>
                  </p:grpSpPr>
                  <p:grpSp>
                    <p:nvGrpSpPr>
                      <p:cNvPr id="249" name="Group 248"/>
                      <p:cNvGrpSpPr/>
                      <p:nvPr/>
                    </p:nvGrpSpPr>
                    <p:grpSpPr>
                      <a:xfrm>
                        <a:off x="431800" y="60960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269" name="Group 268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276" name="Cube 275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77" name="Cube 276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78" name="Cube 277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79" name="Cube 278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0" name="Cube 279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1" name="Cube 280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2" name="Cube 281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3" name="Cube 282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4" name="Cube 283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5" name="Cube 284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86" name="Cube 285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270" name="Group 269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271" name="Cube 270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72" name="Cube 271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73" name="Cube 272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74" name="Cube 273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75" name="Cube 274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  <p:grpSp>
                    <p:nvGrpSpPr>
                      <p:cNvPr id="250" name="Group 249"/>
                      <p:cNvGrpSpPr/>
                      <p:nvPr/>
                    </p:nvGrpSpPr>
                    <p:grpSpPr>
                      <a:xfrm>
                        <a:off x="0" y="0"/>
                        <a:ext cx="14021434" cy="739775"/>
                        <a:chOff x="-25402" y="0"/>
                        <a:chExt cx="11863068" cy="358775"/>
                      </a:xfrm>
                    </p:grpSpPr>
                    <p:grpSp>
                      <p:nvGrpSpPr>
                        <p:cNvPr id="251" name="Group 250"/>
                        <p:cNvGrpSpPr/>
                        <p:nvPr/>
                      </p:nvGrpSpPr>
                      <p:grpSpPr>
                        <a:xfrm>
                          <a:off x="-25402" y="0"/>
                          <a:ext cx="8188321" cy="358775"/>
                          <a:chOff x="-7542" y="0"/>
                          <a:chExt cx="10545205" cy="563880"/>
                        </a:xfrm>
                      </p:grpSpPr>
                      <p:sp>
                        <p:nvSpPr>
                          <p:cNvPr id="258" name="Cube 257"/>
                          <p:cNvSpPr/>
                          <p:nvPr/>
                        </p:nvSpPr>
                        <p:spPr>
                          <a:xfrm>
                            <a:off x="-7542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59" name="Cube 258"/>
                          <p:cNvSpPr/>
                          <p:nvPr/>
                        </p:nvSpPr>
                        <p:spPr>
                          <a:xfrm>
                            <a:off x="942717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60" name="Cube 259"/>
                          <p:cNvSpPr/>
                          <p:nvPr/>
                        </p:nvSpPr>
                        <p:spPr>
                          <a:xfrm>
                            <a:off x="18752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61" name="Cube 260"/>
                          <p:cNvSpPr/>
                          <p:nvPr/>
                        </p:nvSpPr>
                        <p:spPr>
                          <a:xfrm>
                            <a:off x="2833010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62" name="Cube 261"/>
                          <p:cNvSpPr/>
                          <p:nvPr/>
                        </p:nvSpPr>
                        <p:spPr>
                          <a:xfrm>
                            <a:off x="379821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63" name="Cube 262"/>
                          <p:cNvSpPr/>
                          <p:nvPr/>
                        </p:nvSpPr>
                        <p:spPr>
                          <a:xfrm>
                            <a:off x="4748475" y="0"/>
                            <a:ext cx="1048384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64" name="Cube 263"/>
                          <p:cNvSpPr/>
                          <p:nvPr/>
                        </p:nvSpPr>
                        <p:spPr>
                          <a:xfrm>
                            <a:off x="567342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65" name="Cube 264"/>
                          <p:cNvSpPr/>
                          <p:nvPr/>
                        </p:nvSpPr>
                        <p:spPr>
                          <a:xfrm>
                            <a:off x="6623689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66" name="Cube 265"/>
                          <p:cNvSpPr/>
                          <p:nvPr/>
                        </p:nvSpPr>
                        <p:spPr>
                          <a:xfrm>
                            <a:off x="7581355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67" name="Cube 266"/>
                          <p:cNvSpPr/>
                          <p:nvPr/>
                        </p:nvSpPr>
                        <p:spPr>
                          <a:xfrm>
                            <a:off x="8531611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68" name="Cube 267"/>
                          <p:cNvSpPr/>
                          <p:nvPr/>
                        </p:nvSpPr>
                        <p:spPr>
                          <a:xfrm>
                            <a:off x="9489278" y="0"/>
                            <a:ext cx="1048385" cy="563880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grpSp>
                      <p:nvGrpSpPr>
                        <p:cNvPr id="252" name="Group 251"/>
                        <p:cNvGrpSpPr/>
                        <p:nvPr/>
                      </p:nvGrpSpPr>
                      <p:grpSpPr>
                        <a:xfrm>
                          <a:off x="8077200" y="0"/>
                          <a:ext cx="3760466" cy="358775"/>
                          <a:chOff x="0" y="0"/>
                          <a:chExt cx="3760466" cy="358775"/>
                        </a:xfrm>
                      </p:grpSpPr>
                      <p:sp>
                        <p:nvSpPr>
                          <p:cNvPr id="253" name="Cube 252"/>
                          <p:cNvSpPr/>
                          <p:nvPr/>
                        </p:nvSpPr>
                        <p:spPr>
                          <a:xfrm>
                            <a:off x="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54" name="Cube 253"/>
                          <p:cNvSpPr/>
                          <p:nvPr/>
                        </p:nvSpPr>
                        <p:spPr>
                          <a:xfrm>
                            <a:off x="7366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55" name="Cube 254"/>
                          <p:cNvSpPr/>
                          <p:nvPr/>
                        </p:nvSpPr>
                        <p:spPr>
                          <a:xfrm>
                            <a:off x="14732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56" name="Cube 255"/>
                          <p:cNvSpPr/>
                          <p:nvPr/>
                        </p:nvSpPr>
                        <p:spPr>
                          <a:xfrm>
                            <a:off x="2209800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sp>
                        <p:nvSpPr>
                          <p:cNvPr id="257" name="Cube 256"/>
                          <p:cNvSpPr/>
                          <p:nvPr/>
                        </p:nvSpPr>
                        <p:spPr>
                          <a:xfrm>
                            <a:off x="2946398" y="0"/>
                            <a:ext cx="814068" cy="358775"/>
                          </a:xfrm>
                          <a:prstGeom prst="cube">
                            <a:avLst/>
                          </a:prstGeom>
                          <a:solidFill>
                            <a:srgbClr val="ED7D31">
                              <a:lumMod val="50000"/>
                            </a:srgbClr>
                          </a:solidFill>
                          <a:ln w="12700" cap="flat" cmpd="sng" algn="ctr">
                            <a:solidFill>
                              <a:srgbClr val="6A310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228" name="Group 227"/>
                  <p:cNvGrpSpPr/>
                  <p:nvPr/>
                </p:nvGrpSpPr>
                <p:grpSpPr>
                  <a:xfrm>
                    <a:off x="406400" y="0"/>
                    <a:ext cx="12853034" cy="406400"/>
                    <a:chOff x="0" y="0"/>
                    <a:chExt cx="11837668" cy="358775"/>
                  </a:xfrm>
                </p:grpSpPr>
                <p:grpSp>
                  <p:nvGrpSpPr>
                    <p:cNvPr id="229" name="Group 228"/>
                    <p:cNvGrpSpPr/>
                    <p:nvPr/>
                  </p:nvGrpSpPr>
                  <p:grpSpPr>
                    <a:xfrm>
                      <a:off x="0" y="0"/>
                      <a:ext cx="8162924" cy="358775"/>
                      <a:chOff x="25171" y="0"/>
                      <a:chExt cx="10512492" cy="563880"/>
                    </a:xfrm>
                  </p:grpSpPr>
                  <p:sp>
                    <p:nvSpPr>
                      <p:cNvPr id="236" name="Cube 235"/>
                      <p:cNvSpPr/>
                      <p:nvPr/>
                    </p:nvSpPr>
                    <p:spPr>
                      <a:xfrm>
                        <a:off x="2517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7" name="Cube 236"/>
                      <p:cNvSpPr/>
                      <p:nvPr/>
                    </p:nvSpPr>
                    <p:spPr>
                      <a:xfrm>
                        <a:off x="975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8" name="Cube 237"/>
                      <p:cNvSpPr/>
                      <p:nvPr/>
                    </p:nvSpPr>
                    <p:spPr>
                      <a:xfrm>
                        <a:off x="1907922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9" name="Cube 238"/>
                      <p:cNvSpPr/>
                      <p:nvPr/>
                    </p:nvSpPr>
                    <p:spPr>
                      <a:xfrm>
                        <a:off x="2833010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0" name="Cube 239"/>
                      <p:cNvSpPr/>
                      <p:nvPr/>
                    </p:nvSpPr>
                    <p:spPr>
                      <a:xfrm>
                        <a:off x="3798213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1" name="Cube 240"/>
                      <p:cNvSpPr/>
                      <p:nvPr/>
                    </p:nvSpPr>
                    <p:spPr>
                      <a:xfrm>
                        <a:off x="4748475" y="0"/>
                        <a:ext cx="1048384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2" name="Cube 241"/>
                      <p:cNvSpPr/>
                      <p:nvPr/>
                    </p:nvSpPr>
                    <p:spPr>
                      <a:xfrm>
                        <a:off x="567342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3" name="Cube 242"/>
                      <p:cNvSpPr/>
                      <p:nvPr/>
                    </p:nvSpPr>
                    <p:spPr>
                      <a:xfrm>
                        <a:off x="6623689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4" name="Cube 243"/>
                      <p:cNvSpPr/>
                      <p:nvPr/>
                    </p:nvSpPr>
                    <p:spPr>
                      <a:xfrm>
                        <a:off x="7581355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5" name="Cube 244"/>
                      <p:cNvSpPr/>
                      <p:nvPr/>
                    </p:nvSpPr>
                    <p:spPr>
                      <a:xfrm>
                        <a:off x="8531611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46" name="Cube 245"/>
                      <p:cNvSpPr/>
                      <p:nvPr/>
                    </p:nvSpPr>
                    <p:spPr>
                      <a:xfrm>
                        <a:off x="9489278" y="0"/>
                        <a:ext cx="1048385" cy="563880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grpSp>
                  <p:nvGrpSpPr>
                    <p:cNvPr id="230" name="Group 229"/>
                    <p:cNvGrpSpPr/>
                    <p:nvPr/>
                  </p:nvGrpSpPr>
                  <p:grpSpPr>
                    <a:xfrm>
                      <a:off x="8077200" y="0"/>
                      <a:ext cx="3760468" cy="358775"/>
                      <a:chOff x="0" y="0"/>
                      <a:chExt cx="3760468" cy="358775"/>
                    </a:xfrm>
                  </p:grpSpPr>
                  <p:sp>
                    <p:nvSpPr>
                      <p:cNvPr id="231" name="Cube 230"/>
                      <p:cNvSpPr/>
                      <p:nvPr/>
                    </p:nvSpPr>
                    <p:spPr>
                      <a:xfrm>
                        <a:off x="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2" name="Cube 231"/>
                      <p:cNvSpPr/>
                      <p:nvPr/>
                    </p:nvSpPr>
                    <p:spPr>
                      <a:xfrm>
                        <a:off x="7366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3" name="Cube 232"/>
                      <p:cNvSpPr/>
                      <p:nvPr/>
                    </p:nvSpPr>
                    <p:spPr>
                      <a:xfrm>
                        <a:off x="14732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4" name="Cube 233"/>
                      <p:cNvSpPr/>
                      <p:nvPr/>
                    </p:nvSpPr>
                    <p:spPr>
                      <a:xfrm>
                        <a:off x="22098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235" name="Cube 234"/>
                      <p:cNvSpPr/>
                      <p:nvPr/>
                    </p:nvSpPr>
                    <p:spPr>
                      <a:xfrm>
                        <a:off x="2946400" y="0"/>
                        <a:ext cx="814068" cy="358775"/>
                      </a:xfrm>
                      <a:prstGeom prst="cube">
                        <a:avLst/>
                      </a:prstGeom>
                      <a:solidFill>
                        <a:srgbClr val="ED7D31">
                          <a:lumMod val="50000"/>
                        </a:srgbClr>
                      </a:solidFill>
                      <a:ln w="12700" cap="flat" cmpd="sng" algn="ctr">
                        <a:solidFill>
                          <a:srgbClr val="6A310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</p:grpSp>
            </p:grpSp>
            <p:grpSp>
              <p:nvGrpSpPr>
                <p:cNvPr id="207" name="Group 206"/>
                <p:cNvGrpSpPr/>
                <p:nvPr/>
              </p:nvGrpSpPr>
              <p:grpSpPr>
                <a:xfrm>
                  <a:off x="0" y="0"/>
                  <a:ext cx="12853034" cy="406400"/>
                  <a:chOff x="0" y="0"/>
                  <a:chExt cx="11837668" cy="358775"/>
                </a:xfrm>
              </p:grpSpPr>
              <p:grpSp>
                <p:nvGrpSpPr>
                  <p:cNvPr id="208" name="Group 207"/>
                  <p:cNvGrpSpPr/>
                  <p:nvPr/>
                </p:nvGrpSpPr>
                <p:grpSpPr>
                  <a:xfrm>
                    <a:off x="0" y="0"/>
                    <a:ext cx="8162924" cy="358775"/>
                    <a:chOff x="25171" y="0"/>
                    <a:chExt cx="10512492" cy="563880"/>
                  </a:xfrm>
                </p:grpSpPr>
                <p:sp>
                  <p:nvSpPr>
                    <p:cNvPr id="215" name="Cube 214"/>
                    <p:cNvSpPr/>
                    <p:nvPr/>
                  </p:nvSpPr>
                  <p:spPr>
                    <a:xfrm>
                      <a:off x="2517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16" name="Cube 215"/>
                    <p:cNvSpPr/>
                    <p:nvPr/>
                  </p:nvSpPr>
                  <p:spPr>
                    <a:xfrm>
                      <a:off x="975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17" name="Cube 216"/>
                    <p:cNvSpPr/>
                    <p:nvPr/>
                  </p:nvSpPr>
                  <p:spPr>
                    <a:xfrm>
                      <a:off x="1907922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18" name="Cube 217"/>
                    <p:cNvSpPr/>
                    <p:nvPr/>
                  </p:nvSpPr>
                  <p:spPr>
                    <a:xfrm>
                      <a:off x="2833010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19" name="Cube 218"/>
                    <p:cNvSpPr/>
                    <p:nvPr/>
                  </p:nvSpPr>
                  <p:spPr>
                    <a:xfrm>
                      <a:off x="3798213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20" name="Cube 219"/>
                    <p:cNvSpPr/>
                    <p:nvPr/>
                  </p:nvSpPr>
                  <p:spPr>
                    <a:xfrm>
                      <a:off x="4748475" y="0"/>
                      <a:ext cx="1048384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21" name="Cube 220"/>
                    <p:cNvSpPr/>
                    <p:nvPr/>
                  </p:nvSpPr>
                  <p:spPr>
                    <a:xfrm>
                      <a:off x="567342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22" name="Cube 221"/>
                    <p:cNvSpPr/>
                    <p:nvPr/>
                  </p:nvSpPr>
                  <p:spPr>
                    <a:xfrm>
                      <a:off x="6623689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23" name="Cube 222"/>
                    <p:cNvSpPr/>
                    <p:nvPr/>
                  </p:nvSpPr>
                  <p:spPr>
                    <a:xfrm>
                      <a:off x="7581355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24" name="Cube 223"/>
                    <p:cNvSpPr/>
                    <p:nvPr/>
                  </p:nvSpPr>
                  <p:spPr>
                    <a:xfrm>
                      <a:off x="8531611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25" name="Cube 224"/>
                    <p:cNvSpPr/>
                    <p:nvPr/>
                  </p:nvSpPr>
                  <p:spPr>
                    <a:xfrm>
                      <a:off x="9489278" y="0"/>
                      <a:ext cx="1048385" cy="563880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209" name="Group 208"/>
                  <p:cNvGrpSpPr/>
                  <p:nvPr/>
                </p:nvGrpSpPr>
                <p:grpSpPr>
                  <a:xfrm>
                    <a:off x="8077200" y="0"/>
                    <a:ext cx="3760468" cy="358775"/>
                    <a:chOff x="0" y="0"/>
                    <a:chExt cx="3760468" cy="358775"/>
                  </a:xfrm>
                </p:grpSpPr>
                <p:sp>
                  <p:nvSpPr>
                    <p:cNvPr id="210" name="Cube 209"/>
                    <p:cNvSpPr/>
                    <p:nvPr/>
                  </p:nvSpPr>
                  <p:spPr>
                    <a:xfrm>
                      <a:off x="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11" name="Cube 210"/>
                    <p:cNvSpPr/>
                    <p:nvPr/>
                  </p:nvSpPr>
                  <p:spPr>
                    <a:xfrm>
                      <a:off x="7366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12" name="Cube 211"/>
                    <p:cNvSpPr/>
                    <p:nvPr/>
                  </p:nvSpPr>
                  <p:spPr>
                    <a:xfrm>
                      <a:off x="14732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13" name="Cube 212"/>
                    <p:cNvSpPr/>
                    <p:nvPr/>
                  </p:nvSpPr>
                  <p:spPr>
                    <a:xfrm>
                      <a:off x="22098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214" name="Cube 213"/>
                    <p:cNvSpPr/>
                    <p:nvPr/>
                  </p:nvSpPr>
                  <p:spPr>
                    <a:xfrm>
                      <a:off x="2946400" y="0"/>
                      <a:ext cx="814068" cy="358775"/>
                    </a:xfrm>
                    <a:prstGeom prst="cube">
                      <a:avLst/>
                    </a:prstGeom>
                    <a:solidFill>
                      <a:srgbClr val="ED7D31">
                        <a:lumMod val="50000"/>
                      </a:srgbClr>
                    </a:solidFill>
                    <a:ln w="12700" cap="flat" cmpd="sng" algn="ctr">
                      <a:solidFill>
                        <a:srgbClr val="6A310A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</p:grpSp>
          <p:grpSp>
            <p:nvGrpSpPr>
              <p:cNvPr id="187" name="Group 186"/>
              <p:cNvGrpSpPr/>
              <p:nvPr/>
            </p:nvGrpSpPr>
            <p:grpSpPr>
              <a:xfrm>
                <a:off x="406400" y="0"/>
                <a:ext cx="12853034" cy="406400"/>
                <a:chOff x="0" y="0"/>
                <a:chExt cx="11837668" cy="358775"/>
              </a:xfrm>
            </p:grpSpPr>
            <p:grpSp>
              <p:nvGrpSpPr>
                <p:cNvPr id="188" name="Group 187"/>
                <p:cNvGrpSpPr/>
                <p:nvPr/>
              </p:nvGrpSpPr>
              <p:grpSpPr>
                <a:xfrm>
                  <a:off x="0" y="0"/>
                  <a:ext cx="8162924" cy="358775"/>
                  <a:chOff x="25171" y="0"/>
                  <a:chExt cx="10512492" cy="563880"/>
                </a:xfrm>
              </p:grpSpPr>
              <p:sp>
                <p:nvSpPr>
                  <p:cNvPr id="195" name="Cube 194"/>
                  <p:cNvSpPr/>
                  <p:nvPr/>
                </p:nvSpPr>
                <p:spPr>
                  <a:xfrm>
                    <a:off x="2517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96" name="Cube 195"/>
                  <p:cNvSpPr/>
                  <p:nvPr/>
                </p:nvSpPr>
                <p:spPr>
                  <a:xfrm>
                    <a:off x="975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97" name="Cube 196"/>
                  <p:cNvSpPr/>
                  <p:nvPr/>
                </p:nvSpPr>
                <p:spPr>
                  <a:xfrm>
                    <a:off x="1907922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98" name="Cube 197"/>
                  <p:cNvSpPr/>
                  <p:nvPr/>
                </p:nvSpPr>
                <p:spPr>
                  <a:xfrm>
                    <a:off x="2833010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99" name="Cube 198"/>
                  <p:cNvSpPr/>
                  <p:nvPr/>
                </p:nvSpPr>
                <p:spPr>
                  <a:xfrm>
                    <a:off x="3798213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00" name="Cube 199"/>
                  <p:cNvSpPr/>
                  <p:nvPr/>
                </p:nvSpPr>
                <p:spPr>
                  <a:xfrm>
                    <a:off x="4748475" y="0"/>
                    <a:ext cx="1048384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01" name="Cube 200"/>
                  <p:cNvSpPr/>
                  <p:nvPr/>
                </p:nvSpPr>
                <p:spPr>
                  <a:xfrm>
                    <a:off x="567342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02" name="Cube 201"/>
                  <p:cNvSpPr/>
                  <p:nvPr/>
                </p:nvSpPr>
                <p:spPr>
                  <a:xfrm>
                    <a:off x="6623689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03" name="Cube 202"/>
                  <p:cNvSpPr/>
                  <p:nvPr/>
                </p:nvSpPr>
                <p:spPr>
                  <a:xfrm>
                    <a:off x="7581355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04" name="Cube 203"/>
                  <p:cNvSpPr/>
                  <p:nvPr/>
                </p:nvSpPr>
                <p:spPr>
                  <a:xfrm>
                    <a:off x="8531611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205" name="Cube 204"/>
                  <p:cNvSpPr/>
                  <p:nvPr/>
                </p:nvSpPr>
                <p:spPr>
                  <a:xfrm>
                    <a:off x="9489278" y="0"/>
                    <a:ext cx="1048385" cy="563880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189" name="Group 188"/>
                <p:cNvGrpSpPr/>
                <p:nvPr/>
              </p:nvGrpSpPr>
              <p:grpSpPr>
                <a:xfrm>
                  <a:off x="8077200" y="0"/>
                  <a:ext cx="3760468" cy="358775"/>
                  <a:chOff x="0" y="0"/>
                  <a:chExt cx="3760468" cy="358775"/>
                </a:xfrm>
              </p:grpSpPr>
              <p:sp>
                <p:nvSpPr>
                  <p:cNvPr id="190" name="Cube 189"/>
                  <p:cNvSpPr/>
                  <p:nvPr/>
                </p:nvSpPr>
                <p:spPr>
                  <a:xfrm>
                    <a:off x="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91" name="Cube 190"/>
                  <p:cNvSpPr/>
                  <p:nvPr/>
                </p:nvSpPr>
                <p:spPr>
                  <a:xfrm>
                    <a:off x="7366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92" name="Cube 191"/>
                  <p:cNvSpPr/>
                  <p:nvPr/>
                </p:nvSpPr>
                <p:spPr>
                  <a:xfrm>
                    <a:off x="14732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93" name="Cube 192"/>
                  <p:cNvSpPr/>
                  <p:nvPr/>
                </p:nvSpPr>
                <p:spPr>
                  <a:xfrm>
                    <a:off x="22098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194" name="Cube 193"/>
                  <p:cNvSpPr/>
                  <p:nvPr/>
                </p:nvSpPr>
                <p:spPr>
                  <a:xfrm>
                    <a:off x="2946400" y="0"/>
                    <a:ext cx="814068" cy="358775"/>
                  </a:xfrm>
                  <a:prstGeom prst="cube">
                    <a:avLst/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rgbClr val="6A310A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grpSp>
          <p:nvGrpSpPr>
            <p:cNvPr id="167" name="Group 166"/>
            <p:cNvGrpSpPr/>
            <p:nvPr/>
          </p:nvGrpSpPr>
          <p:grpSpPr>
            <a:xfrm>
              <a:off x="25400" y="0"/>
              <a:ext cx="12853034" cy="406400"/>
              <a:chOff x="0" y="0"/>
              <a:chExt cx="11837668" cy="358775"/>
            </a:xfrm>
          </p:grpSpPr>
          <p:grpSp>
            <p:nvGrpSpPr>
              <p:cNvPr id="168" name="Group 167"/>
              <p:cNvGrpSpPr/>
              <p:nvPr/>
            </p:nvGrpSpPr>
            <p:grpSpPr>
              <a:xfrm>
                <a:off x="0" y="0"/>
                <a:ext cx="8162924" cy="358775"/>
                <a:chOff x="25171" y="0"/>
                <a:chExt cx="10512492" cy="563880"/>
              </a:xfrm>
            </p:grpSpPr>
            <p:sp>
              <p:nvSpPr>
                <p:cNvPr id="175" name="Cube 174"/>
                <p:cNvSpPr/>
                <p:nvPr/>
              </p:nvSpPr>
              <p:spPr>
                <a:xfrm>
                  <a:off x="2517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76" name="Cube 175"/>
                <p:cNvSpPr/>
                <p:nvPr/>
              </p:nvSpPr>
              <p:spPr>
                <a:xfrm>
                  <a:off x="975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77" name="Cube 176"/>
                <p:cNvSpPr/>
                <p:nvPr/>
              </p:nvSpPr>
              <p:spPr>
                <a:xfrm>
                  <a:off x="1907922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78" name="Cube 177"/>
                <p:cNvSpPr/>
                <p:nvPr/>
              </p:nvSpPr>
              <p:spPr>
                <a:xfrm>
                  <a:off x="2833010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79" name="Cube 178"/>
                <p:cNvSpPr/>
                <p:nvPr/>
              </p:nvSpPr>
              <p:spPr>
                <a:xfrm>
                  <a:off x="3798213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80" name="Cube 179"/>
                <p:cNvSpPr/>
                <p:nvPr/>
              </p:nvSpPr>
              <p:spPr>
                <a:xfrm>
                  <a:off x="4748475" y="0"/>
                  <a:ext cx="1048384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81" name="Cube 180"/>
                <p:cNvSpPr/>
                <p:nvPr/>
              </p:nvSpPr>
              <p:spPr>
                <a:xfrm>
                  <a:off x="567342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82" name="Cube 181"/>
                <p:cNvSpPr/>
                <p:nvPr/>
              </p:nvSpPr>
              <p:spPr>
                <a:xfrm>
                  <a:off x="6623689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83" name="Cube 182"/>
                <p:cNvSpPr/>
                <p:nvPr/>
              </p:nvSpPr>
              <p:spPr>
                <a:xfrm>
                  <a:off x="7581355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84" name="Cube 183"/>
                <p:cNvSpPr/>
                <p:nvPr/>
              </p:nvSpPr>
              <p:spPr>
                <a:xfrm>
                  <a:off x="8531611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85" name="Cube 184"/>
                <p:cNvSpPr/>
                <p:nvPr/>
              </p:nvSpPr>
              <p:spPr>
                <a:xfrm>
                  <a:off x="9489278" y="0"/>
                  <a:ext cx="1048385" cy="563880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169" name="Group 168"/>
              <p:cNvGrpSpPr/>
              <p:nvPr/>
            </p:nvGrpSpPr>
            <p:grpSpPr>
              <a:xfrm>
                <a:off x="8077200" y="0"/>
                <a:ext cx="3760468" cy="358775"/>
                <a:chOff x="0" y="0"/>
                <a:chExt cx="3760468" cy="358775"/>
              </a:xfrm>
            </p:grpSpPr>
            <p:sp>
              <p:nvSpPr>
                <p:cNvPr id="170" name="Cube 169"/>
                <p:cNvSpPr/>
                <p:nvPr/>
              </p:nvSpPr>
              <p:spPr>
                <a:xfrm>
                  <a:off x="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71" name="Cube 170"/>
                <p:cNvSpPr/>
                <p:nvPr/>
              </p:nvSpPr>
              <p:spPr>
                <a:xfrm>
                  <a:off x="7366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72" name="Cube 171"/>
                <p:cNvSpPr/>
                <p:nvPr/>
              </p:nvSpPr>
              <p:spPr>
                <a:xfrm>
                  <a:off x="14732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73" name="Cube 172"/>
                <p:cNvSpPr/>
                <p:nvPr/>
              </p:nvSpPr>
              <p:spPr>
                <a:xfrm>
                  <a:off x="22098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174" name="Cube 173"/>
                <p:cNvSpPr/>
                <p:nvPr/>
              </p:nvSpPr>
              <p:spPr>
                <a:xfrm>
                  <a:off x="2946400" y="0"/>
                  <a:ext cx="814068" cy="358775"/>
                </a:xfrm>
                <a:prstGeom prst="cube">
                  <a:avLst/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rgbClr val="6A310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</p:grpSp>
      <p:grpSp>
        <p:nvGrpSpPr>
          <p:cNvPr id="343" name="Group 342"/>
          <p:cNvGrpSpPr/>
          <p:nvPr/>
        </p:nvGrpSpPr>
        <p:grpSpPr>
          <a:xfrm>
            <a:off x="-470483" y="-158385"/>
            <a:ext cx="4641850" cy="6843392"/>
            <a:chOff x="0" y="0"/>
            <a:chExt cx="1646555" cy="2531109"/>
          </a:xfrm>
        </p:grpSpPr>
        <p:grpSp>
          <p:nvGrpSpPr>
            <p:cNvPr id="344" name="Group 343"/>
            <p:cNvGrpSpPr/>
            <p:nvPr/>
          </p:nvGrpSpPr>
          <p:grpSpPr>
            <a:xfrm>
              <a:off x="0" y="0"/>
              <a:ext cx="1646555" cy="2531109"/>
              <a:chOff x="0" y="-27929"/>
              <a:chExt cx="1646911" cy="2532177"/>
            </a:xfrm>
          </p:grpSpPr>
          <p:grpSp>
            <p:nvGrpSpPr>
              <p:cNvPr id="346" name="Group 345"/>
              <p:cNvGrpSpPr/>
              <p:nvPr/>
            </p:nvGrpSpPr>
            <p:grpSpPr>
              <a:xfrm>
                <a:off x="0" y="33402"/>
                <a:ext cx="1587692" cy="2470846"/>
                <a:chOff x="0" y="0"/>
                <a:chExt cx="1587692" cy="2470846"/>
              </a:xfrm>
            </p:grpSpPr>
            <p:sp>
              <p:nvSpPr>
                <p:cNvPr id="351" name="Cloud Callout 350"/>
                <p:cNvSpPr/>
                <p:nvPr/>
              </p:nvSpPr>
              <p:spPr>
                <a:xfrm rot="4845054">
                  <a:off x="1083502" y="515655"/>
                  <a:ext cx="443230" cy="565150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grpSp>
              <p:nvGrpSpPr>
                <p:cNvPr id="352" name="Group 351"/>
                <p:cNvGrpSpPr/>
                <p:nvPr/>
              </p:nvGrpSpPr>
              <p:grpSpPr>
                <a:xfrm>
                  <a:off x="0" y="0"/>
                  <a:ext cx="1568850" cy="2470846"/>
                  <a:chOff x="0" y="0"/>
                  <a:chExt cx="1568850" cy="2470846"/>
                </a:xfrm>
              </p:grpSpPr>
              <p:grpSp>
                <p:nvGrpSpPr>
                  <p:cNvPr id="354" name="Group 353"/>
                  <p:cNvGrpSpPr/>
                  <p:nvPr/>
                </p:nvGrpSpPr>
                <p:grpSpPr>
                  <a:xfrm>
                    <a:off x="0" y="0"/>
                    <a:ext cx="1568850" cy="857728"/>
                    <a:chOff x="0" y="0"/>
                    <a:chExt cx="1568850" cy="857728"/>
                  </a:xfrm>
                </p:grpSpPr>
                <p:sp>
                  <p:nvSpPr>
                    <p:cNvPr id="401" name="Cloud Callout 400"/>
                    <p:cNvSpPr/>
                    <p:nvPr/>
                  </p:nvSpPr>
                  <p:spPr>
                    <a:xfrm rot="13515886">
                      <a:off x="726510" y="375781"/>
                      <a:ext cx="363220" cy="490855"/>
                    </a:xfrm>
                    <a:prstGeom prst="cloudCallout">
                      <a:avLst/>
                    </a:prstGeom>
                    <a:solidFill>
                      <a:srgbClr val="70AD47">
                        <a:lumMod val="75000"/>
                      </a:srgbClr>
                    </a:solidFill>
                    <a:ln w="12700" cap="flat" cmpd="sng" algn="ctr">
                      <a:solidFill>
                        <a:srgbClr val="70AD47">
                          <a:lumMod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sp>
                  <p:nvSpPr>
                    <p:cNvPr id="402" name="Cloud Callout 401"/>
                    <p:cNvSpPr/>
                    <p:nvPr/>
                  </p:nvSpPr>
                  <p:spPr>
                    <a:xfrm rot="3305414">
                      <a:off x="302712" y="73069"/>
                      <a:ext cx="537210" cy="534670"/>
                    </a:xfrm>
                    <a:prstGeom prst="cloudCallout">
                      <a:avLst/>
                    </a:prstGeom>
                    <a:solidFill>
                      <a:srgbClr val="70AD47">
                        <a:lumMod val="50000"/>
                      </a:srgbClr>
                    </a:solidFill>
                    <a:ln w="12700" cap="flat" cmpd="sng" algn="ctr">
                      <a:solidFill>
                        <a:srgbClr val="70AD47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100" kern="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p:txBody>
                </p:sp>
                <p:grpSp>
                  <p:nvGrpSpPr>
                    <p:cNvPr id="403" name="Group 402"/>
                    <p:cNvGrpSpPr/>
                    <p:nvPr/>
                  </p:nvGrpSpPr>
                  <p:grpSpPr>
                    <a:xfrm>
                      <a:off x="0" y="0"/>
                      <a:ext cx="1568850" cy="857728"/>
                      <a:chOff x="0" y="0"/>
                      <a:chExt cx="1568850" cy="857728"/>
                    </a:xfrm>
                  </p:grpSpPr>
                  <p:grpSp>
                    <p:nvGrpSpPr>
                      <p:cNvPr id="404" name="Group 403"/>
                      <p:cNvGrpSpPr/>
                      <p:nvPr/>
                    </p:nvGrpSpPr>
                    <p:grpSpPr>
                      <a:xfrm>
                        <a:off x="381296" y="0"/>
                        <a:ext cx="1187554" cy="857728"/>
                        <a:chOff x="0" y="0"/>
                        <a:chExt cx="1187554" cy="857728"/>
                      </a:xfrm>
                    </p:grpSpPr>
                    <p:sp>
                      <p:nvSpPr>
                        <p:cNvPr id="406" name="Cloud Callout 405"/>
                        <p:cNvSpPr/>
                        <p:nvPr/>
                      </p:nvSpPr>
                      <p:spPr>
                        <a:xfrm rot="13515886">
                          <a:off x="-20955" y="498953"/>
                          <a:ext cx="379730" cy="337820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75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50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  <p:sp>
                      <p:nvSpPr>
                        <p:cNvPr id="407" name="Cloud Callout 406"/>
                        <p:cNvSpPr/>
                        <p:nvPr/>
                      </p:nvSpPr>
                      <p:spPr>
                        <a:xfrm rot="2544286">
                          <a:off x="611609" y="0"/>
                          <a:ext cx="575945" cy="565785"/>
                        </a:xfrm>
                        <a:prstGeom prst="cloudCallout">
                          <a:avLst/>
                        </a:prstGeom>
                        <a:solidFill>
                          <a:srgbClr val="70AD47">
                            <a:lumMod val="50000"/>
                          </a:srgbClr>
                        </a:solidFill>
                        <a:ln w="12700" cap="flat" cmpd="sng" algn="ctr">
                          <a:solidFill>
                            <a:srgbClr val="70AD47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pPr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</a:pPr>
                          <a:r>
                            <a:rPr lang="en-AU" sz="1100" kern="100">
                              <a:effectLst/>
                              <a:latin typeface="Calibri" panose="020F0502020204030204" pitchFamily="34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</a:p>
                      </p:txBody>
                    </p:sp>
                  </p:grpSp>
                  <p:sp>
                    <p:nvSpPr>
                      <p:cNvPr id="405" name="Cloud Callout 404"/>
                      <p:cNvSpPr/>
                      <p:nvPr/>
                    </p:nvSpPr>
                    <p:spPr>
                      <a:xfrm rot="15729284">
                        <a:off x="36830" y="256784"/>
                        <a:ext cx="466090" cy="539750"/>
                      </a:xfrm>
                      <a:prstGeom prst="cloudCallout">
                        <a:avLst/>
                      </a:prstGeom>
                      <a:solidFill>
                        <a:srgbClr val="70AD47">
                          <a:lumMod val="50000"/>
                        </a:srgbClr>
                      </a:solidFill>
                      <a:ln w="12700" cap="flat" cmpd="sng" algn="ctr">
                        <a:solidFill>
                          <a:srgbClr val="70AD47">
                            <a:lumMod val="75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107000"/>
                          </a:lnSpc>
                          <a:spcAft>
                            <a:spcPts val="800"/>
                          </a:spcAft>
                        </a:pPr>
                        <a:r>
                          <a:rPr lang="en-AU" sz="1100" kern="100">
                            <a:effectLst/>
                            <a:latin typeface="Calibri" panose="020F0502020204030204" pitchFamily="34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a:t> </a:t>
                        </a:r>
                      </a:p>
                    </p:txBody>
                  </p:sp>
                </p:grpSp>
              </p:grpSp>
              <p:grpSp>
                <p:nvGrpSpPr>
                  <p:cNvPr id="355" name="Group 354"/>
                  <p:cNvGrpSpPr/>
                  <p:nvPr/>
                </p:nvGrpSpPr>
                <p:grpSpPr>
                  <a:xfrm>
                    <a:off x="463463" y="559496"/>
                    <a:ext cx="756285" cy="1911350"/>
                    <a:chOff x="0" y="0"/>
                    <a:chExt cx="756285" cy="1911350"/>
                  </a:xfrm>
                </p:grpSpPr>
                <p:grpSp>
                  <p:nvGrpSpPr>
                    <p:cNvPr id="356" name="Group 355"/>
                    <p:cNvGrpSpPr/>
                    <p:nvPr/>
                  </p:nvGrpSpPr>
                  <p:grpSpPr>
                    <a:xfrm>
                      <a:off x="0" y="0"/>
                      <a:ext cx="756285" cy="1911350"/>
                      <a:chOff x="0" y="0"/>
                      <a:chExt cx="756285" cy="1911494"/>
                    </a:xfrm>
                  </p:grpSpPr>
                  <p:grpSp>
                    <p:nvGrpSpPr>
                      <p:cNvPr id="358" name="Group 357"/>
                      <p:cNvGrpSpPr/>
                      <p:nvPr/>
                    </p:nvGrpSpPr>
                    <p:grpSpPr>
                      <a:xfrm>
                        <a:off x="0" y="0"/>
                        <a:ext cx="756285" cy="1911494"/>
                        <a:chOff x="0" y="0"/>
                        <a:chExt cx="756285" cy="1911494"/>
                      </a:xfrm>
                    </p:grpSpPr>
                    <p:grpSp>
                      <p:nvGrpSpPr>
                        <p:cNvPr id="360" name="Group 359"/>
                        <p:cNvGrpSpPr/>
                        <p:nvPr/>
                      </p:nvGrpSpPr>
                      <p:grpSpPr>
                        <a:xfrm>
                          <a:off x="0" y="0"/>
                          <a:ext cx="756285" cy="1911494"/>
                          <a:chOff x="0" y="0"/>
                          <a:chExt cx="756285" cy="1911494"/>
                        </a:xfrm>
                      </p:grpSpPr>
                      <p:grpSp>
                        <p:nvGrpSpPr>
                          <p:cNvPr id="362" name="Group 361"/>
                          <p:cNvGrpSpPr/>
                          <p:nvPr/>
                        </p:nvGrpSpPr>
                        <p:grpSpPr>
                          <a:xfrm>
                            <a:off x="0" y="0"/>
                            <a:ext cx="756285" cy="1911494"/>
                            <a:chOff x="0" y="0"/>
                            <a:chExt cx="756285" cy="1911494"/>
                          </a:xfrm>
                        </p:grpSpPr>
                        <p:grpSp>
                          <p:nvGrpSpPr>
                            <p:cNvPr id="364" name="Group 363"/>
                            <p:cNvGrpSpPr/>
                            <p:nvPr/>
                          </p:nvGrpSpPr>
                          <p:grpSpPr>
                            <a:xfrm>
                              <a:off x="0" y="0"/>
                              <a:ext cx="756285" cy="1911494"/>
                              <a:chOff x="0" y="0"/>
                              <a:chExt cx="756285" cy="1911494"/>
                            </a:xfrm>
                          </p:grpSpPr>
                          <p:grpSp>
                            <p:nvGrpSpPr>
                              <p:cNvPr id="366" name="Group 365"/>
                              <p:cNvGrpSpPr/>
                              <p:nvPr/>
                            </p:nvGrpSpPr>
                            <p:grpSpPr>
                              <a:xfrm>
                                <a:off x="0" y="0"/>
                                <a:ext cx="756285" cy="1911494"/>
                                <a:chOff x="0" y="0"/>
                                <a:chExt cx="756285" cy="1911494"/>
                              </a:xfrm>
                            </p:grpSpPr>
                            <p:grpSp>
                              <p:nvGrpSpPr>
                                <p:cNvPr id="368" name="Group 367"/>
                                <p:cNvGrpSpPr/>
                                <p:nvPr/>
                              </p:nvGrpSpPr>
                              <p:grpSpPr>
                                <a:xfrm>
                                  <a:off x="0" y="0"/>
                                  <a:ext cx="756285" cy="1911494"/>
                                  <a:chOff x="0" y="0"/>
                                  <a:chExt cx="756285" cy="1911494"/>
                                </a:xfrm>
                              </p:grpSpPr>
                              <p:grpSp>
                                <p:nvGrpSpPr>
                                  <p:cNvPr id="370" name="Group 369"/>
                                  <p:cNvGrpSpPr/>
                                  <p:nvPr/>
                                </p:nvGrpSpPr>
                                <p:grpSpPr>
                                  <a:xfrm>
                                    <a:off x="0" y="0"/>
                                    <a:ext cx="756285" cy="1911494"/>
                                    <a:chOff x="0" y="0"/>
                                    <a:chExt cx="756285" cy="1911494"/>
                                  </a:xfrm>
                                </p:grpSpPr>
                                <p:grpSp>
                                  <p:nvGrpSpPr>
                                    <p:cNvPr id="372" name="Group 371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0" y="43959"/>
                                      <a:ext cx="756285" cy="1867535"/>
                                      <a:chOff x="0" y="0"/>
                                      <a:chExt cx="756285" cy="1867535"/>
                                    </a:xfrm>
                                  </p:grpSpPr>
                                  <p:grpSp>
                                    <p:nvGrpSpPr>
                                      <p:cNvPr id="374" name="Group 373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0" y="0"/>
                                        <a:ext cx="756285" cy="1867535"/>
                                        <a:chOff x="0" y="0"/>
                                        <a:chExt cx="756285" cy="1867535"/>
                                      </a:xfrm>
                                    </p:grpSpPr>
                                    <p:grpSp>
                                      <p:nvGrpSpPr>
                                        <p:cNvPr id="376" name="Group 375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0" y="0"/>
                                          <a:ext cx="756285" cy="1867535"/>
                                          <a:chOff x="0" y="0"/>
                                          <a:chExt cx="756285" cy="1867535"/>
                                        </a:xfrm>
                                      </p:grpSpPr>
                                      <p:grpSp>
                                        <p:nvGrpSpPr>
                                          <p:cNvPr id="378" name="Group 377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0" y="0"/>
                                            <a:ext cx="756285" cy="1867535"/>
                                            <a:chOff x="0" y="0"/>
                                            <a:chExt cx="756285" cy="1867535"/>
                                          </a:xfrm>
                                        </p:grpSpPr>
                                        <p:grpSp>
                                          <p:nvGrpSpPr>
                                            <p:cNvPr id="380" name="Group 379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0" y="0"/>
                                              <a:ext cx="756285" cy="1867535"/>
                                              <a:chOff x="0" y="0"/>
                                              <a:chExt cx="756285" cy="1867535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382" name="Group 381"/>
                                              <p:cNvGrpSpPr/>
                                              <p:nvPr/>
                                            </p:nvGrpSpPr>
                                            <p:grpSpPr>
                                              <a:xfrm>
                                                <a:off x="0" y="0"/>
                                                <a:ext cx="756285" cy="1867535"/>
                                                <a:chOff x="0" y="0"/>
                                                <a:chExt cx="756285" cy="1867535"/>
                                              </a:xfrm>
                                            </p:grpSpPr>
                                            <p:grpSp>
                                              <p:nvGrpSpPr>
                                                <p:cNvPr id="384" name="Group 383"/>
                                                <p:cNvGrpSpPr/>
                                                <p:nvPr/>
                                              </p:nvGrpSpPr>
                                              <p:grpSpPr>
                                                <a:xfrm>
                                                  <a:off x="0" y="0"/>
                                                  <a:ext cx="756285" cy="1867535"/>
                                                  <a:chOff x="0" y="0"/>
                                                  <a:chExt cx="756285" cy="1867535"/>
                                                </a:xfrm>
                                              </p:grpSpPr>
                                              <p:grpSp>
                                                <p:nvGrpSpPr>
                                                  <p:cNvPr id="386" name="Group 385"/>
                                                  <p:cNvGrpSpPr/>
                                                  <p:nvPr/>
                                                </p:nvGrpSpPr>
                                                <p:grpSpPr>
                                                  <a:xfrm>
                                                    <a:off x="0" y="0"/>
                                                    <a:ext cx="756285" cy="1867535"/>
                                                    <a:chOff x="0" y="0"/>
                                                    <a:chExt cx="756285" cy="1867535"/>
                                                  </a:xfrm>
                                                </p:grpSpPr>
                                                <p:grpSp>
                                                  <p:nvGrpSpPr>
                                                    <p:cNvPr id="388" name="Group 387"/>
                                                    <p:cNvGrpSpPr/>
                                                    <p:nvPr/>
                                                  </p:nvGrpSpPr>
                                                  <p:grpSpPr>
                                                    <a:xfrm>
                                                      <a:off x="0" y="0"/>
                                                      <a:ext cx="756285" cy="1867535"/>
                                                      <a:chOff x="0" y="0"/>
                                                      <a:chExt cx="756285" cy="1867535"/>
                                                    </a:xfrm>
                                                  </p:grpSpPr>
                                                  <p:grpSp>
                                                    <p:nvGrpSpPr>
                                                      <p:cNvPr id="390" name="Group 389"/>
                                                      <p:cNvGrpSpPr/>
                                                      <p:nvPr/>
                                                    </p:nvGrpSpPr>
                                                    <p:grpSpPr>
                                                      <a:xfrm>
                                                        <a:off x="0" y="0"/>
                                                        <a:ext cx="756285" cy="1867535"/>
                                                        <a:chOff x="0" y="0"/>
                                                        <a:chExt cx="756285" cy="1867535"/>
                                                      </a:xfrm>
                                                    </p:grpSpPr>
                                                    <p:grpSp>
                                                      <p:nvGrpSpPr>
                                                        <p:cNvPr id="392" name="Group 391"/>
                                                        <p:cNvGrpSpPr/>
                                                        <p:nvPr/>
                                                      </p:nvGrpSpPr>
                                                      <p:grpSpPr>
                                                        <a:xfrm>
                                                          <a:off x="0" y="0"/>
                                                          <a:ext cx="756285" cy="1867535"/>
                                                          <a:chOff x="0" y="0"/>
                                                          <a:chExt cx="756285" cy="1867669"/>
                                                        </a:xfrm>
                                                      </p:grpSpPr>
                                                      <p:sp>
                                                        <p:nvSpPr>
                                                          <p:cNvPr id="394" name="Freeform 393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20320" y="0"/>
                                                            <a:ext cx="735965" cy="1857377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64785 w 736499"/>
                                                              <a:gd name="connsiteY0" fmla="*/ 125519 h 1857799"/>
                                                              <a:gd name="connsiteX1" fmla="*/ 100345 w 736499"/>
                                                              <a:gd name="connsiteY1" fmla="*/ 298239 h 1857799"/>
                                                              <a:gd name="connsiteX2" fmla="*/ 115585 w 736499"/>
                                                              <a:gd name="connsiteY2" fmla="*/ 323639 h 1857799"/>
                                                              <a:gd name="connsiteX3" fmla="*/ 186705 w 736499"/>
                                                              <a:gd name="connsiteY3" fmla="*/ 394759 h 1857799"/>
                                                              <a:gd name="connsiteX4" fmla="*/ 212105 w 736499"/>
                                                              <a:gd name="connsiteY4" fmla="*/ 425239 h 1857799"/>
                                                              <a:gd name="connsiteX5" fmla="*/ 257825 w 736499"/>
                                                              <a:gd name="connsiteY5" fmla="*/ 481119 h 1857799"/>
                                                              <a:gd name="connsiteX6" fmla="*/ 298465 w 736499"/>
                                                              <a:gd name="connsiteY6" fmla="*/ 577639 h 1857799"/>
                                                              <a:gd name="connsiteX7" fmla="*/ 283225 w 736499"/>
                                                              <a:gd name="connsiteY7" fmla="*/ 735119 h 1857799"/>
                                                              <a:gd name="connsiteX8" fmla="*/ 293385 w 736499"/>
                                                              <a:gd name="connsiteY8" fmla="*/ 796079 h 1857799"/>
                                                              <a:gd name="connsiteX9" fmla="*/ 293385 w 736499"/>
                                                              <a:gd name="connsiteY9" fmla="*/ 968799 h 1857799"/>
                                                              <a:gd name="connsiteX10" fmla="*/ 303545 w 736499"/>
                                                              <a:gd name="connsiteY10" fmla="*/ 1039919 h 1857799"/>
                                                              <a:gd name="connsiteX11" fmla="*/ 308625 w 736499"/>
                                                              <a:gd name="connsiteY11" fmla="*/ 1136439 h 1857799"/>
                                                              <a:gd name="connsiteX12" fmla="*/ 313705 w 736499"/>
                                                              <a:gd name="connsiteY12" fmla="*/ 1293919 h 1857799"/>
                                                              <a:gd name="connsiteX13" fmla="*/ 303545 w 736499"/>
                                                              <a:gd name="connsiteY13" fmla="*/ 1400599 h 1857799"/>
                                                              <a:gd name="connsiteX14" fmla="*/ 273065 w 736499"/>
                                                              <a:gd name="connsiteY14" fmla="*/ 1517439 h 1857799"/>
                                                              <a:gd name="connsiteX15" fmla="*/ 191785 w 736499"/>
                                                              <a:gd name="connsiteY15" fmla="*/ 1573319 h 1857799"/>
                                                              <a:gd name="connsiteX16" fmla="*/ 90185 w 736499"/>
                                                              <a:gd name="connsiteY16" fmla="*/ 1613959 h 1857799"/>
                                                              <a:gd name="connsiteX17" fmla="*/ 8905 w 736499"/>
                                                              <a:gd name="connsiteY17" fmla="*/ 1679999 h 1857799"/>
                                                              <a:gd name="connsiteX18" fmla="*/ 3825 w 736499"/>
                                                              <a:gd name="connsiteY18" fmla="*/ 1776519 h 1857799"/>
                                                              <a:gd name="connsiteX19" fmla="*/ 24145 w 736499"/>
                                                              <a:gd name="connsiteY19" fmla="*/ 1791759 h 1857799"/>
                                                              <a:gd name="connsiteX20" fmla="*/ 29225 w 736499"/>
                                                              <a:gd name="connsiteY20" fmla="*/ 1756199 h 1857799"/>
                                                              <a:gd name="connsiteX21" fmla="*/ 49545 w 736499"/>
                                                              <a:gd name="connsiteY21" fmla="*/ 1710479 h 1857799"/>
                                                              <a:gd name="connsiteX22" fmla="*/ 105425 w 736499"/>
                                                              <a:gd name="connsiteY22" fmla="*/ 1674919 h 1857799"/>
                                                              <a:gd name="connsiteX23" fmla="*/ 196865 w 736499"/>
                                                              <a:gd name="connsiteY23" fmla="*/ 1644439 h 1857799"/>
                                                              <a:gd name="connsiteX24" fmla="*/ 237505 w 736499"/>
                                                              <a:gd name="connsiteY24" fmla="*/ 1639359 h 1857799"/>
                                                              <a:gd name="connsiteX25" fmla="*/ 288305 w 736499"/>
                                                              <a:gd name="connsiteY25" fmla="*/ 1730799 h 1857799"/>
                                                              <a:gd name="connsiteX26" fmla="*/ 308625 w 736499"/>
                                                              <a:gd name="connsiteY26" fmla="*/ 1781599 h 1857799"/>
                                                              <a:gd name="connsiteX27" fmla="*/ 288305 w 736499"/>
                                                              <a:gd name="connsiteY27" fmla="*/ 1857799 h 1857799"/>
                                                              <a:gd name="connsiteX28" fmla="*/ 288305 w 736499"/>
                                                              <a:gd name="connsiteY28" fmla="*/ 1857799 h 1857799"/>
                                                              <a:gd name="connsiteX29" fmla="*/ 339105 w 736499"/>
                                                              <a:gd name="connsiteY29" fmla="*/ 1817159 h 1857799"/>
                                                              <a:gd name="connsiteX30" fmla="*/ 344185 w 736499"/>
                                                              <a:gd name="connsiteY30" fmla="*/ 1766359 h 1857799"/>
                                                              <a:gd name="connsiteX31" fmla="*/ 313705 w 736499"/>
                                                              <a:gd name="connsiteY31" fmla="*/ 1690159 h 1857799"/>
                                                              <a:gd name="connsiteX32" fmla="*/ 364505 w 736499"/>
                                                              <a:gd name="connsiteY32" fmla="*/ 1674919 h 1857799"/>
                                                              <a:gd name="connsiteX33" fmla="*/ 461025 w 736499"/>
                                                              <a:gd name="connsiteY33" fmla="*/ 1725719 h 1857799"/>
                                                              <a:gd name="connsiteX34" fmla="*/ 486425 w 736499"/>
                                                              <a:gd name="connsiteY34" fmla="*/ 1771439 h 1857799"/>
                                                              <a:gd name="connsiteX35" fmla="*/ 547385 w 736499"/>
                                                              <a:gd name="connsiteY35" fmla="*/ 1822239 h 1857799"/>
                                                              <a:gd name="connsiteX36" fmla="*/ 582945 w 736499"/>
                                                              <a:gd name="connsiteY36" fmla="*/ 1817159 h 1857799"/>
                                                              <a:gd name="connsiteX37" fmla="*/ 527065 w 736499"/>
                                                              <a:gd name="connsiteY37" fmla="*/ 1735879 h 1857799"/>
                                                              <a:gd name="connsiteX38" fmla="*/ 496585 w 736499"/>
                                                              <a:gd name="connsiteY38" fmla="*/ 1690159 h 1857799"/>
                                                              <a:gd name="connsiteX39" fmla="*/ 537225 w 736499"/>
                                                              <a:gd name="connsiteY39" fmla="*/ 1669839 h 1857799"/>
                                                              <a:gd name="connsiteX40" fmla="*/ 618505 w 736499"/>
                                                              <a:gd name="connsiteY40" fmla="*/ 1705399 h 1857799"/>
                                                              <a:gd name="connsiteX41" fmla="*/ 669305 w 736499"/>
                                                              <a:gd name="connsiteY41" fmla="*/ 1705399 h 1857799"/>
                                                              <a:gd name="connsiteX42" fmla="*/ 699785 w 736499"/>
                                                              <a:gd name="connsiteY42" fmla="*/ 1700319 h 1857799"/>
                                                              <a:gd name="connsiteX43" fmla="*/ 735345 w 736499"/>
                                                              <a:gd name="connsiteY43" fmla="*/ 1664759 h 1857799"/>
                                                              <a:gd name="connsiteX44" fmla="*/ 654065 w 736499"/>
                                                              <a:gd name="connsiteY44" fmla="*/ 1644439 h 1857799"/>
                                                              <a:gd name="connsiteX45" fmla="*/ 582945 w 736499"/>
                                                              <a:gd name="connsiteY45" fmla="*/ 1629199 h 1857799"/>
                                                              <a:gd name="connsiteX46" fmla="*/ 532145 w 736499"/>
                                                              <a:gd name="connsiteY46" fmla="*/ 1608879 h 1857799"/>
                                                              <a:gd name="connsiteX47" fmla="*/ 506745 w 736499"/>
                                                              <a:gd name="connsiteY47" fmla="*/ 1547919 h 1857799"/>
                                                              <a:gd name="connsiteX48" fmla="*/ 491505 w 736499"/>
                                                              <a:gd name="connsiteY48" fmla="*/ 1497119 h 1857799"/>
                                                              <a:gd name="connsiteX49" fmla="*/ 496585 w 736499"/>
                                                              <a:gd name="connsiteY49" fmla="*/ 1390439 h 1857799"/>
                                                              <a:gd name="connsiteX50" fmla="*/ 496585 w 736499"/>
                                                              <a:gd name="connsiteY50" fmla="*/ 1314239 h 1857799"/>
                                                              <a:gd name="connsiteX51" fmla="*/ 496585 w 736499"/>
                                                              <a:gd name="connsiteY51" fmla="*/ 1105959 h 1857799"/>
                                                              <a:gd name="connsiteX52" fmla="*/ 501665 w 736499"/>
                                                              <a:gd name="connsiteY52" fmla="*/ 1014519 h 1857799"/>
                                                              <a:gd name="connsiteX53" fmla="*/ 516905 w 736499"/>
                                                              <a:gd name="connsiteY53" fmla="*/ 775759 h 1857799"/>
                                                              <a:gd name="connsiteX54" fmla="*/ 491505 w 736499"/>
                                                              <a:gd name="connsiteY54" fmla="*/ 526839 h 1857799"/>
                                                              <a:gd name="connsiteX55" fmla="*/ 491505 w 736499"/>
                                                              <a:gd name="connsiteY55" fmla="*/ 526839 h 1857799"/>
                                                              <a:gd name="connsiteX56" fmla="*/ 588025 w 736499"/>
                                                              <a:gd name="connsiteY56" fmla="*/ 369359 h 1857799"/>
                                                              <a:gd name="connsiteX57" fmla="*/ 623585 w 736499"/>
                                                              <a:gd name="connsiteY57" fmla="*/ 323639 h 1857799"/>
                                                              <a:gd name="connsiteX58" fmla="*/ 659145 w 736499"/>
                                                              <a:gd name="connsiteY58" fmla="*/ 232199 h 1857799"/>
                                                              <a:gd name="connsiteX59" fmla="*/ 689625 w 736499"/>
                                                              <a:gd name="connsiteY59" fmla="*/ 161079 h 1857799"/>
                                                              <a:gd name="connsiteX60" fmla="*/ 699785 w 736499"/>
                                                              <a:gd name="connsiteY60" fmla="*/ 89959 h 1857799"/>
                                                              <a:gd name="connsiteX61" fmla="*/ 654065 w 736499"/>
                                                              <a:gd name="connsiteY61" fmla="*/ 74719 h 1857799"/>
                                                              <a:gd name="connsiteX62" fmla="*/ 679465 w 736499"/>
                                                              <a:gd name="connsiteY62" fmla="*/ 115359 h 1857799"/>
                                                              <a:gd name="connsiteX63" fmla="*/ 659145 w 736499"/>
                                                              <a:gd name="connsiteY63" fmla="*/ 171239 h 1857799"/>
                                                              <a:gd name="connsiteX64" fmla="*/ 643905 w 736499"/>
                                                              <a:gd name="connsiteY64" fmla="*/ 222039 h 1857799"/>
                                                              <a:gd name="connsiteX65" fmla="*/ 618505 w 736499"/>
                                                              <a:gd name="connsiteY65" fmla="*/ 288079 h 1857799"/>
                                                              <a:gd name="connsiteX66" fmla="*/ 598185 w 736499"/>
                                                              <a:gd name="connsiteY66" fmla="*/ 323639 h 1857799"/>
                                                              <a:gd name="connsiteX67" fmla="*/ 537225 w 736499"/>
                                                              <a:gd name="connsiteY67" fmla="*/ 389679 h 1857799"/>
                                                              <a:gd name="connsiteX68" fmla="*/ 506745 w 736499"/>
                                                              <a:gd name="connsiteY68" fmla="*/ 415079 h 1857799"/>
                                                              <a:gd name="connsiteX69" fmla="*/ 481345 w 736499"/>
                                                              <a:gd name="connsiteY69" fmla="*/ 389679 h 1857799"/>
                                                              <a:gd name="connsiteX70" fmla="*/ 476265 w 736499"/>
                                                              <a:gd name="connsiteY70" fmla="*/ 323639 h 1857799"/>
                                                              <a:gd name="connsiteX71" fmla="*/ 506745 w 736499"/>
                                                              <a:gd name="connsiteY71" fmla="*/ 257599 h 1857799"/>
                                                              <a:gd name="connsiteX72" fmla="*/ 547385 w 736499"/>
                                                              <a:gd name="connsiteY72" fmla="*/ 191559 h 1857799"/>
                                                              <a:gd name="connsiteX73" fmla="*/ 557545 w 736499"/>
                                                              <a:gd name="connsiteY73" fmla="*/ 105199 h 1857799"/>
                                                              <a:gd name="connsiteX74" fmla="*/ 532145 w 736499"/>
                                                              <a:gd name="connsiteY74" fmla="*/ 34079 h 1857799"/>
                                                              <a:gd name="connsiteX75" fmla="*/ 521985 w 736499"/>
                                                              <a:gd name="connsiteY75" fmla="*/ 59479 h 1857799"/>
                                                              <a:gd name="connsiteX76" fmla="*/ 532145 w 736499"/>
                                                              <a:gd name="connsiteY76" fmla="*/ 130599 h 1857799"/>
                                                              <a:gd name="connsiteX77" fmla="*/ 511825 w 736499"/>
                                                              <a:gd name="connsiteY77" fmla="*/ 181399 h 1857799"/>
                                                              <a:gd name="connsiteX78" fmla="*/ 486425 w 736499"/>
                                                              <a:gd name="connsiteY78" fmla="*/ 216959 h 1857799"/>
                                                              <a:gd name="connsiteX79" fmla="*/ 440705 w 736499"/>
                                                              <a:gd name="connsiteY79" fmla="*/ 272839 h 1857799"/>
                                                              <a:gd name="connsiteX80" fmla="*/ 435625 w 736499"/>
                                                              <a:gd name="connsiteY80" fmla="*/ 298239 h 1857799"/>
                                                              <a:gd name="connsiteX81" fmla="*/ 430545 w 736499"/>
                                                              <a:gd name="connsiteY81" fmla="*/ 318559 h 1857799"/>
                                                              <a:gd name="connsiteX82" fmla="*/ 461025 w 736499"/>
                                                              <a:gd name="connsiteY82" fmla="*/ 399839 h 1857799"/>
                                                              <a:gd name="connsiteX83" fmla="*/ 450865 w 736499"/>
                                                              <a:gd name="connsiteY83" fmla="*/ 460799 h 1857799"/>
                                                              <a:gd name="connsiteX84" fmla="*/ 359425 w 736499"/>
                                                              <a:gd name="connsiteY84" fmla="*/ 491279 h 1857799"/>
                                                              <a:gd name="connsiteX85" fmla="*/ 374665 w 736499"/>
                                                              <a:gd name="connsiteY85" fmla="*/ 425239 h 1857799"/>
                                                              <a:gd name="connsiteX86" fmla="*/ 400065 w 736499"/>
                                                              <a:gd name="connsiteY86" fmla="*/ 343959 h 1857799"/>
                                                              <a:gd name="connsiteX87" fmla="*/ 369585 w 736499"/>
                                                              <a:gd name="connsiteY87" fmla="*/ 252519 h 1857799"/>
                                                              <a:gd name="connsiteX88" fmla="*/ 344185 w 736499"/>
                                                              <a:gd name="connsiteY88" fmla="*/ 181399 h 1857799"/>
                                                              <a:gd name="connsiteX89" fmla="*/ 328945 w 736499"/>
                                                              <a:gd name="connsiteY89" fmla="*/ 125519 h 1857799"/>
                                                              <a:gd name="connsiteX90" fmla="*/ 334025 w 736499"/>
                                                              <a:gd name="connsiteY90" fmla="*/ 39159 h 1857799"/>
                                                              <a:gd name="connsiteX91" fmla="*/ 349265 w 736499"/>
                                                              <a:gd name="connsiteY91" fmla="*/ 3599 h 1857799"/>
                                                              <a:gd name="connsiteX92" fmla="*/ 308625 w 736499"/>
                                                              <a:gd name="connsiteY92" fmla="*/ 8679 h 1857799"/>
                                                              <a:gd name="connsiteX93" fmla="*/ 303545 w 736499"/>
                                                              <a:gd name="connsiteY93" fmla="*/ 69639 h 1857799"/>
                                                              <a:gd name="connsiteX94" fmla="*/ 308625 w 736499"/>
                                                              <a:gd name="connsiteY94" fmla="*/ 125519 h 1857799"/>
                                                              <a:gd name="connsiteX95" fmla="*/ 334025 w 736499"/>
                                                              <a:gd name="connsiteY95" fmla="*/ 206799 h 1857799"/>
                                                              <a:gd name="connsiteX96" fmla="*/ 354345 w 736499"/>
                                                              <a:gd name="connsiteY96" fmla="*/ 298239 h 1857799"/>
                                                              <a:gd name="connsiteX97" fmla="*/ 359425 w 736499"/>
                                                              <a:gd name="connsiteY97" fmla="*/ 369359 h 1857799"/>
                                                              <a:gd name="connsiteX98" fmla="*/ 354345 w 736499"/>
                                                              <a:gd name="connsiteY98" fmla="*/ 399839 h 1857799"/>
                                                              <a:gd name="connsiteX99" fmla="*/ 323865 w 736499"/>
                                                              <a:gd name="connsiteY99" fmla="*/ 435399 h 1857799"/>
                                                              <a:gd name="connsiteX100" fmla="*/ 267985 w 736499"/>
                                                              <a:gd name="connsiteY100" fmla="*/ 379519 h 1857799"/>
                                                              <a:gd name="connsiteX101" fmla="*/ 217185 w 736499"/>
                                                              <a:gd name="connsiteY101" fmla="*/ 343959 h 1857799"/>
                                                              <a:gd name="connsiteX102" fmla="*/ 176545 w 736499"/>
                                                              <a:gd name="connsiteY102" fmla="*/ 313479 h 1857799"/>
                                                              <a:gd name="connsiteX103" fmla="*/ 135905 w 736499"/>
                                                              <a:gd name="connsiteY103" fmla="*/ 282999 h 1857799"/>
                                                              <a:gd name="connsiteX104" fmla="*/ 161305 w 736499"/>
                                                              <a:gd name="connsiteY104" fmla="*/ 196639 h 1857799"/>
                                                              <a:gd name="connsiteX105" fmla="*/ 186705 w 736499"/>
                                                              <a:gd name="connsiteY105" fmla="*/ 135679 h 1857799"/>
                                                              <a:gd name="connsiteX106" fmla="*/ 237505 w 736499"/>
                                                              <a:gd name="connsiteY106" fmla="*/ 64559 h 1857799"/>
                                                              <a:gd name="connsiteX107" fmla="*/ 252745 w 736499"/>
                                                              <a:gd name="connsiteY107" fmla="*/ 18839 h 1857799"/>
                                                              <a:gd name="connsiteX108" fmla="*/ 232425 w 736499"/>
                                                              <a:gd name="connsiteY108" fmla="*/ 8679 h 1857799"/>
                                                              <a:gd name="connsiteX109" fmla="*/ 191785 w 736499"/>
                                                              <a:gd name="connsiteY109" fmla="*/ 34079 h 1857799"/>
                                                              <a:gd name="connsiteX110" fmla="*/ 176545 w 736499"/>
                                                              <a:gd name="connsiteY110" fmla="*/ 74719 h 1857799"/>
                                                              <a:gd name="connsiteX111" fmla="*/ 146065 w 736499"/>
                                                              <a:gd name="connsiteY111" fmla="*/ 125519 h 1857799"/>
                                                              <a:gd name="connsiteX112" fmla="*/ 135905 w 736499"/>
                                                              <a:gd name="connsiteY112" fmla="*/ 155999 h 1857799"/>
                                                              <a:gd name="connsiteX113" fmla="*/ 125745 w 736499"/>
                                                              <a:gd name="connsiteY113" fmla="*/ 166159 h 1857799"/>
                                                              <a:gd name="connsiteX114" fmla="*/ 120665 w 736499"/>
                                                              <a:gd name="connsiteY114" fmla="*/ 166159 h 1857799"/>
                                                              <a:gd name="connsiteX115" fmla="*/ 64785 w 736499"/>
                                                              <a:gd name="connsiteY115" fmla="*/ 125519 h 185779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  <a:cxn ang="0">
                                                                <a:pos x="connsiteX44" y="connsiteY44"/>
                                                              </a:cxn>
                                                              <a:cxn ang="0">
                                                                <a:pos x="connsiteX45" y="connsiteY45"/>
                                                              </a:cxn>
                                                              <a:cxn ang="0">
                                                                <a:pos x="connsiteX46" y="connsiteY46"/>
                                                              </a:cxn>
                                                              <a:cxn ang="0">
                                                                <a:pos x="connsiteX47" y="connsiteY47"/>
                                                              </a:cxn>
                                                              <a:cxn ang="0">
                                                                <a:pos x="connsiteX48" y="connsiteY48"/>
                                                              </a:cxn>
                                                              <a:cxn ang="0">
                                                                <a:pos x="connsiteX49" y="connsiteY49"/>
                                                              </a:cxn>
                                                              <a:cxn ang="0">
                                                                <a:pos x="connsiteX50" y="connsiteY50"/>
                                                              </a:cxn>
                                                              <a:cxn ang="0">
                                                                <a:pos x="connsiteX51" y="connsiteY51"/>
                                                              </a:cxn>
                                                              <a:cxn ang="0">
                                                                <a:pos x="connsiteX52" y="connsiteY52"/>
                                                              </a:cxn>
                                                              <a:cxn ang="0">
                                                                <a:pos x="connsiteX53" y="connsiteY53"/>
                                                              </a:cxn>
                                                              <a:cxn ang="0">
                                                                <a:pos x="connsiteX54" y="connsiteY54"/>
                                                              </a:cxn>
                                                              <a:cxn ang="0">
                                                                <a:pos x="connsiteX55" y="connsiteY55"/>
                                                              </a:cxn>
                                                              <a:cxn ang="0">
                                                                <a:pos x="connsiteX56" y="connsiteY56"/>
                                                              </a:cxn>
                                                              <a:cxn ang="0">
                                                                <a:pos x="connsiteX57" y="connsiteY57"/>
                                                              </a:cxn>
                                                              <a:cxn ang="0">
                                                                <a:pos x="connsiteX58" y="connsiteY58"/>
                                                              </a:cxn>
                                                              <a:cxn ang="0">
                                                                <a:pos x="connsiteX59" y="connsiteY59"/>
                                                              </a:cxn>
                                                              <a:cxn ang="0">
                                                                <a:pos x="connsiteX60" y="connsiteY60"/>
                                                              </a:cxn>
                                                              <a:cxn ang="0">
                                                                <a:pos x="connsiteX61" y="connsiteY61"/>
                                                              </a:cxn>
                                                              <a:cxn ang="0">
                                                                <a:pos x="connsiteX62" y="connsiteY62"/>
                                                              </a:cxn>
                                                              <a:cxn ang="0">
                                                                <a:pos x="connsiteX63" y="connsiteY63"/>
                                                              </a:cxn>
                                                              <a:cxn ang="0">
                                                                <a:pos x="connsiteX64" y="connsiteY64"/>
                                                              </a:cxn>
                                                              <a:cxn ang="0">
                                                                <a:pos x="connsiteX65" y="connsiteY65"/>
                                                              </a:cxn>
                                                              <a:cxn ang="0">
                                                                <a:pos x="connsiteX66" y="connsiteY66"/>
                                                              </a:cxn>
                                                              <a:cxn ang="0">
                                                                <a:pos x="connsiteX67" y="connsiteY67"/>
                                                              </a:cxn>
                                                              <a:cxn ang="0">
                                                                <a:pos x="connsiteX68" y="connsiteY68"/>
                                                              </a:cxn>
                                                              <a:cxn ang="0">
                                                                <a:pos x="connsiteX69" y="connsiteY69"/>
                                                              </a:cxn>
                                                              <a:cxn ang="0">
                                                                <a:pos x="connsiteX70" y="connsiteY70"/>
                                                              </a:cxn>
                                                              <a:cxn ang="0">
                                                                <a:pos x="connsiteX71" y="connsiteY71"/>
                                                              </a:cxn>
                                                              <a:cxn ang="0">
                                                                <a:pos x="connsiteX72" y="connsiteY72"/>
                                                              </a:cxn>
                                                              <a:cxn ang="0">
                                                                <a:pos x="connsiteX73" y="connsiteY73"/>
                                                              </a:cxn>
                                                              <a:cxn ang="0">
                                                                <a:pos x="connsiteX74" y="connsiteY74"/>
                                                              </a:cxn>
                                                              <a:cxn ang="0">
                                                                <a:pos x="connsiteX75" y="connsiteY75"/>
                                                              </a:cxn>
                                                              <a:cxn ang="0">
                                                                <a:pos x="connsiteX76" y="connsiteY76"/>
                                                              </a:cxn>
                                                              <a:cxn ang="0">
                                                                <a:pos x="connsiteX77" y="connsiteY77"/>
                                                              </a:cxn>
                                                              <a:cxn ang="0">
                                                                <a:pos x="connsiteX78" y="connsiteY78"/>
                                                              </a:cxn>
                                                              <a:cxn ang="0">
                                                                <a:pos x="connsiteX79" y="connsiteY79"/>
                                                              </a:cxn>
                                                              <a:cxn ang="0">
                                                                <a:pos x="connsiteX80" y="connsiteY80"/>
                                                              </a:cxn>
                                                              <a:cxn ang="0">
                                                                <a:pos x="connsiteX81" y="connsiteY81"/>
                                                              </a:cxn>
                                                              <a:cxn ang="0">
                                                                <a:pos x="connsiteX82" y="connsiteY82"/>
                                                              </a:cxn>
                                                              <a:cxn ang="0">
                                                                <a:pos x="connsiteX83" y="connsiteY83"/>
                                                              </a:cxn>
                                                              <a:cxn ang="0">
                                                                <a:pos x="connsiteX84" y="connsiteY84"/>
                                                              </a:cxn>
                                                              <a:cxn ang="0">
                                                                <a:pos x="connsiteX85" y="connsiteY85"/>
                                                              </a:cxn>
                                                              <a:cxn ang="0">
                                                                <a:pos x="connsiteX86" y="connsiteY86"/>
                                                              </a:cxn>
                                                              <a:cxn ang="0">
                                                                <a:pos x="connsiteX87" y="connsiteY87"/>
                                                              </a:cxn>
                                                              <a:cxn ang="0">
                                                                <a:pos x="connsiteX88" y="connsiteY88"/>
                                                              </a:cxn>
                                                              <a:cxn ang="0">
                                                                <a:pos x="connsiteX89" y="connsiteY89"/>
                                                              </a:cxn>
                                                              <a:cxn ang="0">
                                                                <a:pos x="connsiteX90" y="connsiteY90"/>
                                                              </a:cxn>
                                                              <a:cxn ang="0">
                                                                <a:pos x="connsiteX91" y="connsiteY91"/>
                                                              </a:cxn>
                                                              <a:cxn ang="0">
                                                                <a:pos x="connsiteX92" y="connsiteY92"/>
                                                              </a:cxn>
                                                              <a:cxn ang="0">
                                                                <a:pos x="connsiteX93" y="connsiteY93"/>
                                                              </a:cxn>
                                                              <a:cxn ang="0">
                                                                <a:pos x="connsiteX94" y="connsiteY94"/>
                                                              </a:cxn>
                                                              <a:cxn ang="0">
                                                                <a:pos x="connsiteX95" y="connsiteY95"/>
                                                              </a:cxn>
                                                              <a:cxn ang="0">
                                                                <a:pos x="connsiteX96" y="connsiteY96"/>
                                                              </a:cxn>
                                                              <a:cxn ang="0">
                                                                <a:pos x="connsiteX97" y="connsiteY97"/>
                                                              </a:cxn>
                                                              <a:cxn ang="0">
                                                                <a:pos x="connsiteX98" y="connsiteY98"/>
                                                              </a:cxn>
                                                              <a:cxn ang="0">
                                                                <a:pos x="connsiteX99" y="connsiteY99"/>
                                                              </a:cxn>
                                                              <a:cxn ang="0">
                                                                <a:pos x="connsiteX100" y="connsiteY100"/>
                                                              </a:cxn>
                                                              <a:cxn ang="0">
                                                                <a:pos x="connsiteX101" y="connsiteY101"/>
                                                              </a:cxn>
                                                              <a:cxn ang="0">
                                                                <a:pos x="connsiteX102" y="connsiteY102"/>
                                                              </a:cxn>
                                                              <a:cxn ang="0">
                                                                <a:pos x="connsiteX103" y="connsiteY103"/>
                                                              </a:cxn>
                                                              <a:cxn ang="0">
                                                                <a:pos x="connsiteX104" y="connsiteY104"/>
                                                              </a:cxn>
                                                              <a:cxn ang="0">
                                                                <a:pos x="connsiteX105" y="connsiteY105"/>
                                                              </a:cxn>
                                                              <a:cxn ang="0">
                                                                <a:pos x="connsiteX106" y="connsiteY106"/>
                                                              </a:cxn>
                                                              <a:cxn ang="0">
                                                                <a:pos x="connsiteX107" y="connsiteY107"/>
                                                              </a:cxn>
                                                              <a:cxn ang="0">
                                                                <a:pos x="connsiteX108" y="connsiteY108"/>
                                                              </a:cxn>
                                                              <a:cxn ang="0">
                                                                <a:pos x="connsiteX109" y="connsiteY109"/>
                                                              </a:cxn>
                                                              <a:cxn ang="0">
                                                                <a:pos x="connsiteX110" y="connsiteY110"/>
                                                              </a:cxn>
                                                              <a:cxn ang="0">
                                                                <a:pos x="connsiteX111" y="connsiteY111"/>
                                                              </a:cxn>
                                                              <a:cxn ang="0">
                                                                <a:pos x="connsiteX112" y="connsiteY112"/>
                                                              </a:cxn>
                                                              <a:cxn ang="0">
                                                                <a:pos x="connsiteX113" y="connsiteY113"/>
                                                              </a:cxn>
                                                              <a:cxn ang="0">
                                                                <a:pos x="connsiteX114" y="connsiteY114"/>
                                                              </a:cxn>
                                                              <a:cxn ang="0">
                                                                <a:pos x="connsiteX115" y="connsiteY115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36499" h="1857799">
                                                                <a:moveTo>
                                                                  <a:pt x="64785" y="125519"/>
                                                                </a:moveTo>
                                                                <a:cubicBezTo>
                                                                  <a:pt x="61398" y="147532"/>
                                                                  <a:pt x="91878" y="265219"/>
                                                                  <a:pt x="100345" y="298239"/>
                                                                </a:cubicBezTo>
                                                                <a:cubicBezTo>
                                                                  <a:pt x="108812" y="331259"/>
                                                                  <a:pt x="101192" y="307552"/>
                                                                  <a:pt x="115585" y="323639"/>
                                                                </a:cubicBezTo>
                                                                <a:cubicBezTo>
                                                                  <a:pt x="129978" y="339726"/>
                                                                  <a:pt x="170618" y="377826"/>
                                                                  <a:pt x="186705" y="394759"/>
                                                                </a:cubicBezTo>
                                                                <a:cubicBezTo>
                                                                  <a:pt x="202792" y="411692"/>
                                                                  <a:pt x="212105" y="425239"/>
                                                                  <a:pt x="212105" y="425239"/>
                                                                </a:cubicBezTo>
                                                                <a:cubicBezTo>
                                                                  <a:pt x="223958" y="439632"/>
                                                                  <a:pt x="243432" y="455719"/>
                                                                  <a:pt x="257825" y="481119"/>
                                                                </a:cubicBezTo>
                                                                <a:cubicBezTo>
                                                                  <a:pt x="272218" y="506519"/>
                                                                  <a:pt x="294232" y="535306"/>
                                                                  <a:pt x="298465" y="577639"/>
                                                                </a:cubicBezTo>
                                                                <a:cubicBezTo>
                                                                  <a:pt x="302698" y="619972"/>
                                                                  <a:pt x="284072" y="698712"/>
                                                                  <a:pt x="283225" y="735119"/>
                                                                </a:cubicBezTo>
                                                                <a:cubicBezTo>
                                                                  <a:pt x="282378" y="771526"/>
                                                                  <a:pt x="291692" y="757132"/>
                                                                  <a:pt x="293385" y="796079"/>
                                                                </a:cubicBezTo>
                                                                <a:cubicBezTo>
                                                                  <a:pt x="295078" y="835026"/>
                                                                  <a:pt x="291692" y="928159"/>
                                                                  <a:pt x="293385" y="968799"/>
                                                                </a:cubicBezTo>
                                                                <a:cubicBezTo>
                                                                  <a:pt x="295078" y="1009439"/>
                                                                  <a:pt x="301005" y="1011979"/>
                                                                  <a:pt x="303545" y="1039919"/>
                                                                </a:cubicBezTo>
                                                                <a:cubicBezTo>
                                                                  <a:pt x="306085" y="1067859"/>
                                                                  <a:pt x="306932" y="1094106"/>
                                                                  <a:pt x="308625" y="1136439"/>
                                                                </a:cubicBezTo>
                                                                <a:cubicBezTo>
                                                                  <a:pt x="310318" y="1178772"/>
                                                                  <a:pt x="314552" y="1249892"/>
                                                                  <a:pt x="313705" y="1293919"/>
                                                                </a:cubicBezTo>
                                                                <a:cubicBezTo>
                                                                  <a:pt x="312858" y="1337946"/>
                                                                  <a:pt x="310318" y="1363346"/>
                                                                  <a:pt x="303545" y="1400599"/>
                                                                </a:cubicBezTo>
                                                                <a:cubicBezTo>
                                                                  <a:pt x="296772" y="1437852"/>
                                                                  <a:pt x="291692" y="1488652"/>
                                                                  <a:pt x="273065" y="1517439"/>
                                                                </a:cubicBezTo>
                                                                <a:cubicBezTo>
                                                                  <a:pt x="254438" y="1546226"/>
                                                                  <a:pt x="222265" y="1557232"/>
                                                                  <a:pt x="191785" y="1573319"/>
                                                                </a:cubicBezTo>
                                                                <a:cubicBezTo>
                                                                  <a:pt x="161305" y="1589406"/>
                                                                  <a:pt x="120665" y="1596179"/>
                                                                  <a:pt x="90185" y="1613959"/>
                                                                </a:cubicBezTo>
                                                                <a:cubicBezTo>
                                                                  <a:pt x="59705" y="1631739"/>
                                                                  <a:pt x="23298" y="1652906"/>
                                                                  <a:pt x="8905" y="1679999"/>
                                                                </a:cubicBezTo>
                                                                <a:cubicBezTo>
                                                                  <a:pt x="-5488" y="1707092"/>
                                                                  <a:pt x="1285" y="1757892"/>
                                                                  <a:pt x="3825" y="1776519"/>
                                                                </a:cubicBezTo>
                                                                <a:cubicBezTo>
                                                                  <a:pt x="6365" y="1795146"/>
                                                                  <a:pt x="19912" y="1795146"/>
                                                                  <a:pt x="24145" y="1791759"/>
                                                                </a:cubicBezTo>
                                                                <a:cubicBezTo>
                                                                  <a:pt x="28378" y="1788372"/>
                                                                  <a:pt x="24992" y="1769746"/>
                                                                  <a:pt x="29225" y="1756199"/>
                                                                </a:cubicBezTo>
                                                                <a:cubicBezTo>
                                                                  <a:pt x="33458" y="1742652"/>
                                                                  <a:pt x="36845" y="1724026"/>
                                                                  <a:pt x="49545" y="1710479"/>
                                                                </a:cubicBezTo>
                                                                <a:cubicBezTo>
                                                                  <a:pt x="62245" y="1696932"/>
                                                                  <a:pt x="80872" y="1685926"/>
                                                                  <a:pt x="105425" y="1674919"/>
                                                                </a:cubicBezTo>
                                                                <a:cubicBezTo>
                                                                  <a:pt x="129978" y="1663912"/>
                                                                  <a:pt x="174852" y="1650366"/>
                                                                  <a:pt x="196865" y="1644439"/>
                                                                </a:cubicBezTo>
                                                                <a:cubicBezTo>
                                                                  <a:pt x="218878" y="1638512"/>
                                                                  <a:pt x="222265" y="1624966"/>
                                                                  <a:pt x="237505" y="1639359"/>
                                                                </a:cubicBezTo>
                                                                <a:cubicBezTo>
                                                                  <a:pt x="252745" y="1653752"/>
                                                                  <a:pt x="276452" y="1707092"/>
                                                                  <a:pt x="288305" y="1730799"/>
                                                                </a:cubicBezTo>
                                                                <a:cubicBezTo>
                                                                  <a:pt x="300158" y="1754506"/>
                                                                  <a:pt x="308625" y="1760432"/>
                                                                  <a:pt x="308625" y="1781599"/>
                                                                </a:cubicBezTo>
                                                                <a:cubicBezTo>
                                                                  <a:pt x="308625" y="1802766"/>
                                                                  <a:pt x="288305" y="1857799"/>
                                                                  <a:pt x="288305" y="1857799"/>
                                                                </a:cubicBezTo>
                                                                <a:lnTo>
                                                                  <a:pt x="288305" y="1857799"/>
                                                                </a:lnTo>
                                                                <a:cubicBezTo>
                                                                  <a:pt x="296772" y="1851026"/>
                                                                  <a:pt x="329792" y="1832399"/>
                                                                  <a:pt x="339105" y="1817159"/>
                                                                </a:cubicBezTo>
                                                                <a:cubicBezTo>
                                                                  <a:pt x="348418" y="1801919"/>
                                                                  <a:pt x="348418" y="1787526"/>
                                                                  <a:pt x="344185" y="1766359"/>
                                                                </a:cubicBezTo>
                                                                <a:cubicBezTo>
                                                                  <a:pt x="339952" y="1745192"/>
                                                                  <a:pt x="310318" y="1705399"/>
                                                                  <a:pt x="313705" y="1690159"/>
                                                                </a:cubicBezTo>
                                                                <a:cubicBezTo>
                                                                  <a:pt x="317092" y="1674919"/>
                                                                  <a:pt x="339952" y="1668992"/>
                                                                  <a:pt x="364505" y="1674919"/>
                                                                </a:cubicBezTo>
                                                                <a:cubicBezTo>
                                                                  <a:pt x="389058" y="1680846"/>
                                                                  <a:pt x="440705" y="1709632"/>
                                                                  <a:pt x="461025" y="1725719"/>
                                                                </a:cubicBezTo>
                                                                <a:cubicBezTo>
                                                                  <a:pt x="481345" y="1741806"/>
                                                                  <a:pt x="472032" y="1755352"/>
                                                                  <a:pt x="486425" y="1771439"/>
                                                                </a:cubicBezTo>
                                                                <a:cubicBezTo>
                                                                  <a:pt x="500818" y="1787526"/>
                                                                  <a:pt x="531298" y="1814619"/>
                                                                  <a:pt x="547385" y="1822239"/>
                                                                </a:cubicBezTo>
                                                                <a:cubicBezTo>
                                                                  <a:pt x="563472" y="1829859"/>
                                                                  <a:pt x="586332" y="1831552"/>
                                                                  <a:pt x="582945" y="1817159"/>
                                                                </a:cubicBezTo>
                                                                <a:cubicBezTo>
                                                                  <a:pt x="579558" y="1802766"/>
                                                                  <a:pt x="541458" y="1757046"/>
                                                                  <a:pt x="527065" y="1735879"/>
                                                                </a:cubicBezTo>
                                                                <a:cubicBezTo>
                                                                  <a:pt x="512672" y="1714712"/>
                                                                  <a:pt x="496585" y="1690159"/>
                                                                  <a:pt x="496585" y="1690159"/>
                                                                </a:cubicBezTo>
                                                                <a:cubicBezTo>
                                                                  <a:pt x="498278" y="1679152"/>
                                                                  <a:pt x="516905" y="1667299"/>
                                                                  <a:pt x="537225" y="1669839"/>
                                                                </a:cubicBezTo>
                                                                <a:cubicBezTo>
                                                                  <a:pt x="557545" y="1672379"/>
                                                                  <a:pt x="596492" y="1699472"/>
                                                                  <a:pt x="618505" y="1705399"/>
                                                                </a:cubicBezTo>
                                                                <a:cubicBezTo>
                                                                  <a:pt x="640518" y="1711326"/>
                                                                  <a:pt x="655759" y="1706246"/>
                                                                  <a:pt x="669305" y="1705399"/>
                                                                </a:cubicBezTo>
                                                                <a:cubicBezTo>
                                                                  <a:pt x="682851" y="1704552"/>
                                                                  <a:pt x="688778" y="1707092"/>
                                                                  <a:pt x="699785" y="1700319"/>
                                                                </a:cubicBezTo>
                                                                <a:cubicBezTo>
                                                                  <a:pt x="710792" y="1693546"/>
                                                                  <a:pt x="742965" y="1674072"/>
                                                                  <a:pt x="735345" y="1664759"/>
                                                                </a:cubicBezTo>
                                                                <a:cubicBezTo>
                                                                  <a:pt x="727725" y="1655446"/>
                                                                  <a:pt x="679465" y="1650366"/>
                                                                  <a:pt x="654065" y="1644439"/>
                                                                </a:cubicBezTo>
                                                                <a:cubicBezTo>
                                                                  <a:pt x="628665" y="1638512"/>
                                                                  <a:pt x="603265" y="1635126"/>
                                                                  <a:pt x="582945" y="1629199"/>
                                                                </a:cubicBezTo>
                                                                <a:cubicBezTo>
                                                                  <a:pt x="562625" y="1623272"/>
                                                                  <a:pt x="544845" y="1622426"/>
                                                                  <a:pt x="532145" y="1608879"/>
                                                                </a:cubicBezTo>
                                                                <a:cubicBezTo>
                                                                  <a:pt x="519445" y="1595332"/>
                                                                  <a:pt x="513518" y="1566546"/>
                                                                  <a:pt x="506745" y="1547919"/>
                                                                </a:cubicBezTo>
                                                                <a:cubicBezTo>
                                                                  <a:pt x="499972" y="1529292"/>
                                                                  <a:pt x="493198" y="1523366"/>
                                                                  <a:pt x="491505" y="1497119"/>
                                                                </a:cubicBezTo>
                                                                <a:cubicBezTo>
                                                                  <a:pt x="489812" y="1470872"/>
                                                                  <a:pt x="495738" y="1420919"/>
                                                                  <a:pt x="496585" y="1390439"/>
                                                                </a:cubicBezTo>
                                                                <a:cubicBezTo>
                                                                  <a:pt x="497432" y="1359959"/>
                                                                  <a:pt x="496585" y="1314239"/>
                                                                  <a:pt x="496585" y="1314239"/>
                                                                </a:cubicBezTo>
                                                                <a:cubicBezTo>
                                                                  <a:pt x="496585" y="1266826"/>
                                                                  <a:pt x="495738" y="1155912"/>
                                                                  <a:pt x="496585" y="1105959"/>
                                                                </a:cubicBezTo>
                                                                <a:cubicBezTo>
                                                                  <a:pt x="497432" y="1056006"/>
                                                                  <a:pt x="498278" y="1069552"/>
                                                                  <a:pt x="501665" y="1014519"/>
                                                                </a:cubicBezTo>
                                                                <a:cubicBezTo>
                                                                  <a:pt x="505052" y="959486"/>
                                                                  <a:pt x="518598" y="857039"/>
                                                                  <a:pt x="516905" y="775759"/>
                                                                </a:cubicBezTo>
                                                                <a:cubicBezTo>
                                                                  <a:pt x="515212" y="694479"/>
                                                                  <a:pt x="491505" y="526839"/>
                                                                  <a:pt x="491505" y="526839"/>
                                                                </a:cubicBezTo>
                                                                <a:lnTo>
                                                                  <a:pt x="491505" y="526839"/>
                                                                </a:lnTo>
                                                                <a:cubicBezTo>
                                                                  <a:pt x="507592" y="500592"/>
                                                                  <a:pt x="566012" y="403226"/>
                                                                  <a:pt x="588025" y="369359"/>
                                                                </a:cubicBezTo>
                                                                <a:cubicBezTo>
                                                                  <a:pt x="610038" y="335492"/>
                                                                  <a:pt x="611732" y="346499"/>
                                                                  <a:pt x="623585" y="323639"/>
                                                                </a:cubicBezTo>
                                                                <a:cubicBezTo>
                                                                  <a:pt x="635438" y="300779"/>
                                                                  <a:pt x="648138" y="259292"/>
                                                                  <a:pt x="659145" y="232199"/>
                                                                </a:cubicBezTo>
                                                                <a:cubicBezTo>
                                                                  <a:pt x="670152" y="205106"/>
                                                                  <a:pt x="682852" y="184786"/>
                                                                  <a:pt x="689625" y="161079"/>
                                                                </a:cubicBezTo>
                                                                <a:cubicBezTo>
                                                                  <a:pt x="696398" y="137372"/>
                                                                  <a:pt x="705712" y="104352"/>
                                                                  <a:pt x="699785" y="89959"/>
                                                                </a:cubicBezTo>
                                                                <a:cubicBezTo>
                                                                  <a:pt x="693858" y="75566"/>
                                                                  <a:pt x="657452" y="70486"/>
                                                                  <a:pt x="654065" y="74719"/>
                                                                </a:cubicBezTo>
                                                                <a:cubicBezTo>
                                                                  <a:pt x="650678" y="78952"/>
                                                                  <a:pt x="678618" y="99272"/>
                                                                  <a:pt x="679465" y="115359"/>
                                                                </a:cubicBezTo>
                                                                <a:cubicBezTo>
                                                                  <a:pt x="680312" y="131446"/>
                                                                  <a:pt x="665072" y="153459"/>
                                                                  <a:pt x="659145" y="171239"/>
                                                                </a:cubicBezTo>
                                                                <a:cubicBezTo>
                                                                  <a:pt x="653218" y="189019"/>
                                                                  <a:pt x="650678" y="202566"/>
                                                                  <a:pt x="643905" y="222039"/>
                                                                </a:cubicBezTo>
                                                                <a:cubicBezTo>
                                                                  <a:pt x="637132" y="241512"/>
                                                                  <a:pt x="626125" y="271146"/>
                                                                  <a:pt x="618505" y="288079"/>
                                                                </a:cubicBezTo>
                                                                <a:cubicBezTo>
                                                                  <a:pt x="610885" y="305012"/>
                                                                  <a:pt x="611732" y="306706"/>
                                                                  <a:pt x="598185" y="323639"/>
                                                                </a:cubicBezTo>
                                                                <a:cubicBezTo>
                                                                  <a:pt x="584638" y="340572"/>
                                                                  <a:pt x="552465" y="374439"/>
                                                                  <a:pt x="537225" y="389679"/>
                                                                </a:cubicBezTo>
                                                                <a:cubicBezTo>
                                                                  <a:pt x="521985" y="404919"/>
                                                                  <a:pt x="516058" y="415079"/>
                                                                  <a:pt x="506745" y="415079"/>
                                                                </a:cubicBezTo>
                                                                <a:cubicBezTo>
                                                                  <a:pt x="497432" y="415079"/>
                                                                  <a:pt x="486425" y="404919"/>
                                                                  <a:pt x="481345" y="389679"/>
                                                                </a:cubicBezTo>
                                                                <a:cubicBezTo>
                                                                  <a:pt x="476265" y="374439"/>
                                                                  <a:pt x="472032" y="345652"/>
                                                                  <a:pt x="476265" y="323639"/>
                                                                </a:cubicBezTo>
                                                                <a:cubicBezTo>
                                                                  <a:pt x="480498" y="301626"/>
                                                                  <a:pt x="494892" y="279612"/>
                                                                  <a:pt x="506745" y="257599"/>
                                                                </a:cubicBezTo>
                                                                <a:cubicBezTo>
                                                                  <a:pt x="518598" y="235586"/>
                                                                  <a:pt x="538918" y="216959"/>
                                                                  <a:pt x="547385" y="191559"/>
                                                                </a:cubicBezTo>
                                                                <a:cubicBezTo>
                                                                  <a:pt x="555852" y="166159"/>
                                                                  <a:pt x="560085" y="131446"/>
                                                                  <a:pt x="557545" y="105199"/>
                                                                </a:cubicBezTo>
                                                                <a:cubicBezTo>
                                                                  <a:pt x="555005" y="78952"/>
                                                                  <a:pt x="532145" y="34079"/>
                                                                  <a:pt x="532145" y="34079"/>
                                                                </a:cubicBezTo>
                                                                <a:cubicBezTo>
                                                                  <a:pt x="526218" y="26459"/>
                                                                  <a:pt x="521985" y="43392"/>
                                                                  <a:pt x="521985" y="59479"/>
                                                                </a:cubicBezTo>
                                                                <a:cubicBezTo>
                                                                  <a:pt x="521985" y="75566"/>
                                                                  <a:pt x="533838" y="110279"/>
                                                                  <a:pt x="532145" y="130599"/>
                                                                </a:cubicBezTo>
                                                                <a:cubicBezTo>
                                                                  <a:pt x="530452" y="150919"/>
                                                                  <a:pt x="519445" y="167006"/>
                                                                  <a:pt x="511825" y="181399"/>
                                                                </a:cubicBezTo>
                                                                <a:cubicBezTo>
                                                                  <a:pt x="504205" y="195792"/>
                                                                  <a:pt x="498278" y="201719"/>
                                                                  <a:pt x="486425" y="216959"/>
                                                                </a:cubicBezTo>
                                                                <a:cubicBezTo>
                                                                  <a:pt x="474572" y="232199"/>
                                                                  <a:pt x="449172" y="259292"/>
                                                                  <a:pt x="440705" y="272839"/>
                                                                </a:cubicBezTo>
                                                                <a:cubicBezTo>
                                                                  <a:pt x="432238" y="286386"/>
                                                                  <a:pt x="437318" y="290619"/>
                                                                  <a:pt x="435625" y="298239"/>
                                                                </a:cubicBezTo>
                                                                <a:cubicBezTo>
                                                                  <a:pt x="433932" y="305859"/>
                                                                  <a:pt x="426312" y="301626"/>
                                                                  <a:pt x="430545" y="318559"/>
                                                                </a:cubicBezTo>
                                                                <a:cubicBezTo>
                                                                  <a:pt x="434778" y="335492"/>
                                                                  <a:pt x="457638" y="376132"/>
                                                                  <a:pt x="461025" y="399839"/>
                                                                </a:cubicBezTo>
                                                                <a:cubicBezTo>
                                                                  <a:pt x="464412" y="423546"/>
                                                                  <a:pt x="467798" y="445559"/>
                                                                  <a:pt x="450865" y="460799"/>
                                                                </a:cubicBezTo>
                                                                <a:cubicBezTo>
                                                                  <a:pt x="433932" y="476039"/>
                                                                  <a:pt x="372125" y="497206"/>
                                                                  <a:pt x="359425" y="491279"/>
                                                                </a:cubicBezTo>
                                                                <a:cubicBezTo>
                                                                  <a:pt x="346725" y="485352"/>
                                                                  <a:pt x="367892" y="449792"/>
                                                                  <a:pt x="374665" y="425239"/>
                                                                </a:cubicBezTo>
                                                                <a:cubicBezTo>
                                                                  <a:pt x="381438" y="400686"/>
                                                                  <a:pt x="400912" y="372746"/>
                                                                  <a:pt x="400065" y="343959"/>
                                                                </a:cubicBezTo>
                                                                <a:cubicBezTo>
                                                                  <a:pt x="399218" y="315172"/>
                                                                  <a:pt x="378898" y="279612"/>
                                                                  <a:pt x="369585" y="252519"/>
                                                                </a:cubicBezTo>
                                                                <a:cubicBezTo>
                                                                  <a:pt x="360272" y="225426"/>
                                                                  <a:pt x="350958" y="202566"/>
                                                                  <a:pt x="344185" y="181399"/>
                                                                </a:cubicBezTo>
                                                                <a:cubicBezTo>
                                                                  <a:pt x="337412" y="160232"/>
                                                                  <a:pt x="330638" y="149226"/>
                                                                  <a:pt x="328945" y="125519"/>
                                                                </a:cubicBezTo>
                                                                <a:cubicBezTo>
                                                                  <a:pt x="327252" y="101812"/>
                                                                  <a:pt x="330638" y="59479"/>
                                                                  <a:pt x="334025" y="39159"/>
                                                                </a:cubicBezTo>
                                                                <a:cubicBezTo>
                                                                  <a:pt x="337412" y="18839"/>
                                                                  <a:pt x="353498" y="8679"/>
                                                                  <a:pt x="349265" y="3599"/>
                                                                </a:cubicBezTo>
                                                                <a:cubicBezTo>
                                                                  <a:pt x="345032" y="-1481"/>
                                                                  <a:pt x="316245" y="-2328"/>
                                                                  <a:pt x="308625" y="8679"/>
                                                                </a:cubicBezTo>
                                                                <a:cubicBezTo>
                                                                  <a:pt x="301005" y="19686"/>
                                                                  <a:pt x="303545" y="50166"/>
                                                                  <a:pt x="303545" y="69639"/>
                                                                </a:cubicBezTo>
                                                                <a:cubicBezTo>
                                                                  <a:pt x="303545" y="89112"/>
                                                                  <a:pt x="303545" y="102659"/>
                                                                  <a:pt x="308625" y="125519"/>
                                                                </a:cubicBezTo>
                                                                <a:cubicBezTo>
                                                                  <a:pt x="313705" y="148379"/>
                                                                  <a:pt x="326405" y="178012"/>
                                                                  <a:pt x="334025" y="206799"/>
                                                                </a:cubicBezTo>
                                                                <a:cubicBezTo>
                                                                  <a:pt x="341645" y="235586"/>
                                                                  <a:pt x="350112" y="271146"/>
                                                                  <a:pt x="354345" y="298239"/>
                                                                </a:cubicBezTo>
                                                                <a:cubicBezTo>
                                                                  <a:pt x="358578" y="325332"/>
                                                                  <a:pt x="359425" y="352426"/>
                                                                  <a:pt x="359425" y="369359"/>
                                                                </a:cubicBezTo>
                                                                <a:cubicBezTo>
                                                                  <a:pt x="359425" y="386292"/>
                                                                  <a:pt x="360272" y="388832"/>
                                                                  <a:pt x="354345" y="399839"/>
                                                                </a:cubicBezTo>
                                                                <a:cubicBezTo>
                                                                  <a:pt x="348418" y="410846"/>
                                                                  <a:pt x="338258" y="438786"/>
                                                                  <a:pt x="323865" y="435399"/>
                                                                </a:cubicBezTo>
                                                                <a:cubicBezTo>
                                                                  <a:pt x="309472" y="432012"/>
                                                                  <a:pt x="285765" y="394759"/>
                                                                  <a:pt x="267985" y="379519"/>
                                                                </a:cubicBezTo>
                                                                <a:cubicBezTo>
                                                                  <a:pt x="250205" y="364279"/>
                                                                  <a:pt x="232425" y="354966"/>
                                                                  <a:pt x="217185" y="343959"/>
                                                                </a:cubicBezTo>
                                                                <a:cubicBezTo>
                                                                  <a:pt x="201945" y="332952"/>
                                                                  <a:pt x="176545" y="313479"/>
                                                                  <a:pt x="176545" y="313479"/>
                                                                </a:cubicBezTo>
                                                                <a:cubicBezTo>
                                                                  <a:pt x="162998" y="303319"/>
                                                                  <a:pt x="138445" y="302472"/>
                                                                  <a:pt x="135905" y="282999"/>
                                                                </a:cubicBezTo>
                                                                <a:cubicBezTo>
                                                                  <a:pt x="133365" y="263526"/>
                                                                  <a:pt x="152838" y="221192"/>
                                                                  <a:pt x="161305" y="196639"/>
                                                                </a:cubicBezTo>
                                                                <a:cubicBezTo>
                                                                  <a:pt x="169772" y="172086"/>
                                                                  <a:pt x="174005" y="157692"/>
                                                                  <a:pt x="186705" y="135679"/>
                                                                </a:cubicBezTo>
                                                                <a:cubicBezTo>
                                                                  <a:pt x="199405" y="113666"/>
                                                                  <a:pt x="226498" y="84032"/>
                                                                  <a:pt x="237505" y="64559"/>
                                                                </a:cubicBezTo>
                                                                <a:cubicBezTo>
                                                                  <a:pt x="248512" y="45086"/>
                                                                  <a:pt x="252745" y="18839"/>
                                                                  <a:pt x="252745" y="18839"/>
                                                                </a:cubicBezTo>
                                                                <a:cubicBezTo>
                                                                  <a:pt x="251898" y="9526"/>
                                                                  <a:pt x="242585" y="6139"/>
                                                                  <a:pt x="232425" y="8679"/>
                                                                </a:cubicBezTo>
                                                                <a:cubicBezTo>
                                                                  <a:pt x="222265" y="11219"/>
                                                                  <a:pt x="201098" y="23072"/>
                                                                  <a:pt x="191785" y="34079"/>
                                                                </a:cubicBezTo>
                                                                <a:cubicBezTo>
                                                                  <a:pt x="182472" y="45086"/>
                                                                  <a:pt x="184165" y="59479"/>
                                                                  <a:pt x="176545" y="74719"/>
                                                                </a:cubicBezTo>
                                                                <a:cubicBezTo>
                                                                  <a:pt x="168925" y="89959"/>
                                                                  <a:pt x="152838" y="111972"/>
                                                                  <a:pt x="146065" y="125519"/>
                                                                </a:cubicBezTo>
                                                                <a:cubicBezTo>
                                                                  <a:pt x="139292" y="139066"/>
                                                                  <a:pt x="135905" y="155999"/>
                                                                  <a:pt x="135905" y="155999"/>
                                                                </a:cubicBezTo>
                                                                <a:cubicBezTo>
                                                                  <a:pt x="132518" y="162772"/>
                                                                  <a:pt x="125745" y="166159"/>
                                                                  <a:pt x="125745" y="166159"/>
                                                                </a:cubicBezTo>
                                                                <a:cubicBezTo>
                                                                  <a:pt x="123205" y="167852"/>
                                                                  <a:pt x="120665" y="166159"/>
                                                                  <a:pt x="120665" y="166159"/>
                                                                </a:cubicBezTo>
                                                                <a:cubicBezTo>
                                                                  <a:pt x="116432" y="164466"/>
                                                                  <a:pt x="68172" y="103506"/>
                                                                  <a:pt x="64785" y="12551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95" name="Freeform 394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60680" y="889000"/>
                                                            <a:ext cx="98425" cy="21780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96" name="Freeform 395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386080" y="990600"/>
                                                            <a:ext cx="50800" cy="812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996633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97" name="Freeform 396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5611550">
                                                            <a:off x="198120" y="1330960"/>
                                                            <a:ext cx="313547" cy="61595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2 w 58614"/>
                                                              <a:gd name="connsiteY0" fmla="*/ 40659 h 40659"/>
                                                              <a:gd name="connsiteX1" fmla="*/ 50812 w 58614"/>
                                                              <a:gd name="connsiteY1" fmla="*/ 5099 h 40659"/>
                                                              <a:gd name="connsiteX2" fmla="*/ 55892 w 58614"/>
                                                              <a:gd name="connsiteY2" fmla="*/ 5099 h 40659"/>
                                                              <a:gd name="connsiteX3" fmla="*/ 12 w 58614"/>
                                                              <a:gd name="connsiteY3" fmla="*/ 40659 h 4065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58614" h="40659">
                                                                <a:moveTo>
                                                                  <a:pt x="12" y="40659"/>
                                                                </a:moveTo>
                                                                <a:cubicBezTo>
                                                                  <a:pt x="-835" y="40659"/>
                                                                  <a:pt x="41499" y="11026"/>
                                                                  <a:pt x="50812" y="5099"/>
                                                                </a:cubicBezTo>
                                                                <a:cubicBezTo>
                                                                  <a:pt x="60125" y="-828"/>
                                                                  <a:pt x="60125" y="-2521"/>
                                                                  <a:pt x="55892" y="5099"/>
                                                                </a:cubicBezTo>
                                                                <a:cubicBezTo>
                                                                  <a:pt x="51659" y="12719"/>
                                                                  <a:pt x="859" y="40659"/>
                                                                  <a:pt x="12" y="4065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98" name="Freeform 397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>
                                                            <a:off x="152400" y="1422400"/>
                                                            <a:ext cx="218440" cy="18796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57493 w 165820"/>
                                                              <a:gd name="connsiteY0" fmla="*/ 9 h 96529"/>
                                                              <a:gd name="connsiteX1" fmla="*/ 96533 w 165820"/>
                                                              <a:gd name="connsiteY1" fmla="*/ 66049 h 96529"/>
                                                              <a:gd name="connsiteX2" fmla="*/ 60973 w 165820"/>
                                                              <a:gd name="connsiteY2" fmla="*/ 76209 h 96529"/>
                                                              <a:gd name="connsiteX3" fmla="*/ 13 w 165820"/>
                                                              <a:gd name="connsiteY3" fmla="*/ 96529 h 96529"/>
                                                              <a:gd name="connsiteX4" fmla="*/ 55893 w 165820"/>
                                                              <a:gd name="connsiteY4" fmla="*/ 76209 h 96529"/>
                                                              <a:gd name="connsiteX5" fmla="*/ 106693 w 165820"/>
                                                              <a:gd name="connsiteY5" fmla="*/ 76209 h 96529"/>
                                                              <a:gd name="connsiteX6" fmla="*/ 152413 w 165820"/>
                                                              <a:gd name="connsiteY6" fmla="*/ 66049 h 96529"/>
                                                              <a:gd name="connsiteX7" fmla="*/ 162573 w 165820"/>
                                                              <a:gd name="connsiteY7" fmla="*/ 60969 h 96529"/>
                                                              <a:gd name="connsiteX8" fmla="*/ 157493 w 165820"/>
                                                              <a:gd name="connsiteY8" fmla="*/ 9 h 9652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65820" h="96529">
                                                                <a:moveTo>
                                                                  <a:pt x="157493" y="9"/>
                                                                </a:moveTo>
                                                                <a:cubicBezTo>
                                                                  <a:pt x="146486" y="856"/>
                                                                  <a:pt x="112620" y="53349"/>
                                                                  <a:pt x="96533" y="66049"/>
                                                                </a:cubicBezTo>
                                                                <a:cubicBezTo>
                                                                  <a:pt x="80446" y="78749"/>
                                                                  <a:pt x="77060" y="71129"/>
                                                                  <a:pt x="60973" y="76209"/>
                                                                </a:cubicBezTo>
                                                                <a:cubicBezTo>
                                                                  <a:pt x="44886" y="81289"/>
                                                                  <a:pt x="860" y="96529"/>
                                                                  <a:pt x="13" y="96529"/>
                                                                </a:cubicBezTo>
                                                                <a:cubicBezTo>
                                                                  <a:pt x="-834" y="96529"/>
                                                                  <a:pt x="38113" y="79596"/>
                                                                  <a:pt x="55893" y="76209"/>
                                                                </a:cubicBezTo>
                                                                <a:cubicBezTo>
                                                                  <a:pt x="73673" y="72822"/>
                                                                  <a:pt x="90606" y="77902"/>
                                                                  <a:pt x="106693" y="76209"/>
                                                                </a:cubicBezTo>
                                                                <a:cubicBezTo>
                                                                  <a:pt x="122780" y="74516"/>
                                                                  <a:pt x="143100" y="68589"/>
                                                                  <a:pt x="152413" y="66049"/>
                                                                </a:cubicBezTo>
                                                                <a:cubicBezTo>
                                                                  <a:pt x="161726" y="63509"/>
                                                                  <a:pt x="158340" y="68589"/>
                                                                  <a:pt x="162573" y="60969"/>
                                                                </a:cubicBezTo>
                                                                <a:cubicBezTo>
                                                                  <a:pt x="166806" y="53349"/>
                                                                  <a:pt x="168500" y="-838"/>
                                                                  <a:pt x="157493" y="9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399" name="Freeform 398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rot="21142446">
                                                            <a:off x="0" y="1518920"/>
                                                            <a:ext cx="737571" cy="348749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214477 w 714335"/>
                                                              <a:gd name="connsiteY0" fmla="*/ 111777 h 406739"/>
                                                              <a:gd name="connsiteX1" fmla="*/ 310997 w 714335"/>
                                                              <a:gd name="connsiteY1" fmla="*/ 76217 h 406739"/>
                                                              <a:gd name="connsiteX2" fmla="*/ 295757 w 714335"/>
                                                              <a:gd name="connsiteY2" fmla="*/ 142257 h 406739"/>
                                                              <a:gd name="connsiteX3" fmla="*/ 371957 w 714335"/>
                                                              <a:gd name="connsiteY3" fmla="*/ 111777 h 406739"/>
                                                              <a:gd name="connsiteX4" fmla="*/ 402437 w 714335"/>
                                                              <a:gd name="connsiteY4" fmla="*/ 101617 h 406739"/>
                                                              <a:gd name="connsiteX5" fmla="*/ 437997 w 714335"/>
                                                              <a:gd name="connsiteY5" fmla="*/ 157497 h 406739"/>
                                                              <a:gd name="connsiteX6" fmla="*/ 412597 w 714335"/>
                                                              <a:gd name="connsiteY6" fmla="*/ 17 h 406739"/>
                                                              <a:gd name="connsiteX7" fmla="*/ 504037 w 714335"/>
                                                              <a:gd name="connsiteY7" fmla="*/ 147337 h 406739"/>
                                                              <a:gd name="connsiteX8" fmla="*/ 564997 w 714335"/>
                                                              <a:gd name="connsiteY8" fmla="*/ 177817 h 406739"/>
                                                              <a:gd name="connsiteX9" fmla="*/ 656437 w 714335"/>
                                                              <a:gd name="connsiteY9" fmla="*/ 213377 h 406739"/>
                                                              <a:gd name="connsiteX10" fmla="*/ 712317 w 714335"/>
                                                              <a:gd name="connsiteY10" fmla="*/ 238777 h 406739"/>
                                                              <a:gd name="connsiteX11" fmla="*/ 585317 w 714335"/>
                                                              <a:gd name="connsiteY11" fmla="*/ 264177 h 406739"/>
                                                              <a:gd name="connsiteX12" fmla="*/ 529437 w 714335"/>
                                                              <a:gd name="connsiteY12" fmla="*/ 233697 h 406739"/>
                                                              <a:gd name="connsiteX13" fmla="*/ 514197 w 714335"/>
                                                              <a:gd name="connsiteY13" fmla="*/ 208297 h 406739"/>
                                                              <a:gd name="connsiteX14" fmla="*/ 498957 w 714335"/>
                                                              <a:gd name="connsiteY14" fmla="*/ 243857 h 406739"/>
                                                              <a:gd name="connsiteX15" fmla="*/ 514197 w 714335"/>
                                                              <a:gd name="connsiteY15" fmla="*/ 309897 h 406739"/>
                                                              <a:gd name="connsiteX16" fmla="*/ 570077 w 714335"/>
                                                              <a:gd name="connsiteY16" fmla="*/ 381017 h 406739"/>
                                                              <a:gd name="connsiteX17" fmla="*/ 529437 w 714335"/>
                                                              <a:gd name="connsiteY17" fmla="*/ 391177 h 406739"/>
                                                              <a:gd name="connsiteX18" fmla="*/ 509117 w 714335"/>
                                                              <a:gd name="connsiteY18" fmla="*/ 355617 h 406739"/>
                                                              <a:gd name="connsiteX19" fmla="*/ 453237 w 714335"/>
                                                              <a:gd name="connsiteY19" fmla="*/ 259097 h 406739"/>
                                                              <a:gd name="connsiteX20" fmla="*/ 417677 w 714335"/>
                                                              <a:gd name="connsiteY20" fmla="*/ 228617 h 406739"/>
                                                              <a:gd name="connsiteX21" fmla="*/ 285597 w 714335"/>
                                                              <a:gd name="connsiteY21" fmla="*/ 228617 h 406739"/>
                                                              <a:gd name="connsiteX22" fmla="*/ 321157 w 714335"/>
                                                              <a:gd name="connsiteY22" fmla="*/ 254017 h 406739"/>
                                                              <a:gd name="connsiteX23" fmla="*/ 341477 w 714335"/>
                                                              <a:gd name="connsiteY23" fmla="*/ 304817 h 406739"/>
                                                              <a:gd name="connsiteX24" fmla="*/ 316077 w 714335"/>
                                                              <a:gd name="connsiteY24" fmla="*/ 360697 h 406739"/>
                                                              <a:gd name="connsiteX25" fmla="*/ 300837 w 714335"/>
                                                              <a:gd name="connsiteY25" fmla="*/ 401337 h 406739"/>
                                                              <a:gd name="connsiteX26" fmla="*/ 275437 w 714335"/>
                                                              <a:gd name="connsiteY26" fmla="*/ 401337 h 406739"/>
                                                              <a:gd name="connsiteX27" fmla="*/ 300837 w 714335"/>
                                                              <a:gd name="connsiteY27" fmla="*/ 355617 h 406739"/>
                                                              <a:gd name="connsiteX28" fmla="*/ 295757 w 714335"/>
                                                              <a:gd name="connsiteY28" fmla="*/ 294657 h 406739"/>
                                                              <a:gd name="connsiteX29" fmla="*/ 280517 w 714335"/>
                                                              <a:gd name="connsiteY29" fmla="*/ 238777 h 406739"/>
                                                              <a:gd name="connsiteX30" fmla="*/ 250037 w 714335"/>
                                                              <a:gd name="connsiteY30" fmla="*/ 203217 h 406739"/>
                                                              <a:gd name="connsiteX31" fmla="*/ 214477 w 714335"/>
                                                              <a:gd name="connsiteY31" fmla="*/ 193057 h 406739"/>
                                                              <a:gd name="connsiteX32" fmla="*/ 82397 w 714335"/>
                                                              <a:gd name="connsiteY32" fmla="*/ 228617 h 406739"/>
                                                              <a:gd name="connsiteX33" fmla="*/ 56997 w 714335"/>
                                                              <a:gd name="connsiteY33" fmla="*/ 243857 h 406739"/>
                                                              <a:gd name="connsiteX34" fmla="*/ 36677 w 714335"/>
                                                              <a:gd name="connsiteY34" fmla="*/ 274337 h 406739"/>
                                                              <a:gd name="connsiteX35" fmla="*/ 21437 w 714335"/>
                                                              <a:gd name="connsiteY35" fmla="*/ 320057 h 406739"/>
                                                              <a:gd name="connsiteX36" fmla="*/ 26517 w 714335"/>
                                                              <a:gd name="connsiteY36" fmla="*/ 365777 h 406739"/>
                                                              <a:gd name="connsiteX37" fmla="*/ 1117 w 714335"/>
                                                              <a:gd name="connsiteY37" fmla="*/ 340377 h 406739"/>
                                                              <a:gd name="connsiteX38" fmla="*/ 6197 w 714335"/>
                                                              <a:gd name="connsiteY38" fmla="*/ 274337 h 406739"/>
                                                              <a:gd name="connsiteX39" fmla="*/ 21437 w 714335"/>
                                                              <a:gd name="connsiteY39" fmla="*/ 198137 h 406739"/>
                                                              <a:gd name="connsiteX40" fmla="*/ 72237 w 714335"/>
                                                              <a:gd name="connsiteY40" fmla="*/ 152417 h 406739"/>
                                                              <a:gd name="connsiteX41" fmla="*/ 92557 w 714335"/>
                                                              <a:gd name="connsiteY41" fmla="*/ 152417 h 406739"/>
                                                              <a:gd name="connsiteX42" fmla="*/ 117957 w 714335"/>
                                                              <a:gd name="connsiteY42" fmla="*/ 137177 h 406739"/>
                                                              <a:gd name="connsiteX43" fmla="*/ 214477 w 714335"/>
                                                              <a:gd name="connsiteY43" fmla="*/ 111777 h 406739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  <a:cxn ang="0">
                                                                <a:pos x="connsiteX11" y="connsiteY11"/>
                                                              </a:cxn>
                                                              <a:cxn ang="0">
                                                                <a:pos x="connsiteX12" y="connsiteY12"/>
                                                              </a:cxn>
                                                              <a:cxn ang="0">
                                                                <a:pos x="connsiteX13" y="connsiteY13"/>
                                                              </a:cxn>
                                                              <a:cxn ang="0">
                                                                <a:pos x="connsiteX14" y="connsiteY14"/>
                                                              </a:cxn>
                                                              <a:cxn ang="0">
                                                                <a:pos x="connsiteX15" y="connsiteY15"/>
                                                              </a:cxn>
                                                              <a:cxn ang="0">
                                                                <a:pos x="connsiteX16" y="connsiteY16"/>
                                                              </a:cxn>
                                                              <a:cxn ang="0">
                                                                <a:pos x="connsiteX17" y="connsiteY17"/>
                                                              </a:cxn>
                                                              <a:cxn ang="0">
                                                                <a:pos x="connsiteX18" y="connsiteY18"/>
                                                              </a:cxn>
                                                              <a:cxn ang="0">
                                                                <a:pos x="connsiteX19" y="connsiteY19"/>
                                                              </a:cxn>
                                                              <a:cxn ang="0">
                                                                <a:pos x="connsiteX20" y="connsiteY20"/>
                                                              </a:cxn>
                                                              <a:cxn ang="0">
                                                                <a:pos x="connsiteX21" y="connsiteY21"/>
                                                              </a:cxn>
                                                              <a:cxn ang="0">
                                                                <a:pos x="connsiteX22" y="connsiteY22"/>
                                                              </a:cxn>
                                                              <a:cxn ang="0">
                                                                <a:pos x="connsiteX23" y="connsiteY23"/>
                                                              </a:cxn>
                                                              <a:cxn ang="0">
                                                                <a:pos x="connsiteX24" y="connsiteY24"/>
                                                              </a:cxn>
                                                              <a:cxn ang="0">
                                                                <a:pos x="connsiteX25" y="connsiteY25"/>
                                                              </a:cxn>
                                                              <a:cxn ang="0">
                                                                <a:pos x="connsiteX26" y="connsiteY26"/>
                                                              </a:cxn>
                                                              <a:cxn ang="0">
                                                                <a:pos x="connsiteX27" y="connsiteY27"/>
                                                              </a:cxn>
                                                              <a:cxn ang="0">
                                                                <a:pos x="connsiteX28" y="connsiteY28"/>
                                                              </a:cxn>
                                                              <a:cxn ang="0">
                                                                <a:pos x="connsiteX29" y="connsiteY29"/>
                                                              </a:cxn>
                                                              <a:cxn ang="0">
                                                                <a:pos x="connsiteX30" y="connsiteY30"/>
                                                              </a:cxn>
                                                              <a:cxn ang="0">
                                                                <a:pos x="connsiteX31" y="connsiteY31"/>
                                                              </a:cxn>
                                                              <a:cxn ang="0">
                                                                <a:pos x="connsiteX32" y="connsiteY32"/>
                                                              </a:cxn>
                                                              <a:cxn ang="0">
                                                                <a:pos x="connsiteX33" y="connsiteY33"/>
                                                              </a:cxn>
                                                              <a:cxn ang="0">
                                                                <a:pos x="connsiteX34" y="connsiteY34"/>
                                                              </a:cxn>
                                                              <a:cxn ang="0">
                                                                <a:pos x="connsiteX35" y="connsiteY35"/>
                                                              </a:cxn>
                                                              <a:cxn ang="0">
                                                                <a:pos x="connsiteX36" y="connsiteY36"/>
                                                              </a:cxn>
                                                              <a:cxn ang="0">
                                                                <a:pos x="connsiteX37" y="connsiteY37"/>
                                                              </a:cxn>
                                                              <a:cxn ang="0">
                                                                <a:pos x="connsiteX38" y="connsiteY38"/>
                                                              </a:cxn>
                                                              <a:cxn ang="0">
                                                                <a:pos x="connsiteX39" y="connsiteY39"/>
                                                              </a:cxn>
                                                              <a:cxn ang="0">
                                                                <a:pos x="connsiteX40" y="connsiteY40"/>
                                                              </a:cxn>
                                                              <a:cxn ang="0">
                                                                <a:pos x="connsiteX41" y="connsiteY41"/>
                                                              </a:cxn>
                                                              <a:cxn ang="0">
                                                                <a:pos x="connsiteX42" y="connsiteY42"/>
                                                              </a:cxn>
                                                              <a:cxn ang="0">
                                                                <a:pos x="connsiteX43" y="connsiteY43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714335" h="406739">
                                                                <a:moveTo>
                                                                  <a:pt x="214477" y="111777"/>
                                                                </a:moveTo>
                                                                <a:cubicBezTo>
                                                                  <a:pt x="246650" y="101617"/>
                                                                  <a:pt x="297450" y="71137"/>
                                                                  <a:pt x="310997" y="76217"/>
                                                                </a:cubicBezTo>
                                                                <a:cubicBezTo>
                                                                  <a:pt x="324544" y="81297"/>
                                                                  <a:pt x="285597" y="136330"/>
                                                                  <a:pt x="295757" y="142257"/>
                                                                </a:cubicBezTo>
                                                                <a:cubicBezTo>
                                                                  <a:pt x="305917" y="148184"/>
                                                                  <a:pt x="354177" y="118550"/>
                                                                  <a:pt x="371957" y="111777"/>
                                                                </a:cubicBezTo>
                                                                <a:cubicBezTo>
                                                                  <a:pt x="389737" y="105004"/>
                                                                  <a:pt x="391430" y="93997"/>
                                                                  <a:pt x="402437" y="101617"/>
                                                                </a:cubicBezTo>
                                                                <a:cubicBezTo>
                                                                  <a:pt x="413444" y="109237"/>
                                                                  <a:pt x="436304" y="174430"/>
                                                                  <a:pt x="437997" y="157497"/>
                                                                </a:cubicBezTo>
                                                                <a:cubicBezTo>
                                                                  <a:pt x="439690" y="140564"/>
                                                                  <a:pt x="401590" y="1710"/>
                                                                  <a:pt x="412597" y="17"/>
                                                                </a:cubicBezTo>
                                                                <a:cubicBezTo>
                                                                  <a:pt x="423604" y="-1676"/>
                                                                  <a:pt x="478637" y="117704"/>
                                                                  <a:pt x="504037" y="147337"/>
                                                                </a:cubicBezTo>
                                                                <a:cubicBezTo>
                                                                  <a:pt x="529437" y="176970"/>
                                                                  <a:pt x="539597" y="166810"/>
                                                                  <a:pt x="564997" y="177817"/>
                                                                </a:cubicBezTo>
                                                                <a:cubicBezTo>
                                                                  <a:pt x="590397" y="188824"/>
                                                                  <a:pt x="631884" y="203217"/>
                                                                  <a:pt x="656437" y="213377"/>
                                                                </a:cubicBezTo>
                                                                <a:cubicBezTo>
                                                                  <a:pt x="680990" y="223537"/>
                                                                  <a:pt x="724170" y="230310"/>
                                                                  <a:pt x="712317" y="238777"/>
                                                                </a:cubicBezTo>
                                                                <a:cubicBezTo>
                                                                  <a:pt x="700464" y="247244"/>
                                                                  <a:pt x="615797" y="265024"/>
                                                                  <a:pt x="585317" y="264177"/>
                                                                </a:cubicBezTo>
                                                                <a:cubicBezTo>
                                                                  <a:pt x="554837" y="263330"/>
                                                                  <a:pt x="541290" y="243010"/>
                                                                  <a:pt x="529437" y="233697"/>
                                                                </a:cubicBezTo>
                                                                <a:cubicBezTo>
                                                                  <a:pt x="517584" y="224384"/>
                                                                  <a:pt x="519277" y="206604"/>
                                                                  <a:pt x="514197" y="208297"/>
                                                                </a:cubicBezTo>
                                                                <a:cubicBezTo>
                                                                  <a:pt x="509117" y="209990"/>
                                                                  <a:pt x="498957" y="226924"/>
                                                                  <a:pt x="498957" y="243857"/>
                                                                </a:cubicBezTo>
                                                                <a:cubicBezTo>
                                                                  <a:pt x="498957" y="260790"/>
                                                                  <a:pt x="502344" y="287037"/>
                                                                  <a:pt x="514197" y="309897"/>
                                                                </a:cubicBezTo>
                                                                <a:cubicBezTo>
                                                                  <a:pt x="526050" y="332757"/>
                                                                  <a:pt x="567537" y="367470"/>
                                                                  <a:pt x="570077" y="381017"/>
                                                                </a:cubicBezTo>
                                                                <a:cubicBezTo>
                                                                  <a:pt x="572617" y="394564"/>
                                                                  <a:pt x="539597" y="395410"/>
                                                                  <a:pt x="529437" y="391177"/>
                                                                </a:cubicBezTo>
                                                                <a:cubicBezTo>
                                                                  <a:pt x="519277" y="386944"/>
                                                                  <a:pt x="509117" y="355617"/>
                                                                  <a:pt x="509117" y="355617"/>
                                                                </a:cubicBezTo>
                                                                <a:cubicBezTo>
                                                                  <a:pt x="496417" y="333604"/>
                                                                  <a:pt x="468477" y="280264"/>
                                                                  <a:pt x="453237" y="259097"/>
                                                                </a:cubicBezTo>
                                                                <a:cubicBezTo>
                                                                  <a:pt x="437997" y="237930"/>
                                                                  <a:pt x="445617" y="233697"/>
                                                                  <a:pt x="417677" y="228617"/>
                                                                </a:cubicBezTo>
                                                                <a:cubicBezTo>
                                                                  <a:pt x="389737" y="223537"/>
                                                                  <a:pt x="301684" y="224384"/>
                                                                  <a:pt x="285597" y="228617"/>
                                                                </a:cubicBezTo>
                                                                <a:cubicBezTo>
                                                                  <a:pt x="269510" y="232850"/>
                                                                  <a:pt x="311844" y="241317"/>
                                                                  <a:pt x="321157" y="254017"/>
                                                                </a:cubicBezTo>
                                                                <a:cubicBezTo>
                                                                  <a:pt x="330470" y="266717"/>
                                                                  <a:pt x="342324" y="287037"/>
                                                                  <a:pt x="341477" y="304817"/>
                                                                </a:cubicBezTo>
                                                                <a:cubicBezTo>
                                                                  <a:pt x="340630" y="322597"/>
                                                                  <a:pt x="322850" y="344610"/>
                                                                  <a:pt x="316077" y="360697"/>
                                                                </a:cubicBezTo>
                                                                <a:cubicBezTo>
                                                                  <a:pt x="309304" y="376784"/>
                                                                  <a:pt x="307610" y="394564"/>
                                                                  <a:pt x="300837" y="401337"/>
                                                                </a:cubicBezTo>
                                                                <a:cubicBezTo>
                                                                  <a:pt x="294064" y="408110"/>
                                                                  <a:pt x="275437" y="408957"/>
                                                                  <a:pt x="275437" y="401337"/>
                                                                </a:cubicBezTo>
                                                                <a:cubicBezTo>
                                                                  <a:pt x="275437" y="393717"/>
                                                                  <a:pt x="297450" y="373397"/>
                                                                  <a:pt x="300837" y="355617"/>
                                                                </a:cubicBezTo>
                                                                <a:cubicBezTo>
                                                                  <a:pt x="304224" y="337837"/>
                                                                  <a:pt x="299144" y="314130"/>
                                                                  <a:pt x="295757" y="294657"/>
                                                                </a:cubicBezTo>
                                                                <a:cubicBezTo>
                                                                  <a:pt x="292370" y="275184"/>
                                                                  <a:pt x="288137" y="254017"/>
                                                                  <a:pt x="280517" y="238777"/>
                                                                </a:cubicBezTo>
                                                                <a:cubicBezTo>
                                                                  <a:pt x="272897" y="223537"/>
                                                                  <a:pt x="261044" y="210837"/>
                                                                  <a:pt x="250037" y="203217"/>
                                                                </a:cubicBezTo>
                                                                <a:cubicBezTo>
                                                                  <a:pt x="239030" y="195597"/>
                                                                  <a:pt x="242417" y="188824"/>
                                                                  <a:pt x="214477" y="193057"/>
                                                                </a:cubicBezTo>
                                                                <a:cubicBezTo>
                                                                  <a:pt x="186537" y="197290"/>
                                                                  <a:pt x="108644" y="220150"/>
                                                                  <a:pt x="82397" y="228617"/>
                                                                </a:cubicBezTo>
                                                                <a:cubicBezTo>
                                                                  <a:pt x="56150" y="237084"/>
                                                                  <a:pt x="64617" y="236237"/>
                                                                  <a:pt x="56997" y="243857"/>
                                                                </a:cubicBezTo>
                                                                <a:cubicBezTo>
                                                                  <a:pt x="49377" y="251477"/>
                                                                  <a:pt x="42604" y="261637"/>
                                                                  <a:pt x="36677" y="274337"/>
                                                                </a:cubicBezTo>
                                                                <a:cubicBezTo>
                                                                  <a:pt x="30750" y="287037"/>
                                                                  <a:pt x="23130" y="304817"/>
                                                                  <a:pt x="21437" y="320057"/>
                                                                </a:cubicBezTo>
                                                                <a:cubicBezTo>
                                                                  <a:pt x="19744" y="335297"/>
                                                                  <a:pt x="29904" y="362390"/>
                                                                  <a:pt x="26517" y="365777"/>
                                                                </a:cubicBezTo>
                                                                <a:cubicBezTo>
                                                                  <a:pt x="23130" y="369164"/>
                                                                  <a:pt x="4504" y="355617"/>
                                                                  <a:pt x="1117" y="340377"/>
                                                                </a:cubicBezTo>
                                                                <a:cubicBezTo>
                                                                  <a:pt x="-2270" y="325137"/>
                                                                  <a:pt x="2810" y="298044"/>
                                                                  <a:pt x="6197" y="274337"/>
                                                                </a:cubicBezTo>
                                                                <a:cubicBezTo>
                                                                  <a:pt x="9584" y="250630"/>
                                                                  <a:pt x="10430" y="218457"/>
                                                                  <a:pt x="21437" y="198137"/>
                                                                </a:cubicBezTo>
                                                                <a:cubicBezTo>
                                                                  <a:pt x="32444" y="177817"/>
                                                                  <a:pt x="60384" y="160037"/>
                                                                  <a:pt x="72237" y="152417"/>
                                                                </a:cubicBezTo>
                                                                <a:cubicBezTo>
                                                                  <a:pt x="84090" y="144797"/>
                                                                  <a:pt x="92557" y="152417"/>
                                                                  <a:pt x="92557" y="152417"/>
                                                                </a:cubicBezTo>
                                                                <a:cubicBezTo>
                                                                  <a:pt x="100177" y="149877"/>
                                                                  <a:pt x="104410" y="143104"/>
                                                                  <a:pt x="117957" y="137177"/>
                                                                </a:cubicBezTo>
                                                                <a:cubicBezTo>
                                                                  <a:pt x="131504" y="131250"/>
                                                                  <a:pt x="182304" y="121937"/>
                                                                  <a:pt x="214477" y="111777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270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  <p:sp>
                                                        <p:nvSpPr>
                                                          <p:cNvPr id="400" name="Freeform 399"/>
                                                          <p:cNvSpPr/>
                                                          <p:nvPr/>
                                                        </p:nvSpPr>
                                                        <p:spPr>
                                                          <a:xfrm flipH="1">
                                                            <a:off x="341894" y="782134"/>
                                                            <a:ext cx="94983" cy="156780"/>
                                                          </a:xfrm>
                                                          <a:custGeom>
                                                            <a:avLst/>
                                                            <a:gdLst>
                                                              <a:gd name="connsiteX0" fmla="*/ 1066 w 181172"/>
                                                              <a:gd name="connsiteY0" fmla="*/ 71851 h 264062"/>
                                                              <a:gd name="connsiteX1" fmla="*/ 11226 w 181172"/>
                                                              <a:gd name="connsiteY1" fmla="*/ 173451 h 264062"/>
                                                              <a:gd name="connsiteX2" fmla="*/ 26466 w 181172"/>
                                                              <a:gd name="connsiteY2" fmla="*/ 239491 h 264062"/>
                                                              <a:gd name="connsiteX3" fmla="*/ 67106 w 181172"/>
                                                              <a:gd name="connsiteY3" fmla="*/ 249651 h 264062"/>
                                                              <a:gd name="connsiteX4" fmla="*/ 102666 w 181172"/>
                                                              <a:gd name="connsiteY4" fmla="*/ 259811 h 264062"/>
                                                              <a:gd name="connsiteX5" fmla="*/ 173786 w 181172"/>
                                                              <a:gd name="connsiteY5" fmla="*/ 173451 h 264062"/>
                                                              <a:gd name="connsiteX6" fmla="*/ 173786 w 181172"/>
                                                              <a:gd name="connsiteY6" fmla="*/ 127731 h 264062"/>
                                                              <a:gd name="connsiteX7" fmla="*/ 128066 w 181172"/>
                                                              <a:gd name="connsiteY7" fmla="*/ 71851 h 264062"/>
                                                              <a:gd name="connsiteX8" fmla="*/ 102666 w 181172"/>
                                                              <a:gd name="connsiteY8" fmla="*/ 5811 h 264062"/>
                                                              <a:gd name="connsiteX9" fmla="*/ 11226 w 181172"/>
                                                              <a:gd name="connsiteY9" fmla="*/ 15971 h 264062"/>
                                                              <a:gd name="connsiteX10" fmla="*/ 1066 w 181172"/>
                                                              <a:gd name="connsiteY10" fmla="*/ 71851 h 264062"/>
                                                            </a:gdLst>
                                                            <a:ahLst/>
                                                            <a:cxnLst>
                                                              <a:cxn ang="0">
                                                                <a:pos x="connsiteX0" y="connsiteY0"/>
                                                              </a:cxn>
                                                              <a:cxn ang="0">
                                                                <a:pos x="connsiteX1" y="connsiteY1"/>
                                                              </a:cxn>
                                                              <a:cxn ang="0">
                                                                <a:pos x="connsiteX2" y="connsiteY2"/>
                                                              </a:cxn>
                                                              <a:cxn ang="0">
                                                                <a:pos x="connsiteX3" y="connsiteY3"/>
                                                              </a:cxn>
                                                              <a:cxn ang="0">
                                                                <a:pos x="connsiteX4" y="connsiteY4"/>
                                                              </a:cxn>
                                                              <a:cxn ang="0">
                                                                <a:pos x="connsiteX5" y="connsiteY5"/>
                                                              </a:cxn>
                                                              <a:cxn ang="0">
                                                                <a:pos x="connsiteX6" y="connsiteY6"/>
                                                              </a:cxn>
                                                              <a:cxn ang="0">
                                                                <a:pos x="connsiteX7" y="connsiteY7"/>
                                                              </a:cxn>
                                                              <a:cxn ang="0">
                                                                <a:pos x="connsiteX8" y="connsiteY8"/>
                                                              </a:cxn>
                                                              <a:cxn ang="0">
                                                                <a:pos x="connsiteX9" y="connsiteY9"/>
                                                              </a:cxn>
                                                              <a:cxn ang="0">
                                                                <a:pos x="connsiteX10" y="connsiteY10"/>
                                                              </a:cxn>
                                                            </a:cxnLst>
                                                            <a:rect l="l" t="t" r="r" b="b"/>
                                                            <a:pathLst>
                                                              <a:path w="181172" h="264062">
                                                                <a:moveTo>
                                                                  <a:pt x="1066" y="71851"/>
                                                                </a:moveTo>
                                                                <a:cubicBezTo>
                                                                  <a:pt x="1066" y="98098"/>
                                                                  <a:pt x="6993" y="145511"/>
                                                                  <a:pt x="11226" y="173451"/>
                                                                </a:cubicBezTo>
                                                                <a:cubicBezTo>
                                                                  <a:pt x="15459" y="201391"/>
                                                                  <a:pt x="17153" y="226791"/>
                                                                  <a:pt x="26466" y="239491"/>
                                                                </a:cubicBezTo>
                                                                <a:cubicBezTo>
                                                                  <a:pt x="35779" y="252191"/>
                                                                  <a:pt x="54406" y="246264"/>
                                                                  <a:pt x="67106" y="249651"/>
                                                                </a:cubicBezTo>
                                                                <a:cubicBezTo>
                                                                  <a:pt x="79806" y="253038"/>
                                                                  <a:pt x="84886" y="272511"/>
                                                                  <a:pt x="102666" y="259811"/>
                                                                </a:cubicBezTo>
                                                                <a:cubicBezTo>
                                                                  <a:pt x="120446" y="247111"/>
                                                                  <a:pt x="161933" y="195464"/>
                                                                  <a:pt x="173786" y="173451"/>
                                                                </a:cubicBezTo>
                                                                <a:cubicBezTo>
                                                                  <a:pt x="185639" y="151438"/>
                                                                  <a:pt x="181406" y="144664"/>
                                                                  <a:pt x="173786" y="127731"/>
                                                                </a:cubicBezTo>
                                                                <a:cubicBezTo>
                                                                  <a:pt x="166166" y="110798"/>
                                                                  <a:pt x="139919" y="92171"/>
                                                                  <a:pt x="128066" y="71851"/>
                                                                </a:cubicBezTo>
                                                                <a:cubicBezTo>
                                                                  <a:pt x="116213" y="51531"/>
                                                                  <a:pt x="122139" y="15124"/>
                                                                  <a:pt x="102666" y="5811"/>
                                                                </a:cubicBezTo>
                                                                <a:cubicBezTo>
                                                                  <a:pt x="83193" y="-3502"/>
                                                                  <a:pt x="27313" y="-2656"/>
                                                                  <a:pt x="11226" y="15971"/>
                                                                </a:cubicBezTo>
                                                                <a:cubicBezTo>
                                                                  <a:pt x="-4861" y="34598"/>
                                                                  <a:pt x="1066" y="45604"/>
                                                                  <a:pt x="1066" y="71851"/>
                                                                </a:cubicBezTo>
                                                                <a:close/>
                                                              </a:path>
                                                            </a:pathLst>
                                                          </a:custGeom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ln w="19050" cap="flat" cmpd="sng" algn="ctr">
                                                            <a:solidFill>
                                                              <a:srgbClr val="663300"/>
                                                            </a:solidFill>
                                                            <a:prstDash val="solid"/>
                                                            <a:miter lim="800000"/>
                                                          </a:ln>
                                                          <a:effectLst/>
                                                        </p:spPr>
                                                        <p:txBody>
  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  <a:prstTxWarp prst="textNoShape">
                                                              <a:avLst/>
                                                            </a:prstTxWarp>
                                                            <a:noAutofit/>
                                                          </a:bodyPr>
                                                          <a:lstStyle/>
                                                          <a:p>
                                                            <a:endParaRPr lang="en-AU"/>
                                                          </a:p>
                                                        </p:txBody>
                                                      </p:sp>
                                                    </p:grpSp>
                                                    <p:sp>
                                                      <p:nvSpPr>
                                                        <p:cNvPr id="393" name="Freeform 392"/>
                                                        <p:cNvSpPr/>
                                                        <p:nvPr/>
                                                      </p:nvSpPr>
                                                      <p:spPr>
                                                        <a:xfrm rot="898097" flipH="1">
                                                          <a:off x="410094" y="1341120"/>
                                                          <a:ext cx="78105" cy="196215"/>
                                                        </a:xfrm>
                                                        <a:custGeom>
                                                          <a:avLst/>
                                                          <a:gdLst>
                                                            <a:gd name="connsiteX0" fmla="*/ 1066 w 181172"/>
                                                            <a:gd name="connsiteY0" fmla="*/ 71851 h 264062"/>
                                                            <a:gd name="connsiteX1" fmla="*/ 11226 w 181172"/>
                                                            <a:gd name="connsiteY1" fmla="*/ 173451 h 264062"/>
                                                            <a:gd name="connsiteX2" fmla="*/ 26466 w 181172"/>
                                                            <a:gd name="connsiteY2" fmla="*/ 239491 h 264062"/>
                                                            <a:gd name="connsiteX3" fmla="*/ 67106 w 181172"/>
                                                            <a:gd name="connsiteY3" fmla="*/ 249651 h 264062"/>
                                                            <a:gd name="connsiteX4" fmla="*/ 102666 w 181172"/>
                                                            <a:gd name="connsiteY4" fmla="*/ 259811 h 264062"/>
                                                            <a:gd name="connsiteX5" fmla="*/ 173786 w 181172"/>
                                                            <a:gd name="connsiteY5" fmla="*/ 173451 h 264062"/>
                                                            <a:gd name="connsiteX6" fmla="*/ 173786 w 181172"/>
                                                            <a:gd name="connsiteY6" fmla="*/ 127731 h 264062"/>
                                                            <a:gd name="connsiteX7" fmla="*/ 128066 w 181172"/>
                                                            <a:gd name="connsiteY7" fmla="*/ 71851 h 264062"/>
                                                            <a:gd name="connsiteX8" fmla="*/ 102666 w 181172"/>
                                                            <a:gd name="connsiteY8" fmla="*/ 5811 h 264062"/>
                                                            <a:gd name="connsiteX9" fmla="*/ 11226 w 181172"/>
                                                            <a:gd name="connsiteY9" fmla="*/ 15971 h 264062"/>
                                                            <a:gd name="connsiteX10" fmla="*/ 1066 w 181172"/>
                                                            <a:gd name="connsiteY10" fmla="*/ 71851 h 264062"/>
                                                          </a:gdLst>
                                                          <a:ahLst/>
                                                          <a:cxnLst>
                                                            <a:cxn ang="0">
                                                              <a:pos x="connsiteX0" y="connsiteY0"/>
                                                            </a:cxn>
                                                            <a:cxn ang="0">
                                                              <a:pos x="connsiteX1" y="connsiteY1"/>
                                                            </a:cxn>
                                                            <a:cxn ang="0">
                                                              <a:pos x="connsiteX2" y="connsiteY2"/>
                                                            </a:cxn>
                                                            <a:cxn ang="0">
                                                              <a:pos x="connsiteX3" y="connsiteY3"/>
                                                            </a:cxn>
                                                            <a:cxn ang="0">
                                                              <a:pos x="connsiteX4" y="connsiteY4"/>
                                                            </a:cxn>
                                                            <a:cxn ang="0">
                                                              <a:pos x="connsiteX5" y="connsiteY5"/>
                                                            </a:cxn>
                                                            <a:cxn ang="0">
                                                              <a:pos x="connsiteX6" y="connsiteY6"/>
                                                            </a:cxn>
                                                            <a:cxn ang="0">
                                                              <a:pos x="connsiteX7" y="connsiteY7"/>
                                                            </a:cxn>
                                                            <a:cxn ang="0">
                                                              <a:pos x="connsiteX8" y="connsiteY8"/>
                                                            </a:cxn>
                                                            <a:cxn ang="0">
                                                              <a:pos x="connsiteX9" y="connsiteY9"/>
                                                            </a:cxn>
                                                            <a:cxn ang="0">
                                                              <a:pos x="connsiteX10" y="connsiteY10"/>
                                                            </a:cxn>
                                                          </a:cxnLst>
                                                          <a:rect l="l" t="t" r="r" b="b"/>
                                                          <a:pathLst>
                                                            <a:path w="181172" h="264062">
                                                              <a:moveTo>
                                                                <a:pt x="1066" y="71851"/>
                                                              </a:moveTo>
                                                              <a:cubicBezTo>
                                                                <a:pt x="1066" y="98098"/>
                                                                <a:pt x="6993" y="145511"/>
                                                                <a:pt x="11226" y="173451"/>
                                                              </a:cubicBezTo>
                                                              <a:cubicBezTo>
                                                                <a:pt x="15459" y="201391"/>
                                                                <a:pt x="17153" y="226791"/>
                                                                <a:pt x="26466" y="239491"/>
                                                              </a:cubicBezTo>
                                                              <a:cubicBezTo>
                                                                <a:pt x="35779" y="252191"/>
                                                                <a:pt x="54406" y="246264"/>
                                                                <a:pt x="67106" y="249651"/>
                                                              </a:cubicBezTo>
                                                              <a:cubicBezTo>
                                                                <a:pt x="79806" y="253038"/>
                                                                <a:pt x="84886" y="272511"/>
                                                                <a:pt x="102666" y="259811"/>
                                                              </a:cubicBezTo>
                                                              <a:cubicBezTo>
                                                                <a:pt x="120446" y="247111"/>
                                                                <a:pt x="161933" y="195464"/>
                                                                <a:pt x="173786" y="173451"/>
                                                              </a:cubicBezTo>
                                                              <a:cubicBezTo>
                                                                <a:pt x="185639" y="151438"/>
                                                                <a:pt x="181406" y="144664"/>
                                                                <a:pt x="173786" y="127731"/>
                                                              </a:cubicBezTo>
                                                              <a:cubicBezTo>
                                                                <a:pt x="166166" y="110798"/>
                                                                <a:pt x="139919" y="92171"/>
                                                                <a:pt x="128066" y="71851"/>
                                                              </a:cubicBezTo>
                                                              <a:cubicBezTo>
                                                                <a:pt x="116213" y="51531"/>
                                                                <a:pt x="122139" y="15124"/>
                                                                <a:pt x="102666" y="5811"/>
                                                              </a:cubicBezTo>
                                                              <a:cubicBezTo>
                                                                <a:pt x="83193" y="-3502"/>
                                                                <a:pt x="27313" y="-2656"/>
                                                                <a:pt x="11226" y="15971"/>
                                                              </a:cubicBezTo>
                                                              <a:cubicBezTo>
                                                                <a:pt x="-4861" y="34598"/>
                                                                <a:pt x="1066" y="45604"/>
                                                                <a:pt x="1066" y="71851"/>
                                                              </a:cubicBezTo>
                                                              <a:close/>
                                                            </a:path>
                                                          </a:pathLst>
                                                        </a:custGeom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ln w="12700" cap="flat" cmpd="sng" algn="ctr">
                                                          <a:solidFill>
                                                            <a:srgbClr val="663300"/>
                                                          </a:solidFill>
                                                          <a:prstDash val="solid"/>
                                                          <a:miter lim="800000"/>
                                                        </a:ln>
                                                        <a:effectLst/>
                                                      </p:spPr>
                                                      <p:txBody>
  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  <a:prstTxWarp prst="textNoShape">
                                                            <a:avLst/>
                                                          </a:prstTxWarp>
                                                          <a:noAutofit/>
                                                        </a:bodyPr>
                                                        <a:lstStyle/>
                                                        <a:p>
                                                          <a:endParaRPr lang="en-AU"/>
                                                        </a:p>
                                                      </p:txBody>
                                                    </p:sp>
                                                  </p:grpSp>
                                                  <p:sp>
                                                    <p:nvSpPr>
                                                      <p:cNvPr id="391" name="Freeform 390"/>
                                                      <p:cNvSpPr/>
                                                      <p:nvPr/>
                                                    </p:nvSpPr>
                                                    <p:spPr>
                                                      <a:xfrm flipH="1" flipV="1">
                                                        <a:off x="341895" y="803376"/>
                                                        <a:ext cx="89435" cy="135582"/>
                                                      </a:xfrm>
                                                      <a:custGeom>
                                                        <a:avLst/>
                                                        <a:gdLst>
                                                          <a:gd name="connsiteX0" fmla="*/ 1066 w 181172"/>
                                                          <a:gd name="connsiteY0" fmla="*/ 71851 h 264062"/>
                                                          <a:gd name="connsiteX1" fmla="*/ 11226 w 181172"/>
                                                          <a:gd name="connsiteY1" fmla="*/ 173451 h 264062"/>
                                                          <a:gd name="connsiteX2" fmla="*/ 26466 w 181172"/>
                                                          <a:gd name="connsiteY2" fmla="*/ 239491 h 264062"/>
                                                          <a:gd name="connsiteX3" fmla="*/ 67106 w 181172"/>
                                                          <a:gd name="connsiteY3" fmla="*/ 249651 h 264062"/>
                                                          <a:gd name="connsiteX4" fmla="*/ 102666 w 181172"/>
                                                          <a:gd name="connsiteY4" fmla="*/ 259811 h 264062"/>
                                                          <a:gd name="connsiteX5" fmla="*/ 173786 w 181172"/>
                                                          <a:gd name="connsiteY5" fmla="*/ 173451 h 264062"/>
                                                          <a:gd name="connsiteX6" fmla="*/ 173786 w 181172"/>
                                                          <a:gd name="connsiteY6" fmla="*/ 127731 h 264062"/>
                                                          <a:gd name="connsiteX7" fmla="*/ 128066 w 181172"/>
                                                          <a:gd name="connsiteY7" fmla="*/ 71851 h 264062"/>
                                                          <a:gd name="connsiteX8" fmla="*/ 102666 w 181172"/>
                                                          <a:gd name="connsiteY8" fmla="*/ 5811 h 264062"/>
                                                          <a:gd name="connsiteX9" fmla="*/ 11226 w 181172"/>
                                                          <a:gd name="connsiteY9" fmla="*/ 15971 h 264062"/>
                                                          <a:gd name="connsiteX10" fmla="*/ 1066 w 181172"/>
                                                          <a:gd name="connsiteY10" fmla="*/ 71851 h 264062"/>
                                                        </a:gdLst>
                                                        <a:ahLst/>
                                                        <a:cxnLst>
                                                          <a:cxn ang="0">
                                                            <a:pos x="connsiteX0" y="connsiteY0"/>
                                                          </a:cxn>
                                                          <a:cxn ang="0">
                                                            <a:pos x="connsiteX1" y="connsiteY1"/>
                                                          </a:cxn>
                                                          <a:cxn ang="0">
                                                            <a:pos x="connsiteX2" y="connsiteY2"/>
                                                          </a:cxn>
                                                          <a:cxn ang="0">
                                                            <a:pos x="connsiteX3" y="connsiteY3"/>
                                                          </a:cxn>
                                                          <a:cxn ang="0">
                                                            <a:pos x="connsiteX4" y="connsiteY4"/>
                                                          </a:cxn>
                                                          <a:cxn ang="0">
                                                            <a:pos x="connsiteX5" y="connsiteY5"/>
                                                          </a:cxn>
                                                          <a:cxn ang="0">
                                                            <a:pos x="connsiteX6" y="connsiteY6"/>
                                                          </a:cxn>
                                                          <a:cxn ang="0">
                                                            <a:pos x="connsiteX7" y="connsiteY7"/>
                                                          </a:cxn>
                                                          <a:cxn ang="0">
                                                            <a:pos x="connsiteX8" y="connsiteY8"/>
                                                          </a:cxn>
                                                          <a:cxn ang="0">
                                                            <a:pos x="connsiteX9" y="connsiteY9"/>
                                                          </a:cxn>
                                                          <a:cxn ang="0">
                                                            <a:pos x="connsiteX10" y="connsiteY10"/>
                                                          </a:cxn>
                                                        </a:cxnLst>
                                                        <a:rect l="l" t="t" r="r" b="b"/>
                                                        <a:pathLst>
                                                          <a:path w="181172" h="264062">
                                                            <a:moveTo>
                                                              <a:pt x="1066" y="71851"/>
                                                            </a:moveTo>
                                                            <a:cubicBezTo>
                                                              <a:pt x="1066" y="98098"/>
                                                              <a:pt x="6993" y="145511"/>
                                                              <a:pt x="11226" y="173451"/>
                                                            </a:cubicBezTo>
                                                            <a:cubicBezTo>
                                                              <a:pt x="15459" y="201391"/>
                                                              <a:pt x="17153" y="226791"/>
                                                              <a:pt x="26466" y="239491"/>
                                                            </a:cubicBezTo>
                                                            <a:cubicBezTo>
                                                              <a:pt x="35779" y="252191"/>
                                                              <a:pt x="54406" y="246264"/>
                                                              <a:pt x="67106" y="249651"/>
                                                            </a:cubicBezTo>
                                                            <a:cubicBezTo>
                                                              <a:pt x="79806" y="253038"/>
                                                              <a:pt x="84886" y="272511"/>
                                                              <a:pt x="102666" y="259811"/>
                                                            </a:cubicBezTo>
                                                            <a:cubicBezTo>
                                                              <a:pt x="120446" y="247111"/>
                                                              <a:pt x="161933" y="195464"/>
                                                              <a:pt x="173786" y="173451"/>
                                                            </a:cubicBezTo>
                                                            <a:cubicBezTo>
                                                              <a:pt x="185639" y="151438"/>
                                                              <a:pt x="181406" y="144664"/>
                                                              <a:pt x="173786" y="127731"/>
                                                            </a:cubicBezTo>
                                                            <a:cubicBezTo>
                                                              <a:pt x="166166" y="110798"/>
                                                              <a:pt x="139919" y="92171"/>
                                                              <a:pt x="128066" y="71851"/>
                                                            </a:cubicBezTo>
                                                            <a:cubicBezTo>
                                                              <a:pt x="116213" y="51531"/>
                                                              <a:pt x="122139" y="15124"/>
                                                              <a:pt x="102666" y="5811"/>
                                                            </a:cubicBezTo>
                                                            <a:cubicBezTo>
                                                              <a:pt x="83193" y="-3502"/>
                                                              <a:pt x="27313" y="-2656"/>
                                                              <a:pt x="11226" y="15971"/>
                                                            </a:cubicBezTo>
                                                            <a:cubicBezTo>
                                                              <a:pt x="-4861" y="34598"/>
                                                              <a:pt x="1066" y="45604"/>
                                                              <a:pt x="1066" y="71851"/>
                                                            </a:cubicBezTo>
                                                            <a:close/>
                                                          </a:path>
                                                        </a:pathLst>
                                                      </a:custGeom>
                                                      <a:solidFill>
                                                        <a:srgbClr val="996633"/>
                                                      </a:solidFill>
                                                      <a:ln w="12700" cap="flat" cmpd="sng" algn="ctr">
                                                        <a:solidFill>
                                                          <a:srgbClr val="663300"/>
                                                        </a:solidFill>
                                                        <a:prstDash val="solid"/>
                                                        <a:miter lim="800000"/>
                                                      </a:ln>
                                                      <a:effectLst/>
                                                    </p:spPr>
                                                    <p:txBody>
  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  <a:prstTxWarp prst="textNoShape">
                                                          <a:avLst/>
                                                        </a:prstTxWarp>
                                                        <a:noAutofit/>
                                                      </a:bodyPr>
                                                      <a:lstStyle/>
                                                      <a:p>
                                                        <a:endParaRPr lang="en-AU"/>
                                                      </a:p>
                                                    </p:txBody>
                                                  </p:sp>
                                                </p:grpSp>
                                                <p:sp>
                                                  <p:nvSpPr>
                                                    <p:cNvPr id="389" name="Arc 388"/>
                                                    <p:cNvSpPr/>
                                                    <p:nvPr/>
                                                  </p:nvSpPr>
                                                  <p:spPr>
                                                    <a:xfrm rot="10384664" flipV="1">
                                                      <a:off x="404071" y="1113594"/>
                                                      <a:ext cx="158115" cy="729615"/>
                                                    </a:xfrm>
                                                    <a:prstGeom prst="arc">
                                                      <a:avLst>
                                                        <a:gd name="adj1" fmla="val 16201723"/>
                                                        <a:gd name="adj2" fmla="val 2392555"/>
                                                      </a:avLst>
                                                    </a:prstGeom>
                                                    <a:noFill/>
                                                    <a:ln w="12700" cap="flat" cmpd="sng" algn="ctr">
                                                      <a:solidFill>
                                                        <a:srgbClr val="663300"/>
                                                      </a:solidFill>
                                                      <a:prstDash val="solid"/>
                                                      <a:miter lim="800000"/>
                                                    </a:ln>
                                                    <a:effectLst/>
                                                  </p:spPr>
                                                  <p:txBody>
  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  <a:prstTxWarp prst="textNoShape">
                                                        <a:avLst/>
                                                      </a:prstTxWarp>
                                                      <a:noAutofit/>
                                                    </a:bodyPr>
                                                    <a:lstStyle/>
                                                    <a:p>
                                                      <a:endParaRPr lang="en-AU"/>
                                                    </a:p>
                                                  </p:txBody>
                                                </p:sp>
                                              </p:grpSp>
                                              <p:sp>
                                                <p:nvSpPr>
                                                  <p:cNvPr id="387" name="Arc 386"/>
                                                  <p:cNvSpPr/>
                                                  <p:nvPr/>
                                                </p:nvSpPr>
                                                <p:spPr>
                                                  <a:xfrm rot="11352751" flipH="1" flipV="1">
                                                    <a:off x="304800" y="919480"/>
                                                    <a:ext cx="157480" cy="743585"/>
                                                  </a:xfrm>
                                                  <a:prstGeom prst="arc">
                                                    <a:avLst>
                                                      <a:gd name="adj1" fmla="val 16280564"/>
                                                      <a:gd name="adj2" fmla="val 3379823"/>
                                                    </a:avLst>
                                                  </a:prstGeom>
                                                  <a:noFill/>
                                                  <a:ln w="12700" cap="flat" cmpd="sng" algn="ctr">
                                                    <a:solidFill>
                                                      <a:srgbClr val="663300"/>
                                                    </a:solidFill>
                                                    <a:prstDash val="solid"/>
                                                    <a:miter lim="800000"/>
                                                  </a:ln>
                                                  <a:effectLst/>
                                                </p:spPr>
                                                <p:txBody>
  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  <a:prstTxWarp prst="textNoShape">
                                                      <a:avLst/>
                                                    </a:prstTxWarp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385" name="Arc 384"/>
                                                <p:cNvSpPr/>
                                                <p:nvPr/>
                                              </p:nvSpPr>
                                              <p:spPr>
                                                <a:xfrm rot="9306404" flipV="1">
                                                  <a:off x="472440" y="538480"/>
                                                  <a:ext cx="267970" cy="679450"/>
                                                </a:xfrm>
                                                <a:prstGeom prst="arc">
                                                  <a:avLst>
                                                    <a:gd name="adj1" fmla="val 16201723"/>
                                                    <a:gd name="adj2" fmla="val 19275723"/>
                                                  </a:avLst>
                                                </a:prstGeom>
                                                <a:noFill/>
                                                <a:ln w="12700" cap="flat" cmpd="sng" algn="ctr">
                                                  <a:solidFill>
                                                    <a:srgbClr val="663300"/>
                                                  </a:solidFill>
                                                  <a:prstDash val="solid"/>
                                                  <a:miter lim="800000"/>
                                                </a:ln>
                                                <a:effectLst/>
                                              </p:spPr>
                                              <p:txBody>
  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  <a:prstTxWarp prst="textNoShape">
                                                    <a:avLst/>
                                                  </a:prstTxWarp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sp>
                                            <p:nvSpPr>
                                              <p:cNvPr id="383" name="Arc 382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rot="10384664" flipH="1" flipV="1">
                                                <a:off x="193040" y="462280"/>
                                                <a:ext cx="229495" cy="729615"/>
                                              </a:xfrm>
                                              <a:prstGeom prst="arc">
                                                <a:avLst>
                                                  <a:gd name="adj1" fmla="val 16450212"/>
                                                  <a:gd name="adj2" fmla="val 2392555"/>
                                                </a:avLst>
                                              </a:prstGeom>
                                              <a:noFill/>
                                              <a:ln w="12700" cap="flat" cmpd="sng" algn="ctr">
                                                <a:solidFill>
                                                  <a:srgbClr val="663300"/>
                                                </a:solidFill>
                                                <a:prstDash val="solid"/>
                                                <a:miter lim="800000"/>
                                              </a:ln>
                                              <a:effectLst/>
                                            </p:spPr>
                                            <p:txBody>
  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  <a:prstTxWarp prst="textNoShape">
                                                  <a:avLst/>
                                                </a:prstTxWarp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381" name="Arc 380"/>
                                            <p:cNvSpPr/>
                                            <p:nvPr/>
                                          </p:nvSpPr>
                                          <p:spPr>
                                            <a:xfrm rot="10384664" flipV="1">
                                              <a:off x="452120" y="599440"/>
                                              <a:ext cx="107315" cy="737870"/>
                                            </a:xfrm>
                                            <a:prstGeom prst="arc">
                                              <a:avLst>
                                                <a:gd name="adj1" fmla="val 15580176"/>
                                                <a:gd name="adj2" fmla="val 20320032"/>
                                              </a:avLst>
                                            </a:prstGeom>
                                            <a:noFill/>
                                            <a:ln w="12700" cap="flat" cmpd="sng" algn="ctr">
                                              <a:solidFill>
                                                <a:srgbClr val="663300"/>
                                              </a:solidFill>
                                              <a:prstDash val="solid"/>
                                              <a:miter lim="800000"/>
                                            </a:ln>
                                            <a:effectLst/>
                                          </p:spPr>
                                          <p:txBody>
  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  <a:prstTxWarp prst="textNoShape">
                                                <a:avLst/>
                                              </a:prstTxWarp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379" name="Arc 378"/>
                                          <p:cNvSpPr/>
                                          <p:nvPr/>
                                        </p:nvSpPr>
                                        <p:spPr>
                                          <a:xfrm rot="5648105" flipH="1">
                                            <a:off x="109599" y="213150"/>
                                            <a:ext cx="458774" cy="314192"/>
                                          </a:xfrm>
                                          <a:prstGeom prst="arc">
                                            <a:avLst>
                                              <a:gd name="adj1" fmla="val 12301635"/>
                                              <a:gd name="adj2" fmla="val 15131934"/>
                                            </a:avLst>
                                          </a:prstGeom>
                                          <a:noFill/>
                                          <a:ln w="12700" cap="flat" cmpd="sng" algn="ctr">
                                            <a:solidFill>
                                              <a:srgbClr val="663300"/>
                                            </a:solidFill>
                                            <a:prstDash val="solid"/>
                                            <a:miter lim="800000"/>
                                          </a:ln>
                                          <a:effectLst/>
                                        </p:spPr>
                                        <p:txBody>
  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  <a:prstTxWarp prst="textNoShape">
                                              <a:avLst/>
                                            </a:prstTxWarp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77" name="Arc 376"/>
                                        <p:cNvSpPr/>
                                        <p:nvPr/>
                                      </p:nvSpPr>
                                      <p:spPr>
                                        <a:xfrm rot="6856405">
                                          <a:off x="448457" y="241761"/>
                                          <a:ext cx="223756" cy="128349"/>
                                        </a:xfrm>
                                        <a:prstGeom prst="arc">
                                          <a:avLst>
                                            <a:gd name="adj1" fmla="val 16201723"/>
                                            <a:gd name="adj2" fmla="val 2770453"/>
                                          </a:avLst>
                                        </a:prstGeom>
                                        <a:noFill/>
                                        <a:ln w="19050" cap="flat" cmpd="sng" algn="ctr">
                                          <a:solidFill>
                                            <a:srgbClr val="663300"/>
                                          </a:solidFill>
                                          <a:prstDash val="solid"/>
                                          <a:miter lim="800000"/>
                                        </a:ln>
                                        <a:effectLst/>
                                      </p:spPr>
                                      <p:txBody>
  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  <a:prstTxWarp prst="textNoShape">
                                            <a:avLst/>
                                          </a:prstTxWarp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375" name="Arc 374"/>
                                      <p:cNvSpPr/>
                                      <p:nvPr/>
                                    </p:nvSpPr>
                                    <p:spPr>
                                      <a:xfrm rot="4998627">
                                        <a:off x="219205" y="281836"/>
                                        <a:ext cx="223520" cy="101600"/>
                                      </a:xfrm>
                                      <a:prstGeom prst="arc">
                                        <a:avLst>
                                          <a:gd name="adj1" fmla="val 14787433"/>
                                          <a:gd name="adj2" fmla="val 1972860"/>
                                        </a:avLst>
                                      </a:prstGeom>
                                      <a:noFill/>
                                      <a:ln w="19050" cap="flat" cmpd="sng" algn="ctr">
                                        <a:solidFill>
                                          <a:srgbClr val="663300"/>
                                        </a:solidFill>
                                        <a:prstDash val="solid"/>
                                        <a:miter lim="800000"/>
                                      </a:ln>
                                      <a:effectLst/>
                                    </p:spPr>
                                    <p:txBody>
  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  <a:prstTxWarp prst="textNoShape">
                                          <a:avLst/>
                                        </a:prstTxWarp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373" name="Arc 372"/>
                                    <p:cNvSpPr/>
                                    <p:nvPr/>
                                  </p:nvSpPr>
                                  <p:spPr>
                                    <a:xfrm rot="4327119">
                                      <a:off x="33403" y="31433"/>
                                      <a:ext cx="213995" cy="151130"/>
                                    </a:xfrm>
                                    <a:prstGeom prst="arc">
                                      <a:avLst>
                                        <a:gd name="adj1" fmla="val 16201723"/>
                                        <a:gd name="adj2" fmla="val 3623302"/>
                                      </a:avLst>
                                    </a:prstGeom>
                                    <a:noFill/>
                                    <a:ln w="19050" cap="flat" cmpd="sng" algn="ctr">
                                      <a:solidFill>
                                        <a:srgbClr val="663300"/>
                                      </a:solidFill>
                                      <a:prstDash val="solid"/>
                                      <a:miter lim="800000"/>
                                    </a:ln>
                                    <a:effectLst/>
                                  </p:spPr>
                                  <p:txBody>
  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  <a:prstTxWarp prst="textNoShape">
                                        <a:avLst/>
                                      </a:prstTxWarp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371" name="Arc 370"/>
                                  <p:cNvSpPr/>
                                  <p:nvPr/>
                                </p:nvSpPr>
                                <p:spPr>
                                  <a:xfrm rot="15733769">
                                    <a:off x="273484" y="962417"/>
                                    <a:ext cx="505460" cy="122555"/>
                                  </a:xfrm>
                                  <a:prstGeom prst="arc">
                                    <a:avLst>
                                      <a:gd name="adj1" fmla="val 16019097"/>
                                      <a:gd name="adj2" fmla="val 599413"/>
                                    </a:avLst>
                                  </a:prstGeom>
                                  <a:noFill/>
                                  <a:ln w="19050" cap="flat" cmpd="sng" algn="ctr">
                                    <a:solidFill>
                                      <a:srgbClr val="663300"/>
                                    </a:solidFill>
                                    <a:prstDash val="solid"/>
                                    <a:miter lim="800000"/>
                                  </a:ln>
                                  <a:effectLst/>
                                </p:spPr>
                                <p:txBody>
  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  <a:prstTxWarp prst="textNoShape">
                                      <a:avLst/>
                                    </a:prstTxWarp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69" name="Arc 368"/>
                                <p:cNvSpPr/>
                                <p:nvPr/>
                              </p:nvSpPr>
                              <p:spPr>
                                <a:xfrm rot="1983183" flipH="1" flipV="1">
                                  <a:off x="592899" y="183715"/>
                                  <a:ext cx="74295" cy="494665"/>
                                </a:xfrm>
                                <a:prstGeom prst="arc">
                                  <a:avLst>
                                    <a:gd name="adj1" fmla="val 16201723"/>
                                    <a:gd name="adj2" fmla="val 2392555"/>
                                  </a:avLst>
                                </a:prstGeom>
                                <a:noFill/>
                                <a:ln w="12700" cap="flat" cmpd="sng" algn="ctr">
                                  <a:solidFill>
                                    <a:srgbClr val="663300"/>
                                  </a:solidFill>
                                  <a:prstDash val="solid"/>
                                  <a:miter lim="800000"/>
                                </a:ln>
                                <a:effectLst/>
                              </p:spPr>
                              <p:txBody>
  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  <a:prstTxWarp prst="textNoShape">
                                    <a:avLst/>
                                  </a:prstTxWarp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  <p:sp>
                            <p:nvSpPr>
                              <p:cNvPr id="367" name="Freeform 366"/>
                              <p:cNvSpPr/>
                              <p:nvPr/>
                            </p:nvSpPr>
                            <p:spPr>
                              <a:xfrm rot="372963">
                                <a:off x="405017" y="1156937"/>
                                <a:ext cx="60437" cy="279244"/>
                              </a:xfrm>
                              <a:custGeom>
                                <a:avLst/>
                                <a:gdLst>
                                  <a:gd name="connsiteX0" fmla="*/ 70981 w 187969"/>
                                  <a:gd name="connsiteY0" fmla="*/ 2770 h 596036"/>
                                  <a:gd name="connsiteX1" fmla="*/ 187891 w 187969"/>
                                  <a:gd name="connsiteY1" fmla="*/ 286693 h 596036"/>
                                  <a:gd name="connsiteX2" fmla="*/ 87683 w 187969"/>
                                  <a:gd name="connsiteY2" fmla="*/ 595669 h 596036"/>
                                  <a:gd name="connsiteX3" fmla="*/ 0 w 187969"/>
                                  <a:gd name="connsiteY3" fmla="*/ 345148 h 596036"/>
                                  <a:gd name="connsiteX4" fmla="*/ 87683 w 187969"/>
                                  <a:gd name="connsiteY4" fmla="*/ 153082 h 596036"/>
                                  <a:gd name="connsiteX5" fmla="*/ 70981 w 187969"/>
                                  <a:gd name="connsiteY5" fmla="*/ 2770 h 59603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187969" h="596036">
                                    <a:moveTo>
                                      <a:pt x="70981" y="2770"/>
                                    </a:moveTo>
                                    <a:cubicBezTo>
                                      <a:pt x="87682" y="25038"/>
                                      <a:pt x="185107" y="187877"/>
                                      <a:pt x="187891" y="286693"/>
                                    </a:cubicBezTo>
                                    <a:cubicBezTo>
                                      <a:pt x="190675" y="385509"/>
                                      <a:pt x="118998" y="585927"/>
                                      <a:pt x="87683" y="595669"/>
                                    </a:cubicBezTo>
                                    <a:cubicBezTo>
                                      <a:pt x="56368" y="605411"/>
                                      <a:pt x="0" y="418912"/>
                                      <a:pt x="0" y="345148"/>
                                    </a:cubicBezTo>
                                    <a:cubicBezTo>
                                      <a:pt x="0" y="271384"/>
                                      <a:pt x="75853" y="208057"/>
                                      <a:pt x="87683" y="153082"/>
                                    </a:cubicBezTo>
                                    <a:cubicBezTo>
                                      <a:pt x="99513" y="98107"/>
                                      <a:pt x="54280" y="-19498"/>
                                      <a:pt x="70981" y="2770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663300"/>
                              </a:solidFill>
                              <a:ln w="12700" cap="flat" cmpd="sng" algn="ctr">
                                <a:solidFill>
                                  <a:srgbClr val="996633"/>
                                </a:solidFill>
                                <a:prstDash val="solid"/>
                                <a:miter lim="800000"/>
                              </a:ln>
                              <a:effectLst/>
                            </p:spPr>
                            <p:txBody>
  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  <a:prstTxWarp prst="textNoShape">
                                  <a:avLst/>
                                </a:prstTxWarp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</p:grpSp>
                        <p:sp>
                          <p:nvSpPr>
                            <p:cNvPr id="365" name="Freeform 364"/>
                            <p:cNvSpPr/>
                            <p:nvPr/>
                          </p:nvSpPr>
                          <p:spPr>
                            <a:xfrm rot="11248457">
                              <a:off x="417534" y="663879"/>
                              <a:ext cx="54706" cy="182164"/>
                            </a:xfrm>
                            <a:custGeom>
                              <a:avLst/>
                              <a:gdLst>
                                <a:gd name="connsiteX0" fmla="*/ 70981 w 187969"/>
                                <a:gd name="connsiteY0" fmla="*/ 2770 h 596036"/>
                                <a:gd name="connsiteX1" fmla="*/ 187891 w 187969"/>
                                <a:gd name="connsiteY1" fmla="*/ 286693 h 596036"/>
                                <a:gd name="connsiteX2" fmla="*/ 87683 w 187969"/>
                                <a:gd name="connsiteY2" fmla="*/ 595669 h 596036"/>
                                <a:gd name="connsiteX3" fmla="*/ 0 w 187969"/>
                                <a:gd name="connsiteY3" fmla="*/ 345148 h 596036"/>
                                <a:gd name="connsiteX4" fmla="*/ 87683 w 187969"/>
                                <a:gd name="connsiteY4" fmla="*/ 153082 h 596036"/>
                                <a:gd name="connsiteX5" fmla="*/ 70981 w 187969"/>
                                <a:gd name="connsiteY5" fmla="*/ 2770 h 5960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87969" h="596036">
                                  <a:moveTo>
                                    <a:pt x="70981" y="2770"/>
                                  </a:moveTo>
                                  <a:cubicBezTo>
                                    <a:pt x="87682" y="25038"/>
                                    <a:pt x="185107" y="187877"/>
                                    <a:pt x="187891" y="286693"/>
                                  </a:cubicBezTo>
                                  <a:cubicBezTo>
                                    <a:pt x="190675" y="385509"/>
                                    <a:pt x="118998" y="585927"/>
                                    <a:pt x="87683" y="595669"/>
                                  </a:cubicBezTo>
                                  <a:cubicBezTo>
                                    <a:pt x="56368" y="605411"/>
                                    <a:pt x="0" y="418912"/>
                                    <a:pt x="0" y="345148"/>
                                  </a:cubicBezTo>
                                  <a:cubicBezTo>
                                    <a:pt x="0" y="271384"/>
                                    <a:pt x="75853" y="208057"/>
                                    <a:pt x="87683" y="153082"/>
                                  </a:cubicBezTo>
                                  <a:cubicBezTo>
                                    <a:pt x="99513" y="98107"/>
                                    <a:pt x="54280" y="-19498"/>
                                    <a:pt x="70981" y="277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663300"/>
                            </a:solidFill>
                            <a:ln w="12700" cap="flat" cmpd="sng" algn="ctr">
                              <a:solidFill>
                                <a:srgbClr val="996633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sp>
                        <p:nvSpPr>
                          <p:cNvPr id="363" name="Freeform 362"/>
                          <p:cNvSpPr/>
                          <p:nvPr/>
                        </p:nvSpPr>
                        <p:spPr>
                          <a:xfrm rot="9706800">
                            <a:off x="438411" y="1469720"/>
                            <a:ext cx="79406" cy="329706"/>
                          </a:xfrm>
                          <a:custGeom>
                            <a:avLst/>
                            <a:gdLst>
                              <a:gd name="connsiteX0" fmla="*/ 70981 w 187969"/>
                              <a:gd name="connsiteY0" fmla="*/ 2770 h 596036"/>
                              <a:gd name="connsiteX1" fmla="*/ 187891 w 187969"/>
                              <a:gd name="connsiteY1" fmla="*/ 286693 h 596036"/>
                              <a:gd name="connsiteX2" fmla="*/ 87683 w 187969"/>
                              <a:gd name="connsiteY2" fmla="*/ 595669 h 596036"/>
                              <a:gd name="connsiteX3" fmla="*/ 0 w 187969"/>
                              <a:gd name="connsiteY3" fmla="*/ 345148 h 596036"/>
                              <a:gd name="connsiteX4" fmla="*/ 87683 w 187969"/>
                              <a:gd name="connsiteY4" fmla="*/ 153082 h 596036"/>
                              <a:gd name="connsiteX5" fmla="*/ 70981 w 187969"/>
                              <a:gd name="connsiteY5" fmla="*/ 2770 h 5960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187969" h="596036">
                                <a:moveTo>
                                  <a:pt x="70981" y="2770"/>
                                </a:moveTo>
                                <a:cubicBezTo>
                                  <a:pt x="87682" y="25038"/>
                                  <a:pt x="185107" y="187877"/>
                                  <a:pt x="187891" y="286693"/>
                                </a:cubicBezTo>
                                <a:cubicBezTo>
                                  <a:pt x="190675" y="385509"/>
                                  <a:pt x="118998" y="585927"/>
                                  <a:pt x="87683" y="595669"/>
                                </a:cubicBezTo>
                                <a:cubicBezTo>
                                  <a:pt x="56368" y="605411"/>
                                  <a:pt x="0" y="418912"/>
                                  <a:pt x="0" y="345148"/>
                                </a:cubicBezTo>
                                <a:cubicBezTo>
                                  <a:pt x="0" y="271384"/>
                                  <a:pt x="75853" y="208057"/>
                                  <a:pt x="87683" y="153082"/>
                                </a:cubicBezTo>
                                <a:cubicBezTo>
                                  <a:pt x="99513" y="98107"/>
                                  <a:pt x="54280" y="-19498"/>
                                  <a:pt x="70981" y="277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663300"/>
                          </a:solidFill>
                          <a:ln w="12700" cap="flat" cmpd="sng" algn="ctr">
                            <a:solidFill>
                              <a:srgbClr val="996633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</p:grpSp>
                    <p:sp>
                      <p:nvSpPr>
                        <p:cNvPr id="361" name="Freeform 360"/>
                        <p:cNvSpPr/>
                        <p:nvPr/>
                      </p:nvSpPr>
                      <p:spPr>
                        <a:xfrm rot="3485104">
                          <a:off x="125260" y="1565753"/>
                          <a:ext cx="73233" cy="232197"/>
                        </a:xfrm>
                        <a:custGeom>
                          <a:avLst/>
                          <a:gdLst>
                            <a:gd name="connsiteX0" fmla="*/ 70981 w 187969"/>
                            <a:gd name="connsiteY0" fmla="*/ 2770 h 596036"/>
                            <a:gd name="connsiteX1" fmla="*/ 187891 w 187969"/>
                            <a:gd name="connsiteY1" fmla="*/ 286693 h 596036"/>
                            <a:gd name="connsiteX2" fmla="*/ 87683 w 187969"/>
                            <a:gd name="connsiteY2" fmla="*/ 595669 h 596036"/>
                            <a:gd name="connsiteX3" fmla="*/ 0 w 187969"/>
                            <a:gd name="connsiteY3" fmla="*/ 345148 h 596036"/>
                            <a:gd name="connsiteX4" fmla="*/ 87683 w 187969"/>
                            <a:gd name="connsiteY4" fmla="*/ 153082 h 596036"/>
                            <a:gd name="connsiteX5" fmla="*/ 70981 w 187969"/>
                            <a:gd name="connsiteY5" fmla="*/ 2770 h 596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7969" h="596036">
                              <a:moveTo>
                                <a:pt x="70981" y="2770"/>
                              </a:moveTo>
                              <a:cubicBezTo>
                                <a:pt x="87682" y="25038"/>
                                <a:pt x="185107" y="187877"/>
                                <a:pt x="187891" y="286693"/>
                              </a:cubicBezTo>
                              <a:cubicBezTo>
                                <a:pt x="190675" y="385509"/>
                                <a:pt x="118998" y="585927"/>
                                <a:pt x="87683" y="595669"/>
                              </a:cubicBezTo>
                              <a:cubicBezTo>
                                <a:pt x="56368" y="605411"/>
                                <a:pt x="0" y="418912"/>
                                <a:pt x="0" y="345148"/>
                              </a:cubicBezTo>
                              <a:cubicBezTo>
                                <a:pt x="0" y="271384"/>
                                <a:pt x="75853" y="208057"/>
                                <a:pt x="87683" y="153082"/>
                              </a:cubicBezTo>
                              <a:cubicBezTo>
                                <a:pt x="99513" y="98107"/>
                                <a:pt x="54280" y="-19498"/>
                                <a:pt x="70981" y="2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 w="12700" cap="flat" cmpd="sng" algn="ctr">
                          <a:solidFill>
                            <a:srgbClr val="996633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359" name="Freeform 358"/>
                      <p:cNvSpPr/>
                      <p:nvPr/>
                    </p:nvSpPr>
                    <p:spPr>
                      <a:xfrm rot="372963" flipH="1">
                        <a:off x="313150" y="638827"/>
                        <a:ext cx="55396" cy="260468"/>
                      </a:xfrm>
                      <a:custGeom>
                        <a:avLst/>
                        <a:gdLst>
                          <a:gd name="connsiteX0" fmla="*/ 70981 w 187969"/>
                          <a:gd name="connsiteY0" fmla="*/ 2770 h 596036"/>
                          <a:gd name="connsiteX1" fmla="*/ 187891 w 187969"/>
                          <a:gd name="connsiteY1" fmla="*/ 286693 h 596036"/>
                          <a:gd name="connsiteX2" fmla="*/ 87683 w 187969"/>
                          <a:gd name="connsiteY2" fmla="*/ 595669 h 596036"/>
                          <a:gd name="connsiteX3" fmla="*/ 0 w 187969"/>
                          <a:gd name="connsiteY3" fmla="*/ 345148 h 596036"/>
                          <a:gd name="connsiteX4" fmla="*/ 87683 w 187969"/>
                          <a:gd name="connsiteY4" fmla="*/ 153082 h 596036"/>
                          <a:gd name="connsiteX5" fmla="*/ 70981 w 187969"/>
                          <a:gd name="connsiteY5" fmla="*/ 2770 h 596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7969" h="596036">
                            <a:moveTo>
                              <a:pt x="70981" y="2770"/>
                            </a:moveTo>
                            <a:cubicBezTo>
                              <a:pt x="87682" y="25038"/>
                              <a:pt x="185107" y="187877"/>
                              <a:pt x="187891" y="286693"/>
                            </a:cubicBezTo>
                            <a:cubicBezTo>
                              <a:pt x="190675" y="385509"/>
                              <a:pt x="118998" y="585927"/>
                              <a:pt x="87683" y="595669"/>
                            </a:cubicBezTo>
                            <a:cubicBezTo>
                              <a:pt x="56368" y="605411"/>
                              <a:pt x="0" y="418912"/>
                              <a:pt x="0" y="345148"/>
                            </a:cubicBezTo>
                            <a:cubicBezTo>
                              <a:pt x="0" y="271384"/>
                              <a:pt x="75853" y="208057"/>
                              <a:pt x="87683" y="153082"/>
                            </a:cubicBezTo>
                            <a:cubicBezTo>
                              <a:pt x="99513" y="98107"/>
                              <a:pt x="54280" y="-19498"/>
                              <a:pt x="70981" y="2770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12700" cap="flat" cmpd="sng" algn="ctr">
                        <a:solidFill>
                          <a:srgbClr val="996633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357" name="Freeform 356"/>
                    <p:cNvSpPr/>
                    <p:nvPr/>
                  </p:nvSpPr>
                  <p:spPr>
                    <a:xfrm rot="21317865" flipH="1" flipV="1">
                      <a:off x="338202" y="1073063"/>
                      <a:ext cx="55667" cy="308368"/>
                    </a:xfrm>
                    <a:custGeom>
                      <a:avLst/>
                      <a:gdLst>
                        <a:gd name="connsiteX0" fmla="*/ 70981 w 187969"/>
                        <a:gd name="connsiteY0" fmla="*/ 2770 h 596036"/>
                        <a:gd name="connsiteX1" fmla="*/ 187891 w 187969"/>
                        <a:gd name="connsiteY1" fmla="*/ 286693 h 596036"/>
                        <a:gd name="connsiteX2" fmla="*/ 87683 w 187969"/>
                        <a:gd name="connsiteY2" fmla="*/ 595669 h 596036"/>
                        <a:gd name="connsiteX3" fmla="*/ 0 w 187969"/>
                        <a:gd name="connsiteY3" fmla="*/ 345148 h 596036"/>
                        <a:gd name="connsiteX4" fmla="*/ 87683 w 187969"/>
                        <a:gd name="connsiteY4" fmla="*/ 153082 h 596036"/>
                        <a:gd name="connsiteX5" fmla="*/ 70981 w 187969"/>
                        <a:gd name="connsiteY5" fmla="*/ 2770 h 596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7969" h="596036">
                          <a:moveTo>
                            <a:pt x="70981" y="2770"/>
                          </a:moveTo>
                          <a:cubicBezTo>
                            <a:pt x="87682" y="25038"/>
                            <a:pt x="185107" y="187877"/>
                            <a:pt x="187891" y="286693"/>
                          </a:cubicBezTo>
                          <a:cubicBezTo>
                            <a:pt x="190675" y="385509"/>
                            <a:pt x="118998" y="585927"/>
                            <a:pt x="87683" y="595669"/>
                          </a:cubicBezTo>
                          <a:cubicBezTo>
                            <a:pt x="56368" y="605411"/>
                            <a:pt x="0" y="418912"/>
                            <a:pt x="0" y="345148"/>
                          </a:cubicBezTo>
                          <a:cubicBezTo>
                            <a:pt x="0" y="271384"/>
                            <a:pt x="75853" y="208057"/>
                            <a:pt x="87683" y="153082"/>
                          </a:cubicBezTo>
                          <a:cubicBezTo>
                            <a:pt x="99513" y="98107"/>
                            <a:pt x="54280" y="-19498"/>
                            <a:pt x="70981" y="2770"/>
                          </a:cubicBezTo>
                          <a:close/>
                        </a:path>
                      </a:pathLst>
                    </a:custGeom>
                    <a:solidFill>
                      <a:srgbClr val="996633"/>
                    </a:solidFill>
                    <a:ln w="12700" cap="flat" cmpd="sng" algn="ctr">
                      <a:solidFill>
                        <a:srgbClr val="6633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  <p:sp>
              <p:nvSpPr>
                <p:cNvPr id="353" name="Cloud Callout 352"/>
                <p:cNvSpPr/>
                <p:nvPr/>
              </p:nvSpPr>
              <p:spPr>
                <a:xfrm rot="17531503" flipH="1">
                  <a:off x="53436" y="582139"/>
                  <a:ext cx="496570" cy="52133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  <p:grpSp>
            <p:nvGrpSpPr>
              <p:cNvPr id="347" name="Group 346"/>
              <p:cNvGrpSpPr/>
              <p:nvPr/>
            </p:nvGrpSpPr>
            <p:grpSpPr>
              <a:xfrm>
                <a:off x="625004" y="-27929"/>
                <a:ext cx="1021907" cy="925419"/>
                <a:chOff x="27930" y="-27929"/>
                <a:chExt cx="1021907" cy="925419"/>
              </a:xfrm>
            </p:grpSpPr>
            <p:sp>
              <p:nvSpPr>
                <p:cNvPr id="348" name="Cloud Callout 347"/>
                <p:cNvSpPr/>
                <p:nvPr/>
              </p:nvSpPr>
              <p:spPr>
                <a:xfrm rot="17503326">
                  <a:off x="10" y="-9"/>
                  <a:ext cx="530204" cy="474364"/>
                </a:xfrm>
                <a:prstGeom prst="cloudCallout">
                  <a:avLst/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349" name="Cloud Callout 348"/>
                <p:cNvSpPr/>
                <p:nvPr/>
              </p:nvSpPr>
              <p:spPr>
                <a:xfrm rot="12302597" flipH="1" flipV="1">
                  <a:off x="459287" y="359079"/>
                  <a:ext cx="590550" cy="476885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  <p:sp>
              <p:nvSpPr>
                <p:cNvPr id="350" name="Cloud Callout 349"/>
                <p:cNvSpPr/>
                <p:nvPr/>
              </p:nvSpPr>
              <p:spPr>
                <a:xfrm rot="887875">
                  <a:off x="181626" y="394570"/>
                  <a:ext cx="495300" cy="502920"/>
                </a:xfrm>
                <a:prstGeom prst="cloudCallout">
                  <a:avLst/>
                </a:prstGeom>
                <a:solidFill>
                  <a:srgbClr val="70AD47">
                    <a:lumMod val="75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n-AU" sz="1100" kern="1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 </a:t>
                  </a:r>
                </a:p>
              </p:txBody>
            </p:sp>
          </p:grpSp>
        </p:grpSp>
        <p:sp>
          <p:nvSpPr>
            <p:cNvPr id="345" name="Cloud Callout 344"/>
            <p:cNvSpPr/>
            <p:nvPr/>
          </p:nvSpPr>
          <p:spPr>
            <a:xfrm rot="20185817">
              <a:off x="442586" y="321502"/>
              <a:ext cx="510540" cy="473710"/>
            </a:xfrm>
            <a:prstGeom prst="cloudCallou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70AD47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n-AU" sz="1100" kern="1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</p:grpSp>
      <p:grpSp>
        <p:nvGrpSpPr>
          <p:cNvPr id="409" name="Group 408"/>
          <p:cNvGrpSpPr/>
          <p:nvPr/>
        </p:nvGrpSpPr>
        <p:grpSpPr>
          <a:xfrm rot="20898095" flipH="1">
            <a:off x="2868093" y="1368601"/>
            <a:ext cx="5793741" cy="4616452"/>
            <a:chOff x="0" y="0"/>
            <a:chExt cx="5794330" cy="4616452"/>
          </a:xfrm>
        </p:grpSpPr>
        <p:grpSp>
          <p:nvGrpSpPr>
            <p:cNvPr id="520" name="Group 519"/>
            <p:cNvGrpSpPr/>
            <p:nvPr/>
          </p:nvGrpSpPr>
          <p:grpSpPr>
            <a:xfrm rot="1811281">
              <a:off x="0" y="0"/>
              <a:ext cx="5794330" cy="4616452"/>
              <a:chOff x="0" y="0"/>
              <a:chExt cx="5794330" cy="4616452"/>
            </a:xfrm>
          </p:grpSpPr>
          <p:sp>
            <p:nvSpPr>
              <p:cNvPr id="524" name="Freeform 523"/>
              <p:cNvSpPr>
                <a:spLocks/>
              </p:cNvSpPr>
              <p:nvPr/>
            </p:nvSpPr>
            <p:spPr bwMode="auto">
              <a:xfrm rot="1233580">
                <a:off x="0" y="2627290"/>
                <a:ext cx="447689" cy="372632"/>
              </a:xfrm>
              <a:custGeom>
                <a:avLst/>
                <a:gdLst>
                  <a:gd name="T0" fmla="*/ 83880 w 186911"/>
                  <a:gd name="T1" fmla="*/ 4636 h 159303"/>
                  <a:gd name="T2" fmla="*/ 19486 w 186911"/>
                  <a:gd name="T3" fmla="*/ 56152 h 159303"/>
                  <a:gd name="T4" fmla="*/ 6607 w 186911"/>
                  <a:gd name="T5" fmla="*/ 75470 h 159303"/>
                  <a:gd name="T6" fmla="*/ 168 w 186911"/>
                  <a:gd name="T7" fmla="*/ 114107 h 159303"/>
                  <a:gd name="T8" fmla="*/ 13046 w 186911"/>
                  <a:gd name="T9" fmla="*/ 139865 h 159303"/>
                  <a:gd name="T10" fmla="*/ 32365 w 186911"/>
                  <a:gd name="T11" fmla="*/ 146304 h 159303"/>
                  <a:gd name="T12" fmla="*/ 64562 w 186911"/>
                  <a:gd name="T13" fmla="*/ 152743 h 159303"/>
                  <a:gd name="T14" fmla="*/ 83880 w 186911"/>
                  <a:gd name="T15" fmla="*/ 152743 h 159303"/>
                  <a:gd name="T16" fmla="*/ 109638 w 186911"/>
                  <a:gd name="T17" fmla="*/ 159183 h 159303"/>
                  <a:gd name="T18" fmla="*/ 154714 w 186911"/>
                  <a:gd name="T19" fmla="*/ 146304 h 159303"/>
                  <a:gd name="T20" fmla="*/ 180472 w 186911"/>
                  <a:gd name="T21" fmla="*/ 139865 h 159303"/>
                  <a:gd name="T22" fmla="*/ 186911 w 186911"/>
                  <a:gd name="T23" fmla="*/ 114107 h 159303"/>
                  <a:gd name="T24" fmla="*/ 180472 w 186911"/>
                  <a:gd name="T25" fmla="*/ 81910 h 159303"/>
                  <a:gd name="T26" fmla="*/ 174032 w 186911"/>
                  <a:gd name="T27" fmla="*/ 69031 h 159303"/>
                  <a:gd name="T28" fmla="*/ 167593 w 186911"/>
                  <a:gd name="T29" fmla="*/ 43273 h 159303"/>
                  <a:gd name="T30" fmla="*/ 154714 w 186911"/>
                  <a:gd name="T31" fmla="*/ 17515 h 159303"/>
                  <a:gd name="T32" fmla="*/ 141835 w 186911"/>
                  <a:gd name="T33" fmla="*/ 4636 h 159303"/>
                  <a:gd name="T34" fmla="*/ 83880 w 186911"/>
                  <a:gd name="T35" fmla="*/ 4636 h 15930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6911" h="159303">
                    <a:moveTo>
                      <a:pt x="83880" y="4636"/>
                    </a:moveTo>
                    <a:cubicBezTo>
                      <a:pt x="63489" y="13222"/>
                      <a:pt x="19486" y="56152"/>
                      <a:pt x="19486" y="56152"/>
                    </a:cubicBezTo>
                    <a:cubicBezTo>
                      <a:pt x="6607" y="67958"/>
                      <a:pt x="9827" y="65811"/>
                      <a:pt x="6607" y="75470"/>
                    </a:cubicBezTo>
                    <a:cubicBezTo>
                      <a:pt x="3387" y="85129"/>
                      <a:pt x="-905" y="103374"/>
                      <a:pt x="168" y="114107"/>
                    </a:cubicBezTo>
                    <a:cubicBezTo>
                      <a:pt x="1241" y="124840"/>
                      <a:pt x="13046" y="139865"/>
                      <a:pt x="13046" y="139865"/>
                    </a:cubicBezTo>
                    <a:cubicBezTo>
                      <a:pt x="18412" y="145231"/>
                      <a:pt x="23779" y="144158"/>
                      <a:pt x="32365" y="146304"/>
                    </a:cubicBezTo>
                    <a:cubicBezTo>
                      <a:pt x="40951" y="148450"/>
                      <a:pt x="64562" y="152743"/>
                      <a:pt x="64562" y="152743"/>
                    </a:cubicBezTo>
                    <a:cubicBezTo>
                      <a:pt x="73148" y="153816"/>
                      <a:pt x="76367" y="151670"/>
                      <a:pt x="83880" y="152743"/>
                    </a:cubicBezTo>
                    <a:cubicBezTo>
                      <a:pt x="91393" y="153816"/>
                      <a:pt x="97832" y="160256"/>
                      <a:pt x="109638" y="159183"/>
                    </a:cubicBezTo>
                    <a:cubicBezTo>
                      <a:pt x="121444" y="158110"/>
                      <a:pt x="154714" y="146304"/>
                      <a:pt x="154714" y="146304"/>
                    </a:cubicBezTo>
                    <a:cubicBezTo>
                      <a:pt x="166520" y="143084"/>
                      <a:pt x="180472" y="139865"/>
                      <a:pt x="180472" y="139865"/>
                    </a:cubicBezTo>
                    <a:cubicBezTo>
                      <a:pt x="185838" y="134499"/>
                      <a:pt x="186911" y="123766"/>
                      <a:pt x="186911" y="114107"/>
                    </a:cubicBezTo>
                    <a:cubicBezTo>
                      <a:pt x="186911" y="104448"/>
                      <a:pt x="180472" y="81910"/>
                      <a:pt x="180472" y="81910"/>
                    </a:cubicBezTo>
                    <a:cubicBezTo>
                      <a:pt x="178326" y="74397"/>
                      <a:pt x="174032" y="69031"/>
                      <a:pt x="174032" y="69031"/>
                    </a:cubicBezTo>
                    <a:cubicBezTo>
                      <a:pt x="171886" y="62592"/>
                      <a:pt x="167593" y="43273"/>
                      <a:pt x="167593" y="43273"/>
                    </a:cubicBezTo>
                    <a:cubicBezTo>
                      <a:pt x="164373" y="34687"/>
                      <a:pt x="154714" y="17515"/>
                      <a:pt x="154714" y="17515"/>
                    </a:cubicBezTo>
                    <a:cubicBezTo>
                      <a:pt x="150421" y="11076"/>
                      <a:pt x="141835" y="4636"/>
                      <a:pt x="141835" y="4636"/>
                    </a:cubicBezTo>
                    <a:cubicBezTo>
                      <a:pt x="136469" y="1416"/>
                      <a:pt x="104271" y="-3950"/>
                      <a:pt x="83880" y="46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flat" cmpd="sng" algn="ctr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ctr" anchorCtr="0" upright="1"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525" name="Freeform 524"/>
              <p:cNvSpPr>
                <a:spLocks/>
              </p:cNvSpPr>
              <p:nvPr/>
            </p:nvSpPr>
            <p:spPr bwMode="auto">
              <a:xfrm rot="16588759" flipV="1">
                <a:off x="573378" y="1712890"/>
                <a:ext cx="1120866" cy="1854714"/>
              </a:xfrm>
              <a:custGeom>
                <a:avLst/>
                <a:gdLst>
                  <a:gd name="T0" fmla="*/ 143576 w 479256"/>
                  <a:gd name="T1" fmla="*/ 90999 h 773676"/>
                  <a:gd name="T2" fmla="*/ 27666 w 479256"/>
                  <a:gd name="T3" fmla="*/ 264864 h 773676"/>
                  <a:gd name="T4" fmla="*/ 1908 w 479256"/>
                  <a:gd name="T5" fmla="*/ 316380 h 773676"/>
                  <a:gd name="T6" fmla="*/ 1908 w 479256"/>
                  <a:gd name="T7" fmla="*/ 348577 h 773676"/>
                  <a:gd name="T8" fmla="*/ 14787 w 479256"/>
                  <a:gd name="T9" fmla="*/ 367895 h 773676"/>
                  <a:gd name="T10" fmla="*/ 34106 w 479256"/>
                  <a:gd name="T11" fmla="*/ 406532 h 773676"/>
                  <a:gd name="T12" fmla="*/ 53424 w 479256"/>
                  <a:gd name="T13" fmla="*/ 412971 h 773676"/>
                  <a:gd name="T14" fmla="*/ 92060 w 479256"/>
                  <a:gd name="T15" fmla="*/ 432290 h 773676"/>
                  <a:gd name="T16" fmla="*/ 143576 w 479256"/>
                  <a:gd name="T17" fmla="*/ 458047 h 773676"/>
                  <a:gd name="T18" fmla="*/ 182213 w 479256"/>
                  <a:gd name="T19" fmla="*/ 470926 h 773676"/>
                  <a:gd name="T20" fmla="*/ 246607 w 479256"/>
                  <a:gd name="T21" fmla="*/ 490245 h 773676"/>
                  <a:gd name="T22" fmla="*/ 253046 w 479256"/>
                  <a:gd name="T23" fmla="*/ 503123 h 773676"/>
                  <a:gd name="T24" fmla="*/ 220849 w 479256"/>
                  <a:gd name="T25" fmla="*/ 541760 h 773676"/>
                  <a:gd name="T26" fmla="*/ 188652 w 479256"/>
                  <a:gd name="T27" fmla="*/ 593276 h 773676"/>
                  <a:gd name="T28" fmla="*/ 150015 w 479256"/>
                  <a:gd name="T29" fmla="*/ 638352 h 773676"/>
                  <a:gd name="T30" fmla="*/ 130697 w 479256"/>
                  <a:gd name="T31" fmla="*/ 676988 h 773676"/>
                  <a:gd name="T32" fmla="*/ 92060 w 479256"/>
                  <a:gd name="T33" fmla="*/ 734943 h 773676"/>
                  <a:gd name="T34" fmla="*/ 150015 w 479256"/>
                  <a:gd name="T35" fmla="*/ 696307 h 773676"/>
                  <a:gd name="T36" fmla="*/ 124258 w 479256"/>
                  <a:gd name="T37" fmla="*/ 747822 h 773676"/>
                  <a:gd name="T38" fmla="*/ 169334 w 479256"/>
                  <a:gd name="T39" fmla="*/ 728504 h 773676"/>
                  <a:gd name="T40" fmla="*/ 156455 w 479256"/>
                  <a:gd name="T41" fmla="*/ 773580 h 773676"/>
                  <a:gd name="T42" fmla="*/ 188652 w 479256"/>
                  <a:gd name="T43" fmla="*/ 741383 h 773676"/>
                  <a:gd name="T44" fmla="*/ 214410 w 479256"/>
                  <a:gd name="T45" fmla="*/ 715625 h 773676"/>
                  <a:gd name="T46" fmla="*/ 253046 w 479256"/>
                  <a:gd name="T47" fmla="*/ 651230 h 773676"/>
                  <a:gd name="T48" fmla="*/ 291683 w 479256"/>
                  <a:gd name="T49" fmla="*/ 593276 h 773676"/>
                  <a:gd name="T50" fmla="*/ 317441 w 479256"/>
                  <a:gd name="T51" fmla="*/ 567518 h 773676"/>
                  <a:gd name="T52" fmla="*/ 323880 w 479256"/>
                  <a:gd name="T53" fmla="*/ 554639 h 773676"/>
                  <a:gd name="T54" fmla="*/ 368956 w 479256"/>
                  <a:gd name="T55" fmla="*/ 503123 h 773676"/>
                  <a:gd name="T56" fmla="*/ 401153 w 479256"/>
                  <a:gd name="T57" fmla="*/ 458047 h 773676"/>
                  <a:gd name="T58" fmla="*/ 368956 w 479256"/>
                  <a:gd name="T59" fmla="*/ 432290 h 773676"/>
                  <a:gd name="T60" fmla="*/ 311001 w 479256"/>
                  <a:gd name="T61" fmla="*/ 406532 h 773676"/>
                  <a:gd name="T62" fmla="*/ 285244 w 479256"/>
                  <a:gd name="T63" fmla="*/ 380774 h 773676"/>
                  <a:gd name="T64" fmla="*/ 278804 w 479256"/>
                  <a:gd name="T65" fmla="*/ 361456 h 773676"/>
                  <a:gd name="T66" fmla="*/ 291683 w 479256"/>
                  <a:gd name="T67" fmla="*/ 303501 h 773676"/>
                  <a:gd name="T68" fmla="*/ 298122 w 479256"/>
                  <a:gd name="T69" fmla="*/ 284183 h 773676"/>
                  <a:gd name="T70" fmla="*/ 323880 w 479256"/>
                  <a:gd name="T71" fmla="*/ 277743 h 773676"/>
                  <a:gd name="T72" fmla="*/ 343198 w 479256"/>
                  <a:gd name="T73" fmla="*/ 251985 h 773676"/>
                  <a:gd name="T74" fmla="*/ 394714 w 479256"/>
                  <a:gd name="T75" fmla="*/ 206909 h 773676"/>
                  <a:gd name="T76" fmla="*/ 426911 w 479256"/>
                  <a:gd name="T77" fmla="*/ 161833 h 773676"/>
                  <a:gd name="T78" fmla="*/ 446229 w 479256"/>
                  <a:gd name="T79" fmla="*/ 123197 h 773676"/>
                  <a:gd name="T80" fmla="*/ 471987 w 479256"/>
                  <a:gd name="T81" fmla="*/ 45923 h 773676"/>
                  <a:gd name="T82" fmla="*/ 471987 w 479256"/>
                  <a:gd name="T83" fmla="*/ 847 h 773676"/>
                  <a:gd name="T84" fmla="*/ 388275 w 479256"/>
                  <a:gd name="T85" fmla="*/ 20166 h 773676"/>
                  <a:gd name="T86" fmla="*/ 330320 w 479256"/>
                  <a:gd name="T87" fmla="*/ 65242 h 773676"/>
                  <a:gd name="T88" fmla="*/ 233728 w 479256"/>
                  <a:gd name="T89" fmla="*/ 71681 h 773676"/>
                  <a:gd name="T90" fmla="*/ 143576 w 479256"/>
                  <a:gd name="T91" fmla="*/ 90999 h 7736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79256" h="773676">
                    <a:moveTo>
                      <a:pt x="143576" y="90999"/>
                    </a:moveTo>
                    <a:cubicBezTo>
                      <a:pt x="109232" y="123196"/>
                      <a:pt x="51277" y="227301"/>
                      <a:pt x="27666" y="264864"/>
                    </a:cubicBezTo>
                    <a:cubicBezTo>
                      <a:pt x="4055" y="302427"/>
                      <a:pt x="1908" y="316380"/>
                      <a:pt x="1908" y="316380"/>
                    </a:cubicBezTo>
                    <a:cubicBezTo>
                      <a:pt x="-2385" y="330332"/>
                      <a:pt x="1908" y="348577"/>
                      <a:pt x="1908" y="348577"/>
                    </a:cubicBezTo>
                    <a:cubicBezTo>
                      <a:pt x="4054" y="357163"/>
                      <a:pt x="9421" y="358236"/>
                      <a:pt x="14787" y="367895"/>
                    </a:cubicBezTo>
                    <a:cubicBezTo>
                      <a:pt x="20153" y="377554"/>
                      <a:pt x="34106" y="406532"/>
                      <a:pt x="34106" y="406532"/>
                    </a:cubicBezTo>
                    <a:cubicBezTo>
                      <a:pt x="40545" y="414045"/>
                      <a:pt x="43765" y="408678"/>
                      <a:pt x="53424" y="412971"/>
                    </a:cubicBezTo>
                    <a:cubicBezTo>
                      <a:pt x="63083" y="417264"/>
                      <a:pt x="92060" y="432290"/>
                      <a:pt x="92060" y="432290"/>
                    </a:cubicBezTo>
                    <a:cubicBezTo>
                      <a:pt x="107085" y="439803"/>
                      <a:pt x="128551" y="451608"/>
                      <a:pt x="143576" y="458047"/>
                    </a:cubicBezTo>
                    <a:cubicBezTo>
                      <a:pt x="158601" y="464486"/>
                      <a:pt x="165041" y="465560"/>
                      <a:pt x="182213" y="470926"/>
                    </a:cubicBezTo>
                    <a:cubicBezTo>
                      <a:pt x="199385" y="476292"/>
                      <a:pt x="246607" y="490245"/>
                      <a:pt x="246607" y="490245"/>
                    </a:cubicBezTo>
                    <a:cubicBezTo>
                      <a:pt x="258413" y="495611"/>
                      <a:pt x="257339" y="494537"/>
                      <a:pt x="253046" y="503123"/>
                    </a:cubicBezTo>
                    <a:cubicBezTo>
                      <a:pt x="248753" y="511709"/>
                      <a:pt x="231581" y="526735"/>
                      <a:pt x="220849" y="541760"/>
                    </a:cubicBezTo>
                    <a:cubicBezTo>
                      <a:pt x="210117" y="556785"/>
                      <a:pt x="200458" y="577177"/>
                      <a:pt x="188652" y="593276"/>
                    </a:cubicBezTo>
                    <a:cubicBezTo>
                      <a:pt x="176846" y="609375"/>
                      <a:pt x="159674" y="624400"/>
                      <a:pt x="150015" y="638352"/>
                    </a:cubicBezTo>
                    <a:cubicBezTo>
                      <a:pt x="140356" y="652304"/>
                      <a:pt x="140356" y="660890"/>
                      <a:pt x="130697" y="676988"/>
                    </a:cubicBezTo>
                    <a:cubicBezTo>
                      <a:pt x="121038" y="693087"/>
                      <a:pt x="88840" y="731723"/>
                      <a:pt x="92060" y="734943"/>
                    </a:cubicBezTo>
                    <a:cubicBezTo>
                      <a:pt x="95280" y="738163"/>
                      <a:pt x="144649" y="694161"/>
                      <a:pt x="150015" y="696307"/>
                    </a:cubicBezTo>
                    <a:cubicBezTo>
                      <a:pt x="155381" y="698454"/>
                      <a:pt x="121038" y="742456"/>
                      <a:pt x="124258" y="747822"/>
                    </a:cubicBezTo>
                    <a:cubicBezTo>
                      <a:pt x="127478" y="753188"/>
                      <a:pt x="163968" y="724211"/>
                      <a:pt x="169334" y="728504"/>
                    </a:cubicBezTo>
                    <a:cubicBezTo>
                      <a:pt x="174700" y="732797"/>
                      <a:pt x="153235" y="771434"/>
                      <a:pt x="156455" y="773580"/>
                    </a:cubicBezTo>
                    <a:cubicBezTo>
                      <a:pt x="159675" y="775726"/>
                      <a:pt x="188652" y="741383"/>
                      <a:pt x="188652" y="741383"/>
                    </a:cubicBezTo>
                    <a:cubicBezTo>
                      <a:pt x="198311" y="731724"/>
                      <a:pt x="203678" y="730650"/>
                      <a:pt x="214410" y="715625"/>
                    </a:cubicBezTo>
                    <a:cubicBezTo>
                      <a:pt x="225142" y="700600"/>
                      <a:pt x="240167" y="671621"/>
                      <a:pt x="253046" y="651230"/>
                    </a:cubicBezTo>
                    <a:cubicBezTo>
                      <a:pt x="265925" y="630839"/>
                      <a:pt x="291683" y="593276"/>
                      <a:pt x="291683" y="593276"/>
                    </a:cubicBezTo>
                    <a:cubicBezTo>
                      <a:pt x="302416" y="579324"/>
                      <a:pt x="317441" y="567518"/>
                      <a:pt x="317441" y="567518"/>
                    </a:cubicBezTo>
                    <a:cubicBezTo>
                      <a:pt x="322807" y="561079"/>
                      <a:pt x="315294" y="565371"/>
                      <a:pt x="323880" y="554639"/>
                    </a:cubicBezTo>
                    <a:cubicBezTo>
                      <a:pt x="332466" y="543907"/>
                      <a:pt x="356077" y="519222"/>
                      <a:pt x="368956" y="503123"/>
                    </a:cubicBezTo>
                    <a:cubicBezTo>
                      <a:pt x="381835" y="487024"/>
                      <a:pt x="401153" y="458047"/>
                      <a:pt x="401153" y="458047"/>
                    </a:cubicBezTo>
                    <a:cubicBezTo>
                      <a:pt x="401153" y="446242"/>
                      <a:pt x="383981" y="440876"/>
                      <a:pt x="368956" y="432290"/>
                    </a:cubicBezTo>
                    <a:cubicBezTo>
                      <a:pt x="353931" y="423704"/>
                      <a:pt x="311001" y="406532"/>
                      <a:pt x="311001" y="406532"/>
                    </a:cubicBezTo>
                    <a:cubicBezTo>
                      <a:pt x="297049" y="397946"/>
                      <a:pt x="285244" y="380774"/>
                      <a:pt x="285244" y="380774"/>
                    </a:cubicBezTo>
                    <a:cubicBezTo>
                      <a:pt x="279878" y="373261"/>
                      <a:pt x="277731" y="374335"/>
                      <a:pt x="278804" y="361456"/>
                    </a:cubicBezTo>
                    <a:cubicBezTo>
                      <a:pt x="279877" y="348577"/>
                      <a:pt x="288463" y="316380"/>
                      <a:pt x="291683" y="303501"/>
                    </a:cubicBezTo>
                    <a:cubicBezTo>
                      <a:pt x="294903" y="290622"/>
                      <a:pt x="298122" y="284183"/>
                      <a:pt x="298122" y="284183"/>
                    </a:cubicBezTo>
                    <a:cubicBezTo>
                      <a:pt x="303488" y="279890"/>
                      <a:pt x="323880" y="277743"/>
                      <a:pt x="323880" y="277743"/>
                    </a:cubicBezTo>
                    <a:cubicBezTo>
                      <a:pt x="331393" y="272377"/>
                      <a:pt x="331392" y="263791"/>
                      <a:pt x="343198" y="251985"/>
                    </a:cubicBezTo>
                    <a:cubicBezTo>
                      <a:pt x="355004" y="240179"/>
                      <a:pt x="380762" y="221934"/>
                      <a:pt x="394714" y="206909"/>
                    </a:cubicBezTo>
                    <a:cubicBezTo>
                      <a:pt x="408666" y="191884"/>
                      <a:pt x="418325" y="175785"/>
                      <a:pt x="426911" y="161833"/>
                    </a:cubicBezTo>
                    <a:cubicBezTo>
                      <a:pt x="435497" y="147881"/>
                      <a:pt x="438716" y="142515"/>
                      <a:pt x="446229" y="123197"/>
                    </a:cubicBezTo>
                    <a:cubicBezTo>
                      <a:pt x="453742" y="103879"/>
                      <a:pt x="467694" y="66315"/>
                      <a:pt x="471987" y="45923"/>
                    </a:cubicBezTo>
                    <a:cubicBezTo>
                      <a:pt x="476280" y="25531"/>
                      <a:pt x="485939" y="5140"/>
                      <a:pt x="471987" y="847"/>
                    </a:cubicBezTo>
                    <a:cubicBezTo>
                      <a:pt x="458035" y="-3446"/>
                      <a:pt x="411886" y="9434"/>
                      <a:pt x="388275" y="20166"/>
                    </a:cubicBezTo>
                    <a:cubicBezTo>
                      <a:pt x="364664" y="30898"/>
                      <a:pt x="356078" y="56656"/>
                      <a:pt x="330320" y="65242"/>
                    </a:cubicBezTo>
                    <a:cubicBezTo>
                      <a:pt x="304562" y="73828"/>
                      <a:pt x="268072" y="67388"/>
                      <a:pt x="233728" y="71681"/>
                    </a:cubicBezTo>
                    <a:cubicBezTo>
                      <a:pt x="199384" y="75974"/>
                      <a:pt x="177920" y="58802"/>
                      <a:pt x="143576" y="909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562100"/>
                  </a:gs>
                  <a:gs pos="50000">
                    <a:srgbClr val="7F3400"/>
                  </a:gs>
                  <a:gs pos="100000">
                    <a:srgbClr val="983F02"/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12700" cap="flat" cmpd="sng" algn="ctr">
                <a:solidFill>
                  <a:srgbClr val="843C0C"/>
                </a:solidFill>
                <a:prstDash val="solid"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ctr" anchorCtr="0" upright="1">
                <a:noAutofit/>
              </a:bodyPr>
              <a:lstStyle/>
              <a:p>
                <a:endParaRPr lang="en-AU"/>
              </a:p>
            </p:txBody>
          </p:sp>
          <p:grpSp>
            <p:nvGrpSpPr>
              <p:cNvPr id="526" name="Group 525"/>
              <p:cNvGrpSpPr/>
              <p:nvPr/>
            </p:nvGrpSpPr>
            <p:grpSpPr>
              <a:xfrm rot="18934130">
                <a:off x="206331" y="0"/>
                <a:ext cx="5587999" cy="4616452"/>
                <a:chOff x="0" y="0"/>
                <a:chExt cx="5587999" cy="4616452"/>
              </a:xfrm>
            </p:grpSpPr>
            <p:grpSp>
              <p:nvGrpSpPr>
                <p:cNvPr id="527" name="Group 526"/>
                <p:cNvGrpSpPr/>
                <p:nvPr/>
              </p:nvGrpSpPr>
              <p:grpSpPr>
                <a:xfrm>
                  <a:off x="0" y="0"/>
                  <a:ext cx="5587999" cy="4616452"/>
                  <a:chOff x="0" y="0"/>
                  <a:chExt cx="5587999" cy="4616781"/>
                </a:xfrm>
              </p:grpSpPr>
              <p:grpSp>
                <p:nvGrpSpPr>
                  <p:cNvPr id="529" name="Group 528"/>
                  <p:cNvGrpSpPr/>
                  <p:nvPr/>
                </p:nvGrpSpPr>
                <p:grpSpPr>
                  <a:xfrm>
                    <a:off x="0" y="48986"/>
                    <a:ext cx="5587999" cy="4567795"/>
                    <a:chOff x="0" y="0"/>
                    <a:chExt cx="5587999" cy="4567795"/>
                  </a:xfrm>
                </p:grpSpPr>
                <p:grpSp>
                  <p:nvGrpSpPr>
                    <p:cNvPr id="543" name="Group 542"/>
                    <p:cNvGrpSpPr>
                      <a:grpSpLocks/>
                    </p:cNvGrpSpPr>
                    <p:nvPr/>
                  </p:nvGrpSpPr>
                  <p:grpSpPr bwMode="auto">
                    <a:xfrm rot="2185761">
                      <a:off x="0" y="261764"/>
                      <a:ext cx="5587999" cy="4306031"/>
                      <a:chOff x="0" y="0"/>
                      <a:chExt cx="23902" cy="17955"/>
                    </a:xfrm>
                  </p:grpSpPr>
                  <p:grpSp>
                    <p:nvGrpSpPr>
                      <p:cNvPr id="548" name="Group 54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0" y="0"/>
                        <a:ext cx="23902" cy="17955"/>
                        <a:chOff x="0" y="0"/>
                        <a:chExt cx="23902" cy="17955"/>
                      </a:xfrm>
                    </p:grpSpPr>
                    <p:grpSp>
                      <p:nvGrpSpPr>
                        <p:cNvPr id="550" name="Group 54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0" y="0"/>
                          <a:ext cx="23840" cy="17955"/>
                          <a:chOff x="0" y="0"/>
                          <a:chExt cx="23840" cy="17955"/>
                        </a:xfrm>
                      </p:grpSpPr>
                      <p:sp>
                        <p:nvSpPr>
                          <p:cNvPr id="554" name="Freeform 553"/>
                          <p:cNvSpPr>
                            <a:spLocks/>
                          </p:cNvSpPr>
                          <p:nvPr/>
                        </p:nvSpPr>
                        <p:spPr bwMode="auto">
                          <a:xfrm rot="-337175">
                            <a:off x="16678" y="6310"/>
                            <a:ext cx="7162" cy="7020"/>
                          </a:xfrm>
                          <a:custGeom>
                            <a:avLst/>
                            <a:gdLst>
                              <a:gd name="T0" fmla="*/ 16 w 586118"/>
                              <a:gd name="T1" fmla="*/ 6763 h 578829"/>
                              <a:gd name="T2" fmla="*/ 102307 w 586118"/>
                              <a:gd name="T3" fmla="*/ 14572 h 578829"/>
                              <a:gd name="T4" fmla="*/ 149519 w 586118"/>
                              <a:gd name="T5" fmla="*/ 38001 h 578829"/>
                              <a:gd name="T6" fmla="*/ 243941 w 586118"/>
                              <a:gd name="T7" fmla="*/ 92666 h 578829"/>
                              <a:gd name="T8" fmla="*/ 267547 w 586118"/>
                              <a:gd name="T9" fmla="*/ 123903 h 578829"/>
                              <a:gd name="T10" fmla="*/ 299021 w 586118"/>
                              <a:gd name="T11" fmla="*/ 170758 h 578829"/>
                              <a:gd name="T12" fmla="*/ 322627 w 586118"/>
                              <a:gd name="T13" fmla="*/ 217614 h 578829"/>
                              <a:gd name="T14" fmla="*/ 417051 w 586118"/>
                              <a:gd name="T15" fmla="*/ 233233 h 578829"/>
                              <a:gd name="T16" fmla="*/ 479999 w 586118"/>
                              <a:gd name="T17" fmla="*/ 233233 h 578829"/>
                              <a:gd name="T18" fmla="*/ 519341 w 586118"/>
                              <a:gd name="T19" fmla="*/ 264469 h 578829"/>
                              <a:gd name="T20" fmla="*/ 574421 w 586118"/>
                              <a:gd name="T21" fmla="*/ 350371 h 578829"/>
                              <a:gd name="T22" fmla="*/ 653108 w 586118"/>
                              <a:gd name="T23" fmla="*/ 428465 h 578829"/>
                              <a:gd name="T24" fmla="*/ 716056 w 586118"/>
                              <a:gd name="T25" fmla="*/ 436273 h 578829"/>
                              <a:gd name="T26" fmla="*/ 668845 w 586118"/>
                              <a:gd name="T27" fmla="*/ 459701 h 578829"/>
                              <a:gd name="T28" fmla="*/ 621633 w 586118"/>
                              <a:gd name="T29" fmla="*/ 459701 h 578829"/>
                              <a:gd name="T30" fmla="*/ 558685 w 586118"/>
                              <a:gd name="T31" fmla="*/ 420655 h 578829"/>
                              <a:gd name="T32" fmla="*/ 550816 w 586118"/>
                              <a:gd name="T33" fmla="*/ 412846 h 578829"/>
                              <a:gd name="T34" fmla="*/ 574421 w 586118"/>
                              <a:gd name="T35" fmla="*/ 444082 h 578829"/>
                              <a:gd name="T36" fmla="*/ 613765 w 586118"/>
                              <a:gd name="T37" fmla="*/ 475319 h 578829"/>
                              <a:gd name="T38" fmla="*/ 668845 w 586118"/>
                              <a:gd name="T39" fmla="*/ 514366 h 578829"/>
                              <a:gd name="T40" fmla="*/ 692451 w 586118"/>
                              <a:gd name="T41" fmla="*/ 600268 h 578829"/>
                              <a:gd name="T42" fmla="*/ 684583 w 586118"/>
                              <a:gd name="T43" fmla="*/ 647124 h 578829"/>
                              <a:gd name="T44" fmla="*/ 653108 w 586118"/>
                              <a:gd name="T45" fmla="*/ 701789 h 578829"/>
                              <a:gd name="T46" fmla="*/ 660976 w 586118"/>
                              <a:gd name="T47" fmla="*/ 662743 h 578829"/>
                              <a:gd name="T48" fmla="*/ 637371 w 586118"/>
                              <a:gd name="T49" fmla="*/ 615887 h 578829"/>
                              <a:gd name="T50" fmla="*/ 605896 w 586118"/>
                              <a:gd name="T51" fmla="*/ 569030 h 578829"/>
                              <a:gd name="T52" fmla="*/ 574421 w 586118"/>
                              <a:gd name="T53" fmla="*/ 537794 h 578829"/>
                              <a:gd name="T54" fmla="*/ 519341 w 586118"/>
                              <a:gd name="T55" fmla="*/ 537794 h 578829"/>
                              <a:gd name="T56" fmla="*/ 456393 w 586118"/>
                              <a:gd name="T57" fmla="*/ 522176 h 578829"/>
                              <a:gd name="T58" fmla="*/ 440656 w 586118"/>
                              <a:gd name="T59" fmla="*/ 514366 h 578829"/>
                              <a:gd name="T60" fmla="*/ 377708 w 586118"/>
                              <a:gd name="T61" fmla="*/ 459701 h 578829"/>
                              <a:gd name="T62" fmla="*/ 361971 w 586118"/>
                              <a:gd name="T63" fmla="*/ 381609 h 578829"/>
                              <a:gd name="T64" fmla="*/ 361971 w 586118"/>
                              <a:gd name="T65" fmla="*/ 428465 h 578829"/>
                              <a:gd name="T66" fmla="*/ 369839 w 586118"/>
                              <a:gd name="T67" fmla="*/ 475319 h 578829"/>
                              <a:gd name="T68" fmla="*/ 409181 w 586118"/>
                              <a:gd name="T69" fmla="*/ 545603 h 578829"/>
                              <a:gd name="T70" fmla="*/ 417051 w 586118"/>
                              <a:gd name="T71" fmla="*/ 553413 h 578829"/>
                              <a:gd name="T72" fmla="*/ 377708 w 586118"/>
                              <a:gd name="T73" fmla="*/ 514366 h 578829"/>
                              <a:gd name="T74" fmla="*/ 299021 w 586118"/>
                              <a:gd name="T75" fmla="*/ 412846 h 578829"/>
                              <a:gd name="T76" fmla="*/ 267547 w 586118"/>
                              <a:gd name="T77" fmla="*/ 342562 h 578829"/>
                              <a:gd name="T78" fmla="*/ 204599 w 586118"/>
                              <a:gd name="T79" fmla="*/ 209804 h 578829"/>
                              <a:gd name="T80" fmla="*/ 149519 w 586118"/>
                              <a:gd name="T81" fmla="*/ 155139 h 578829"/>
                              <a:gd name="T82" fmla="*/ 110176 w 586118"/>
                              <a:gd name="T83" fmla="*/ 116093 h 578829"/>
                              <a:gd name="T84" fmla="*/ 16 w 586118"/>
                              <a:gd name="T85" fmla="*/ 6763 h 578829"/>
                              <a:gd name="T86" fmla="*/ 0 60000 65536"/>
                              <a:gd name="T87" fmla="*/ 0 60000 65536"/>
                              <a:gd name="T88" fmla="*/ 0 60000 65536"/>
                              <a:gd name="T89" fmla="*/ 0 60000 65536"/>
                              <a:gd name="T90" fmla="*/ 0 60000 65536"/>
                              <a:gd name="T91" fmla="*/ 0 60000 65536"/>
                              <a:gd name="T92" fmla="*/ 0 60000 65536"/>
                              <a:gd name="T93" fmla="*/ 0 60000 65536"/>
                              <a:gd name="T94" fmla="*/ 0 60000 65536"/>
                              <a:gd name="T95" fmla="*/ 0 60000 65536"/>
                              <a:gd name="T96" fmla="*/ 0 60000 65536"/>
                              <a:gd name="T97" fmla="*/ 0 60000 65536"/>
                              <a:gd name="T98" fmla="*/ 0 60000 65536"/>
                              <a:gd name="T99" fmla="*/ 0 60000 65536"/>
                              <a:gd name="T100" fmla="*/ 0 60000 65536"/>
                              <a:gd name="T101" fmla="*/ 0 60000 6553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60000 65536"/>
                              <a:gd name="T127" fmla="*/ 0 60000 65536"/>
                              <a:gd name="T128" fmla="*/ 0 60000 65536"/>
                            </a:gdLst>
                            <a:ahLst/>
                            <a:cxnLst>
                              <a:cxn ang="T86">
                                <a:pos x="T0" y="T1"/>
                              </a:cxn>
                              <a:cxn ang="T87">
                                <a:pos x="T2" y="T3"/>
                              </a:cxn>
                              <a:cxn ang="T88">
                                <a:pos x="T4" y="T5"/>
                              </a:cxn>
                              <a:cxn ang="T89">
                                <a:pos x="T6" y="T7"/>
                              </a:cxn>
                              <a:cxn ang="T90">
                                <a:pos x="T8" y="T9"/>
                              </a:cxn>
                              <a:cxn ang="T91">
                                <a:pos x="T10" y="T11"/>
                              </a:cxn>
                              <a:cxn ang="T92">
                                <a:pos x="T12" y="T13"/>
                              </a:cxn>
                              <a:cxn ang="T93">
                                <a:pos x="T14" y="T15"/>
                              </a:cxn>
                              <a:cxn ang="T94">
                                <a:pos x="T16" y="T17"/>
                              </a:cxn>
                              <a:cxn ang="T95">
                                <a:pos x="T18" y="T19"/>
                              </a:cxn>
                              <a:cxn ang="T96">
                                <a:pos x="T20" y="T21"/>
                              </a:cxn>
                              <a:cxn ang="T97">
                                <a:pos x="T22" y="T23"/>
                              </a:cxn>
                              <a:cxn ang="T98">
                                <a:pos x="T24" y="T25"/>
                              </a:cxn>
                              <a:cxn ang="T99">
                                <a:pos x="T26" y="T27"/>
                              </a:cxn>
                              <a:cxn ang="T100">
                                <a:pos x="T28" y="T29"/>
                              </a:cxn>
                              <a:cxn ang="T101">
                                <a:pos x="T30" y="T31"/>
                              </a:cxn>
                              <a:cxn ang="T102">
                                <a:pos x="T32" y="T33"/>
                              </a:cxn>
                              <a:cxn ang="T103">
                                <a:pos x="T34" y="T35"/>
                              </a:cxn>
                              <a:cxn ang="T104">
                                <a:pos x="T36" y="T37"/>
                              </a:cxn>
                              <a:cxn ang="T105">
                                <a:pos x="T38" y="T39"/>
                              </a:cxn>
                              <a:cxn ang="T106">
                                <a:pos x="T40" y="T41"/>
                              </a:cxn>
                              <a:cxn ang="T107">
                                <a:pos x="T42" y="T43"/>
                              </a:cxn>
                              <a:cxn ang="T108">
                                <a:pos x="T44" y="T45"/>
                              </a:cxn>
                              <a:cxn ang="T109">
                                <a:pos x="T46" y="T47"/>
                              </a:cxn>
                              <a:cxn ang="T110">
                                <a:pos x="T48" y="T49"/>
                              </a:cxn>
                              <a:cxn ang="T111">
                                <a:pos x="T50" y="T51"/>
                              </a:cxn>
                              <a:cxn ang="T112">
                                <a:pos x="T52" y="T53"/>
                              </a:cxn>
                              <a:cxn ang="T113">
                                <a:pos x="T54" y="T55"/>
                              </a:cxn>
                              <a:cxn ang="T114">
                                <a:pos x="T56" y="T57"/>
                              </a:cxn>
                              <a:cxn ang="T115">
                                <a:pos x="T58" y="T59"/>
                              </a:cxn>
                              <a:cxn ang="T116">
                                <a:pos x="T60" y="T61"/>
                              </a:cxn>
                              <a:cxn ang="T117">
                                <a:pos x="T62" y="T63"/>
                              </a:cxn>
                              <a:cxn ang="T118">
                                <a:pos x="T64" y="T65"/>
                              </a:cxn>
                              <a:cxn ang="T119">
                                <a:pos x="T66" y="T67"/>
                              </a:cxn>
                              <a:cxn ang="T120">
                                <a:pos x="T68" y="T69"/>
                              </a:cxn>
                              <a:cxn ang="T121">
                                <a:pos x="T70" y="T71"/>
                              </a:cxn>
                              <a:cxn ang="T122">
                                <a:pos x="T72" y="T73"/>
                              </a:cxn>
                              <a:cxn ang="T123">
                                <a:pos x="T74" y="T75"/>
                              </a:cxn>
                              <a:cxn ang="T124">
                                <a:pos x="T76" y="T77"/>
                              </a:cxn>
                              <a:cxn ang="T125">
                                <a:pos x="T78" y="T79"/>
                              </a:cxn>
                              <a:cxn ang="T126">
                                <a:pos x="T80" y="T81"/>
                              </a:cxn>
                              <a:cxn ang="T127">
                                <a:pos x="T82" y="T83"/>
                              </a:cxn>
                              <a:cxn ang="T128">
                                <a:pos x="T84" y="T85"/>
                              </a:cxn>
                            </a:cxnLst>
                            <a:rect l="0" t="0" r="r" b="b"/>
                            <a:pathLst>
                              <a:path w="586118" h="578829">
                                <a:moveTo>
                                  <a:pt x="13" y="5577"/>
                                </a:moveTo>
                                <a:cubicBezTo>
                                  <a:pt x="-1060" y="-8375"/>
                                  <a:pt x="63334" y="7723"/>
                                  <a:pt x="83725" y="12016"/>
                                </a:cubicBezTo>
                                <a:cubicBezTo>
                                  <a:pt x="104116" y="16309"/>
                                  <a:pt x="103044" y="20603"/>
                                  <a:pt x="122362" y="31335"/>
                                </a:cubicBezTo>
                                <a:cubicBezTo>
                                  <a:pt x="141680" y="42067"/>
                                  <a:pt x="199635" y="76411"/>
                                  <a:pt x="199635" y="76411"/>
                                </a:cubicBezTo>
                                <a:cubicBezTo>
                                  <a:pt x="215734" y="88217"/>
                                  <a:pt x="211440" y="91437"/>
                                  <a:pt x="218953" y="102169"/>
                                </a:cubicBezTo>
                                <a:cubicBezTo>
                                  <a:pt x="226466" y="112901"/>
                                  <a:pt x="244711" y="140805"/>
                                  <a:pt x="244711" y="140805"/>
                                </a:cubicBezTo>
                                <a:cubicBezTo>
                                  <a:pt x="252224" y="153684"/>
                                  <a:pt x="247930" y="170856"/>
                                  <a:pt x="264029" y="179442"/>
                                </a:cubicBezTo>
                                <a:cubicBezTo>
                                  <a:pt x="280128" y="188028"/>
                                  <a:pt x="319838" y="190175"/>
                                  <a:pt x="341303" y="192321"/>
                                </a:cubicBezTo>
                                <a:cubicBezTo>
                                  <a:pt x="362768" y="194468"/>
                                  <a:pt x="378866" y="188028"/>
                                  <a:pt x="392818" y="192321"/>
                                </a:cubicBezTo>
                                <a:cubicBezTo>
                                  <a:pt x="406770" y="196614"/>
                                  <a:pt x="412136" y="201980"/>
                                  <a:pt x="425015" y="218078"/>
                                </a:cubicBezTo>
                                <a:cubicBezTo>
                                  <a:pt x="437894" y="234176"/>
                                  <a:pt x="451846" y="266374"/>
                                  <a:pt x="470091" y="288912"/>
                                </a:cubicBezTo>
                                <a:cubicBezTo>
                                  <a:pt x="488336" y="311450"/>
                                  <a:pt x="515168" y="341501"/>
                                  <a:pt x="534486" y="353307"/>
                                </a:cubicBezTo>
                                <a:cubicBezTo>
                                  <a:pt x="553804" y="365113"/>
                                  <a:pt x="586001" y="359746"/>
                                  <a:pt x="586001" y="359746"/>
                                </a:cubicBezTo>
                                <a:cubicBezTo>
                                  <a:pt x="588148" y="364039"/>
                                  <a:pt x="560244" y="375844"/>
                                  <a:pt x="547365" y="379064"/>
                                </a:cubicBezTo>
                                <a:cubicBezTo>
                                  <a:pt x="534486" y="382284"/>
                                  <a:pt x="523753" y="384430"/>
                                  <a:pt x="508728" y="379064"/>
                                </a:cubicBezTo>
                                <a:cubicBezTo>
                                  <a:pt x="493703" y="373698"/>
                                  <a:pt x="457213" y="346867"/>
                                  <a:pt x="457213" y="346867"/>
                                </a:cubicBezTo>
                                <a:cubicBezTo>
                                  <a:pt x="447554" y="340428"/>
                                  <a:pt x="450773" y="340428"/>
                                  <a:pt x="450773" y="340428"/>
                                </a:cubicBezTo>
                                <a:cubicBezTo>
                                  <a:pt x="452919" y="343648"/>
                                  <a:pt x="470091" y="366185"/>
                                  <a:pt x="470091" y="366185"/>
                                </a:cubicBezTo>
                                <a:cubicBezTo>
                                  <a:pt x="478677" y="374771"/>
                                  <a:pt x="489410" y="382284"/>
                                  <a:pt x="502289" y="391943"/>
                                </a:cubicBezTo>
                                <a:cubicBezTo>
                                  <a:pt x="515168" y="401602"/>
                                  <a:pt x="536633" y="406968"/>
                                  <a:pt x="547365" y="424140"/>
                                </a:cubicBezTo>
                                <a:cubicBezTo>
                                  <a:pt x="558097" y="441312"/>
                                  <a:pt x="564537" y="476729"/>
                                  <a:pt x="566683" y="494974"/>
                                </a:cubicBezTo>
                                <a:cubicBezTo>
                                  <a:pt x="568829" y="513219"/>
                                  <a:pt x="565610" y="519659"/>
                                  <a:pt x="560244" y="533611"/>
                                </a:cubicBezTo>
                                <a:cubicBezTo>
                                  <a:pt x="554878" y="547563"/>
                                  <a:pt x="537706" y="576541"/>
                                  <a:pt x="534486" y="578687"/>
                                </a:cubicBezTo>
                                <a:cubicBezTo>
                                  <a:pt x="531266" y="580833"/>
                                  <a:pt x="543072" y="558296"/>
                                  <a:pt x="540925" y="546490"/>
                                </a:cubicBezTo>
                                <a:cubicBezTo>
                                  <a:pt x="538778" y="534684"/>
                                  <a:pt x="529120" y="520732"/>
                                  <a:pt x="521607" y="507853"/>
                                </a:cubicBezTo>
                                <a:cubicBezTo>
                                  <a:pt x="514094" y="494974"/>
                                  <a:pt x="504435" y="479948"/>
                                  <a:pt x="495849" y="469216"/>
                                </a:cubicBezTo>
                                <a:cubicBezTo>
                                  <a:pt x="487263" y="458484"/>
                                  <a:pt x="470091" y="443459"/>
                                  <a:pt x="470091" y="443459"/>
                                </a:cubicBezTo>
                                <a:cubicBezTo>
                                  <a:pt x="458286" y="439166"/>
                                  <a:pt x="441114" y="445606"/>
                                  <a:pt x="425015" y="443459"/>
                                </a:cubicBezTo>
                                <a:cubicBezTo>
                                  <a:pt x="408916" y="441312"/>
                                  <a:pt x="384232" y="433800"/>
                                  <a:pt x="373500" y="430580"/>
                                </a:cubicBezTo>
                                <a:cubicBezTo>
                                  <a:pt x="362768" y="427360"/>
                                  <a:pt x="371353" y="432726"/>
                                  <a:pt x="360621" y="424140"/>
                                </a:cubicBezTo>
                                <a:cubicBezTo>
                                  <a:pt x="349889" y="415554"/>
                                  <a:pt x="319838" y="397309"/>
                                  <a:pt x="309106" y="379064"/>
                                </a:cubicBezTo>
                                <a:cubicBezTo>
                                  <a:pt x="298374" y="360819"/>
                                  <a:pt x="296227" y="314670"/>
                                  <a:pt x="296227" y="314670"/>
                                </a:cubicBezTo>
                                <a:cubicBezTo>
                                  <a:pt x="294081" y="310377"/>
                                  <a:pt x="296227" y="353307"/>
                                  <a:pt x="296227" y="353307"/>
                                </a:cubicBezTo>
                                <a:cubicBezTo>
                                  <a:pt x="297300" y="366186"/>
                                  <a:pt x="296227" y="375845"/>
                                  <a:pt x="302666" y="391943"/>
                                </a:cubicBezTo>
                                <a:cubicBezTo>
                                  <a:pt x="309105" y="408041"/>
                                  <a:pt x="328424" y="439166"/>
                                  <a:pt x="334863" y="449898"/>
                                </a:cubicBezTo>
                                <a:cubicBezTo>
                                  <a:pt x="341302" y="460630"/>
                                  <a:pt x="341303" y="456338"/>
                                  <a:pt x="341303" y="456338"/>
                                </a:cubicBezTo>
                                <a:cubicBezTo>
                                  <a:pt x="337010" y="452045"/>
                                  <a:pt x="325205" y="443458"/>
                                  <a:pt x="309106" y="424140"/>
                                </a:cubicBezTo>
                                <a:cubicBezTo>
                                  <a:pt x="293007" y="404822"/>
                                  <a:pt x="259736" y="364039"/>
                                  <a:pt x="244711" y="340428"/>
                                </a:cubicBezTo>
                                <a:cubicBezTo>
                                  <a:pt x="229686" y="316817"/>
                                  <a:pt x="231832" y="310377"/>
                                  <a:pt x="218953" y="282473"/>
                                </a:cubicBezTo>
                                <a:cubicBezTo>
                                  <a:pt x="206074" y="254569"/>
                                  <a:pt x="183537" y="198760"/>
                                  <a:pt x="167438" y="173002"/>
                                </a:cubicBezTo>
                                <a:cubicBezTo>
                                  <a:pt x="151340" y="147244"/>
                                  <a:pt x="122362" y="127926"/>
                                  <a:pt x="122362" y="127926"/>
                                </a:cubicBezTo>
                                <a:cubicBezTo>
                                  <a:pt x="109483" y="115047"/>
                                  <a:pt x="109483" y="112901"/>
                                  <a:pt x="90165" y="95729"/>
                                </a:cubicBezTo>
                                <a:cubicBezTo>
                                  <a:pt x="70847" y="78557"/>
                                  <a:pt x="1086" y="19529"/>
                                  <a:pt x="13" y="5577"/>
                                </a:cubicBezTo>
                                <a:close/>
                              </a:path>
                            </a:pathLst>
                          </a:custGeom>
                          <a:gradFill rotWithShape="1">
                            <a:gsLst>
                              <a:gs pos="0">
                                <a:srgbClr val="562100"/>
                              </a:gs>
                              <a:gs pos="50000">
                                <a:srgbClr val="7F3400"/>
                              </a:gs>
                              <a:gs pos="100000">
                                <a:srgbClr val="983F02"/>
                              </a:gs>
                            </a:gsLst>
                            <a:lin ang="2700000" scaled="1"/>
                          </a:gradFill>
                          <a:ln w="12700">
                            <a:solidFill>
                              <a:srgbClr val="672F09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ctr" anchorCtr="0" upright="1"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grpSp>
                        <p:nvGrpSpPr>
                          <p:cNvPr id="555" name="Group 554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0" y="0"/>
                            <a:ext cx="20238" cy="17955"/>
                            <a:chOff x="0" y="0"/>
                            <a:chExt cx="20238" cy="17955"/>
                          </a:xfrm>
                        </p:grpSpPr>
                        <p:sp>
                          <p:nvSpPr>
                            <p:cNvPr id="556" name="Freeform 555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 rot="-1752737">
                              <a:off x="12750" y="16742"/>
                              <a:ext cx="1657" cy="1213"/>
                            </a:xfrm>
                            <a:custGeom>
                              <a:avLst/>
                              <a:gdLst>
                                <a:gd name="T0" fmla="*/ 74377 w 186911"/>
                                <a:gd name="T1" fmla="*/ 3530 h 159303"/>
                                <a:gd name="T2" fmla="*/ 17278 w 186911"/>
                                <a:gd name="T3" fmla="*/ 42751 h 159303"/>
                                <a:gd name="T4" fmla="*/ 5858 w 186911"/>
                                <a:gd name="T5" fmla="*/ 57459 h 159303"/>
                                <a:gd name="T6" fmla="*/ 149 w 186911"/>
                                <a:gd name="T7" fmla="*/ 86875 h 159303"/>
                                <a:gd name="T8" fmla="*/ 11568 w 186911"/>
                                <a:gd name="T9" fmla="*/ 106486 h 159303"/>
                                <a:gd name="T10" fmla="*/ 28698 w 186911"/>
                                <a:gd name="T11" fmla="*/ 111388 h 159303"/>
                                <a:gd name="T12" fmla="*/ 57247 w 186911"/>
                                <a:gd name="T13" fmla="*/ 116291 h 159303"/>
                                <a:gd name="T14" fmla="*/ 74377 w 186911"/>
                                <a:gd name="T15" fmla="*/ 116291 h 159303"/>
                                <a:gd name="T16" fmla="*/ 97217 w 186911"/>
                                <a:gd name="T17" fmla="*/ 121194 h 159303"/>
                                <a:gd name="T18" fmla="*/ 137186 w 186911"/>
                                <a:gd name="T19" fmla="*/ 111388 h 159303"/>
                                <a:gd name="T20" fmla="*/ 160026 w 186911"/>
                                <a:gd name="T21" fmla="*/ 106486 h 159303"/>
                                <a:gd name="T22" fmla="*/ 165735 w 186911"/>
                                <a:gd name="T23" fmla="*/ 86875 h 159303"/>
                                <a:gd name="T24" fmla="*/ 160026 w 186911"/>
                                <a:gd name="T25" fmla="*/ 62362 h 159303"/>
                                <a:gd name="T26" fmla="*/ 154315 w 186911"/>
                                <a:gd name="T27" fmla="*/ 52557 h 159303"/>
                                <a:gd name="T28" fmla="*/ 148606 w 186911"/>
                                <a:gd name="T29" fmla="*/ 32946 h 159303"/>
                                <a:gd name="T30" fmla="*/ 137186 w 186911"/>
                                <a:gd name="T31" fmla="*/ 13335 h 159303"/>
                                <a:gd name="T32" fmla="*/ 125766 w 186911"/>
                                <a:gd name="T33" fmla="*/ 3530 h 159303"/>
                                <a:gd name="T34" fmla="*/ 74377 w 186911"/>
                                <a:gd name="T35" fmla="*/ 3530 h 159303"/>
                                <a:gd name="T36" fmla="*/ 0 60000 65536"/>
                                <a:gd name="T37" fmla="*/ 0 60000 65536"/>
                                <a:gd name="T38" fmla="*/ 0 60000 65536"/>
                                <a:gd name="T39" fmla="*/ 0 60000 65536"/>
                                <a:gd name="T40" fmla="*/ 0 60000 65536"/>
                                <a:gd name="T41" fmla="*/ 0 60000 65536"/>
                                <a:gd name="T42" fmla="*/ 0 60000 65536"/>
                                <a:gd name="T43" fmla="*/ 0 60000 65536"/>
                                <a:gd name="T44" fmla="*/ 0 60000 65536"/>
                                <a:gd name="T45" fmla="*/ 0 60000 65536"/>
                                <a:gd name="T46" fmla="*/ 0 60000 65536"/>
                                <a:gd name="T47" fmla="*/ 0 60000 65536"/>
                                <a:gd name="T48" fmla="*/ 0 60000 65536"/>
                                <a:gd name="T49" fmla="*/ 0 60000 65536"/>
                                <a:gd name="T50" fmla="*/ 0 60000 65536"/>
                                <a:gd name="T51" fmla="*/ 0 60000 65536"/>
                                <a:gd name="T52" fmla="*/ 0 60000 65536"/>
                                <a:gd name="T53" fmla="*/ 0 60000 65536"/>
                              </a:gdLst>
                              <a:ahLst/>
                              <a:cxnLst>
                                <a:cxn ang="T36">
                                  <a:pos x="T0" y="T1"/>
                                </a:cxn>
                                <a:cxn ang="T37">
                                  <a:pos x="T2" y="T3"/>
                                </a:cxn>
                                <a:cxn ang="T38">
                                  <a:pos x="T4" y="T5"/>
                                </a:cxn>
                                <a:cxn ang="T39">
                                  <a:pos x="T6" y="T7"/>
                                </a:cxn>
                                <a:cxn ang="T40">
                                  <a:pos x="T8" y="T9"/>
                                </a:cxn>
                                <a:cxn ang="T41">
                                  <a:pos x="T10" y="T11"/>
                                </a:cxn>
                                <a:cxn ang="T42">
                                  <a:pos x="T12" y="T13"/>
                                </a:cxn>
                                <a:cxn ang="T43">
                                  <a:pos x="T14" y="T15"/>
                                </a:cxn>
                                <a:cxn ang="T44">
                                  <a:pos x="T16" y="T17"/>
                                </a:cxn>
                                <a:cxn ang="T45">
                                  <a:pos x="T18" y="T19"/>
                                </a:cxn>
                                <a:cxn ang="T46">
                                  <a:pos x="T20" y="T21"/>
                                </a:cxn>
                                <a:cxn ang="T47">
                                  <a:pos x="T22" y="T23"/>
                                </a:cxn>
                                <a:cxn ang="T48">
                                  <a:pos x="T24" y="T25"/>
                                </a:cxn>
                                <a:cxn ang="T49">
                                  <a:pos x="T26" y="T27"/>
                                </a:cxn>
                                <a:cxn ang="T50">
                                  <a:pos x="T28" y="T29"/>
                                </a:cxn>
                                <a:cxn ang="T51">
                                  <a:pos x="T30" y="T31"/>
                                </a:cxn>
                                <a:cxn ang="T52">
                                  <a:pos x="T32" y="T33"/>
                                </a:cxn>
                                <a:cxn ang="T53">
                                  <a:pos x="T34" y="T35"/>
                                </a:cxn>
                              </a:cxnLst>
                              <a:rect l="0" t="0" r="r" b="b"/>
                              <a:pathLst>
                                <a:path w="186911" h="159303">
                                  <a:moveTo>
                                    <a:pt x="83880" y="4636"/>
                                  </a:moveTo>
                                  <a:cubicBezTo>
                                    <a:pt x="63489" y="13222"/>
                                    <a:pt x="19486" y="56152"/>
                                    <a:pt x="19486" y="56152"/>
                                  </a:cubicBezTo>
                                  <a:cubicBezTo>
                                    <a:pt x="6607" y="67958"/>
                                    <a:pt x="9827" y="65811"/>
                                    <a:pt x="6607" y="75470"/>
                                  </a:cubicBezTo>
                                  <a:cubicBezTo>
                                    <a:pt x="3387" y="85129"/>
                                    <a:pt x="-905" y="103374"/>
                                    <a:pt x="168" y="114107"/>
                                  </a:cubicBezTo>
                                  <a:cubicBezTo>
                                    <a:pt x="1241" y="124840"/>
                                    <a:pt x="13046" y="139865"/>
                                    <a:pt x="13046" y="139865"/>
                                  </a:cubicBezTo>
                                  <a:cubicBezTo>
                                    <a:pt x="18412" y="145231"/>
                                    <a:pt x="23779" y="144158"/>
                                    <a:pt x="32365" y="146304"/>
                                  </a:cubicBezTo>
                                  <a:cubicBezTo>
                                    <a:pt x="40951" y="148450"/>
                                    <a:pt x="64562" y="152743"/>
                                    <a:pt x="64562" y="152743"/>
                                  </a:cubicBezTo>
                                  <a:cubicBezTo>
                                    <a:pt x="73148" y="153816"/>
                                    <a:pt x="76367" y="151670"/>
                                    <a:pt x="83880" y="152743"/>
                                  </a:cubicBezTo>
                                  <a:cubicBezTo>
                                    <a:pt x="91393" y="153816"/>
                                    <a:pt x="97832" y="160256"/>
                                    <a:pt x="109638" y="159183"/>
                                  </a:cubicBezTo>
                                  <a:cubicBezTo>
                                    <a:pt x="121444" y="158110"/>
                                    <a:pt x="154714" y="146304"/>
                                    <a:pt x="154714" y="146304"/>
                                  </a:cubicBezTo>
                                  <a:cubicBezTo>
                                    <a:pt x="166520" y="143084"/>
                                    <a:pt x="180472" y="139865"/>
                                    <a:pt x="180472" y="139865"/>
                                  </a:cubicBezTo>
                                  <a:cubicBezTo>
                                    <a:pt x="185838" y="134499"/>
                                    <a:pt x="186911" y="123766"/>
                                    <a:pt x="186911" y="114107"/>
                                  </a:cubicBezTo>
                                  <a:cubicBezTo>
                                    <a:pt x="186911" y="104448"/>
                                    <a:pt x="180472" y="81910"/>
                                    <a:pt x="180472" y="81910"/>
                                  </a:cubicBezTo>
                                  <a:cubicBezTo>
                                    <a:pt x="178326" y="74397"/>
                                    <a:pt x="174032" y="69031"/>
                                    <a:pt x="174032" y="69031"/>
                                  </a:cubicBezTo>
                                  <a:cubicBezTo>
                                    <a:pt x="171886" y="62592"/>
                                    <a:pt x="167593" y="43273"/>
                                    <a:pt x="167593" y="43273"/>
                                  </a:cubicBezTo>
                                  <a:cubicBezTo>
                                    <a:pt x="164373" y="34687"/>
                                    <a:pt x="154714" y="17515"/>
                                    <a:pt x="154714" y="17515"/>
                                  </a:cubicBezTo>
                                  <a:cubicBezTo>
                                    <a:pt x="150421" y="11076"/>
                                    <a:pt x="141835" y="4636"/>
                                    <a:pt x="141835" y="4636"/>
                                  </a:cubicBezTo>
                                  <a:cubicBezTo>
                                    <a:pt x="136469" y="1416"/>
                                    <a:pt x="104271" y="-3950"/>
                                    <a:pt x="83880" y="4636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000000"/>
                            </a:solidFill>
                            <a:ln w="12700">
                              <a:solidFill>
                                <a:srgbClr val="672F09"/>
                              </a:solidFill>
                              <a:miter lim="800000"/>
                              <a:headEnd/>
                              <a:tailEnd/>
                            </a:ln>
                          </p:spPr>
                          <p:txBody>
                            <a:bodyPr rot="0" vert="horz" wrap="square" lIns="91440" tIns="45720" rIns="91440" bIns="45720" anchor="ctr" anchorCtr="0" upright="1"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557" name="Freeform 556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 rot="-3602051">
                              <a:off x="17129" y="16355"/>
                              <a:ext cx="1714" cy="1315"/>
                            </a:xfrm>
                            <a:custGeom>
                              <a:avLst/>
                              <a:gdLst>
                                <a:gd name="T0" fmla="*/ 76942 w 186911"/>
                                <a:gd name="T1" fmla="*/ 3825 h 159303"/>
                                <a:gd name="T2" fmla="*/ 17874 w 186911"/>
                                <a:gd name="T3" fmla="*/ 46332 h 159303"/>
                                <a:gd name="T4" fmla="*/ 6060 w 186911"/>
                                <a:gd name="T5" fmla="*/ 62272 h 159303"/>
                                <a:gd name="T6" fmla="*/ 154 w 186911"/>
                                <a:gd name="T7" fmla="*/ 94153 h 159303"/>
                                <a:gd name="T8" fmla="*/ 11967 w 186911"/>
                                <a:gd name="T9" fmla="*/ 115406 h 159303"/>
                                <a:gd name="T10" fmla="*/ 29688 w 186911"/>
                                <a:gd name="T11" fmla="*/ 120719 h 159303"/>
                                <a:gd name="T12" fmla="*/ 59222 w 186911"/>
                                <a:gd name="T13" fmla="*/ 126032 h 159303"/>
                                <a:gd name="T14" fmla="*/ 76942 w 186911"/>
                                <a:gd name="T15" fmla="*/ 126032 h 159303"/>
                                <a:gd name="T16" fmla="*/ 100569 w 186911"/>
                                <a:gd name="T17" fmla="*/ 131346 h 159303"/>
                                <a:gd name="T18" fmla="*/ 141916 w 186911"/>
                                <a:gd name="T19" fmla="*/ 120719 h 159303"/>
                                <a:gd name="T20" fmla="*/ 165544 w 186911"/>
                                <a:gd name="T21" fmla="*/ 115406 h 159303"/>
                                <a:gd name="T22" fmla="*/ 171450 w 186911"/>
                                <a:gd name="T23" fmla="*/ 94153 h 159303"/>
                                <a:gd name="T24" fmla="*/ 165544 w 186911"/>
                                <a:gd name="T25" fmla="*/ 67586 h 159303"/>
                                <a:gd name="T26" fmla="*/ 159636 w 186911"/>
                                <a:gd name="T27" fmla="*/ 56959 h 159303"/>
                                <a:gd name="T28" fmla="*/ 153730 w 186911"/>
                                <a:gd name="T29" fmla="*/ 35706 h 159303"/>
                                <a:gd name="T30" fmla="*/ 141916 w 186911"/>
                                <a:gd name="T31" fmla="*/ 14452 h 159303"/>
                                <a:gd name="T32" fmla="*/ 130103 w 186911"/>
                                <a:gd name="T33" fmla="*/ 3825 h 159303"/>
                                <a:gd name="T34" fmla="*/ 76942 w 186911"/>
                                <a:gd name="T35" fmla="*/ 3825 h 159303"/>
                                <a:gd name="T36" fmla="*/ 0 60000 65536"/>
                                <a:gd name="T37" fmla="*/ 0 60000 65536"/>
                                <a:gd name="T38" fmla="*/ 0 60000 65536"/>
                                <a:gd name="T39" fmla="*/ 0 60000 65536"/>
                                <a:gd name="T40" fmla="*/ 0 60000 65536"/>
                                <a:gd name="T41" fmla="*/ 0 60000 65536"/>
                                <a:gd name="T42" fmla="*/ 0 60000 65536"/>
                                <a:gd name="T43" fmla="*/ 0 60000 65536"/>
                                <a:gd name="T44" fmla="*/ 0 60000 65536"/>
                                <a:gd name="T45" fmla="*/ 0 60000 65536"/>
                                <a:gd name="T46" fmla="*/ 0 60000 65536"/>
                                <a:gd name="T47" fmla="*/ 0 60000 65536"/>
                                <a:gd name="T48" fmla="*/ 0 60000 65536"/>
                                <a:gd name="T49" fmla="*/ 0 60000 65536"/>
                                <a:gd name="T50" fmla="*/ 0 60000 65536"/>
                                <a:gd name="T51" fmla="*/ 0 60000 65536"/>
                                <a:gd name="T52" fmla="*/ 0 60000 65536"/>
                                <a:gd name="T53" fmla="*/ 0 60000 65536"/>
                              </a:gdLst>
                              <a:ahLst/>
                              <a:cxnLst>
                                <a:cxn ang="T36">
                                  <a:pos x="T0" y="T1"/>
                                </a:cxn>
                                <a:cxn ang="T37">
                                  <a:pos x="T2" y="T3"/>
                                </a:cxn>
                                <a:cxn ang="T38">
                                  <a:pos x="T4" y="T5"/>
                                </a:cxn>
                                <a:cxn ang="T39">
                                  <a:pos x="T6" y="T7"/>
                                </a:cxn>
                                <a:cxn ang="T40">
                                  <a:pos x="T8" y="T9"/>
                                </a:cxn>
                                <a:cxn ang="T41">
                                  <a:pos x="T10" y="T11"/>
                                </a:cxn>
                                <a:cxn ang="T42">
                                  <a:pos x="T12" y="T13"/>
                                </a:cxn>
                                <a:cxn ang="T43">
                                  <a:pos x="T14" y="T15"/>
                                </a:cxn>
                                <a:cxn ang="T44">
                                  <a:pos x="T16" y="T17"/>
                                </a:cxn>
                                <a:cxn ang="T45">
                                  <a:pos x="T18" y="T19"/>
                                </a:cxn>
                                <a:cxn ang="T46">
                                  <a:pos x="T20" y="T21"/>
                                </a:cxn>
                                <a:cxn ang="T47">
                                  <a:pos x="T22" y="T23"/>
                                </a:cxn>
                                <a:cxn ang="T48">
                                  <a:pos x="T24" y="T25"/>
                                </a:cxn>
                                <a:cxn ang="T49">
                                  <a:pos x="T26" y="T27"/>
                                </a:cxn>
                                <a:cxn ang="T50">
                                  <a:pos x="T28" y="T29"/>
                                </a:cxn>
                                <a:cxn ang="T51">
                                  <a:pos x="T30" y="T31"/>
                                </a:cxn>
                                <a:cxn ang="T52">
                                  <a:pos x="T32" y="T33"/>
                                </a:cxn>
                                <a:cxn ang="T53">
                                  <a:pos x="T34" y="T35"/>
                                </a:cxn>
                              </a:cxnLst>
                              <a:rect l="0" t="0" r="r" b="b"/>
                              <a:pathLst>
                                <a:path w="186911" h="159303">
                                  <a:moveTo>
                                    <a:pt x="83880" y="4636"/>
                                  </a:moveTo>
                                  <a:cubicBezTo>
                                    <a:pt x="63489" y="13222"/>
                                    <a:pt x="19486" y="56152"/>
                                    <a:pt x="19486" y="56152"/>
                                  </a:cubicBezTo>
                                  <a:cubicBezTo>
                                    <a:pt x="6607" y="67958"/>
                                    <a:pt x="9827" y="65811"/>
                                    <a:pt x="6607" y="75470"/>
                                  </a:cubicBezTo>
                                  <a:cubicBezTo>
                                    <a:pt x="3387" y="85129"/>
                                    <a:pt x="-905" y="103374"/>
                                    <a:pt x="168" y="114107"/>
                                  </a:cubicBezTo>
                                  <a:cubicBezTo>
                                    <a:pt x="1241" y="124840"/>
                                    <a:pt x="13046" y="139865"/>
                                    <a:pt x="13046" y="139865"/>
                                  </a:cubicBezTo>
                                  <a:cubicBezTo>
                                    <a:pt x="18412" y="145231"/>
                                    <a:pt x="23779" y="144158"/>
                                    <a:pt x="32365" y="146304"/>
                                  </a:cubicBezTo>
                                  <a:cubicBezTo>
                                    <a:pt x="40951" y="148450"/>
                                    <a:pt x="64562" y="152743"/>
                                    <a:pt x="64562" y="152743"/>
                                  </a:cubicBezTo>
                                  <a:cubicBezTo>
                                    <a:pt x="73148" y="153816"/>
                                    <a:pt x="76367" y="151670"/>
                                    <a:pt x="83880" y="152743"/>
                                  </a:cubicBezTo>
                                  <a:cubicBezTo>
                                    <a:pt x="91393" y="153816"/>
                                    <a:pt x="97832" y="160256"/>
                                    <a:pt x="109638" y="159183"/>
                                  </a:cubicBezTo>
                                  <a:cubicBezTo>
                                    <a:pt x="121444" y="158110"/>
                                    <a:pt x="154714" y="146304"/>
                                    <a:pt x="154714" y="146304"/>
                                  </a:cubicBezTo>
                                  <a:cubicBezTo>
                                    <a:pt x="166520" y="143084"/>
                                    <a:pt x="180472" y="139865"/>
                                    <a:pt x="180472" y="139865"/>
                                  </a:cubicBezTo>
                                  <a:cubicBezTo>
                                    <a:pt x="185838" y="134499"/>
                                    <a:pt x="186911" y="123766"/>
                                    <a:pt x="186911" y="114107"/>
                                  </a:cubicBezTo>
                                  <a:cubicBezTo>
                                    <a:pt x="186911" y="104448"/>
                                    <a:pt x="180472" y="81910"/>
                                    <a:pt x="180472" y="81910"/>
                                  </a:cubicBezTo>
                                  <a:cubicBezTo>
                                    <a:pt x="178326" y="74397"/>
                                    <a:pt x="174032" y="69031"/>
                                    <a:pt x="174032" y="69031"/>
                                  </a:cubicBezTo>
                                  <a:cubicBezTo>
                                    <a:pt x="171886" y="62592"/>
                                    <a:pt x="167593" y="43273"/>
                                    <a:pt x="167593" y="43273"/>
                                  </a:cubicBezTo>
                                  <a:cubicBezTo>
                                    <a:pt x="164373" y="34687"/>
                                    <a:pt x="154714" y="17515"/>
                                    <a:pt x="154714" y="17515"/>
                                  </a:cubicBezTo>
                                  <a:cubicBezTo>
                                    <a:pt x="150421" y="11076"/>
                                    <a:pt x="141835" y="4636"/>
                                    <a:pt x="141835" y="4636"/>
                                  </a:cubicBezTo>
                                  <a:cubicBezTo>
                                    <a:pt x="136469" y="1416"/>
                                    <a:pt x="104271" y="-3950"/>
                                    <a:pt x="83880" y="4636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000000"/>
                            </a:solidFill>
                            <a:ln w="12700">
                              <a:solidFill>
                                <a:srgbClr val="672F09"/>
                              </a:solidFill>
                              <a:miter lim="800000"/>
                              <a:headEnd/>
                              <a:tailEnd/>
                            </a:ln>
                          </p:spPr>
                          <p:txBody>
                            <a:bodyPr rot="0" vert="horz" wrap="square" lIns="91440" tIns="45720" rIns="91440" bIns="45720" anchor="ctr" anchorCtr="0" upright="1"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grpSp>
                          <p:nvGrpSpPr>
                            <p:cNvPr id="558" name="Group 557"/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0" y="0"/>
                              <a:ext cx="20238" cy="17594"/>
                              <a:chOff x="0" y="0"/>
                              <a:chExt cx="20242" cy="17604"/>
                            </a:xfrm>
                          </p:grpSpPr>
                          <p:sp>
                            <p:nvSpPr>
                              <p:cNvPr id="559" name="Freeform 558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 rot="-1654793">
                                <a:off x="14680" y="9713"/>
                                <a:ext cx="5562" cy="7177"/>
                              </a:xfrm>
                              <a:custGeom>
                                <a:avLst/>
                                <a:gdLst>
                                  <a:gd name="T0" fmla="*/ 166615 w 479256"/>
                                  <a:gd name="T1" fmla="*/ 84420 h 773676"/>
                                  <a:gd name="T2" fmla="*/ 32105 w 479256"/>
                                  <a:gd name="T3" fmla="*/ 245716 h 773676"/>
                                  <a:gd name="T4" fmla="*/ 2214 w 479256"/>
                                  <a:gd name="T5" fmla="*/ 293508 h 773676"/>
                                  <a:gd name="T6" fmla="*/ 2214 w 479256"/>
                                  <a:gd name="T7" fmla="*/ 323377 h 773676"/>
                                  <a:gd name="T8" fmla="*/ 17160 w 479256"/>
                                  <a:gd name="T9" fmla="*/ 341299 h 773676"/>
                                  <a:gd name="T10" fmla="*/ 39579 w 479256"/>
                                  <a:gd name="T11" fmla="*/ 377143 h 773676"/>
                                  <a:gd name="T12" fmla="*/ 61997 w 479256"/>
                                  <a:gd name="T13" fmla="*/ 383116 h 773676"/>
                                  <a:gd name="T14" fmla="*/ 106832 w 479256"/>
                                  <a:gd name="T15" fmla="*/ 401039 h 773676"/>
                                  <a:gd name="T16" fmla="*/ 166615 w 479256"/>
                                  <a:gd name="T17" fmla="*/ 424934 h 773676"/>
                                  <a:gd name="T18" fmla="*/ 211452 w 479256"/>
                                  <a:gd name="T19" fmla="*/ 436882 h 773676"/>
                                  <a:gd name="T20" fmla="*/ 286179 w 479256"/>
                                  <a:gd name="T21" fmla="*/ 454804 h 773676"/>
                                  <a:gd name="T22" fmla="*/ 293651 w 479256"/>
                                  <a:gd name="T23" fmla="*/ 466751 h 773676"/>
                                  <a:gd name="T24" fmla="*/ 256288 w 479256"/>
                                  <a:gd name="T25" fmla="*/ 502595 h 773676"/>
                                  <a:gd name="T26" fmla="*/ 218924 w 479256"/>
                                  <a:gd name="T27" fmla="*/ 550387 h 773676"/>
                                  <a:gd name="T28" fmla="*/ 174087 w 479256"/>
                                  <a:gd name="T29" fmla="*/ 592204 h 773676"/>
                                  <a:gd name="T30" fmla="*/ 151669 w 479256"/>
                                  <a:gd name="T31" fmla="*/ 628047 h 773676"/>
                                  <a:gd name="T32" fmla="*/ 106832 w 479256"/>
                                  <a:gd name="T33" fmla="*/ 681812 h 773676"/>
                                  <a:gd name="T34" fmla="*/ 174087 w 479256"/>
                                  <a:gd name="T35" fmla="*/ 645969 h 773676"/>
                                  <a:gd name="T36" fmla="*/ 144197 w 479256"/>
                                  <a:gd name="T37" fmla="*/ 693760 h 773676"/>
                                  <a:gd name="T38" fmla="*/ 196506 w 479256"/>
                                  <a:gd name="T39" fmla="*/ 675839 h 773676"/>
                                  <a:gd name="T40" fmla="*/ 181561 w 479256"/>
                                  <a:gd name="T41" fmla="*/ 717656 h 773676"/>
                                  <a:gd name="T42" fmla="*/ 218924 w 479256"/>
                                  <a:gd name="T43" fmla="*/ 687787 h 773676"/>
                                  <a:gd name="T44" fmla="*/ 248815 w 479256"/>
                                  <a:gd name="T45" fmla="*/ 663891 h 773676"/>
                                  <a:gd name="T46" fmla="*/ 293651 w 479256"/>
                                  <a:gd name="T47" fmla="*/ 604151 h 773676"/>
                                  <a:gd name="T48" fmla="*/ 338488 w 479256"/>
                                  <a:gd name="T49" fmla="*/ 550387 h 773676"/>
                                  <a:gd name="T50" fmla="*/ 368379 w 479256"/>
                                  <a:gd name="T51" fmla="*/ 526491 h 773676"/>
                                  <a:gd name="T52" fmla="*/ 375852 w 479256"/>
                                  <a:gd name="T53" fmla="*/ 514543 h 773676"/>
                                  <a:gd name="T54" fmla="*/ 428161 w 479256"/>
                                  <a:gd name="T55" fmla="*/ 466751 h 773676"/>
                                  <a:gd name="T56" fmla="*/ 465524 w 479256"/>
                                  <a:gd name="T57" fmla="*/ 424934 h 773676"/>
                                  <a:gd name="T58" fmla="*/ 428161 w 479256"/>
                                  <a:gd name="T59" fmla="*/ 401039 h 773676"/>
                                  <a:gd name="T60" fmla="*/ 360906 w 479256"/>
                                  <a:gd name="T61" fmla="*/ 377143 h 773676"/>
                                  <a:gd name="T62" fmla="*/ 331016 w 479256"/>
                                  <a:gd name="T63" fmla="*/ 353247 h 773676"/>
                                  <a:gd name="T64" fmla="*/ 323542 w 479256"/>
                                  <a:gd name="T65" fmla="*/ 335325 h 773676"/>
                                  <a:gd name="T66" fmla="*/ 338488 w 479256"/>
                                  <a:gd name="T67" fmla="*/ 281560 h 773676"/>
                                  <a:gd name="T68" fmla="*/ 345960 w 479256"/>
                                  <a:gd name="T69" fmla="*/ 263639 h 773676"/>
                                  <a:gd name="T70" fmla="*/ 375852 w 479256"/>
                                  <a:gd name="T71" fmla="*/ 257664 h 773676"/>
                                  <a:gd name="T72" fmla="*/ 398269 w 479256"/>
                                  <a:gd name="T73" fmla="*/ 233768 h 773676"/>
                                  <a:gd name="T74" fmla="*/ 458052 w 479256"/>
                                  <a:gd name="T75" fmla="*/ 191951 h 773676"/>
                                  <a:gd name="T76" fmla="*/ 495415 w 479256"/>
                                  <a:gd name="T77" fmla="*/ 150134 h 773676"/>
                                  <a:gd name="T78" fmla="*/ 517833 w 479256"/>
                                  <a:gd name="T79" fmla="*/ 114291 h 773676"/>
                                  <a:gd name="T80" fmla="*/ 547725 w 479256"/>
                                  <a:gd name="T81" fmla="*/ 42603 h 773676"/>
                                  <a:gd name="T82" fmla="*/ 547725 w 479256"/>
                                  <a:gd name="T83" fmla="*/ 786 h 773676"/>
                                  <a:gd name="T84" fmla="*/ 450580 w 479256"/>
                                  <a:gd name="T85" fmla="*/ 18708 h 773676"/>
                                  <a:gd name="T86" fmla="*/ 383325 w 479256"/>
                                  <a:gd name="T87" fmla="*/ 60525 h 773676"/>
                                  <a:gd name="T88" fmla="*/ 271233 w 479256"/>
                                  <a:gd name="T89" fmla="*/ 66499 h 773676"/>
                                  <a:gd name="T90" fmla="*/ 166615 w 479256"/>
                                  <a:gd name="T91" fmla="*/ 84420 h 77367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60000 65536"/>
                                  <a:gd name="T124" fmla="*/ 0 60000 65536"/>
                                  <a:gd name="T125" fmla="*/ 0 60000 65536"/>
                                  <a:gd name="T126" fmla="*/ 0 60000 65536"/>
                                  <a:gd name="T127" fmla="*/ 0 60000 65536"/>
                                  <a:gd name="T128" fmla="*/ 0 60000 65536"/>
                                  <a:gd name="T129" fmla="*/ 0 60000 65536"/>
                                  <a:gd name="T130" fmla="*/ 0 60000 65536"/>
                                  <a:gd name="T131" fmla="*/ 0 60000 65536"/>
                                  <a:gd name="T132" fmla="*/ 0 60000 65536"/>
                                  <a:gd name="T133" fmla="*/ 0 60000 65536"/>
                                  <a:gd name="T134" fmla="*/ 0 60000 65536"/>
                                  <a:gd name="T135" fmla="*/ 0 60000 65536"/>
                                  <a:gd name="T136" fmla="*/ 0 60000 65536"/>
                                  <a:gd name="T137" fmla="*/ 0 60000 65536"/>
                                </a:gdLst>
                                <a:ahLst/>
                                <a:cxnLst>
                                  <a:cxn ang="T92">
                                    <a:pos x="T0" y="T1"/>
                                  </a:cxn>
                                  <a:cxn ang="T93">
                                    <a:pos x="T2" y="T3"/>
                                  </a:cxn>
                                  <a:cxn ang="T94">
                                    <a:pos x="T4" y="T5"/>
                                  </a:cxn>
                                  <a:cxn ang="T95">
                                    <a:pos x="T6" y="T7"/>
                                  </a:cxn>
                                  <a:cxn ang="T96">
                                    <a:pos x="T8" y="T9"/>
                                  </a:cxn>
                                  <a:cxn ang="T97">
                                    <a:pos x="T10" y="T11"/>
                                  </a:cxn>
                                  <a:cxn ang="T98">
                                    <a:pos x="T12" y="T13"/>
                                  </a:cxn>
                                  <a:cxn ang="T99">
                                    <a:pos x="T14" y="T15"/>
                                  </a:cxn>
                                  <a:cxn ang="T100">
                                    <a:pos x="T16" y="T17"/>
                                  </a:cxn>
                                  <a:cxn ang="T101">
                                    <a:pos x="T18" y="T19"/>
                                  </a:cxn>
                                  <a:cxn ang="T102">
                                    <a:pos x="T20" y="T21"/>
                                  </a:cxn>
                                  <a:cxn ang="T103">
                                    <a:pos x="T22" y="T23"/>
                                  </a:cxn>
                                  <a:cxn ang="T104">
                                    <a:pos x="T24" y="T25"/>
                                  </a:cxn>
                                  <a:cxn ang="T105">
                                    <a:pos x="T26" y="T27"/>
                                  </a:cxn>
                                  <a:cxn ang="T106">
                                    <a:pos x="T28" y="T29"/>
                                  </a:cxn>
                                  <a:cxn ang="T107">
                                    <a:pos x="T30" y="T31"/>
                                  </a:cxn>
                                  <a:cxn ang="T108">
                                    <a:pos x="T32" y="T33"/>
                                  </a:cxn>
                                  <a:cxn ang="T109">
                                    <a:pos x="T34" y="T35"/>
                                  </a:cxn>
                                  <a:cxn ang="T110">
                                    <a:pos x="T36" y="T37"/>
                                  </a:cxn>
                                  <a:cxn ang="T111">
                                    <a:pos x="T38" y="T39"/>
                                  </a:cxn>
                                  <a:cxn ang="T112">
                                    <a:pos x="T40" y="T41"/>
                                  </a:cxn>
                                  <a:cxn ang="T113">
                                    <a:pos x="T42" y="T43"/>
                                  </a:cxn>
                                  <a:cxn ang="T114">
                                    <a:pos x="T44" y="T45"/>
                                  </a:cxn>
                                  <a:cxn ang="T115">
                                    <a:pos x="T46" y="T47"/>
                                  </a:cxn>
                                  <a:cxn ang="T116">
                                    <a:pos x="T48" y="T49"/>
                                  </a:cxn>
                                  <a:cxn ang="T117">
                                    <a:pos x="T50" y="T51"/>
                                  </a:cxn>
                                  <a:cxn ang="T118">
                                    <a:pos x="T52" y="T53"/>
                                  </a:cxn>
                                  <a:cxn ang="T119">
                                    <a:pos x="T54" y="T55"/>
                                  </a:cxn>
                                  <a:cxn ang="T120">
                                    <a:pos x="T56" y="T57"/>
                                  </a:cxn>
                                  <a:cxn ang="T121">
                                    <a:pos x="T58" y="T59"/>
                                  </a:cxn>
                                  <a:cxn ang="T122">
                                    <a:pos x="T60" y="T61"/>
                                  </a:cxn>
                                  <a:cxn ang="T123">
                                    <a:pos x="T62" y="T63"/>
                                  </a:cxn>
                                  <a:cxn ang="T124">
                                    <a:pos x="T64" y="T65"/>
                                  </a:cxn>
                                  <a:cxn ang="T125">
                                    <a:pos x="T66" y="T67"/>
                                  </a:cxn>
                                  <a:cxn ang="T126">
                                    <a:pos x="T68" y="T69"/>
                                  </a:cxn>
                                  <a:cxn ang="T127">
                                    <a:pos x="T70" y="T71"/>
                                  </a:cxn>
                                  <a:cxn ang="T128">
                                    <a:pos x="T72" y="T73"/>
                                  </a:cxn>
                                  <a:cxn ang="T129">
                                    <a:pos x="T74" y="T75"/>
                                  </a:cxn>
                                  <a:cxn ang="T130">
                                    <a:pos x="T76" y="T77"/>
                                  </a:cxn>
                                  <a:cxn ang="T131">
                                    <a:pos x="T78" y="T79"/>
                                  </a:cxn>
                                  <a:cxn ang="T132">
                                    <a:pos x="T80" y="T81"/>
                                  </a:cxn>
                                  <a:cxn ang="T133">
                                    <a:pos x="T82" y="T83"/>
                                  </a:cxn>
                                  <a:cxn ang="T134">
                                    <a:pos x="T84" y="T85"/>
                                  </a:cxn>
                                  <a:cxn ang="T135">
                                    <a:pos x="T86" y="T87"/>
                                  </a:cxn>
                                  <a:cxn ang="T136">
                                    <a:pos x="T88" y="T89"/>
                                  </a:cxn>
                                  <a:cxn ang="T137">
                                    <a:pos x="T90" y="T91"/>
                                  </a:cxn>
                                </a:cxnLst>
                                <a:rect l="0" t="0" r="r" b="b"/>
                                <a:pathLst>
                                  <a:path w="479256" h="773676">
                                    <a:moveTo>
                                      <a:pt x="143576" y="90999"/>
                                    </a:moveTo>
                                    <a:cubicBezTo>
                                      <a:pt x="109232" y="123196"/>
                                      <a:pt x="51277" y="227301"/>
                                      <a:pt x="27666" y="264864"/>
                                    </a:cubicBezTo>
                                    <a:cubicBezTo>
                                      <a:pt x="4055" y="302427"/>
                                      <a:pt x="1908" y="316380"/>
                                      <a:pt x="1908" y="316380"/>
                                    </a:cubicBezTo>
                                    <a:cubicBezTo>
                                      <a:pt x="-2385" y="330332"/>
                                      <a:pt x="1908" y="348577"/>
                                      <a:pt x="1908" y="348577"/>
                                    </a:cubicBezTo>
                                    <a:cubicBezTo>
                                      <a:pt x="4054" y="357163"/>
                                      <a:pt x="9421" y="358236"/>
                                      <a:pt x="14787" y="367895"/>
                                    </a:cubicBezTo>
                                    <a:cubicBezTo>
                                      <a:pt x="20153" y="377554"/>
                                      <a:pt x="34106" y="406532"/>
                                      <a:pt x="34106" y="406532"/>
                                    </a:cubicBezTo>
                                    <a:cubicBezTo>
                                      <a:pt x="40545" y="414045"/>
                                      <a:pt x="43765" y="408678"/>
                                      <a:pt x="53424" y="412971"/>
                                    </a:cubicBezTo>
                                    <a:cubicBezTo>
                                      <a:pt x="63083" y="417264"/>
                                      <a:pt x="92060" y="432290"/>
                                      <a:pt x="92060" y="432290"/>
                                    </a:cubicBezTo>
                                    <a:cubicBezTo>
                                      <a:pt x="107085" y="439803"/>
                                      <a:pt x="128551" y="451608"/>
                                      <a:pt x="143576" y="458047"/>
                                    </a:cubicBezTo>
                                    <a:cubicBezTo>
                                      <a:pt x="158601" y="464486"/>
                                      <a:pt x="165041" y="465560"/>
                                      <a:pt x="182213" y="470926"/>
                                    </a:cubicBezTo>
                                    <a:cubicBezTo>
                                      <a:pt x="199385" y="476292"/>
                                      <a:pt x="246607" y="490245"/>
                                      <a:pt x="246607" y="490245"/>
                                    </a:cubicBezTo>
                                    <a:cubicBezTo>
                                      <a:pt x="258413" y="495611"/>
                                      <a:pt x="257339" y="494537"/>
                                      <a:pt x="253046" y="503123"/>
                                    </a:cubicBezTo>
                                    <a:cubicBezTo>
                                      <a:pt x="248753" y="511709"/>
                                      <a:pt x="231581" y="526735"/>
                                      <a:pt x="220849" y="541760"/>
                                    </a:cubicBezTo>
                                    <a:cubicBezTo>
                                      <a:pt x="210117" y="556785"/>
                                      <a:pt x="200458" y="577177"/>
                                      <a:pt x="188652" y="593276"/>
                                    </a:cubicBezTo>
                                    <a:cubicBezTo>
                                      <a:pt x="176846" y="609375"/>
                                      <a:pt x="159674" y="624400"/>
                                      <a:pt x="150015" y="638352"/>
                                    </a:cubicBezTo>
                                    <a:cubicBezTo>
                                      <a:pt x="140356" y="652304"/>
                                      <a:pt x="140356" y="660890"/>
                                      <a:pt x="130697" y="676988"/>
                                    </a:cubicBezTo>
                                    <a:cubicBezTo>
                                      <a:pt x="121038" y="693087"/>
                                      <a:pt x="88840" y="731723"/>
                                      <a:pt x="92060" y="734943"/>
                                    </a:cubicBezTo>
                                    <a:cubicBezTo>
                                      <a:pt x="95280" y="738163"/>
                                      <a:pt x="144649" y="694161"/>
                                      <a:pt x="150015" y="696307"/>
                                    </a:cubicBezTo>
                                    <a:cubicBezTo>
                                      <a:pt x="155381" y="698454"/>
                                      <a:pt x="121038" y="742456"/>
                                      <a:pt x="124258" y="747822"/>
                                    </a:cubicBezTo>
                                    <a:cubicBezTo>
                                      <a:pt x="127478" y="753188"/>
                                      <a:pt x="163968" y="724211"/>
                                      <a:pt x="169334" y="728504"/>
                                    </a:cubicBezTo>
                                    <a:cubicBezTo>
                                      <a:pt x="174700" y="732797"/>
                                      <a:pt x="153235" y="771434"/>
                                      <a:pt x="156455" y="773580"/>
                                    </a:cubicBezTo>
                                    <a:cubicBezTo>
                                      <a:pt x="159675" y="775726"/>
                                      <a:pt x="188652" y="741383"/>
                                      <a:pt x="188652" y="741383"/>
                                    </a:cubicBezTo>
                                    <a:cubicBezTo>
                                      <a:pt x="198311" y="731724"/>
                                      <a:pt x="203678" y="730650"/>
                                      <a:pt x="214410" y="715625"/>
                                    </a:cubicBezTo>
                                    <a:cubicBezTo>
                                      <a:pt x="225142" y="700600"/>
                                      <a:pt x="240167" y="671621"/>
                                      <a:pt x="253046" y="651230"/>
                                    </a:cubicBezTo>
                                    <a:cubicBezTo>
                                      <a:pt x="265925" y="630839"/>
                                      <a:pt x="291683" y="593276"/>
                                      <a:pt x="291683" y="593276"/>
                                    </a:cubicBezTo>
                                    <a:cubicBezTo>
                                      <a:pt x="302416" y="579324"/>
                                      <a:pt x="317441" y="567518"/>
                                      <a:pt x="317441" y="567518"/>
                                    </a:cubicBezTo>
                                    <a:cubicBezTo>
                                      <a:pt x="322807" y="561079"/>
                                      <a:pt x="315294" y="565371"/>
                                      <a:pt x="323880" y="554639"/>
                                    </a:cubicBezTo>
                                    <a:cubicBezTo>
                                      <a:pt x="332466" y="543907"/>
                                      <a:pt x="356077" y="519222"/>
                                      <a:pt x="368956" y="503123"/>
                                    </a:cubicBezTo>
                                    <a:cubicBezTo>
                                      <a:pt x="381835" y="487024"/>
                                      <a:pt x="401153" y="458047"/>
                                      <a:pt x="401153" y="458047"/>
                                    </a:cubicBezTo>
                                    <a:cubicBezTo>
                                      <a:pt x="401153" y="446242"/>
                                      <a:pt x="383981" y="440876"/>
                                      <a:pt x="368956" y="432290"/>
                                    </a:cubicBezTo>
                                    <a:cubicBezTo>
                                      <a:pt x="353931" y="423704"/>
                                      <a:pt x="311001" y="406532"/>
                                      <a:pt x="311001" y="406532"/>
                                    </a:cubicBezTo>
                                    <a:cubicBezTo>
                                      <a:pt x="297049" y="397946"/>
                                      <a:pt x="285244" y="380774"/>
                                      <a:pt x="285244" y="380774"/>
                                    </a:cubicBezTo>
                                    <a:cubicBezTo>
                                      <a:pt x="279878" y="373261"/>
                                      <a:pt x="277731" y="374335"/>
                                      <a:pt x="278804" y="361456"/>
                                    </a:cubicBezTo>
                                    <a:cubicBezTo>
                                      <a:pt x="279877" y="348577"/>
                                      <a:pt x="288463" y="316380"/>
                                      <a:pt x="291683" y="303501"/>
                                    </a:cubicBezTo>
                                    <a:cubicBezTo>
                                      <a:pt x="294903" y="290622"/>
                                      <a:pt x="298122" y="284183"/>
                                      <a:pt x="298122" y="284183"/>
                                    </a:cubicBezTo>
                                    <a:cubicBezTo>
                                      <a:pt x="303488" y="279890"/>
                                      <a:pt x="323880" y="277743"/>
                                      <a:pt x="323880" y="277743"/>
                                    </a:cubicBezTo>
                                    <a:cubicBezTo>
                                      <a:pt x="331393" y="272377"/>
                                      <a:pt x="331392" y="263791"/>
                                      <a:pt x="343198" y="251985"/>
                                    </a:cubicBezTo>
                                    <a:cubicBezTo>
                                      <a:pt x="355004" y="240179"/>
                                      <a:pt x="380762" y="221934"/>
                                      <a:pt x="394714" y="206909"/>
                                    </a:cubicBezTo>
                                    <a:cubicBezTo>
                                      <a:pt x="408666" y="191884"/>
                                      <a:pt x="418325" y="175785"/>
                                      <a:pt x="426911" y="161833"/>
                                    </a:cubicBezTo>
                                    <a:cubicBezTo>
                                      <a:pt x="435497" y="147881"/>
                                      <a:pt x="438716" y="142515"/>
                                      <a:pt x="446229" y="123197"/>
                                    </a:cubicBezTo>
                                    <a:cubicBezTo>
                                      <a:pt x="453742" y="103879"/>
                                      <a:pt x="467694" y="66315"/>
                                      <a:pt x="471987" y="45923"/>
                                    </a:cubicBezTo>
                                    <a:cubicBezTo>
                                      <a:pt x="476280" y="25531"/>
                                      <a:pt x="485939" y="5140"/>
                                      <a:pt x="471987" y="847"/>
                                    </a:cubicBezTo>
                                    <a:cubicBezTo>
                                      <a:pt x="458035" y="-3446"/>
                                      <a:pt x="411886" y="9434"/>
                                      <a:pt x="388275" y="20166"/>
                                    </a:cubicBezTo>
                                    <a:cubicBezTo>
                                      <a:pt x="364664" y="30898"/>
                                      <a:pt x="356078" y="56656"/>
                                      <a:pt x="330320" y="65242"/>
                                    </a:cubicBezTo>
                                    <a:cubicBezTo>
                                      <a:pt x="304562" y="73828"/>
                                      <a:pt x="268072" y="67388"/>
                                      <a:pt x="233728" y="71681"/>
                                    </a:cubicBezTo>
                                    <a:cubicBezTo>
                                      <a:pt x="199384" y="75974"/>
                                      <a:pt x="177920" y="58802"/>
                                      <a:pt x="143576" y="90999"/>
                                    </a:cubicBezTo>
                                    <a:close/>
                                  </a:path>
                                </a:pathLst>
                              </a:custGeom>
                              <a:gradFill flip="none" rotWithShape="1">
                                <a:gsLst>
                                  <a:gs pos="0">
                                    <a:srgbClr val="562100"/>
                                  </a:gs>
                                  <a:gs pos="50000">
                                    <a:srgbClr val="7F3400"/>
                                  </a:gs>
                                  <a:gs pos="100000">
                                    <a:srgbClr val="983F02"/>
                                  </a:gs>
                                </a:gsLst>
                                <a:lin ang="8100000" scaled="1"/>
                                <a:tileRect/>
                              </a:gradFill>
                              <a:ln w="12700">
                                <a:solidFill>
                                  <a:srgbClr val="672F09"/>
                                </a:solidFill>
                                <a:miter lim="800000"/>
                                <a:headEnd/>
                                <a:tailEnd/>
                              </a:ln>
                            </p:spPr>
                            <p:txBody>
                              <a:bodyPr rot="0" vert="horz" wrap="square" lIns="91440" tIns="45720" rIns="91440" bIns="45720" anchor="ctr" anchorCtr="0" upright="1">
                                <a:noAutofit/>
                              </a:bodyPr>
                              <a:lstStyle/>
                              <a:p>
                                <a:endParaRPr lang="en-AU"/>
                              </a:p>
                            </p:txBody>
                          </p:sp>
                          <p:grpSp>
                            <p:nvGrpSpPr>
                              <p:cNvPr id="560" name="Group 559"/>
                              <p:cNvGrpSpPr>
                                <a:grpSpLocks/>
                              </p:cNvGrpSpPr>
                              <p:nvPr/>
                            </p:nvGrpSpPr>
                            <p:grpSpPr bwMode="auto">
                              <a:xfrm>
                                <a:off x="0" y="0"/>
                                <a:ext cx="18500" cy="17604"/>
                                <a:chOff x="0" y="0"/>
                                <a:chExt cx="18500" cy="17604"/>
                              </a:xfrm>
                            </p:grpSpPr>
                            <p:grpSp>
                              <p:nvGrpSpPr>
                                <p:cNvPr id="561" name="Group 560"/>
                                <p:cNvGrpSpPr>
                                  <a:grpSpLocks/>
                                </p:cNvGrpSpPr>
                                <p:nvPr/>
                              </p:nvGrpSpPr>
                              <p:grpSpPr bwMode="auto">
                                <a:xfrm>
                                  <a:off x="0" y="0"/>
                                  <a:ext cx="18500" cy="12300"/>
                                  <a:chOff x="0" y="0"/>
                                  <a:chExt cx="18500" cy="12300"/>
                                </a:xfrm>
                              </p:grpSpPr>
                              <p:grpSp>
                                <p:nvGrpSpPr>
                                  <p:cNvPr id="563" name="Group 562"/>
                                  <p:cNvGrpSpPr>
                                    <a:grpSpLocks/>
                                  </p:cNvGrpSpPr>
                                  <p:nvPr/>
                                </p:nvGrpSpPr>
                                <p:grpSpPr bwMode="auto">
                                  <a:xfrm>
                                    <a:off x="2125" y="0"/>
                                    <a:ext cx="1225" cy="3384"/>
                                    <a:chOff x="0" y="0"/>
                                    <a:chExt cx="135228" cy="380079"/>
                                  </a:xfrm>
                                </p:grpSpPr>
                                <p:sp>
                                  <p:nvSpPr>
                                    <p:cNvPr id="600" name="Freeform 599"/>
                                    <p:cNvSpPr>
                                      <a:spLocks/>
                                    </p:cNvSpPr>
                                    <p:nvPr/>
                                  </p:nvSpPr>
                                  <p:spPr bwMode="auto">
                                    <a:xfrm>
                                      <a:off x="0" y="0"/>
                                      <a:ext cx="135228" cy="380079"/>
                                    </a:xfrm>
                                    <a:custGeom>
                                      <a:avLst/>
                                      <a:gdLst>
                                        <a:gd name="T0" fmla="*/ 45933 w 97772"/>
                                        <a:gd name="T1" fmla="*/ 324702 h 309624"/>
                                        <a:gd name="T2" fmla="*/ 1401 w 97772"/>
                                        <a:gd name="T3" fmla="*/ 206131 h 309624"/>
                                        <a:gd name="T4" fmla="*/ 10307 w 97772"/>
                                        <a:gd name="T5" fmla="*/ 182416 h 309624"/>
                                        <a:gd name="T6" fmla="*/ 45933 w 97772"/>
                                        <a:gd name="T7" fmla="*/ 87560 h 309624"/>
                                        <a:gd name="T8" fmla="*/ 63745 w 97772"/>
                                        <a:gd name="T9" fmla="*/ 40131 h 309624"/>
                                        <a:gd name="T10" fmla="*/ 81558 w 97772"/>
                                        <a:gd name="T11" fmla="*/ 608 h 309624"/>
                                        <a:gd name="T12" fmla="*/ 99371 w 97772"/>
                                        <a:gd name="T13" fmla="*/ 71750 h 309624"/>
                                        <a:gd name="T14" fmla="*/ 108277 w 97772"/>
                                        <a:gd name="T15" fmla="*/ 111274 h 309624"/>
                                        <a:gd name="T16" fmla="*/ 126090 w 97772"/>
                                        <a:gd name="T17" fmla="*/ 174512 h 309624"/>
                                        <a:gd name="T18" fmla="*/ 134996 w 97772"/>
                                        <a:gd name="T19" fmla="*/ 237749 h 309624"/>
                                        <a:gd name="T20" fmla="*/ 117184 w 97772"/>
                                        <a:gd name="T21" fmla="*/ 332607 h 309624"/>
                                        <a:gd name="T22" fmla="*/ 117184 w 97772"/>
                                        <a:gd name="T23" fmla="*/ 348416 h 309624"/>
                                        <a:gd name="T24" fmla="*/ 81558 w 97772"/>
                                        <a:gd name="T25" fmla="*/ 380035 h 309624"/>
                                        <a:gd name="T26" fmla="*/ 45933 w 97772"/>
                                        <a:gd name="T27" fmla="*/ 324702 h 309624"/>
                                        <a:gd name="T28" fmla="*/ 0 60000 65536"/>
                                        <a:gd name="T29" fmla="*/ 0 60000 65536"/>
                                        <a:gd name="T30" fmla="*/ 0 60000 65536"/>
                                        <a:gd name="T31" fmla="*/ 0 60000 65536"/>
                                        <a:gd name="T32" fmla="*/ 0 60000 65536"/>
                                        <a:gd name="T33" fmla="*/ 0 60000 65536"/>
                                        <a:gd name="T34" fmla="*/ 0 60000 65536"/>
                                        <a:gd name="T35" fmla="*/ 0 60000 65536"/>
                                        <a:gd name="T36" fmla="*/ 0 60000 65536"/>
                                        <a:gd name="T37" fmla="*/ 0 60000 65536"/>
                                        <a:gd name="T38" fmla="*/ 0 60000 65536"/>
                                        <a:gd name="T39" fmla="*/ 0 60000 65536"/>
                                        <a:gd name="T40" fmla="*/ 0 60000 65536"/>
                                        <a:gd name="T41" fmla="*/ 0 60000 65536"/>
                                      </a:gdLst>
                                      <a:ahLst/>
                                      <a:cxnLst>
                                        <a:cxn ang="T28">
                                          <a:pos x="T0" y="T1"/>
                                        </a:cxn>
                                        <a:cxn ang="T29">
                                          <a:pos x="T2" y="T3"/>
                                        </a:cxn>
                                        <a:cxn ang="T30">
                                          <a:pos x="T4" y="T5"/>
                                        </a:cxn>
                                        <a:cxn ang="T31">
                                          <a:pos x="T6" y="T7"/>
                                        </a:cxn>
                                        <a:cxn ang="T32">
                                          <a:pos x="T8" y="T9"/>
                                        </a:cxn>
                                        <a:cxn ang="T33">
                                          <a:pos x="T10" y="T11"/>
                                        </a:cxn>
                                        <a:cxn ang="T34">
                                          <a:pos x="T12" y="T13"/>
                                        </a:cxn>
                                        <a:cxn ang="T35">
                                          <a:pos x="T14" y="T15"/>
                                        </a:cxn>
                                        <a:cxn ang="T36">
                                          <a:pos x="T16" y="T17"/>
                                        </a:cxn>
                                        <a:cxn ang="T37">
                                          <a:pos x="T18" y="T19"/>
                                        </a:cxn>
                                        <a:cxn ang="T38">
                                          <a:pos x="T20" y="T21"/>
                                        </a:cxn>
                                        <a:cxn ang="T39">
                                          <a:pos x="T22" y="T23"/>
                                        </a:cxn>
                                        <a:cxn ang="T40">
                                          <a:pos x="T24" y="T25"/>
                                        </a:cxn>
                                        <a:cxn ang="T41">
                                          <a:pos x="T26" y="T27"/>
                                        </a:cxn>
                                      </a:cxnLst>
                                      <a:rect l="0" t="0" r="r" b="b"/>
                                      <a:pathLst>
                                        <a:path w="97772" h="309624">
                                          <a:moveTo>
                                            <a:pt x="33210" y="264512"/>
                                          </a:moveTo>
                                          <a:cubicBezTo>
                                            <a:pt x="23551" y="240901"/>
                                            <a:pt x="5306" y="187239"/>
                                            <a:pt x="1013" y="167921"/>
                                          </a:cubicBezTo>
                                          <a:cubicBezTo>
                                            <a:pt x="-3280" y="148603"/>
                                            <a:pt x="7452" y="148602"/>
                                            <a:pt x="7452" y="148602"/>
                                          </a:cubicBezTo>
                                          <a:lnTo>
                                            <a:pt x="33210" y="71329"/>
                                          </a:lnTo>
                                          <a:cubicBezTo>
                                            <a:pt x="39649" y="52011"/>
                                            <a:pt x="41796" y="44498"/>
                                            <a:pt x="46089" y="32692"/>
                                          </a:cubicBezTo>
                                          <a:cubicBezTo>
                                            <a:pt x="50382" y="20886"/>
                                            <a:pt x="54675" y="-3798"/>
                                            <a:pt x="58968" y="495"/>
                                          </a:cubicBezTo>
                                          <a:cubicBezTo>
                                            <a:pt x="63261" y="4788"/>
                                            <a:pt x="68627" y="43425"/>
                                            <a:pt x="71847" y="58450"/>
                                          </a:cubicBezTo>
                                          <a:cubicBezTo>
                                            <a:pt x="75067" y="73475"/>
                                            <a:pt x="75066" y="76695"/>
                                            <a:pt x="78286" y="90647"/>
                                          </a:cubicBezTo>
                                          <a:cubicBezTo>
                                            <a:pt x="81506" y="104599"/>
                                            <a:pt x="87945" y="124991"/>
                                            <a:pt x="91165" y="142163"/>
                                          </a:cubicBezTo>
                                          <a:cubicBezTo>
                                            <a:pt x="94385" y="159335"/>
                                            <a:pt x="98677" y="172213"/>
                                            <a:pt x="97604" y="193678"/>
                                          </a:cubicBezTo>
                                          <a:cubicBezTo>
                                            <a:pt x="96531" y="215143"/>
                                            <a:pt x="84726" y="270952"/>
                                            <a:pt x="84726" y="270952"/>
                                          </a:cubicBezTo>
                                          <a:cubicBezTo>
                                            <a:pt x="82580" y="285977"/>
                                            <a:pt x="89019" y="277391"/>
                                            <a:pt x="84726" y="283830"/>
                                          </a:cubicBezTo>
                                          <a:cubicBezTo>
                                            <a:pt x="80433" y="290269"/>
                                            <a:pt x="67554" y="308515"/>
                                            <a:pt x="58968" y="309588"/>
                                          </a:cubicBezTo>
                                          <a:cubicBezTo>
                                            <a:pt x="50382" y="310661"/>
                                            <a:pt x="42869" y="288123"/>
                                            <a:pt x="33210" y="264512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8E410C"/>
                                    </a:solidFill>
                                    <a:ln w="12700">
                                      <a:solidFill>
                                        <a:srgbClr val="672F09"/>
                                      </a:solidFill>
                                      <a:miter lim="800000"/>
                                      <a:headEnd/>
                                      <a:tailEnd/>
                                    </a:ln>
                                  </p:spPr>
                                  <p:txBody>
                                    <a:bodyPr rot="0" vert="horz" wrap="square" lIns="91440" tIns="45720" rIns="91440" bIns="45720" anchor="ctr" anchorCtr="0" upright="1"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  <p:sp>
                                  <p:nvSpPr>
                                    <p:cNvPr id="601" name="Freeform 600"/>
                                    <p:cNvSpPr>
                                      <a:spLocks/>
                                    </p:cNvSpPr>
                                    <p:nvPr/>
                                  </p:nvSpPr>
                                  <p:spPr bwMode="auto">
                                    <a:xfrm>
                                      <a:off x="32197" y="90152"/>
                                      <a:ext cx="83185" cy="286385"/>
                                    </a:xfrm>
                                    <a:custGeom>
                                      <a:avLst/>
                                      <a:gdLst>
                                        <a:gd name="T0" fmla="*/ 28255 w 97772"/>
                                        <a:gd name="T1" fmla="*/ 244659 h 309624"/>
                                        <a:gd name="T2" fmla="*/ 862 w 97772"/>
                                        <a:gd name="T3" fmla="*/ 155318 h 309624"/>
                                        <a:gd name="T4" fmla="*/ 6340 w 97772"/>
                                        <a:gd name="T5" fmla="*/ 137449 h 309624"/>
                                        <a:gd name="T6" fmla="*/ 28255 w 97772"/>
                                        <a:gd name="T7" fmla="*/ 65975 h 309624"/>
                                        <a:gd name="T8" fmla="*/ 39213 w 97772"/>
                                        <a:gd name="T9" fmla="*/ 30238 h 309624"/>
                                        <a:gd name="T10" fmla="*/ 50170 w 97772"/>
                                        <a:gd name="T11" fmla="*/ 458 h 309624"/>
                                        <a:gd name="T12" fmla="*/ 61128 w 97772"/>
                                        <a:gd name="T13" fmla="*/ 54063 h 309624"/>
                                        <a:gd name="T14" fmla="*/ 66606 w 97772"/>
                                        <a:gd name="T15" fmla="*/ 83843 h 309624"/>
                                        <a:gd name="T16" fmla="*/ 77564 w 97772"/>
                                        <a:gd name="T17" fmla="*/ 131493 h 309624"/>
                                        <a:gd name="T18" fmla="*/ 83042 w 97772"/>
                                        <a:gd name="T19" fmla="*/ 179141 h 309624"/>
                                        <a:gd name="T20" fmla="*/ 72085 w 97772"/>
                                        <a:gd name="T21" fmla="*/ 250616 h 309624"/>
                                        <a:gd name="T22" fmla="*/ 72085 w 97772"/>
                                        <a:gd name="T23" fmla="*/ 262527 h 309624"/>
                                        <a:gd name="T24" fmla="*/ 50170 w 97772"/>
                                        <a:gd name="T25" fmla="*/ 286352 h 309624"/>
                                        <a:gd name="T26" fmla="*/ 28255 w 97772"/>
                                        <a:gd name="T27" fmla="*/ 244659 h 309624"/>
                                        <a:gd name="T28" fmla="*/ 0 60000 65536"/>
                                        <a:gd name="T29" fmla="*/ 0 60000 65536"/>
                                        <a:gd name="T30" fmla="*/ 0 60000 65536"/>
                                        <a:gd name="T31" fmla="*/ 0 60000 65536"/>
                                        <a:gd name="T32" fmla="*/ 0 60000 65536"/>
                                        <a:gd name="T33" fmla="*/ 0 60000 65536"/>
                                        <a:gd name="T34" fmla="*/ 0 60000 65536"/>
                                        <a:gd name="T35" fmla="*/ 0 60000 65536"/>
                                        <a:gd name="T36" fmla="*/ 0 60000 65536"/>
                                        <a:gd name="T37" fmla="*/ 0 60000 65536"/>
                                        <a:gd name="T38" fmla="*/ 0 60000 65536"/>
                                        <a:gd name="T39" fmla="*/ 0 60000 65536"/>
                                        <a:gd name="T40" fmla="*/ 0 60000 65536"/>
                                        <a:gd name="T41" fmla="*/ 0 60000 65536"/>
                                      </a:gdLst>
                                      <a:ahLst/>
                                      <a:cxnLst>
                                        <a:cxn ang="T28">
                                          <a:pos x="T0" y="T1"/>
                                        </a:cxn>
                                        <a:cxn ang="T29">
                                          <a:pos x="T2" y="T3"/>
                                        </a:cxn>
                                        <a:cxn ang="T30">
                                          <a:pos x="T4" y="T5"/>
                                        </a:cxn>
                                        <a:cxn ang="T31">
                                          <a:pos x="T6" y="T7"/>
                                        </a:cxn>
                                        <a:cxn ang="T32">
                                          <a:pos x="T8" y="T9"/>
                                        </a:cxn>
                                        <a:cxn ang="T33">
                                          <a:pos x="T10" y="T11"/>
                                        </a:cxn>
                                        <a:cxn ang="T34">
                                          <a:pos x="T12" y="T13"/>
                                        </a:cxn>
                                        <a:cxn ang="T35">
                                          <a:pos x="T14" y="T15"/>
                                        </a:cxn>
                                        <a:cxn ang="T36">
                                          <a:pos x="T16" y="T17"/>
                                        </a:cxn>
                                        <a:cxn ang="T37">
                                          <a:pos x="T18" y="T19"/>
                                        </a:cxn>
                                        <a:cxn ang="T38">
                                          <a:pos x="T20" y="T21"/>
                                        </a:cxn>
                                        <a:cxn ang="T39">
                                          <a:pos x="T22" y="T23"/>
                                        </a:cxn>
                                        <a:cxn ang="T40">
                                          <a:pos x="T24" y="T25"/>
                                        </a:cxn>
                                        <a:cxn ang="T41">
                                          <a:pos x="T26" y="T27"/>
                                        </a:cxn>
                                      </a:cxnLst>
                                      <a:rect l="0" t="0" r="r" b="b"/>
                                      <a:pathLst>
                                        <a:path w="97772" h="309624">
                                          <a:moveTo>
                                            <a:pt x="33210" y="264512"/>
                                          </a:moveTo>
                                          <a:cubicBezTo>
                                            <a:pt x="23551" y="240901"/>
                                            <a:pt x="5306" y="187239"/>
                                            <a:pt x="1013" y="167921"/>
                                          </a:cubicBezTo>
                                          <a:cubicBezTo>
                                            <a:pt x="-3280" y="148603"/>
                                            <a:pt x="7452" y="148602"/>
                                            <a:pt x="7452" y="148602"/>
                                          </a:cubicBezTo>
                                          <a:lnTo>
                                            <a:pt x="33210" y="71329"/>
                                          </a:lnTo>
                                          <a:cubicBezTo>
                                            <a:pt x="39649" y="52011"/>
                                            <a:pt x="41796" y="44498"/>
                                            <a:pt x="46089" y="32692"/>
                                          </a:cubicBezTo>
                                          <a:cubicBezTo>
                                            <a:pt x="50382" y="20886"/>
                                            <a:pt x="54675" y="-3798"/>
                                            <a:pt x="58968" y="495"/>
                                          </a:cubicBezTo>
                                          <a:cubicBezTo>
                                            <a:pt x="63261" y="4788"/>
                                            <a:pt x="68627" y="43425"/>
                                            <a:pt x="71847" y="58450"/>
                                          </a:cubicBezTo>
                                          <a:cubicBezTo>
                                            <a:pt x="75067" y="73475"/>
                                            <a:pt x="75066" y="76695"/>
                                            <a:pt x="78286" y="90647"/>
                                          </a:cubicBezTo>
                                          <a:cubicBezTo>
                                            <a:pt x="81506" y="104599"/>
                                            <a:pt x="87945" y="124991"/>
                                            <a:pt x="91165" y="142163"/>
                                          </a:cubicBezTo>
                                          <a:cubicBezTo>
                                            <a:pt x="94385" y="159335"/>
                                            <a:pt x="98677" y="172213"/>
                                            <a:pt x="97604" y="193678"/>
                                          </a:cubicBezTo>
                                          <a:cubicBezTo>
                                            <a:pt x="96531" y="215143"/>
                                            <a:pt x="84726" y="270952"/>
                                            <a:pt x="84726" y="270952"/>
                                          </a:cubicBezTo>
                                          <a:cubicBezTo>
                                            <a:pt x="82580" y="285977"/>
                                            <a:pt x="89019" y="277391"/>
                                            <a:pt x="84726" y="283830"/>
                                          </a:cubicBezTo>
                                          <a:cubicBezTo>
                                            <a:pt x="80433" y="290269"/>
                                            <a:pt x="67554" y="308515"/>
                                            <a:pt x="58968" y="309588"/>
                                          </a:cubicBezTo>
                                          <a:cubicBezTo>
                                            <a:pt x="50382" y="310661"/>
                                            <a:pt x="42869" y="288123"/>
                                            <a:pt x="33210" y="264512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BA6D4E"/>
                                    </a:solidFill>
                                    <a:ln w="12700">
                                      <a:solidFill>
                                        <a:srgbClr val="672F09"/>
                                      </a:solidFill>
                                      <a:miter lim="800000"/>
                                      <a:headEnd/>
                                      <a:tailEnd/>
                                    </a:ln>
                                  </p:spPr>
                                  <p:txBody>
                                    <a:bodyPr rot="0" vert="horz" wrap="square" lIns="91440" tIns="45720" rIns="91440" bIns="45720" anchor="ctr" anchorCtr="0" upright="1"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  <p:cxnSp>
                                  <p:nvCxnSpPr>
                                    <p:cNvPr id="602" name="Straight Connector 601"/>
                                    <p:cNvCxnSpPr>
                                      <a:cxnSpLocks noChangeShapeType="1"/>
                                    </p:cNvCxnSpPr>
                                    <p:nvPr/>
                                  </p:nvCxnSpPr>
                                  <p:spPr bwMode="auto">
                                    <a:xfrm flipV="1">
                                      <a:off x="70834" y="186744"/>
                                      <a:ext cx="0" cy="148590"/>
                                    </a:xfrm>
                                    <a:prstGeom prst="line">
                                      <a:avLst/>
                                    </a:prstGeom>
                                    <a:noFill/>
                                    <a:ln w="6350">
                                      <a:solidFill>
                                        <a:srgbClr val="672F09"/>
                                      </a:solidFill>
                                      <a:miter lim="800000"/>
                                      <a:headEnd/>
                                      <a:tailEnd/>
                                    </a:ln>
                                    <a:extLst>
                                      <a:ext uri="{909E8E84-426E-40DD-AFC4-6F175D3DCCD1}">
                                        <a14:hiddenFill xmlns:a14="http://schemas.microsoft.com/office/drawing/2010/main">
                                          <a:noFill/>
                                        </a14:hiddenFill>
                                      </a:ext>
                                    </a:extLst>
                                  </p:spPr>
                                </p:cxnSp>
                              </p:grpSp>
                              <p:grpSp>
                                <p:nvGrpSpPr>
                                  <p:cNvPr id="564" name="Group 563"/>
                                  <p:cNvGrpSpPr>
                                    <a:grpSpLocks/>
                                  </p:cNvGrpSpPr>
                                  <p:nvPr/>
                                </p:nvGrpSpPr>
                                <p:grpSpPr bwMode="auto">
                                  <a:xfrm>
                                    <a:off x="0" y="1159"/>
                                    <a:ext cx="18500" cy="11141"/>
                                    <a:chOff x="0" y="0"/>
                                    <a:chExt cx="18500" cy="11141"/>
                                  </a:xfrm>
                                </p:grpSpPr>
                                <p:grpSp>
                                  <p:nvGrpSpPr>
                                    <p:cNvPr id="571" name="Group 570"/>
                                    <p:cNvGrpSpPr>
                                      <a:grpSpLocks/>
                                    </p:cNvGrpSpPr>
                                    <p:nvPr/>
                                  </p:nvGrpSpPr>
                                  <p:grpSpPr bwMode="auto">
                                    <a:xfrm>
                                      <a:off x="0" y="0"/>
                                      <a:ext cx="18500" cy="11141"/>
                                      <a:chOff x="0" y="0"/>
                                      <a:chExt cx="18500" cy="11141"/>
                                    </a:xfrm>
                                  </p:grpSpPr>
                                  <p:grpSp>
                                    <p:nvGrpSpPr>
                                      <p:cNvPr id="573" name="Group 572"/>
                                      <p:cNvGrpSpPr>
                                        <a:grpSpLocks/>
                                      </p:cNvGrpSpPr>
                                      <p:nvPr/>
                                    </p:nvGrpSpPr>
                                    <p:grpSpPr bwMode="auto">
                                      <a:xfrm>
                                        <a:off x="0" y="0"/>
                                        <a:ext cx="18500" cy="11141"/>
                                        <a:chOff x="0" y="0"/>
                                        <a:chExt cx="18500" cy="11141"/>
                                      </a:xfrm>
                                    </p:grpSpPr>
                                    <p:sp>
                                      <p:nvSpPr>
                                        <p:cNvPr id="575" name="Freeform 574"/>
                                        <p:cNvSpPr>
                                          <a:spLocks/>
                                        </p:cNvSpPr>
                                        <p:nvPr/>
                                      </p:nvSpPr>
                                      <p:spPr bwMode="auto">
                                        <a:xfrm rot="-7323150" flipH="1" flipV="1">
                                          <a:off x="5827" y="3638"/>
                                          <a:ext cx="2299" cy="1219"/>
                                        </a:xfrm>
                                        <a:custGeom>
                                          <a:avLst/>
                                          <a:gdLst>
                                            <a:gd name="T0" fmla="*/ 102861 w 230483"/>
                                            <a:gd name="T1" fmla="*/ 6488 h 122425"/>
                                            <a:gd name="T2" fmla="*/ 19370 w 230483"/>
                                            <a:gd name="T3" fmla="*/ 38552 h 122425"/>
                                            <a:gd name="T4" fmla="*/ 12948 w 230483"/>
                                            <a:gd name="T5" fmla="*/ 57791 h 122425"/>
                                            <a:gd name="T6" fmla="*/ 104 w 230483"/>
                                            <a:gd name="T7" fmla="*/ 89856 h 122425"/>
                                            <a:gd name="T8" fmla="*/ 6526 w 230483"/>
                                            <a:gd name="T9" fmla="*/ 121920 h 122425"/>
                                            <a:gd name="T10" fmla="*/ 6526 w 230483"/>
                                            <a:gd name="T11" fmla="*/ 121920 h 122425"/>
                                            <a:gd name="T12" fmla="*/ 70748 w 230483"/>
                                            <a:gd name="T13" fmla="*/ 109094 h 122425"/>
                                            <a:gd name="T14" fmla="*/ 96438 w 230483"/>
                                            <a:gd name="T15" fmla="*/ 77030 h 122425"/>
                                            <a:gd name="T16" fmla="*/ 224884 w 230483"/>
                                            <a:gd name="T17" fmla="*/ 19314 h 122425"/>
                                            <a:gd name="T18" fmla="*/ 205618 w 230483"/>
                                            <a:gd name="T19" fmla="*/ 12901 h 122425"/>
                                            <a:gd name="T20" fmla="*/ 167083 w 230483"/>
                                            <a:gd name="T21" fmla="*/ 75 h 122425"/>
                                            <a:gd name="T22" fmla="*/ 102861 w 230483"/>
                                            <a:gd name="T23" fmla="*/ 6488 h 122425"/>
                                            <a:gd name="T24" fmla="*/ 0 60000 65536"/>
                                            <a:gd name="T25" fmla="*/ 0 60000 65536"/>
                                            <a:gd name="T26" fmla="*/ 0 60000 65536"/>
                                            <a:gd name="T27" fmla="*/ 0 60000 65536"/>
                                            <a:gd name="T28" fmla="*/ 0 60000 65536"/>
                                            <a:gd name="T29" fmla="*/ 0 60000 65536"/>
                                            <a:gd name="T30" fmla="*/ 0 60000 65536"/>
                                            <a:gd name="T31" fmla="*/ 0 60000 65536"/>
                                            <a:gd name="T32" fmla="*/ 0 60000 65536"/>
                                            <a:gd name="T33" fmla="*/ 0 60000 65536"/>
                                            <a:gd name="T34" fmla="*/ 0 60000 65536"/>
                                            <a:gd name="T35" fmla="*/ 0 60000 65536"/>
                                          </a:gdLst>
                                          <a:ahLst/>
                                          <a:cxnLst>
                                            <a:cxn ang="T24">
                                              <a:pos x="T0" y="T1"/>
                                            </a:cxn>
                                            <a:cxn ang="T25">
                                              <a:pos x="T2" y="T3"/>
                                            </a:cxn>
                                            <a:cxn ang="T26">
                                              <a:pos x="T4" y="T5"/>
                                            </a:cxn>
                                            <a:cxn ang="T27">
                                              <a:pos x="T6" y="T7"/>
                                            </a:cxn>
                                            <a:cxn ang="T28">
                                              <a:pos x="T8" y="T9"/>
                                            </a:cxn>
                                            <a:cxn ang="T29">
                                              <a:pos x="T10" y="T11"/>
                                            </a:cxn>
                                            <a:cxn ang="T30">
                                              <a:pos x="T12" y="T13"/>
                                            </a:cxn>
                                            <a:cxn ang="T31">
                                              <a:pos x="T14" y="T15"/>
                                            </a:cxn>
                                            <a:cxn ang="T32">
                                              <a:pos x="T16" y="T17"/>
                                            </a:cxn>
                                            <a:cxn ang="T33">
                                              <a:pos x="T18" y="T19"/>
                                            </a:cxn>
                                            <a:cxn ang="T34">
                                              <a:pos x="T20" y="T21"/>
                                            </a:cxn>
                                            <a:cxn ang="T35">
                                              <a:pos x="T22" y="T23"/>
                                            </a:cxn>
                                          </a:cxnLst>
                                          <a:rect l="0" t="0" r="r" b="b"/>
                                          <a:pathLst>
                                            <a:path w="230483" h="122425">
                                              <a:moveTo>
                                                <a:pt x="103135" y="6515"/>
                                              </a:moveTo>
                                              <a:cubicBezTo>
                                                <a:pt x="78450" y="12955"/>
                                                <a:pt x="19422" y="38712"/>
                                                <a:pt x="19422" y="38712"/>
                                              </a:cubicBezTo>
                                              <a:cubicBezTo>
                                                <a:pt x="4397" y="47298"/>
                                                <a:pt x="16203" y="49444"/>
                                                <a:pt x="12983" y="58030"/>
                                              </a:cubicBezTo>
                                              <a:cubicBezTo>
                                                <a:pt x="9763" y="66616"/>
                                                <a:pt x="104" y="90228"/>
                                                <a:pt x="104" y="90228"/>
                                              </a:cubicBezTo>
                                              <a:cubicBezTo>
                                                <a:pt x="-969" y="100961"/>
                                                <a:pt x="6543" y="122425"/>
                                                <a:pt x="6543" y="122425"/>
                                              </a:cubicBezTo>
                                              <a:lnTo>
                                                <a:pt x="6543" y="122425"/>
                                              </a:lnTo>
                                              <a:cubicBezTo>
                                                <a:pt x="17275" y="120279"/>
                                                <a:pt x="55912" y="117059"/>
                                                <a:pt x="70937" y="109546"/>
                                              </a:cubicBezTo>
                                              <a:cubicBezTo>
                                                <a:pt x="85962" y="102033"/>
                                                <a:pt x="70937" y="92374"/>
                                                <a:pt x="96695" y="77349"/>
                                              </a:cubicBezTo>
                                              <a:cubicBezTo>
                                                <a:pt x="122453" y="62324"/>
                                                <a:pt x="225484" y="19394"/>
                                                <a:pt x="225484" y="19394"/>
                                              </a:cubicBezTo>
                                              <a:cubicBezTo>
                                                <a:pt x="243729" y="8662"/>
                                                <a:pt x="206166" y="12954"/>
                                                <a:pt x="206166" y="12954"/>
                                              </a:cubicBezTo>
                                              <a:cubicBezTo>
                                                <a:pt x="196507" y="9734"/>
                                                <a:pt x="182554" y="-998"/>
                                                <a:pt x="167529" y="75"/>
                                              </a:cubicBezTo>
                                              <a:cubicBezTo>
                                                <a:pt x="152504" y="1148"/>
                                                <a:pt x="127820" y="75"/>
                                                <a:pt x="103135" y="6515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BA6D4E"/>
                                        </a:solidFill>
                                        <a:ln w="12700">
                                          <a:solidFill>
                                            <a:srgbClr val="672F09"/>
                                          </a:solidFill>
                                          <a:miter lim="800000"/>
                                          <a:headEnd/>
                                          <a:tailEnd/>
                                        </a:ln>
                                      </p:spPr>
                                      <p:txBody>
                                        <a:bodyPr rot="0" vert="horz" wrap="square" lIns="91440" tIns="45720" rIns="91440" bIns="45720" anchor="ctr" anchorCtr="0" upright="1">
                                          <a:noAutofit/>
                                        </a:bodyPr>
                                        <a:lstStyle/>
                                        <a:p>
                                          <a:endParaRPr lang="en-AU"/>
                                        </a:p>
                                      </p:txBody>
                                    </p:sp>
                                    <p:grpSp>
                                      <p:nvGrpSpPr>
                                        <p:cNvPr id="576" name="Group 575"/>
                                        <p:cNvGrpSpPr>
                                          <a:grpSpLocks/>
                                        </p:cNvGrpSpPr>
                                        <p:nvPr/>
                                      </p:nvGrpSpPr>
                                      <p:grpSpPr bwMode="auto">
                                        <a:xfrm>
                                          <a:off x="0" y="0"/>
                                          <a:ext cx="18500" cy="11141"/>
                                          <a:chOff x="0" y="0"/>
                                          <a:chExt cx="18500" cy="11141"/>
                                        </a:xfrm>
                                      </p:grpSpPr>
                                      <p:sp>
                                        <p:nvSpPr>
                                          <p:cNvPr id="577" name="Freeform 576"/>
                                          <p:cNvSpPr>
                                            <a:spLocks/>
                                          </p:cNvSpPr>
                                          <p:nvPr/>
                                        </p:nvSpPr>
                                        <p:spPr bwMode="auto">
                                          <a:xfrm rot="13673372" flipV="1">
                                            <a:off x="4475" y="540"/>
                                            <a:ext cx="2304" cy="1224"/>
                                          </a:xfrm>
                                          <a:custGeom>
                                            <a:avLst/>
                                            <a:gdLst>
                                              <a:gd name="T0" fmla="*/ 103135 w 230483"/>
                                              <a:gd name="T1" fmla="*/ 6515 h 122425"/>
                                              <a:gd name="T2" fmla="*/ 19422 w 230483"/>
                                              <a:gd name="T3" fmla="*/ 38712 h 122425"/>
                                              <a:gd name="T4" fmla="*/ 12983 w 230483"/>
                                              <a:gd name="T5" fmla="*/ 58030 h 122425"/>
                                              <a:gd name="T6" fmla="*/ 104 w 230483"/>
                                              <a:gd name="T7" fmla="*/ 90228 h 122425"/>
                                              <a:gd name="T8" fmla="*/ 6543 w 230483"/>
                                              <a:gd name="T9" fmla="*/ 122425 h 122425"/>
                                              <a:gd name="T10" fmla="*/ 6543 w 230483"/>
                                              <a:gd name="T11" fmla="*/ 122425 h 122425"/>
                                              <a:gd name="T12" fmla="*/ 70937 w 230483"/>
                                              <a:gd name="T13" fmla="*/ 109546 h 122425"/>
                                              <a:gd name="T14" fmla="*/ 96695 w 230483"/>
                                              <a:gd name="T15" fmla="*/ 77349 h 122425"/>
                                              <a:gd name="T16" fmla="*/ 225484 w 230483"/>
                                              <a:gd name="T17" fmla="*/ 19394 h 122425"/>
                                              <a:gd name="T18" fmla="*/ 206166 w 230483"/>
                                              <a:gd name="T19" fmla="*/ 12954 h 122425"/>
                                              <a:gd name="T20" fmla="*/ 167529 w 230483"/>
                                              <a:gd name="T21" fmla="*/ 75 h 122425"/>
                                              <a:gd name="T22" fmla="*/ 103135 w 230483"/>
                                              <a:gd name="T23" fmla="*/ 6515 h 122425"/>
                                              <a:gd name="T24" fmla="*/ 0 60000 65536"/>
                                              <a:gd name="T25" fmla="*/ 0 60000 65536"/>
                                              <a:gd name="T26" fmla="*/ 0 60000 65536"/>
                                              <a:gd name="T27" fmla="*/ 0 60000 65536"/>
                                              <a:gd name="T28" fmla="*/ 0 60000 65536"/>
                                              <a:gd name="T29" fmla="*/ 0 60000 65536"/>
                                              <a:gd name="T30" fmla="*/ 0 60000 65536"/>
                                              <a:gd name="T31" fmla="*/ 0 60000 65536"/>
                                              <a:gd name="T32" fmla="*/ 0 60000 65536"/>
                                              <a:gd name="T33" fmla="*/ 0 60000 65536"/>
                                              <a:gd name="T34" fmla="*/ 0 60000 65536"/>
                                              <a:gd name="T35" fmla="*/ 0 60000 65536"/>
                                            </a:gdLst>
                                            <a:ahLst/>
                                            <a:cxnLst>
                                              <a:cxn ang="T24">
                                                <a:pos x="T0" y="T1"/>
                                              </a:cxn>
                                              <a:cxn ang="T25">
                                                <a:pos x="T2" y="T3"/>
                                              </a:cxn>
                                              <a:cxn ang="T26">
                                                <a:pos x="T4" y="T5"/>
                                              </a:cxn>
                                              <a:cxn ang="T27">
                                                <a:pos x="T6" y="T7"/>
                                              </a:cxn>
                                              <a:cxn ang="T28">
                                                <a:pos x="T8" y="T9"/>
                                              </a:cxn>
                                              <a:cxn ang="T29">
                                                <a:pos x="T10" y="T11"/>
                                              </a:cxn>
                                              <a:cxn ang="T30">
                                                <a:pos x="T12" y="T13"/>
                                              </a:cxn>
                                              <a:cxn ang="T31">
                                                <a:pos x="T14" y="T15"/>
                                              </a:cxn>
                                              <a:cxn ang="T32">
                                                <a:pos x="T16" y="T17"/>
                                              </a:cxn>
                                              <a:cxn ang="T33">
                                                <a:pos x="T18" y="T19"/>
                                              </a:cxn>
                                              <a:cxn ang="T34">
                                                <a:pos x="T20" y="T21"/>
                                              </a:cxn>
                                              <a:cxn ang="T35">
                                                <a:pos x="T22" y="T23"/>
                                              </a:cxn>
                                            </a:cxnLst>
                                            <a:rect l="0" t="0" r="r" b="b"/>
                                            <a:pathLst>
                                              <a:path w="230483" h="122425">
                                                <a:moveTo>
                                                  <a:pt x="103135" y="6515"/>
                                                </a:moveTo>
                                                <a:cubicBezTo>
                                                  <a:pt x="78450" y="12955"/>
                                                  <a:pt x="19422" y="38712"/>
                                                  <a:pt x="19422" y="38712"/>
                                                </a:cubicBezTo>
                                                <a:cubicBezTo>
                                                  <a:pt x="4397" y="47298"/>
                                                  <a:pt x="16203" y="49444"/>
                                                  <a:pt x="12983" y="58030"/>
                                                </a:cubicBezTo>
                                                <a:cubicBezTo>
                                                  <a:pt x="9763" y="66616"/>
                                                  <a:pt x="104" y="90228"/>
                                                  <a:pt x="104" y="90228"/>
                                                </a:cubicBezTo>
                                                <a:cubicBezTo>
                                                  <a:pt x="-969" y="100961"/>
                                                  <a:pt x="6543" y="122425"/>
                                                  <a:pt x="6543" y="122425"/>
                                                </a:cubicBezTo>
                                                <a:lnTo>
                                                  <a:pt x="6543" y="122425"/>
                                                </a:lnTo>
                                                <a:cubicBezTo>
                                                  <a:pt x="17275" y="120279"/>
                                                  <a:pt x="55912" y="117059"/>
                                                  <a:pt x="70937" y="109546"/>
                                                </a:cubicBezTo>
                                                <a:cubicBezTo>
                                                  <a:pt x="85962" y="102033"/>
                                                  <a:pt x="70937" y="92374"/>
                                                  <a:pt x="96695" y="77349"/>
                                                </a:cubicBezTo>
                                                <a:cubicBezTo>
                                                  <a:pt x="122453" y="62324"/>
                                                  <a:pt x="225484" y="19394"/>
                                                  <a:pt x="225484" y="19394"/>
                                                </a:cubicBezTo>
                                                <a:cubicBezTo>
                                                  <a:pt x="243729" y="8662"/>
                                                  <a:pt x="206166" y="12954"/>
                                                  <a:pt x="206166" y="12954"/>
                                                </a:cubicBezTo>
                                                <a:cubicBezTo>
                                                  <a:pt x="196507" y="9734"/>
                                                  <a:pt x="182554" y="-998"/>
                                                  <a:pt x="167529" y="75"/>
                                                </a:cubicBezTo>
                                                <a:cubicBezTo>
                                                  <a:pt x="152504" y="1148"/>
                                                  <a:pt x="127820" y="75"/>
                                                  <a:pt x="103135" y="6515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>
                                            <a:solidFill>
                                              <a:srgbClr val="672F09"/>
                                            </a:solidFill>
                                            <a:miter lim="800000"/>
                                            <a:headEnd/>
                                            <a:tailEnd/>
                                          </a:ln>
                                        </p:spPr>
                                        <p:txBody>
                                          <a:bodyPr rot="0" vert="horz" wrap="square" lIns="91440" tIns="45720" rIns="91440" bIns="45720" anchor="ctr" anchorCtr="0" upright="1"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578" name="Freeform 577"/>
                                          <p:cNvSpPr>
                                            <a:spLocks/>
                                          </p:cNvSpPr>
                                          <p:nvPr/>
                                        </p:nvSpPr>
                                        <p:spPr bwMode="auto">
                                          <a:xfrm rot="-9417629" flipH="1" flipV="1">
                                            <a:off x="5473" y="1216"/>
                                            <a:ext cx="2299" cy="1219"/>
                                          </a:xfrm>
                                          <a:custGeom>
                                            <a:avLst/>
                                            <a:gdLst>
                                              <a:gd name="T0" fmla="*/ 102861 w 230483"/>
                                              <a:gd name="T1" fmla="*/ 6488 h 122425"/>
                                              <a:gd name="T2" fmla="*/ 19370 w 230483"/>
                                              <a:gd name="T3" fmla="*/ 38552 h 122425"/>
                                              <a:gd name="T4" fmla="*/ 12948 w 230483"/>
                                              <a:gd name="T5" fmla="*/ 57791 h 122425"/>
                                              <a:gd name="T6" fmla="*/ 104 w 230483"/>
                                              <a:gd name="T7" fmla="*/ 89856 h 122425"/>
                                              <a:gd name="T8" fmla="*/ 6526 w 230483"/>
                                              <a:gd name="T9" fmla="*/ 121920 h 122425"/>
                                              <a:gd name="T10" fmla="*/ 6526 w 230483"/>
                                              <a:gd name="T11" fmla="*/ 121920 h 122425"/>
                                              <a:gd name="T12" fmla="*/ 70748 w 230483"/>
                                              <a:gd name="T13" fmla="*/ 109094 h 122425"/>
                                              <a:gd name="T14" fmla="*/ 96438 w 230483"/>
                                              <a:gd name="T15" fmla="*/ 77030 h 122425"/>
                                              <a:gd name="T16" fmla="*/ 224884 w 230483"/>
                                              <a:gd name="T17" fmla="*/ 19314 h 122425"/>
                                              <a:gd name="T18" fmla="*/ 205618 w 230483"/>
                                              <a:gd name="T19" fmla="*/ 12901 h 122425"/>
                                              <a:gd name="T20" fmla="*/ 167083 w 230483"/>
                                              <a:gd name="T21" fmla="*/ 75 h 122425"/>
                                              <a:gd name="T22" fmla="*/ 102861 w 230483"/>
                                              <a:gd name="T23" fmla="*/ 6488 h 122425"/>
                                              <a:gd name="T24" fmla="*/ 0 60000 65536"/>
                                              <a:gd name="T25" fmla="*/ 0 60000 65536"/>
                                              <a:gd name="T26" fmla="*/ 0 60000 65536"/>
                                              <a:gd name="T27" fmla="*/ 0 60000 65536"/>
                                              <a:gd name="T28" fmla="*/ 0 60000 65536"/>
                                              <a:gd name="T29" fmla="*/ 0 60000 65536"/>
                                              <a:gd name="T30" fmla="*/ 0 60000 65536"/>
                                              <a:gd name="T31" fmla="*/ 0 60000 65536"/>
                                              <a:gd name="T32" fmla="*/ 0 60000 65536"/>
                                              <a:gd name="T33" fmla="*/ 0 60000 65536"/>
                                              <a:gd name="T34" fmla="*/ 0 60000 65536"/>
                                              <a:gd name="T35" fmla="*/ 0 60000 65536"/>
                                            </a:gdLst>
                                            <a:ahLst/>
                                            <a:cxnLst>
                                              <a:cxn ang="T24">
                                                <a:pos x="T0" y="T1"/>
                                              </a:cxn>
                                              <a:cxn ang="T25">
                                                <a:pos x="T2" y="T3"/>
                                              </a:cxn>
                                              <a:cxn ang="T26">
                                                <a:pos x="T4" y="T5"/>
                                              </a:cxn>
                                              <a:cxn ang="T27">
                                                <a:pos x="T6" y="T7"/>
                                              </a:cxn>
                                              <a:cxn ang="T28">
                                                <a:pos x="T8" y="T9"/>
                                              </a:cxn>
                                              <a:cxn ang="T29">
                                                <a:pos x="T10" y="T11"/>
                                              </a:cxn>
                                              <a:cxn ang="T30">
                                                <a:pos x="T12" y="T13"/>
                                              </a:cxn>
                                              <a:cxn ang="T31">
                                                <a:pos x="T14" y="T15"/>
                                              </a:cxn>
                                              <a:cxn ang="T32">
                                                <a:pos x="T16" y="T17"/>
                                              </a:cxn>
                                              <a:cxn ang="T33">
                                                <a:pos x="T18" y="T19"/>
                                              </a:cxn>
                                              <a:cxn ang="T34">
                                                <a:pos x="T20" y="T21"/>
                                              </a:cxn>
                                              <a:cxn ang="T35">
                                                <a:pos x="T22" y="T23"/>
                                              </a:cxn>
                                            </a:cxnLst>
                                            <a:rect l="0" t="0" r="r" b="b"/>
                                            <a:pathLst>
                                              <a:path w="230483" h="122425">
                                                <a:moveTo>
                                                  <a:pt x="103135" y="6515"/>
                                                </a:moveTo>
                                                <a:cubicBezTo>
                                                  <a:pt x="78450" y="12955"/>
                                                  <a:pt x="19422" y="38712"/>
                                                  <a:pt x="19422" y="38712"/>
                                                </a:cubicBezTo>
                                                <a:cubicBezTo>
                                                  <a:pt x="4397" y="47298"/>
                                                  <a:pt x="16203" y="49444"/>
                                                  <a:pt x="12983" y="58030"/>
                                                </a:cubicBezTo>
                                                <a:cubicBezTo>
                                                  <a:pt x="9763" y="66616"/>
                                                  <a:pt x="104" y="90228"/>
                                                  <a:pt x="104" y="90228"/>
                                                </a:cubicBezTo>
                                                <a:cubicBezTo>
                                                  <a:pt x="-969" y="100961"/>
                                                  <a:pt x="6543" y="122425"/>
                                                  <a:pt x="6543" y="122425"/>
                                                </a:cubicBezTo>
                                                <a:lnTo>
                                                  <a:pt x="6543" y="122425"/>
                                                </a:lnTo>
                                                <a:cubicBezTo>
                                                  <a:pt x="17275" y="120279"/>
                                                  <a:pt x="55912" y="117059"/>
                                                  <a:pt x="70937" y="109546"/>
                                                </a:cubicBezTo>
                                                <a:cubicBezTo>
                                                  <a:pt x="85962" y="102033"/>
                                                  <a:pt x="70937" y="92374"/>
                                                  <a:pt x="96695" y="77349"/>
                                                </a:cubicBezTo>
                                                <a:cubicBezTo>
                                                  <a:pt x="122453" y="62324"/>
                                                  <a:pt x="225484" y="19394"/>
                                                  <a:pt x="225484" y="19394"/>
                                                </a:cubicBezTo>
                                                <a:cubicBezTo>
                                                  <a:pt x="243729" y="8662"/>
                                                  <a:pt x="206166" y="12954"/>
                                                  <a:pt x="206166" y="12954"/>
                                                </a:cubicBezTo>
                                                <a:cubicBezTo>
                                                  <a:pt x="196507" y="9734"/>
                                                  <a:pt x="182554" y="-998"/>
                                                  <a:pt x="167529" y="75"/>
                                                </a:cubicBezTo>
                                                <a:cubicBezTo>
                                                  <a:pt x="152504" y="1148"/>
                                                  <a:pt x="127820" y="75"/>
                                                  <a:pt x="103135" y="6515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solidFill>
                                            <a:srgbClr val="BA6D4E"/>
                                          </a:solidFill>
                                          <a:ln w="12700">
                                            <a:solidFill>
                                              <a:sysClr val="windowText" lastClr="000000">
                                                <a:lumMod val="100000"/>
                                                <a:lumOff val="0"/>
                                              </a:sysClr>
                                            </a:solidFill>
                                            <a:miter lim="800000"/>
                                            <a:headEnd/>
                                            <a:tailEnd/>
                                          </a:ln>
                                        </p:spPr>
                                        <p:txBody>
                                          <a:bodyPr rot="0" vert="horz" wrap="square" lIns="91440" tIns="45720" rIns="91440" bIns="45720" anchor="ctr" anchorCtr="0" upright="1">
                                            <a:noAutofit/>
                                          </a:bodyPr>
                                          <a:lstStyle/>
                                          <a:p>
                                            <a:endParaRPr lang="en-AU"/>
                                          </a:p>
                                        </p:txBody>
                                      </p:sp>
                                      <p:grpSp>
                                        <p:nvGrpSpPr>
                                          <p:cNvPr id="579" name="Group 578"/>
                                          <p:cNvGrpSpPr>
                                            <a:grpSpLocks/>
                                          </p:cNvGrpSpPr>
                                          <p:nvPr/>
                                        </p:nvGrpSpPr>
                                        <p:grpSpPr bwMode="auto">
                                          <a:xfrm>
                                            <a:off x="0" y="379"/>
                                            <a:ext cx="18500" cy="10762"/>
                                            <a:chOff x="0" y="0"/>
                                            <a:chExt cx="18500" cy="10762"/>
                                          </a:xfrm>
                                        </p:grpSpPr>
                                        <p:sp>
                                          <p:nvSpPr>
                                            <p:cNvPr id="586" name="Freeform 585"/>
                                            <p:cNvSpPr>
                                              <a:spLocks/>
                                            </p:cNvSpPr>
                                            <p:nvPr/>
                                          </p:nvSpPr>
                                          <p:spPr bwMode="auto">
                                            <a:xfrm>
                                              <a:off x="0" y="64"/>
                                              <a:ext cx="18500" cy="10698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T0" fmla="*/ 420012 w 1850059"/>
                                                <a:gd name="T1" fmla="*/ 13242 h 1069817"/>
                                                <a:gd name="T2" fmla="*/ 355618 w 1850059"/>
                                                <a:gd name="T3" fmla="*/ 51878 h 1069817"/>
                                                <a:gd name="T4" fmla="*/ 278345 w 1850059"/>
                                                <a:gd name="T5" fmla="*/ 109833 h 1069817"/>
                                                <a:gd name="T6" fmla="*/ 233269 w 1850059"/>
                                                <a:gd name="T7" fmla="*/ 135591 h 1069817"/>
                                                <a:gd name="T8" fmla="*/ 130238 w 1850059"/>
                                                <a:gd name="T9" fmla="*/ 238622 h 1069817"/>
                                                <a:gd name="T10" fmla="*/ 78722 w 1850059"/>
                                                <a:gd name="T11" fmla="*/ 315895 h 1069817"/>
                                                <a:gd name="T12" fmla="*/ 46525 w 1850059"/>
                                                <a:gd name="T13" fmla="*/ 386729 h 1069817"/>
                                                <a:gd name="T14" fmla="*/ 7888 w 1850059"/>
                                                <a:gd name="T15" fmla="*/ 438244 h 1069817"/>
                                                <a:gd name="T16" fmla="*/ 1449 w 1850059"/>
                                                <a:gd name="T17" fmla="*/ 489760 h 1069817"/>
                                                <a:gd name="T18" fmla="*/ 27207 w 1850059"/>
                                                <a:gd name="T19" fmla="*/ 541275 h 1069817"/>
                                                <a:gd name="T20" fmla="*/ 65843 w 1850059"/>
                                                <a:gd name="T21" fmla="*/ 586351 h 1069817"/>
                                                <a:gd name="T22" fmla="*/ 98040 w 1850059"/>
                                                <a:gd name="T23" fmla="*/ 605670 h 1069817"/>
                                                <a:gd name="T24" fmla="*/ 136677 w 1850059"/>
                                                <a:gd name="T25" fmla="*/ 592791 h 1069817"/>
                                                <a:gd name="T26" fmla="*/ 246147 w 1850059"/>
                                                <a:gd name="T27" fmla="*/ 560594 h 1069817"/>
                                                <a:gd name="T28" fmla="*/ 349178 w 1850059"/>
                                                <a:gd name="T29" fmla="*/ 528397 h 1069817"/>
                                                <a:gd name="T30" fmla="*/ 426452 w 1850059"/>
                                                <a:gd name="T31" fmla="*/ 489760 h 1069817"/>
                                                <a:gd name="T32" fmla="*/ 465088 w 1850059"/>
                                                <a:gd name="T33" fmla="*/ 431805 h 1069817"/>
                                                <a:gd name="T34" fmla="*/ 490846 w 1850059"/>
                                                <a:gd name="T35" fmla="*/ 354532 h 1069817"/>
                                                <a:gd name="T36" fmla="*/ 497285 w 1850059"/>
                                                <a:gd name="T37" fmla="*/ 431805 h 1069817"/>
                                                <a:gd name="T38" fmla="*/ 516604 w 1850059"/>
                                                <a:gd name="T39" fmla="*/ 476881 h 1069817"/>
                                                <a:gd name="T40" fmla="*/ 542362 w 1850059"/>
                                                <a:gd name="T41" fmla="*/ 592791 h 1069817"/>
                                                <a:gd name="T42" fmla="*/ 535922 w 1850059"/>
                                                <a:gd name="T43" fmla="*/ 689382 h 1069817"/>
                                                <a:gd name="T44" fmla="*/ 535922 w 1850059"/>
                                                <a:gd name="T45" fmla="*/ 747337 h 1069817"/>
                                                <a:gd name="T46" fmla="*/ 529483 w 1850059"/>
                                                <a:gd name="T47" fmla="*/ 798853 h 1069817"/>
                                                <a:gd name="T48" fmla="*/ 548801 w 1850059"/>
                                                <a:gd name="T49" fmla="*/ 856808 h 1069817"/>
                                                <a:gd name="T50" fmla="*/ 580998 w 1850059"/>
                                                <a:gd name="T51" fmla="*/ 934081 h 1069817"/>
                                                <a:gd name="T52" fmla="*/ 626074 w 1850059"/>
                                                <a:gd name="T53" fmla="*/ 985597 h 1069817"/>
                                                <a:gd name="T54" fmla="*/ 684029 w 1850059"/>
                                                <a:gd name="T55" fmla="*/ 1024233 h 1069817"/>
                                                <a:gd name="T56" fmla="*/ 761302 w 1850059"/>
                                                <a:gd name="T57" fmla="*/ 1062870 h 1069817"/>
                                                <a:gd name="T58" fmla="*/ 838576 w 1850059"/>
                                                <a:gd name="T59" fmla="*/ 1069309 h 1069817"/>
                                                <a:gd name="T60" fmla="*/ 1006001 w 1850059"/>
                                                <a:gd name="T61" fmla="*/ 1056430 h 1069817"/>
                                                <a:gd name="T62" fmla="*/ 1115471 w 1850059"/>
                                                <a:gd name="T63" fmla="*/ 1030673 h 1069817"/>
                                                <a:gd name="T64" fmla="*/ 1250700 w 1850059"/>
                                                <a:gd name="T65" fmla="*/ 1024233 h 1069817"/>
                                                <a:gd name="T66" fmla="*/ 1327973 w 1850059"/>
                                                <a:gd name="T67" fmla="*/ 1024233 h 1069817"/>
                                                <a:gd name="T68" fmla="*/ 1437443 w 1850059"/>
                                                <a:gd name="T69" fmla="*/ 1037112 h 1069817"/>
                                                <a:gd name="T70" fmla="*/ 1495398 w 1850059"/>
                                                <a:gd name="T71" fmla="*/ 1049991 h 1069817"/>
                                                <a:gd name="T72" fmla="*/ 1598429 w 1850059"/>
                                                <a:gd name="T73" fmla="*/ 1069309 h 1069817"/>
                                                <a:gd name="T74" fmla="*/ 1695021 w 1850059"/>
                                                <a:gd name="T75" fmla="*/ 1056430 h 1069817"/>
                                                <a:gd name="T76" fmla="*/ 1785173 w 1850059"/>
                                                <a:gd name="T77" fmla="*/ 1004915 h 1069817"/>
                                                <a:gd name="T78" fmla="*/ 1804491 w 1850059"/>
                                                <a:gd name="T79" fmla="*/ 934081 h 1069817"/>
                                                <a:gd name="T80" fmla="*/ 1830249 w 1850059"/>
                                                <a:gd name="T81" fmla="*/ 921202 h 1069817"/>
                                                <a:gd name="T82" fmla="*/ 1849567 w 1850059"/>
                                                <a:gd name="T83" fmla="*/ 850368 h 1069817"/>
                                                <a:gd name="T84" fmla="*/ 1843128 w 1850059"/>
                                                <a:gd name="T85" fmla="*/ 753777 h 1069817"/>
                                                <a:gd name="T86" fmla="*/ 1830249 w 1850059"/>
                                                <a:gd name="T87" fmla="*/ 702261 h 1069817"/>
                                                <a:gd name="T88" fmla="*/ 1804491 w 1850059"/>
                                                <a:gd name="T89" fmla="*/ 637867 h 1069817"/>
                                                <a:gd name="T90" fmla="*/ 1778733 w 1850059"/>
                                                <a:gd name="T91" fmla="*/ 586351 h 1069817"/>
                                                <a:gd name="T92" fmla="*/ 1727218 w 1850059"/>
                                                <a:gd name="T93" fmla="*/ 528397 h 1069817"/>
                                                <a:gd name="T94" fmla="*/ 1643505 w 1850059"/>
                                                <a:gd name="T95" fmla="*/ 489760 h 1069817"/>
                                                <a:gd name="T96" fmla="*/ 1521156 w 1850059"/>
                                                <a:gd name="T97" fmla="*/ 509078 h 1069817"/>
                                                <a:gd name="T98" fmla="*/ 1431004 w 1850059"/>
                                                <a:gd name="T99" fmla="*/ 534836 h 1069817"/>
                                                <a:gd name="T100" fmla="*/ 1321533 w 1850059"/>
                                                <a:gd name="T101" fmla="*/ 567033 h 1069817"/>
                                                <a:gd name="T102" fmla="*/ 1141229 w 1850059"/>
                                                <a:gd name="T103" fmla="*/ 554154 h 1069817"/>
                                                <a:gd name="T104" fmla="*/ 1089714 w 1850059"/>
                                                <a:gd name="T105" fmla="*/ 547715 h 1069817"/>
                                                <a:gd name="T106" fmla="*/ 909409 w 1850059"/>
                                                <a:gd name="T107" fmla="*/ 528397 h 1069817"/>
                                                <a:gd name="T108" fmla="*/ 845015 w 1850059"/>
                                                <a:gd name="T109" fmla="*/ 509078 h 1069817"/>
                                                <a:gd name="T110" fmla="*/ 767742 w 1850059"/>
                                                <a:gd name="T111" fmla="*/ 470442 h 1069817"/>
                                                <a:gd name="T112" fmla="*/ 709787 w 1850059"/>
                                                <a:gd name="T113" fmla="*/ 386729 h 1069817"/>
                                                <a:gd name="T114" fmla="*/ 658271 w 1850059"/>
                                                <a:gd name="T115" fmla="*/ 283698 h 1069817"/>
                                                <a:gd name="T116" fmla="*/ 619635 w 1850059"/>
                                                <a:gd name="T117" fmla="*/ 193546 h 1069817"/>
                                                <a:gd name="T118" fmla="*/ 580998 w 1850059"/>
                                                <a:gd name="T119" fmla="*/ 116273 h 1069817"/>
                                                <a:gd name="T120" fmla="*/ 561680 w 1850059"/>
                                                <a:gd name="T121" fmla="*/ 84075 h 1069817"/>
                                                <a:gd name="T122" fmla="*/ 497285 w 1850059"/>
                                                <a:gd name="T123" fmla="*/ 6802 h 1069817"/>
                                                <a:gd name="T124" fmla="*/ 368497 w 1850059"/>
                                                <a:gd name="T125" fmla="*/ 6802 h 1069817"/>
                                                <a:gd name="T126" fmla="*/ 420012 w 1850059"/>
                                                <a:gd name="T127" fmla="*/ 13242 h 1069817"/>
                                                <a:gd name="T128" fmla="*/ 0 60000 65536"/>
                                                <a:gd name="T129" fmla="*/ 0 60000 65536"/>
                                                <a:gd name="T130" fmla="*/ 0 60000 65536"/>
                                                <a:gd name="T131" fmla="*/ 0 60000 65536"/>
                                                <a:gd name="T132" fmla="*/ 0 60000 65536"/>
                                                <a:gd name="T133" fmla="*/ 0 60000 65536"/>
                                                <a:gd name="T134" fmla="*/ 0 60000 65536"/>
                                                <a:gd name="T135" fmla="*/ 0 60000 65536"/>
                                                <a:gd name="T136" fmla="*/ 0 60000 65536"/>
                                                <a:gd name="T137" fmla="*/ 0 60000 65536"/>
                                                <a:gd name="T138" fmla="*/ 0 60000 65536"/>
                                                <a:gd name="T139" fmla="*/ 0 60000 65536"/>
                                                <a:gd name="T140" fmla="*/ 0 60000 65536"/>
                                                <a:gd name="T141" fmla="*/ 0 60000 65536"/>
                                                <a:gd name="T142" fmla="*/ 0 60000 65536"/>
                                                <a:gd name="T143" fmla="*/ 0 60000 65536"/>
                                                <a:gd name="T144" fmla="*/ 0 60000 65536"/>
                                                <a:gd name="T145" fmla="*/ 0 60000 65536"/>
                                                <a:gd name="T146" fmla="*/ 0 60000 65536"/>
                                                <a:gd name="T147" fmla="*/ 0 60000 65536"/>
                                                <a:gd name="T148" fmla="*/ 0 60000 65536"/>
                                                <a:gd name="T149" fmla="*/ 0 60000 65536"/>
                                                <a:gd name="T150" fmla="*/ 0 60000 65536"/>
                                                <a:gd name="T151" fmla="*/ 0 60000 65536"/>
                                                <a:gd name="T152" fmla="*/ 0 60000 65536"/>
                                                <a:gd name="T153" fmla="*/ 0 60000 65536"/>
                                                <a:gd name="T154" fmla="*/ 0 60000 65536"/>
                                                <a:gd name="T155" fmla="*/ 0 60000 65536"/>
                                                <a:gd name="T156" fmla="*/ 0 60000 65536"/>
                                                <a:gd name="T157" fmla="*/ 0 60000 65536"/>
                                                <a:gd name="T158" fmla="*/ 0 60000 65536"/>
                                                <a:gd name="T159" fmla="*/ 0 60000 65536"/>
                                                <a:gd name="T160" fmla="*/ 0 60000 65536"/>
                                                <a:gd name="T161" fmla="*/ 0 60000 65536"/>
                                                <a:gd name="T162" fmla="*/ 0 60000 65536"/>
                                                <a:gd name="T163" fmla="*/ 0 60000 65536"/>
                                                <a:gd name="T164" fmla="*/ 0 60000 65536"/>
                                                <a:gd name="T165" fmla="*/ 0 60000 65536"/>
                                                <a:gd name="T166" fmla="*/ 0 60000 65536"/>
                                                <a:gd name="T167" fmla="*/ 0 60000 65536"/>
                                                <a:gd name="T168" fmla="*/ 0 60000 65536"/>
                                                <a:gd name="T169" fmla="*/ 0 60000 65536"/>
                                                <a:gd name="T170" fmla="*/ 0 60000 65536"/>
                                                <a:gd name="T171" fmla="*/ 0 60000 65536"/>
                                                <a:gd name="T172" fmla="*/ 0 60000 65536"/>
                                                <a:gd name="T173" fmla="*/ 0 60000 65536"/>
                                                <a:gd name="T174" fmla="*/ 0 60000 65536"/>
                                                <a:gd name="T175" fmla="*/ 0 60000 65536"/>
                                                <a:gd name="T176" fmla="*/ 0 60000 65536"/>
                                                <a:gd name="T177" fmla="*/ 0 60000 65536"/>
                                                <a:gd name="T178" fmla="*/ 0 60000 65536"/>
                                                <a:gd name="T179" fmla="*/ 0 60000 65536"/>
                                                <a:gd name="T180" fmla="*/ 0 60000 65536"/>
                                                <a:gd name="T181" fmla="*/ 0 60000 65536"/>
                                                <a:gd name="T182" fmla="*/ 0 60000 65536"/>
                                                <a:gd name="T183" fmla="*/ 0 60000 65536"/>
                                                <a:gd name="T184" fmla="*/ 0 60000 65536"/>
                                                <a:gd name="T185" fmla="*/ 0 60000 65536"/>
                                                <a:gd name="T186" fmla="*/ 0 60000 65536"/>
                                                <a:gd name="T187" fmla="*/ 0 60000 65536"/>
                                                <a:gd name="T188" fmla="*/ 0 60000 65536"/>
                                                <a:gd name="T189" fmla="*/ 0 60000 65536"/>
                                                <a:gd name="T190" fmla="*/ 0 60000 65536"/>
                                                <a:gd name="T191" fmla="*/ 0 60000 65536"/>
                                              </a:gdLst>
                                              <a:ahLst/>
                                              <a:cxnLst>
                                                <a:cxn ang="T128">
                                                  <a:pos x="T0" y="T1"/>
                                                </a:cxn>
                                                <a:cxn ang="T129">
                                                  <a:pos x="T2" y="T3"/>
                                                </a:cxn>
                                                <a:cxn ang="T130">
                                                  <a:pos x="T4" y="T5"/>
                                                </a:cxn>
                                                <a:cxn ang="T131">
                                                  <a:pos x="T6" y="T7"/>
                                                </a:cxn>
                                                <a:cxn ang="T132">
                                                  <a:pos x="T8" y="T9"/>
                                                </a:cxn>
                                                <a:cxn ang="T133">
                                                  <a:pos x="T10" y="T11"/>
                                                </a:cxn>
                                                <a:cxn ang="T134">
                                                  <a:pos x="T12" y="T13"/>
                                                </a:cxn>
                                                <a:cxn ang="T135">
                                                  <a:pos x="T14" y="T15"/>
                                                </a:cxn>
                                                <a:cxn ang="T136">
                                                  <a:pos x="T16" y="T17"/>
                                                </a:cxn>
                                                <a:cxn ang="T137">
                                                  <a:pos x="T18" y="T19"/>
                                                </a:cxn>
                                                <a:cxn ang="T138">
                                                  <a:pos x="T20" y="T21"/>
                                                </a:cxn>
                                                <a:cxn ang="T139">
                                                  <a:pos x="T22" y="T23"/>
                                                </a:cxn>
                                                <a:cxn ang="T140">
                                                  <a:pos x="T24" y="T25"/>
                                                </a:cxn>
                                                <a:cxn ang="T141">
                                                  <a:pos x="T26" y="T27"/>
                                                </a:cxn>
                                                <a:cxn ang="T142">
                                                  <a:pos x="T28" y="T29"/>
                                                </a:cxn>
                                                <a:cxn ang="T143">
                                                  <a:pos x="T30" y="T31"/>
                                                </a:cxn>
                                                <a:cxn ang="T144">
                                                  <a:pos x="T32" y="T33"/>
                                                </a:cxn>
                                                <a:cxn ang="T145">
                                                  <a:pos x="T34" y="T35"/>
                                                </a:cxn>
                                                <a:cxn ang="T146">
                                                  <a:pos x="T36" y="T37"/>
                                                </a:cxn>
                                                <a:cxn ang="T147">
                                                  <a:pos x="T38" y="T39"/>
                                                </a:cxn>
                                                <a:cxn ang="T148">
                                                  <a:pos x="T40" y="T41"/>
                                                </a:cxn>
                                                <a:cxn ang="T149">
                                                  <a:pos x="T42" y="T43"/>
                                                </a:cxn>
                                                <a:cxn ang="T150">
                                                  <a:pos x="T44" y="T45"/>
                                                </a:cxn>
                                                <a:cxn ang="T151">
                                                  <a:pos x="T46" y="T47"/>
                                                </a:cxn>
                                                <a:cxn ang="T152">
                                                  <a:pos x="T48" y="T49"/>
                                                </a:cxn>
                                                <a:cxn ang="T153">
                                                  <a:pos x="T50" y="T51"/>
                                                </a:cxn>
                                                <a:cxn ang="T154">
                                                  <a:pos x="T52" y="T53"/>
                                                </a:cxn>
                                                <a:cxn ang="T155">
                                                  <a:pos x="T54" y="T55"/>
                                                </a:cxn>
                                                <a:cxn ang="T156">
                                                  <a:pos x="T56" y="T57"/>
                                                </a:cxn>
                                                <a:cxn ang="T157">
                                                  <a:pos x="T58" y="T59"/>
                                                </a:cxn>
                                                <a:cxn ang="T158">
                                                  <a:pos x="T60" y="T61"/>
                                                </a:cxn>
                                                <a:cxn ang="T159">
                                                  <a:pos x="T62" y="T63"/>
                                                </a:cxn>
                                                <a:cxn ang="T160">
                                                  <a:pos x="T64" y="T65"/>
                                                </a:cxn>
                                                <a:cxn ang="T161">
                                                  <a:pos x="T66" y="T67"/>
                                                </a:cxn>
                                                <a:cxn ang="T162">
                                                  <a:pos x="T68" y="T69"/>
                                                </a:cxn>
                                                <a:cxn ang="T163">
                                                  <a:pos x="T70" y="T71"/>
                                                </a:cxn>
                                                <a:cxn ang="T164">
                                                  <a:pos x="T72" y="T73"/>
                                                </a:cxn>
                                                <a:cxn ang="T165">
                                                  <a:pos x="T74" y="T75"/>
                                                </a:cxn>
                                                <a:cxn ang="T166">
                                                  <a:pos x="T76" y="T77"/>
                                                </a:cxn>
                                                <a:cxn ang="T167">
                                                  <a:pos x="T78" y="T79"/>
                                                </a:cxn>
                                                <a:cxn ang="T168">
                                                  <a:pos x="T80" y="T81"/>
                                                </a:cxn>
                                                <a:cxn ang="T169">
                                                  <a:pos x="T82" y="T83"/>
                                                </a:cxn>
                                                <a:cxn ang="T170">
                                                  <a:pos x="T84" y="T85"/>
                                                </a:cxn>
                                                <a:cxn ang="T171">
                                                  <a:pos x="T86" y="T87"/>
                                                </a:cxn>
                                                <a:cxn ang="T172">
                                                  <a:pos x="T88" y="T89"/>
                                                </a:cxn>
                                                <a:cxn ang="T173">
                                                  <a:pos x="T90" y="T91"/>
                                                </a:cxn>
                                                <a:cxn ang="T174">
                                                  <a:pos x="T92" y="T93"/>
                                                </a:cxn>
                                                <a:cxn ang="T175">
                                                  <a:pos x="T94" y="T95"/>
                                                </a:cxn>
                                                <a:cxn ang="T176">
                                                  <a:pos x="T96" y="T97"/>
                                                </a:cxn>
                                                <a:cxn ang="T177">
                                                  <a:pos x="T98" y="T99"/>
                                                </a:cxn>
                                                <a:cxn ang="T178">
                                                  <a:pos x="T100" y="T101"/>
                                                </a:cxn>
                                                <a:cxn ang="T179">
                                                  <a:pos x="T102" y="T103"/>
                                                </a:cxn>
                                                <a:cxn ang="T180">
                                                  <a:pos x="T104" y="T105"/>
                                                </a:cxn>
                                                <a:cxn ang="T181">
                                                  <a:pos x="T106" y="T107"/>
                                                </a:cxn>
                                                <a:cxn ang="T182">
                                                  <a:pos x="T108" y="T109"/>
                                                </a:cxn>
                                                <a:cxn ang="T183">
                                                  <a:pos x="T110" y="T111"/>
                                                </a:cxn>
                                                <a:cxn ang="T184">
                                                  <a:pos x="T112" y="T113"/>
                                                </a:cxn>
                                                <a:cxn ang="T185">
                                                  <a:pos x="T114" y="T115"/>
                                                </a:cxn>
                                                <a:cxn ang="T186">
                                                  <a:pos x="T116" y="T117"/>
                                                </a:cxn>
                                                <a:cxn ang="T187">
                                                  <a:pos x="T118" y="T119"/>
                                                </a:cxn>
                                                <a:cxn ang="T188">
                                                  <a:pos x="T120" y="T121"/>
                                                </a:cxn>
                                                <a:cxn ang="T189">
                                                  <a:pos x="T122" y="T123"/>
                                                </a:cxn>
                                                <a:cxn ang="T190">
                                                  <a:pos x="T124" y="T125"/>
                                                </a:cxn>
                                                <a:cxn ang="T191">
                                                  <a:pos x="T126" y="T127"/>
                                                </a:cxn>
                                              </a:cxnLst>
                                              <a:rect l="0" t="0" r="r" b="b"/>
                                              <a:pathLst>
                                                <a:path w="1850059" h="1069817">
                                                  <a:moveTo>
                                                    <a:pt x="420012" y="13242"/>
                                                  </a:moveTo>
                                                  <a:cubicBezTo>
                                                    <a:pt x="417866" y="20755"/>
                                                    <a:pt x="379229" y="35780"/>
                                                    <a:pt x="355618" y="51878"/>
                                                  </a:cubicBezTo>
                                                  <a:cubicBezTo>
                                                    <a:pt x="332007" y="67976"/>
                                                    <a:pt x="298736" y="95881"/>
                                                    <a:pt x="278345" y="109833"/>
                                                  </a:cubicBezTo>
                                                  <a:cubicBezTo>
                                                    <a:pt x="257953" y="123785"/>
                                                    <a:pt x="257953" y="114126"/>
                                                    <a:pt x="233269" y="135591"/>
                                                  </a:cubicBezTo>
                                                  <a:cubicBezTo>
                                                    <a:pt x="208585" y="157056"/>
                                                    <a:pt x="155996" y="208571"/>
                                                    <a:pt x="130238" y="238622"/>
                                                  </a:cubicBezTo>
                                                  <a:cubicBezTo>
                                                    <a:pt x="104480" y="268673"/>
                                                    <a:pt x="92674" y="291211"/>
                                                    <a:pt x="78722" y="315895"/>
                                                  </a:cubicBezTo>
                                                  <a:cubicBezTo>
                                                    <a:pt x="64770" y="340579"/>
                                                    <a:pt x="58331" y="366338"/>
                                                    <a:pt x="46525" y="386729"/>
                                                  </a:cubicBezTo>
                                                  <a:cubicBezTo>
                                                    <a:pt x="34719" y="407120"/>
                                                    <a:pt x="15401" y="421072"/>
                                                    <a:pt x="7888" y="438244"/>
                                                  </a:cubicBezTo>
                                                  <a:cubicBezTo>
                                                    <a:pt x="375" y="455416"/>
                                                    <a:pt x="-1771" y="472588"/>
                                                    <a:pt x="1449" y="489760"/>
                                                  </a:cubicBezTo>
                                                  <a:cubicBezTo>
                                                    <a:pt x="4669" y="506932"/>
                                                    <a:pt x="16475" y="525177"/>
                                                    <a:pt x="27207" y="541275"/>
                                                  </a:cubicBezTo>
                                                  <a:cubicBezTo>
                                                    <a:pt x="37939" y="557374"/>
                                                    <a:pt x="54038" y="575619"/>
                                                    <a:pt x="65843" y="586351"/>
                                                  </a:cubicBezTo>
                                                  <a:cubicBezTo>
                                                    <a:pt x="77648" y="597083"/>
                                                    <a:pt x="86234" y="604597"/>
                                                    <a:pt x="98040" y="605670"/>
                                                  </a:cubicBezTo>
                                                  <a:cubicBezTo>
                                                    <a:pt x="109846" y="606743"/>
                                                    <a:pt x="111992" y="600304"/>
                                                    <a:pt x="136677" y="592791"/>
                                                  </a:cubicBezTo>
                                                  <a:cubicBezTo>
                                                    <a:pt x="161361" y="585278"/>
                                                    <a:pt x="246147" y="560594"/>
                                                    <a:pt x="246147" y="560594"/>
                                                  </a:cubicBezTo>
                                                  <a:cubicBezTo>
                                                    <a:pt x="281564" y="549862"/>
                                                    <a:pt x="319127" y="540203"/>
                                                    <a:pt x="349178" y="528397"/>
                                                  </a:cubicBezTo>
                                                  <a:cubicBezTo>
                                                    <a:pt x="379229" y="516591"/>
                                                    <a:pt x="407134" y="505859"/>
                                                    <a:pt x="426452" y="489760"/>
                                                  </a:cubicBezTo>
                                                  <a:cubicBezTo>
                                                    <a:pt x="445770" y="473661"/>
                                                    <a:pt x="454356" y="454343"/>
                                                    <a:pt x="465088" y="431805"/>
                                                  </a:cubicBezTo>
                                                  <a:cubicBezTo>
                                                    <a:pt x="475820" y="409267"/>
                                                    <a:pt x="485480" y="354532"/>
                                                    <a:pt x="490846" y="354532"/>
                                                  </a:cubicBezTo>
                                                  <a:cubicBezTo>
                                                    <a:pt x="496212" y="354532"/>
                                                    <a:pt x="492992" y="411414"/>
                                                    <a:pt x="497285" y="431805"/>
                                                  </a:cubicBezTo>
                                                  <a:cubicBezTo>
                                                    <a:pt x="501578" y="452196"/>
                                                    <a:pt x="509091" y="450050"/>
                                                    <a:pt x="516604" y="476881"/>
                                                  </a:cubicBezTo>
                                                  <a:cubicBezTo>
                                                    <a:pt x="524117" y="503712"/>
                                                    <a:pt x="539142" y="557374"/>
                                                    <a:pt x="542362" y="592791"/>
                                                  </a:cubicBezTo>
                                                  <a:cubicBezTo>
                                                    <a:pt x="545582" y="628208"/>
                                                    <a:pt x="536995" y="663624"/>
                                                    <a:pt x="535922" y="689382"/>
                                                  </a:cubicBezTo>
                                                  <a:cubicBezTo>
                                                    <a:pt x="534849" y="715140"/>
                                                    <a:pt x="536995" y="729092"/>
                                                    <a:pt x="535922" y="747337"/>
                                                  </a:cubicBezTo>
                                                  <a:cubicBezTo>
                                                    <a:pt x="534849" y="765582"/>
                                                    <a:pt x="527337" y="780608"/>
                                                    <a:pt x="529483" y="798853"/>
                                                  </a:cubicBezTo>
                                                  <a:cubicBezTo>
                                                    <a:pt x="531629" y="817098"/>
                                                    <a:pt x="540215" y="834270"/>
                                                    <a:pt x="548801" y="856808"/>
                                                  </a:cubicBezTo>
                                                  <a:cubicBezTo>
                                                    <a:pt x="557387" y="879346"/>
                                                    <a:pt x="568119" y="912616"/>
                                                    <a:pt x="580998" y="934081"/>
                                                  </a:cubicBezTo>
                                                  <a:cubicBezTo>
                                                    <a:pt x="593877" y="955546"/>
                                                    <a:pt x="608902" y="970572"/>
                                                    <a:pt x="626074" y="985597"/>
                                                  </a:cubicBezTo>
                                                  <a:cubicBezTo>
                                                    <a:pt x="643246" y="1000622"/>
                                                    <a:pt x="661491" y="1011354"/>
                                                    <a:pt x="684029" y="1024233"/>
                                                  </a:cubicBezTo>
                                                  <a:cubicBezTo>
                                                    <a:pt x="706567" y="1037112"/>
                                                    <a:pt x="735544" y="1055357"/>
                                                    <a:pt x="761302" y="1062870"/>
                                                  </a:cubicBezTo>
                                                  <a:cubicBezTo>
                                                    <a:pt x="787060" y="1070383"/>
                                                    <a:pt x="797793" y="1070382"/>
                                                    <a:pt x="838576" y="1069309"/>
                                                  </a:cubicBezTo>
                                                  <a:cubicBezTo>
                                                    <a:pt x="879359" y="1068236"/>
                                                    <a:pt x="959852" y="1062869"/>
                                                    <a:pt x="1006001" y="1056430"/>
                                                  </a:cubicBezTo>
                                                  <a:cubicBezTo>
                                                    <a:pt x="1052150" y="1049991"/>
                                                    <a:pt x="1074688" y="1036039"/>
                                                    <a:pt x="1115471" y="1030673"/>
                                                  </a:cubicBezTo>
                                                  <a:cubicBezTo>
                                                    <a:pt x="1156254" y="1025307"/>
                                                    <a:pt x="1215283" y="1025306"/>
                                                    <a:pt x="1250700" y="1024233"/>
                                                  </a:cubicBezTo>
                                                  <a:cubicBezTo>
                                                    <a:pt x="1286117" y="1023160"/>
                                                    <a:pt x="1296849" y="1022087"/>
                                                    <a:pt x="1327973" y="1024233"/>
                                                  </a:cubicBezTo>
                                                  <a:cubicBezTo>
                                                    <a:pt x="1359097" y="1026379"/>
                                                    <a:pt x="1409539" y="1032819"/>
                                                    <a:pt x="1437443" y="1037112"/>
                                                  </a:cubicBezTo>
                                                  <a:cubicBezTo>
                                                    <a:pt x="1465347" y="1041405"/>
                                                    <a:pt x="1468567" y="1044625"/>
                                                    <a:pt x="1495398" y="1049991"/>
                                                  </a:cubicBezTo>
                                                  <a:cubicBezTo>
                                                    <a:pt x="1522229" y="1055357"/>
                                                    <a:pt x="1565159" y="1068236"/>
                                                    <a:pt x="1598429" y="1069309"/>
                                                  </a:cubicBezTo>
                                                  <a:cubicBezTo>
                                                    <a:pt x="1631700" y="1070382"/>
                                                    <a:pt x="1663897" y="1067162"/>
                                                    <a:pt x="1695021" y="1056430"/>
                                                  </a:cubicBezTo>
                                                  <a:cubicBezTo>
                                                    <a:pt x="1726145" y="1045698"/>
                                                    <a:pt x="1766928" y="1025306"/>
                                                    <a:pt x="1785173" y="1004915"/>
                                                  </a:cubicBezTo>
                                                  <a:cubicBezTo>
                                                    <a:pt x="1803418" y="984524"/>
                                                    <a:pt x="1796978" y="948033"/>
                                                    <a:pt x="1804491" y="934081"/>
                                                  </a:cubicBezTo>
                                                  <a:cubicBezTo>
                                                    <a:pt x="1812004" y="920129"/>
                                                    <a:pt x="1822736" y="935154"/>
                                                    <a:pt x="1830249" y="921202"/>
                                                  </a:cubicBezTo>
                                                  <a:cubicBezTo>
                                                    <a:pt x="1837762" y="907250"/>
                                                    <a:pt x="1847421" y="878272"/>
                                                    <a:pt x="1849567" y="850368"/>
                                                  </a:cubicBezTo>
                                                  <a:cubicBezTo>
                                                    <a:pt x="1851713" y="822464"/>
                                                    <a:pt x="1846348" y="778462"/>
                                                    <a:pt x="1843128" y="753777"/>
                                                  </a:cubicBezTo>
                                                  <a:cubicBezTo>
                                                    <a:pt x="1839908" y="729093"/>
                                                    <a:pt x="1836688" y="721579"/>
                                                    <a:pt x="1830249" y="702261"/>
                                                  </a:cubicBezTo>
                                                  <a:cubicBezTo>
                                                    <a:pt x="1823810" y="682943"/>
                                                    <a:pt x="1813077" y="657185"/>
                                                    <a:pt x="1804491" y="637867"/>
                                                  </a:cubicBezTo>
                                                  <a:cubicBezTo>
                                                    <a:pt x="1795905" y="618549"/>
                                                    <a:pt x="1791612" y="604596"/>
                                                    <a:pt x="1778733" y="586351"/>
                                                  </a:cubicBezTo>
                                                  <a:cubicBezTo>
                                                    <a:pt x="1765854" y="568106"/>
                                                    <a:pt x="1749756" y="544495"/>
                                                    <a:pt x="1727218" y="528397"/>
                                                  </a:cubicBezTo>
                                                  <a:cubicBezTo>
                                                    <a:pt x="1704680" y="512299"/>
                                                    <a:pt x="1677849" y="492980"/>
                                                    <a:pt x="1643505" y="489760"/>
                                                  </a:cubicBezTo>
                                                  <a:cubicBezTo>
                                                    <a:pt x="1609161" y="486540"/>
                                                    <a:pt x="1556573" y="501565"/>
                                                    <a:pt x="1521156" y="509078"/>
                                                  </a:cubicBezTo>
                                                  <a:cubicBezTo>
                                                    <a:pt x="1485739" y="516591"/>
                                                    <a:pt x="1431004" y="534836"/>
                                                    <a:pt x="1431004" y="534836"/>
                                                  </a:cubicBezTo>
                                                  <a:cubicBezTo>
                                                    <a:pt x="1397734" y="544495"/>
                                                    <a:pt x="1369829" y="563813"/>
                                                    <a:pt x="1321533" y="567033"/>
                                                  </a:cubicBezTo>
                                                  <a:lnTo>
                                                    <a:pt x="1141229" y="554154"/>
                                                  </a:lnTo>
                                                  <a:cubicBezTo>
                                                    <a:pt x="1102593" y="550934"/>
                                                    <a:pt x="1089714" y="547715"/>
                                                    <a:pt x="1089714" y="547715"/>
                                                  </a:cubicBezTo>
                                                  <a:cubicBezTo>
                                                    <a:pt x="1051077" y="543422"/>
                                                    <a:pt x="950192" y="534837"/>
                                                    <a:pt x="909409" y="528397"/>
                                                  </a:cubicBezTo>
                                                  <a:cubicBezTo>
                                                    <a:pt x="868626" y="521957"/>
                                                    <a:pt x="868626" y="518737"/>
                                                    <a:pt x="845015" y="509078"/>
                                                  </a:cubicBezTo>
                                                  <a:cubicBezTo>
                                                    <a:pt x="821404" y="499419"/>
                                                    <a:pt x="790280" y="490834"/>
                                                    <a:pt x="767742" y="470442"/>
                                                  </a:cubicBezTo>
                                                  <a:cubicBezTo>
                                                    <a:pt x="745204" y="450050"/>
                                                    <a:pt x="728032" y="417853"/>
                                                    <a:pt x="709787" y="386729"/>
                                                  </a:cubicBezTo>
                                                  <a:cubicBezTo>
                                                    <a:pt x="691542" y="355605"/>
                                                    <a:pt x="673296" y="315895"/>
                                                    <a:pt x="658271" y="283698"/>
                                                  </a:cubicBezTo>
                                                  <a:cubicBezTo>
                                                    <a:pt x="643246" y="251501"/>
                                                    <a:pt x="632514" y="221450"/>
                                                    <a:pt x="619635" y="193546"/>
                                                  </a:cubicBezTo>
                                                  <a:cubicBezTo>
                                                    <a:pt x="606756" y="165642"/>
                                                    <a:pt x="590657" y="134518"/>
                                                    <a:pt x="580998" y="116273"/>
                                                  </a:cubicBezTo>
                                                  <a:cubicBezTo>
                                                    <a:pt x="571339" y="98028"/>
                                                    <a:pt x="575632" y="102320"/>
                                                    <a:pt x="561680" y="84075"/>
                                                  </a:cubicBezTo>
                                                  <a:cubicBezTo>
                                                    <a:pt x="547728" y="65830"/>
                                                    <a:pt x="529482" y="19681"/>
                                                    <a:pt x="497285" y="6802"/>
                                                  </a:cubicBezTo>
                                                  <a:cubicBezTo>
                                                    <a:pt x="465088" y="-6077"/>
                                                    <a:pt x="382449" y="2509"/>
                                                    <a:pt x="368497" y="6802"/>
                                                  </a:cubicBezTo>
                                                  <a:cubicBezTo>
                                                    <a:pt x="354545" y="11095"/>
                                                    <a:pt x="422158" y="5729"/>
                                                    <a:pt x="420012" y="13242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 flip="none" rotWithShape="1">
                                              <a:gsLst>
                                                <a:gs pos="0">
                                                  <a:srgbClr val="562100"/>
                                                </a:gs>
                                                <a:gs pos="50000">
                                                  <a:srgbClr val="7F3400"/>
                                                </a:gs>
                                                <a:gs pos="100000">
                                                  <a:srgbClr val="983F02"/>
                                                </a:gs>
                                              </a:gsLst>
                                              <a:lin ang="13500000" scaled="1"/>
                                              <a:tileRect/>
                                            </a:gradFill>
                                            <a:ln w="12700">
                                              <a:solidFill>
                                                <a:srgbClr val="672F09"/>
                                              </a:solidFill>
                                              <a:miter lim="800000"/>
                                              <a:headEnd/>
                                              <a:tailEnd/>
                                            </a:ln>
                                          </p:spPr>
                                          <p:txBody>
                                            <a:bodyPr rot="0" vert="horz" wrap="square" lIns="91440" tIns="45720" rIns="91440" bIns="45720" anchor="ctr" anchorCtr="0" upright="1"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  <p:grpSp>
                                          <p:nvGrpSpPr>
                                            <p:cNvPr id="587" name="Group 586"/>
                                            <p:cNvGrpSpPr>
                                              <a:grpSpLocks/>
                                            </p:cNvGrpSpPr>
                                            <p:nvPr/>
                                          </p:nvGrpSpPr>
                                          <p:grpSpPr bwMode="auto">
                                            <a:xfrm>
                                              <a:off x="1481" y="0"/>
                                              <a:ext cx="4687" cy="2572"/>
                                              <a:chOff x="0" y="0"/>
                                              <a:chExt cx="468742" cy="257149"/>
                                            </a:xfrm>
                                          </p:grpSpPr>
                                          <p:grpSp>
                                            <p:nvGrpSpPr>
                                              <p:cNvPr id="588" name="Group 587"/>
                                              <p:cNvGrpSpPr>
                                                <a:grpSpLocks/>
                                              </p:cNvGrpSpPr>
                                              <p:nvPr/>
                                            </p:nvGrpSpPr>
                                            <p:grpSpPr bwMode="auto">
                                              <a:xfrm>
                                                <a:off x="0" y="0"/>
                                                <a:ext cx="430105" cy="205633"/>
                                                <a:chOff x="0" y="0"/>
                                                <a:chExt cx="430105" cy="205633"/>
                                              </a:xfrm>
                                            </p:grpSpPr>
                                            <p:sp>
                                              <p:nvSpPr>
                                                <p:cNvPr id="595" name="Freeform 594"/>
                                                <p:cNvSpPr>
                                                  <a:spLocks/>
                                                </p:cNvSpPr>
                                                <p:nvPr/>
                                              </p:nvSpPr>
                                              <p:spPr bwMode="auto">
                                                <a:xfrm rot="9615016" flipV="1">
                                                  <a:off x="115910" y="0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T0" fmla="*/ 102861 w 230483"/>
                                                    <a:gd name="T1" fmla="*/ 6488 h 122425"/>
                                                    <a:gd name="T2" fmla="*/ 19370 w 230483"/>
                                                    <a:gd name="T3" fmla="*/ 38552 h 122425"/>
                                                    <a:gd name="T4" fmla="*/ 12948 w 230483"/>
                                                    <a:gd name="T5" fmla="*/ 57791 h 122425"/>
                                                    <a:gd name="T6" fmla="*/ 104 w 230483"/>
                                                    <a:gd name="T7" fmla="*/ 89856 h 122425"/>
                                                    <a:gd name="T8" fmla="*/ 6526 w 230483"/>
                                                    <a:gd name="T9" fmla="*/ 121920 h 122425"/>
                                                    <a:gd name="T10" fmla="*/ 6526 w 230483"/>
                                                    <a:gd name="T11" fmla="*/ 121920 h 122425"/>
                                                    <a:gd name="T12" fmla="*/ 70748 w 230483"/>
                                                    <a:gd name="T13" fmla="*/ 109094 h 122425"/>
                                                    <a:gd name="T14" fmla="*/ 96438 w 230483"/>
                                                    <a:gd name="T15" fmla="*/ 77030 h 122425"/>
                                                    <a:gd name="T16" fmla="*/ 224884 w 230483"/>
                                                    <a:gd name="T17" fmla="*/ 19314 h 122425"/>
                                                    <a:gd name="T18" fmla="*/ 205618 w 230483"/>
                                                    <a:gd name="T19" fmla="*/ 12901 h 122425"/>
                                                    <a:gd name="T20" fmla="*/ 167083 w 230483"/>
                                                    <a:gd name="T21" fmla="*/ 75 h 122425"/>
                                                    <a:gd name="T22" fmla="*/ 102861 w 230483"/>
                                                    <a:gd name="T23" fmla="*/ 6488 h 122425"/>
                                                    <a:gd name="T24" fmla="*/ 0 60000 65536"/>
                                                    <a:gd name="T25" fmla="*/ 0 60000 65536"/>
                                                    <a:gd name="T26" fmla="*/ 0 60000 65536"/>
                                                    <a:gd name="T27" fmla="*/ 0 60000 65536"/>
                                                    <a:gd name="T28" fmla="*/ 0 60000 65536"/>
                                                    <a:gd name="T29" fmla="*/ 0 60000 65536"/>
                                                    <a:gd name="T30" fmla="*/ 0 60000 65536"/>
                                                    <a:gd name="T31" fmla="*/ 0 60000 65536"/>
                                                    <a:gd name="T32" fmla="*/ 0 60000 65536"/>
                                                    <a:gd name="T33" fmla="*/ 0 60000 65536"/>
                                                    <a:gd name="T34" fmla="*/ 0 60000 65536"/>
                                                    <a:gd name="T35" fmla="*/ 0 60000 65536"/>
                                                  </a:gdLst>
                                                  <a:ahLst/>
                                                  <a:cxnLst>
                                                    <a:cxn ang="T24">
                                                      <a:pos x="T0" y="T1"/>
                                                    </a:cxn>
                                                    <a:cxn ang="T25">
                                                      <a:pos x="T2" y="T3"/>
                                                    </a:cxn>
                                                    <a:cxn ang="T26">
                                                      <a:pos x="T4" y="T5"/>
                                                    </a:cxn>
                                                    <a:cxn ang="T27">
                                                      <a:pos x="T6" y="T7"/>
                                                    </a:cxn>
                                                    <a:cxn ang="T28">
                                                      <a:pos x="T8" y="T9"/>
                                                    </a:cxn>
                                                    <a:cxn ang="T29">
                                                      <a:pos x="T10" y="T11"/>
                                                    </a:cxn>
                                                    <a:cxn ang="T30">
                                                      <a:pos x="T12" y="T13"/>
                                                    </a:cxn>
                                                    <a:cxn ang="T31">
                                                      <a:pos x="T14" y="T15"/>
                                                    </a:cxn>
                                                    <a:cxn ang="T32">
                                                      <a:pos x="T16" y="T17"/>
                                                    </a:cxn>
                                                    <a:cxn ang="T33">
                                                      <a:pos x="T18" y="T19"/>
                                                    </a:cxn>
                                                    <a:cxn ang="T34">
                                                      <a:pos x="T20" y="T21"/>
                                                    </a:cxn>
                                                    <a:cxn ang="T35">
                                                      <a:pos x="T22" y="T23"/>
                                                    </a:cxn>
                                                  </a:cxnLst>
                                                  <a:rect l="0" t="0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>
                                                  <a:solidFill>
                                                    <a:sysClr val="windowText" lastClr="000000">
                                                      <a:lumMod val="100000"/>
                                                      <a:lumOff val="0"/>
                                                    </a:sysClr>
                                                  </a:solidFill>
                                                  <a:miter lim="800000"/>
                                                  <a:headEnd/>
                                                  <a:tailEnd/>
                                                </a:ln>
                                              </p:spPr>
                                              <p:txBody>
                                                <a:bodyPr rot="0" vert="horz" wrap="square" lIns="91440" tIns="45720" rIns="91440" bIns="45720" anchor="ctr" anchorCtr="0" upright="1"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grpSp>
                                              <p:nvGrpSpPr>
                                                <p:cNvPr id="596" name="Group 595"/>
                                                <p:cNvGrpSpPr>
                                                  <a:grpSpLocks/>
                                                </p:cNvGrpSpPr>
                                                <p:nvPr/>
                                              </p:nvGrpSpPr>
                                              <p:grpSpPr bwMode="auto">
                                                <a:xfrm>
                                                  <a:off x="0" y="0"/>
                                                  <a:ext cx="429492" cy="205633"/>
                                                  <a:chOff x="0" y="0"/>
                                                  <a:chExt cx="429492" cy="205633"/>
                                                </a:xfrm>
                                              </p:grpSpPr>
                                              <p:sp>
                                                <p:nvSpPr>
                                                  <p:cNvPr id="598" name="Freeform 597"/>
                                                  <p:cNvSpPr>
                                                    <a:spLocks/>
                                                  </p:cNvSpPr>
                                                  <p:nvPr/>
                                                </p:nvSpPr>
                                                <p:spPr bwMode="auto">
                                                  <a:xfrm rot="8924609" flipV="1">
                                                    <a:off x="0" y="83713"/>
                                                    <a:ext cx="229870" cy="121920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T0" fmla="*/ 102861 w 230483"/>
                                                      <a:gd name="T1" fmla="*/ 6488 h 122425"/>
                                                      <a:gd name="T2" fmla="*/ 19370 w 230483"/>
                                                      <a:gd name="T3" fmla="*/ 38552 h 122425"/>
                                                      <a:gd name="T4" fmla="*/ 12948 w 230483"/>
                                                      <a:gd name="T5" fmla="*/ 57791 h 122425"/>
                                                      <a:gd name="T6" fmla="*/ 104 w 230483"/>
                                                      <a:gd name="T7" fmla="*/ 89856 h 122425"/>
                                                      <a:gd name="T8" fmla="*/ 6526 w 230483"/>
                                                      <a:gd name="T9" fmla="*/ 121920 h 122425"/>
                                                      <a:gd name="T10" fmla="*/ 6526 w 230483"/>
                                                      <a:gd name="T11" fmla="*/ 121920 h 122425"/>
                                                      <a:gd name="T12" fmla="*/ 70748 w 230483"/>
                                                      <a:gd name="T13" fmla="*/ 109094 h 122425"/>
                                                      <a:gd name="T14" fmla="*/ 96438 w 230483"/>
                                                      <a:gd name="T15" fmla="*/ 77030 h 122425"/>
                                                      <a:gd name="T16" fmla="*/ 224884 w 230483"/>
                                                      <a:gd name="T17" fmla="*/ 19314 h 122425"/>
                                                      <a:gd name="T18" fmla="*/ 205618 w 230483"/>
                                                      <a:gd name="T19" fmla="*/ 12901 h 122425"/>
                                                      <a:gd name="T20" fmla="*/ 167083 w 230483"/>
                                                      <a:gd name="T21" fmla="*/ 75 h 122425"/>
                                                      <a:gd name="T22" fmla="*/ 102861 w 230483"/>
                                                      <a:gd name="T23" fmla="*/ 6488 h 122425"/>
                                                      <a:gd name="T24" fmla="*/ 0 60000 65536"/>
                                                      <a:gd name="T25" fmla="*/ 0 60000 65536"/>
                                                      <a:gd name="T26" fmla="*/ 0 60000 65536"/>
                                                      <a:gd name="T27" fmla="*/ 0 60000 65536"/>
                                                      <a:gd name="T28" fmla="*/ 0 60000 65536"/>
                                                      <a:gd name="T29" fmla="*/ 0 60000 65536"/>
                                                      <a:gd name="T30" fmla="*/ 0 60000 65536"/>
                                                      <a:gd name="T31" fmla="*/ 0 60000 65536"/>
                                                      <a:gd name="T32" fmla="*/ 0 60000 65536"/>
                                                      <a:gd name="T33" fmla="*/ 0 60000 65536"/>
                                                      <a:gd name="T34" fmla="*/ 0 60000 65536"/>
                                                      <a:gd name="T35" fmla="*/ 0 60000 65536"/>
                                                    </a:gdLst>
                                                    <a:ahLst/>
                                                    <a:cxnLst>
                                                      <a:cxn ang="T24">
                                                        <a:pos x="T0" y="T1"/>
                                                      </a:cxn>
                                                      <a:cxn ang="T25">
                                                        <a:pos x="T2" y="T3"/>
                                                      </a:cxn>
                                                      <a:cxn ang="T26">
                                                        <a:pos x="T4" y="T5"/>
                                                      </a:cxn>
                                                      <a:cxn ang="T27">
                                                        <a:pos x="T6" y="T7"/>
                                                      </a:cxn>
                                                      <a:cxn ang="T28">
                                                        <a:pos x="T8" y="T9"/>
                                                      </a:cxn>
                                                      <a:cxn ang="T29">
                                                        <a:pos x="T10" y="T11"/>
                                                      </a:cxn>
                                                      <a:cxn ang="T30">
                                                        <a:pos x="T12" y="T13"/>
                                                      </a:cxn>
                                                      <a:cxn ang="T31">
                                                        <a:pos x="T14" y="T15"/>
                                                      </a:cxn>
                                                      <a:cxn ang="T32">
                                                        <a:pos x="T16" y="T17"/>
                                                      </a:cxn>
                                                      <a:cxn ang="T33">
                                                        <a:pos x="T18" y="T19"/>
                                                      </a:cxn>
                                                      <a:cxn ang="T34">
                                                        <a:pos x="T20" y="T21"/>
                                                      </a:cxn>
                                                      <a:cxn ang="T35">
                                                        <a:pos x="T22" y="T23"/>
                                                      </a:cxn>
                                                    </a:cxnLst>
                                                    <a:rect l="0" t="0" r="r" b="b"/>
                                                    <a:pathLst>
                                                      <a:path w="230483" h="122425">
                                                        <a:moveTo>
                                                          <a:pt x="103135" y="6515"/>
                                                        </a:moveTo>
                                                        <a:cubicBezTo>
                                                          <a:pt x="78450" y="12955"/>
                                                          <a:pt x="19422" y="38712"/>
                                                          <a:pt x="19422" y="38712"/>
                                                        </a:cubicBezTo>
                                                        <a:cubicBezTo>
                                                          <a:pt x="4397" y="47298"/>
                                                          <a:pt x="16203" y="49444"/>
                                                          <a:pt x="12983" y="58030"/>
                                                        </a:cubicBezTo>
                                                        <a:cubicBezTo>
                                                          <a:pt x="9763" y="66616"/>
                                                          <a:pt x="104" y="90228"/>
                                                          <a:pt x="104" y="90228"/>
                                                        </a:cubicBezTo>
                                                        <a:cubicBezTo>
                                                          <a:pt x="-969" y="100961"/>
                                                          <a:pt x="6543" y="122425"/>
                                                          <a:pt x="6543" y="122425"/>
                                                        </a:cubicBezTo>
                                                        <a:lnTo>
                                                          <a:pt x="6543" y="122425"/>
                                                        </a:lnTo>
                                                        <a:cubicBezTo>
                                                          <a:pt x="17275" y="120279"/>
                                                          <a:pt x="55912" y="117059"/>
                                                          <a:pt x="70937" y="109546"/>
                                                        </a:cubicBezTo>
                                                        <a:cubicBezTo>
                                                          <a:pt x="85962" y="102033"/>
                                                          <a:pt x="70937" y="92374"/>
                                                          <a:pt x="96695" y="77349"/>
                                                        </a:cubicBezTo>
                                                        <a:cubicBezTo>
                                                          <a:pt x="122453" y="62324"/>
                                                          <a:pt x="225484" y="19394"/>
                                                          <a:pt x="225484" y="19394"/>
                                                        </a:cubicBezTo>
                                                        <a:cubicBezTo>
                                                          <a:pt x="243729" y="8662"/>
                                                          <a:pt x="206166" y="12954"/>
                                                          <a:pt x="206166" y="12954"/>
                                                        </a:cubicBezTo>
                                                        <a:cubicBezTo>
                                                          <a:pt x="196507" y="9734"/>
                                                          <a:pt x="182554" y="-998"/>
                                                          <a:pt x="167529" y="75"/>
                                                        </a:cubicBezTo>
                                                        <a:cubicBezTo>
                                                          <a:pt x="152504" y="1148"/>
                                                          <a:pt x="127820" y="75"/>
                                                          <a:pt x="103135" y="6515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BA6D4E"/>
                                                  </a:solidFill>
                                                  <a:ln w="12700">
                                                    <a:solidFill>
                                                      <a:srgbClr val="672F09"/>
                                                    </a:solidFill>
                                                    <a:miter lim="800000"/>
                                                    <a:headEnd/>
                                                    <a:tailEnd/>
                                                  </a:ln>
                                                </p:spPr>
                                                <p:txBody>
                                                  <a:bodyPr rot="0" vert="horz" wrap="square" lIns="91440" tIns="45720" rIns="91440" bIns="45720" anchor="ctr" anchorCtr="0" upright="1"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  <p:sp>
                                                <p:nvSpPr>
                                                  <p:cNvPr id="599" name="Freeform 598"/>
                                                  <p:cNvSpPr>
                                                    <a:spLocks/>
                                                  </p:cNvSpPr>
                                                  <p:nvPr/>
                                                </p:nvSpPr>
                                                <p:spPr bwMode="auto">
                                                  <a:xfrm rot="13067983" flipV="1">
                                                    <a:off x="199622" y="0"/>
                                                    <a:ext cx="229870" cy="121920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T0" fmla="*/ 102861 w 230483"/>
                                                      <a:gd name="T1" fmla="*/ 6488 h 122425"/>
                                                      <a:gd name="T2" fmla="*/ 19370 w 230483"/>
                                                      <a:gd name="T3" fmla="*/ 38552 h 122425"/>
                                                      <a:gd name="T4" fmla="*/ 12948 w 230483"/>
                                                      <a:gd name="T5" fmla="*/ 57791 h 122425"/>
                                                      <a:gd name="T6" fmla="*/ 104 w 230483"/>
                                                      <a:gd name="T7" fmla="*/ 89856 h 122425"/>
                                                      <a:gd name="T8" fmla="*/ 6526 w 230483"/>
                                                      <a:gd name="T9" fmla="*/ 121920 h 122425"/>
                                                      <a:gd name="T10" fmla="*/ 6526 w 230483"/>
                                                      <a:gd name="T11" fmla="*/ 121920 h 122425"/>
                                                      <a:gd name="T12" fmla="*/ 70748 w 230483"/>
                                                      <a:gd name="T13" fmla="*/ 109094 h 122425"/>
                                                      <a:gd name="T14" fmla="*/ 96438 w 230483"/>
                                                      <a:gd name="T15" fmla="*/ 77030 h 122425"/>
                                                      <a:gd name="T16" fmla="*/ 224884 w 230483"/>
                                                      <a:gd name="T17" fmla="*/ 19314 h 122425"/>
                                                      <a:gd name="T18" fmla="*/ 205618 w 230483"/>
                                                      <a:gd name="T19" fmla="*/ 12901 h 122425"/>
                                                      <a:gd name="T20" fmla="*/ 167083 w 230483"/>
                                                      <a:gd name="T21" fmla="*/ 75 h 122425"/>
                                                      <a:gd name="T22" fmla="*/ 102861 w 230483"/>
                                                      <a:gd name="T23" fmla="*/ 6488 h 122425"/>
                                                      <a:gd name="T24" fmla="*/ 0 60000 65536"/>
                                                      <a:gd name="T25" fmla="*/ 0 60000 65536"/>
                                                      <a:gd name="T26" fmla="*/ 0 60000 65536"/>
                                                      <a:gd name="T27" fmla="*/ 0 60000 65536"/>
                                                      <a:gd name="T28" fmla="*/ 0 60000 65536"/>
                                                      <a:gd name="T29" fmla="*/ 0 60000 65536"/>
                                                      <a:gd name="T30" fmla="*/ 0 60000 65536"/>
                                                      <a:gd name="T31" fmla="*/ 0 60000 65536"/>
                                                      <a:gd name="T32" fmla="*/ 0 60000 65536"/>
                                                      <a:gd name="T33" fmla="*/ 0 60000 65536"/>
                                                      <a:gd name="T34" fmla="*/ 0 60000 65536"/>
                                                      <a:gd name="T35" fmla="*/ 0 60000 65536"/>
                                                    </a:gdLst>
                                                    <a:ahLst/>
                                                    <a:cxnLst>
                                                      <a:cxn ang="T24">
                                                        <a:pos x="T0" y="T1"/>
                                                      </a:cxn>
                                                      <a:cxn ang="T25">
                                                        <a:pos x="T2" y="T3"/>
                                                      </a:cxn>
                                                      <a:cxn ang="T26">
                                                        <a:pos x="T4" y="T5"/>
                                                      </a:cxn>
                                                      <a:cxn ang="T27">
                                                        <a:pos x="T6" y="T7"/>
                                                      </a:cxn>
                                                      <a:cxn ang="T28">
                                                        <a:pos x="T8" y="T9"/>
                                                      </a:cxn>
                                                      <a:cxn ang="T29">
                                                        <a:pos x="T10" y="T11"/>
                                                      </a:cxn>
                                                      <a:cxn ang="T30">
                                                        <a:pos x="T12" y="T13"/>
                                                      </a:cxn>
                                                      <a:cxn ang="T31">
                                                        <a:pos x="T14" y="T15"/>
                                                      </a:cxn>
                                                      <a:cxn ang="T32">
                                                        <a:pos x="T16" y="T17"/>
                                                      </a:cxn>
                                                      <a:cxn ang="T33">
                                                        <a:pos x="T18" y="T19"/>
                                                      </a:cxn>
                                                      <a:cxn ang="T34">
                                                        <a:pos x="T20" y="T21"/>
                                                      </a:cxn>
                                                      <a:cxn ang="T35">
                                                        <a:pos x="T22" y="T23"/>
                                                      </a:cxn>
                                                    </a:cxnLst>
                                                    <a:rect l="0" t="0" r="r" b="b"/>
                                                    <a:pathLst>
                                                      <a:path w="230483" h="122425">
                                                        <a:moveTo>
                                                          <a:pt x="103135" y="6515"/>
                                                        </a:moveTo>
                                                        <a:cubicBezTo>
                                                          <a:pt x="78450" y="12955"/>
                                                          <a:pt x="19422" y="38712"/>
                                                          <a:pt x="19422" y="38712"/>
                                                        </a:cubicBezTo>
                                                        <a:cubicBezTo>
                                                          <a:pt x="4397" y="47298"/>
                                                          <a:pt x="16203" y="49444"/>
                                                          <a:pt x="12983" y="58030"/>
                                                        </a:cubicBezTo>
                                                        <a:cubicBezTo>
                                                          <a:pt x="9763" y="66616"/>
                                                          <a:pt x="104" y="90228"/>
                                                          <a:pt x="104" y="90228"/>
                                                        </a:cubicBezTo>
                                                        <a:cubicBezTo>
                                                          <a:pt x="-969" y="100961"/>
                                                          <a:pt x="6543" y="122425"/>
                                                          <a:pt x="6543" y="122425"/>
                                                        </a:cubicBezTo>
                                                        <a:lnTo>
                                                          <a:pt x="6543" y="122425"/>
                                                        </a:lnTo>
                                                        <a:cubicBezTo>
                                                          <a:pt x="17275" y="120279"/>
                                                          <a:pt x="55912" y="117059"/>
                                                          <a:pt x="70937" y="109546"/>
                                                        </a:cubicBezTo>
                                                        <a:cubicBezTo>
                                                          <a:pt x="85962" y="102033"/>
                                                          <a:pt x="70937" y="92374"/>
                                                          <a:pt x="96695" y="77349"/>
                                                        </a:cubicBezTo>
                                                        <a:cubicBezTo>
                                                          <a:pt x="122453" y="62324"/>
                                                          <a:pt x="225484" y="19394"/>
                                                          <a:pt x="225484" y="19394"/>
                                                        </a:cubicBezTo>
                                                        <a:cubicBezTo>
                                                          <a:pt x="243729" y="8662"/>
                                                          <a:pt x="206166" y="12954"/>
                                                          <a:pt x="206166" y="12954"/>
                                                        </a:cubicBezTo>
                                                        <a:cubicBezTo>
                                                          <a:pt x="196507" y="9734"/>
                                                          <a:pt x="182554" y="-998"/>
                                                          <a:pt x="167529" y="75"/>
                                                        </a:cubicBezTo>
                                                        <a:cubicBezTo>
                                                          <a:pt x="152504" y="1148"/>
                                                          <a:pt x="127820" y="75"/>
                                                          <a:pt x="103135" y="6515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BA6D4E"/>
                                                  </a:solidFill>
                                                  <a:ln w="12700">
                                                    <a:solidFill>
                                                      <a:srgbClr val="672F09"/>
                                                    </a:solidFill>
                                                    <a:miter lim="800000"/>
                                                    <a:headEnd/>
                                                    <a:tailEnd/>
                                                  </a:ln>
                                                </p:spPr>
                                                <p:txBody>
                                                  <a:bodyPr rot="0" vert="horz" wrap="square" lIns="91440" tIns="45720" rIns="91440" bIns="45720" anchor="ctr" anchorCtr="0" upright="1"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597" name="Freeform 596"/>
                                                <p:cNvSpPr>
                                                  <a:spLocks/>
                                                </p:cNvSpPr>
                                                <p:nvPr/>
                                              </p:nvSpPr>
                                              <p:spPr bwMode="auto">
                                                <a:xfrm rot="9615134" flipV="1">
                                                  <a:off x="199622" y="45076"/>
                                                  <a:ext cx="230483" cy="122425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T0" fmla="*/ 103135 w 230483"/>
                                                    <a:gd name="T1" fmla="*/ 6515 h 122425"/>
                                                    <a:gd name="T2" fmla="*/ 19422 w 230483"/>
                                                    <a:gd name="T3" fmla="*/ 38712 h 122425"/>
                                                    <a:gd name="T4" fmla="*/ 12983 w 230483"/>
                                                    <a:gd name="T5" fmla="*/ 58030 h 122425"/>
                                                    <a:gd name="T6" fmla="*/ 104 w 230483"/>
                                                    <a:gd name="T7" fmla="*/ 90228 h 122425"/>
                                                    <a:gd name="T8" fmla="*/ 6543 w 230483"/>
                                                    <a:gd name="T9" fmla="*/ 122425 h 122425"/>
                                                    <a:gd name="T10" fmla="*/ 6543 w 230483"/>
                                                    <a:gd name="T11" fmla="*/ 122425 h 122425"/>
                                                    <a:gd name="T12" fmla="*/ 70937 w 230483"/>
                                                    <a:gd name="T13" fmla="*/ 109546 h 122425"/>
                                                    <a:gd name="T14" fmla="*/ 96695 w 230483"/>
                                                    <a:gd name="T15" fmla="*/ 77349 h 122425"/>
                                                    <a:gd name="T16" fmla="*/ 225484 w 230483"/>
                                                    <a:gd name="T17" fmla="*/ 19394 h 122425"/>
                                                    <a:gd name="T18" fmla="*/ 206166 w 230483"/>
                                                    <a:gd name="T19" fmla="*/ 12954 h 122425"/>
                                                    <a:gd name="T20" fmla="*/ 167529 w 230483"/>
                                                    <a:gd name="T21" fmla="*/ 75 h 122425"/>
                                                    <a:gd name="T22" fmla="*/ 103135 w 230483"/>
                                                    <a:gd name="T23" fmla="*/ 6515 h 122425"/>
                                                    <a:gd name="T24" fmla="*/ 0 60000 65536"/>
                                                    <a:gd name="T25" fmla="*/ 0 60000 65536"/>
                                                    <a:gd name="T26" fmla="*/ 0 60000 65536"/>
                                                    <a:gd name="T27" fmla="*/ 0 60000 65536"/>
                                                    <a:gd name="T28" fmla="*/ 0 60000 65536"/>
                                                    <a:gd name="T29" fmla="*/ 0 60000 65536"/>
                                                    <a:gd name="T30" fmla="*/ 0 60000 65536"/>
                                                    <a:gd name="T31" fmla="*/ 0 60000 65536"/>
                                                    <a:gd name="T32" fmla="*/ 0 60000 65536"/>
                                                    <a:gd name="T33" fmla="*/ 0 60000 65536"/>
                                                    <a:gd name="T34" fmla="*/ 0 60000 65536"/>
                                                    <a:gd name="T35" fmla="*/ 0 60000 65536"/>
                                                  </a:gdLst>
                                                  <a:ahLst/>
                                                  <a:cxnLst>
                                                    <a:cxn ang="T24">
                                                      <a:pos x="T0" y="T1"/>
                                                    </a:cxn>
                                                    <a:cxn ang="T25">
                                                      <a:pos x="T2" y="T3"/>
                                                    </a:cxn>
                                                    <a:cxn ang="T26">
                                                      <a:pos x="T4" y="T5"/>
                                                    </a:cxn>
                                                    <a:cxn ang="T27">
                                                      <a:pos x="T6" y="T7"/>
                                                    </a:cxn>
                                                    <a:cxn ang="T28">
                                                      <a:pos x="T8" y="T9"/>
                                                    </a:cxn>
                                                    <a:cxn ang="T29">
                                                      <a:pos x="T10" y="T11"/>
                                                    </a:cxn>
                                                    <a:cxn ang="T30">
                                                      <a:pos x="T12" y="T13"/>
                                                    </a:cxn>
                                                    <a:cxn ang="T31">
                                                      <a:pos x="T14" y="T15"/>
                                                    </a:cxn>
                                                    <a:cxn ang="T32">
                                                      <a:pos x="T16" y="T17"/>
                                                    </a:cxn>
                                                    <a:cxn ang="T33">
                                                      <a:pos x="T18" y="T19"/>
                                                    </a:cxn>
                                                    <a:cxn ang="T34">
                                                      <a:pos x="T20" y="T21"/>
                                                    </a:cxn>
                                                    <a:cxn ang="T35">
                                                      <a:pos x="T22" y="T23"/>
                                                    </a:cxn>
                                                  </a:cxnLst>
                                                  <a:rect l="0" t="0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>
                                                  <a:solidFill>
                                                    <a:srgbClr val="672F09"/>
                                                  </a:solidFill>
                                                  <a:miter lim="800000"/>
                                                  <a:headEnd/>
                                                  <a:tailEnd/>
                                                </a:ln>
                                              </p:spPr>
                                              <p:txBody>
                                                <a:bodyPr rot="0" vert="horz" wrap="square" lIns="91440" tIns="45720" rIns="91440" bIns="45720" anchor="ctr" anchorCtr="0" upright="1"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  <p:grpSp>
                                            <p:nvGrpSpPr>
                                              <p:cNvPr id="589" name="Group 588"/>
                                              <p:cNvGrpSpPr>
                                                <a:grpSpLocks/>
                                              </p:cNvGrpSpPr>
                                              <p:nvPr/>
                                            </p:nvGrpSpPr>
                                            <p:grpSpPr bwMode="auto">
                                              <a:xfrm rot="-500433">
                                                <a:off x="38637" y="51516"/>
                                                <a:ext cx="430105" cy="205633"/>
                                                <a:chOff x="0" y="0"/>
                                                <a:chExt cx="430105" cy="205633"/>
                                              </a:xfrm>
                                            </p:grpSpPr>
                                            <p:sp>
                                              <p:nvSpPr>
                                                <p:cNvPr id="590" name="Freeform 589"/>
                                                <p:cNvSpPr>
                                                  <a:spLocks/>
                                                </p:cNvSpPr>
                                                <p:nvPr/>
                                              </p:nvSpPr>
                                              <p:spPr bwMode="auto">
                                                <a:xfrm rot="9615016" flipV="1">
                                                  <a:off x="115910" y="0"/>
                                                  <a:ext cx="229870" cy="121920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T0" fmla="*/ 102861 w 230483"/>
                                                    <a:gd name="T1" fmla="*/ 6488 h 122425"/>
                                                    <a:gd name="T2" fmla="*/ 19370 w 230483"/>
                                                    <a:gd name="T3" fmla="*/ 38552 h 122425"/>
                                                    <a:gd name="T4" fmla="*/ 12948 w 230483"/>
                                                    <a:gd name="T5" fmla="*/ 57791 h 122425"/>
                                                    <a:gd name="T6" fmla="*/ 104 w 230483"/>
                                                    <a:gd name="T7" fmla="*/ 89856 h 122425"/>
                                                    <a:gd name="T8" fmla="*/ 6526 w 230483"/>
                                                    <a:gd name="T9" fmla="*/ 121920 h 122425"/>
                                                    <a:gd name="T10" fmla="*/ 6526 w 230483"/>
                                                    <a:gd name="T11" fmla="*/ 121920 h 122425"/>
                                                    <a:gd name="T12" fmla="*/ 70748 w 230483"/>
                                                    <a:gd name="T13" fmla="*/ 109094 h 122425"/>
                                                    <a:gd name="T14" fmla="*/ 96438 w 230483"/>
                                                    <a:gd name="T15" fmla="*/ 77030 h 122425"/>
                                                    <a:gd name="T16" fmla="*/ 224884 w 230483"/>
                                                    <a:gd name="T17" fmla="*/ 19314 h 122425"/>
                                                    <a:gd name="T18" fmla="*/ 205618 w 230483"/>
                                                    <a:gd name="T19" fmla="*/ 12901 h 122425"/>
                                                    <a:gd name="T20" fmla="*/ 167083 w 230483"/>
                                                    <a:gd name="T21" fmla="*/ 75 h 122425"/>
                                                    <a:gd name="T22" fmla="*/ 102861 w 230483"/>
                                                    <a:gd name="T23" fmla="*/ 6488 h 122425"/>
                                                    <a:gd name="T24" fmla="*/ 0 60000 65536"/>
                                                    <a:gd name="T25" fmla="*/ 0 60000 65536"/>
                                                    <a:gd name="T26" fmla="*/ 0 60000 65536"/>
                                                    <a:gd name="T27" fmla="*/ 0 60000 65536"/>
                                                    <a:gd name="T28" fmla="*/ 0 60000 65536"/>
                                                    <a:gd name="T29" fmla="*/ 0 60000 65536"/>
                                                    <a:gd name="T30" fmla="*/ 0 60000 65536"/>
                                                    <a:gd name="T31" fmla="*/ 0 60000 65536"/>
                                                    <a:gd name="T32" fmla="*/ 0 60000 65536"/>
                                                    <a:gd name="T33" fmla="*/ 0 60000 65536"/>
                                                    <a:gd name="T34" fmla="*/ 0 60000 65536"/>
                                                    <a:gd name="T35" fmla="*/ 0 60000 65536"/>
                                                  </a:gdLst>
                                                  <a:ahLst/>
                                                  <a:cxnLst>
                                                    <a:cxn ang="T24">
                                                      <a:pos x="T0" y="T1"/>
                                                    </a:cxn>
                                                    <a:cxn ang="T25">
                                                      <a:pos x="T2" y="T3"/>
                                                    </a:cxn>
                                                    <a:cxn ang="T26">
                                                      <a:pos x="T4" y="T5"/>
                                                    </a:cxn>
                                                    <a:cxn ang="T27">
                                                      <a:pos x="T6" y="T7"/>
                                                    </a:cxn>
                                                    <a:cxn ang="T28">
                                                      <a:pos x="T8" y="T9"/>
                                                    </a:cxn>
                                                    <a:cxn ang="T29">
                                                      <a:pos x="T10" y="T11"/>
                                                    </a:cxn>
                                                    <a:cxn ang="T30">
                                                      <a:pos x="T12" y="T13"/>
                                                    </a:cxn>
                                                    <a:cxn ang="T31">
                                                      <a:pos x="T14" y="T15"/>
                                                    </a:cxn>
                                                    <a:cxn ang="T32">
                                                      <a:pos x="T16" y="T17"/>
                                                    </a:cxn>
                                                    <a:cxn ang="T33">
                                                      <a:pos x="T18" y="T19"/>
                                                    </a:cxn>
                                                    <a:cxn ang="T34">
                                                      <a:pos x="T20" y="T21"/>
                                                    </a:cxn>
                                                    <a:cxn ang="T35">
                                                      <a:pos x="T22" y="T23"/>
                                                    </a:cxn>
                                                  </a:cxnLst>
                                                  <a:rect l="0" t="0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>
                                                  <a:solidFill>
                                                    <a:srgbClr val="672F09"/>
                                                  </a:solidFill>
                                                  <a:miter lim="800000"/>
                                                  <a:headEnd/>
                                                  <a:tailEnd/>
                                                </a:ln>
                                              </p:spPr>
                                              <p:txBody>
                                                <a:bodyPr rot="0" vert="horz" wrap="square" lIns="91440" tIns="45720" rIns="91440" bIns="45720" anchor="ctr" anchorCtr="0" upright="1"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  <p:grpSp>
                                              <p:nvGrpSpPr>
                                                <p:cNvPr id="591" name="Group 590"/>
                                                <p:cNvGrpSpPr>
                                                  <a:grpSpLocks/>
                                                </p:cNvGrpSpPr>
                                                <p:nvPr/>
                                              </p:nvGrpSpPr>
                                              <p:grpSpPr bwMode="auto">
                                                <a:xfrm>
                                                  <a:off x="0" y="0"/>
                                                  <a:ext cx="429492" cy="205633"/>
                                                  <a:chOff x="0" y="0"/>
                                                  <a:chExt cx="429492" cy="205633"/>
                                                </a:xfrm>
                                              </p:grpSpPr>
                                              <p:sp>
                                                <p:nvSpPr>
                                                  <p:cNvPr id="593" name="Freeform 592"/>
                                                  <p:cNvSpPr>
                                                    <a:spLocks/>
                                                  </p:cNvSpPr>
                                                  <p:nvPr/>
                                                </p:nvSpPr>
                                                <p:spPr bwMode="auto">
                                                  <a:xfrm rot="8924609" flipV="1">
                                                    <a:off x="0" y="83713"/>
                                                    <a:ext cx="229870" cy="121920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T0" fmla="*/ 102861 w 230483"/>
                                                      <a:gd name="T1" fmla="*/ 6488 h 122425"/>
                                                      <a:gd name="T2" fmla="*/ 19370 w 230483"/>
                                                      <a:gd name="T3" fmla="*/ 38552 h 122425"/>
                                                      <a:gd name="T4" fmla="*/ 12948 w 230483"/>
                                                      <a:gd name="T5" fmla="*/ 57791 h 122425"/>
                                                      <a:gd name="T6" fmla="*/ 104 w 230483"/>
                                                      <a:gd name="T7" fmla="*/ 89856 h 122425"/>
                                                      <a:gd name="T8" fmla="*/ 6526 w 230483"/>
                                                      <a:gd name="T9" fmla="*/ 121920 h 122425"/>
                                                      <a:gd name="T10" fmla="*/ 6526 w 230483"/>
                                                      <a:gd name="T11" fmla="*/ 121920 h 122425"/>
                                                      <a:gd name="T12" fmla="*/ 70748 w 230483"/>
                                                      <a:gd name="T13" fmla="*/ 109094 h 122425"/>
                                                      <a:gd name="T14" fmla="*/ 96438 w 230483"/>
                                                      <a:gd name="T15" fmla="*/ 77030 h 122425"/>
                                                      <a:gd name="T16" fmla="*/ 224884 w 230483"/>
                                                      <a:gd name="T17" fmla="*/ 19314 h 122425"/>
                                                      <a:gd name="T18" fmla="*/ 205618 w 230483"/>
                                                      <a:gd name="T19" fmla="*/ 12901 h 122425"/>
                                                      <a:gd name="T20" fmla="*/ 167083 w 230483"/>
                                                      <a:gd name="T21" fmla="*/ 75 h 122425"/>
                                                      <a:gd name="T22" fmla="*/ 102861 w 230483"/>
                                                      <a:gd name="T23" fmla="*/ 6488 h 122425"/>
                                                      <a:gd name="T24" fmla="*/ 0 60000 65536"/>
                                                      <a:gd name="T25" fmla="*/ 0 60000 65536"/>
                                                      <a:gd name="T26" fmla="*/ 0 60000 65536"/>
                                                      <a:gd name="T27" fmla="*/ 0 60000 65536"/>
                                                      <a:gd name="T28" fmla="*/ 0 60000 65536"/>
                                                      <a:gd name="T29" fmla="*/ 0 60000 65536"/>
                                                      <a:gd name="T30" fmla="*/ 0 60000 65536"/>
                                                      <a:gd name="T31" fmla="*/ 0 60000 65536"/>
                                                      <a:gd name="T32" fmla="*/ 0 60000 65536"/>
                                                      <a:gd name="T33" fmla="*/ 0 60000 65536"/>
                                                      <a:gd name="T34" fmla="*/ 0 60000 65536"/>
                                                      <a:gd name="T35" fmla="*/ 0 60000 65536"/>
                                                    </a:gdLst>
                                                    <a:ahLst/>
                                                    <a:cxnLst>
                                                      <a:cxn ang="T24">
                                                        <a:pos x="T0" y="T1"/>
                                                      </a:cxn>
                                                      <a:cxn ang="T25">
                                                        <a:pos x="T2" y="T3"/>
                                                      </a:cxn>
                                                      <a:cxn ang="T26">
                                                        <a:pos x="T4" y="T5"/>
                                                      </a:cxn>
                                                      <a:cxn ang="T27">
                                                        <a:pos x="T6" y="T7"/>
                                                      </a:cxn>
                                                      <a:cxn ang="T28">
                                                        <a:pos x="T8" y="T9"/>
                                                      </a:cxn>
                                                      <a:cxn ang="T29">
                                                        <a:pos x="T10" y="T11"/>
                                                      </a:cxn>
                                                      <a:cxn ang="T30">
                                                        <a:pos x="T12" y="T13"/>
                                                      </a:cxn>
                                                      <a:cxn ang="T31">
                                                        <a:pos x="T14" y="T15"/>
                                                      </a:cxn>
                                                      <a:cxn ang="T32">
                                                        <a:pos x="T16" y="T17"/>
                                                      </a:cxn>
                                                      <a:cxn ang="T33">
                                                        <a:pos x="T18" y="T19"/>
                                                      </a:cxn>
                                                      <a:cxn ang="T34">
                                                        <a:pos x="T20" y="T21"/>
                                                      </a:cxn>
                                                      <a:cxn ang="T35">
                                                        <a:pos x="T22" y="T23"/>
                                                      </a:cxn>
                                                    </a:cxnLst>
                                                    <a:rect l="0" t="0" r="r" b="b"/>
                                                    <a:pathLst>
                                                      <a:path w="230483" h="122425">
                                                        <a:moveTo>
                                                          <a:pt x="103135" y="6515"/>
                                                        </a:moveTo>
                                                        <a:cubicBezTo>
                                                          <a:pt x="78450" y="12955"/>
                                                          <a:pt x="19422" y="38712"/>
                                                          <a:pt x="19422" y="38712"/>
                                                        </a:cubicBezTo>
                                                        <a:cubicBezTo>
                                                          <a:pt x="4397" y="47298"/>
                                                          <a:pt x="16203" y="49444"/>
                                                          <a:pt x="12983" y="58030"/>
                                                        </a:cubicBezTo>
                                                        <a:cubicBezTo>
                                                          <a:pt x="9763" y="66616"/>
                                                          <a:pt x="104" y="90228"/>
                                                          <a:pt x="104" y="90228"/>
                                                        </a:cubicBezTo>
                                                        <a:cubicBezTo>
                                                          <a:pt x="-969" y="100961"/>
                                                          <a:pt x="6543" y="122425"/>
                                                          <a:pt x="6543" y="122425"/>
                                                        </a:cubicBezTo>
                                                        <a:lnTo>
                                                          <a:pt x="6543" y="122425"/>
                                                        </a:lnTo>
                                                        <a:cubicBezTo>
                                                          <a:pt x="17275" y="120279"/>
                                                          <a:pt x="55912" y="117059"/>
                                                          <a:pt x="70937" y="109546"/>
                                                        </a:cubicBezTo>
                                                        <a:cubicBezTo>
                                                          <a:pt x="85962" y="102033"/>
                                                          <a:pt x="70937" y="92374"/>
                                                          <a:pt x="96695" y="77349"/>
                                                        </a:cubicBezTo>
                                                        <a:cubicBezTo>
                                                          <a:pt x="122453" y="62324"/>
                                                          <a:pt x="225484" y="19394"/>
                                                          <a:pt x="225484" y="19394"/>
                                                        </a:cubicBezTo>
                                                        <a:cubicBezTo>
                                                          <a:pt x="243729" y="8662"/>
                                                          <a:pt x="206166" y="12954"/>
                                                          <a:pt x="206166" y="12954"/>
                                                        </a:cubicBezTo>
                                                        <a:cubicBezTo>
                                                          <a:pt x="196507" y="9734"/>
                                                          <a:pt x="182554" y="-998"/>
                                                          <a:pt x="167529" y="75"/>
                                                        </a:cubicBezTo>
                                                        <a:cubicBezTo>
                                                          <a:pt x="152504" y="1148"/>
                                                          <a:pt x="127820" y="75"/>
                                                          <a:pt x="103135" y="6515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BA6D4E"/>
                                                  </a:solidFill>
                                                  <a:ln w="12700">
                                                    <a:solidFill>
                                                      <a:srgbClr val="672F09"/>
                                                    </a:solidFill>
                                                    <a:miter lim="800000"/>
                                                    <a:headEnd/>
                                                    <a:tailEnd/>
                                                  </a:ln>
                                                </p:spPr>
                                                <p:txBody>
                                                  <a:bodyPr rot="0" vert="horz" wrap="square" lIns="91440" tIns="45720" rIns="91440" bIns="45720" anchor="ctr" anchorCtr="0" upright="1"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  <p:sp>
                                                <p:nvSpPr>
                                                  <p:cNvPr id="594" name="Freeform 593"/>
                                                  <p:cNvSpPr>
                                                    <a:spLocks/>
                                                  </p:cNvSpPr>
                                                  <p:nvPr/>
                                                </p:nvSpPr>
                                                <p:spPr bwMode="auto">
                                                  <a:xfrm rot="13067983" flipV="1">
                                                    <a:off x="199622" y="0"/>
                                                    <a:ext cx="229870" cy="121920"/>
                                                  </a:xfrm>
                                                  <a:custGeom>
                                                    <a:avLst/>
                                                    <a:gdLst>
                                                      <a:gd name="T0" fmla="*/ 102861 w 230483"/>
                                                      <a:gd name="T1" fmla="*/ 6488 h 122425"/>
                                                      <a:gd name="T2" fmla="*/ 19370 w 230483"/>
                                                      <a:gd name="T3" fmla="*/ 38552 h 122425"/>
                                                      <a:gd name="T4" fmla="*/ 12948 w 230483"/>
                                                      <a:gd name="T5" fmla="*/ 57791 h 122425"/>
                                                      <a:gd name="T6" fmla="*/ 104 w 230483"/>
                                                      <a:gd name="T7" fmla="*/ 89856 h 122425"/>
                                                      <a:gd name="T8" fmla="*/ 6526 w 230483"/>
                                                      <a:gd name="T9" fmla="*/ 121920 h 122425"/>
                                                      <a:gd name="T10" fmla="*/ 6526 w 230483"/>
                                                      <a:gd name="T11" fmla="*/ 121920 h 122425"/>
                                                      <a:gd name="T12" fmla="*/ 70748 w 230483"/>
                                                      <a:gd name="T13" fmla="*/ 109094 h 122425"/>
                                                      <a:gd name="T14" fmla="*/ 96438 w 230483"/>
                                                      <a:gd name="T15" fmla="*/ 77030 h 122425"/>
                                                      <a:gd name="T16" fmla="*/ 224884 w 230483"/>
                                                      <a:gd name="T17" fmla="*/ 19314 h 122425"/>
                                                      <a:gd name="T18" fmla="*/ 205618 w 230483"/>
                                                      <a:gd name="T19" fmla="*/ 12901 h 122425"/>
                                                      <a:gd name="T20" fmla="*/ 167083 w 230483"/>
                                                      <a:gd name="T21" fmla="*/ 75 h 122425"/>
                                                      <a:gd name="T22" fmla="*/ 102861 w 230483"/>
                                                      <a:gd name="T23" fmla="*/ 6488 h 122425"/>
                                                      <a:gd name="T24" fmla="*/ 0 60000 65536"/>
                                                      <a:gd name="T25" fmla="*/ 0 60000 65536"/>
                                                      <a:gd name="T26" fmla="*/ 0 60000 65536"/>
                                                      <a:gd name="T27" fmla="*/ 0 60000 65536"/>
                                                      <a:gd name="T28" fmla="*/ 0 60000 65536"/>
                                                      <a:gd name="T29" fmla="*/ 0 60000 65536"/>
                                                      <a:gd name="T30" fmla="*/ 0 60000 65536"/>
                                                      <a:gd name="T31" fmla="*/ 0 60000 65536"/>
                                                      <a:gd name="T32" fmla="*/ 0 60000 65536"/>
                                                      <a:gd name="T33" fmla="*/ 0 60000 65536"/>
                                                      <a:gd name="T34" fmla="*/ 0 60000 65536"/>
                                                      <a:gd name="T35" fmla="*/ 0 60000 65536"/>
                                                    </a:gdLst>
                                                    <a:ahLst/>
                                                    <a:cxnLst>
                                                      <a:cxn ang="T24">
                                                        <a:pos x="T0" y="T1"/>
                                                      </a:cxn>
                                                      <a:cxn ang="T25">
                                                        <a:pos x="T2" y="T3"/>
                                                      </a:cxn>
                                                      <a:cxn ang="T26">
                                                        <a:pos x="T4" y="T5"/>
                                                      </a:cxn>
                                                      <a:cxn ang="T27">
                                                        <a:pos x="T6" y="T7"/>
                                                      </a:cxn>
                                                      <a:cxn ang="T28">
                                                        <a:pos x="T8" y="T9"/>
                                                      </a:cxn>
                                                      <a:cxn ang="T29">
                                                        <a:pos x="T10" y="T11"/>
                                                      </a:cxn>
                                                      <a:cxn ang="T30">
                                                        <a:pos x="T12" y="T13"/>
                                                      </a:cxn>
                                                      <a:cxn ang="T31">
                                                        <a:pos x="T14" y="T15"/>
                                                      </a:cxn>
                                                      <a:cxn ang="T32">
                                                        <a:pos x="T16" y="T17"/>
                                                      </a:cxn>
                                                      <a:cxn ang="T33">
                                                        <a:pos x="T18" y="T19"/>
                                                      </a:cxn>
                                                      <a:cxn ang="T34">
                                                        <a:pos x="T20" y="T21"/>
                                                      </a:cxn>
                                                      <a:cxn ang="T35">
                                                        <a:pos x="T22" y="T23"/>
                                                      </a:cxn>
                                                    </a:cxnLst>
                                                    <a:rect l="0" t="0" r="r" b="b"/>
                                                    <a:pathLst>
                                                      <a:path w="230483" h="122425">
                                                        <a:moveTo>
                                                          <a:pt x="103135" y="6515"/>
                                                        </a:moveTo>
                                                        <a:cubicBezTo>
                                                          <a:pt x="78450" y="12955"/>
                                                          <a:pt x="19422" y="38712"/>
                                                          <a:pt x="19422" y="38712"/>
                                                        </a:cubicBezTo>
                                                        <a:cubicBezTo>
                                                          <a:pt x="4397" y="47298"/>
                                                          <a:pt x="16203" y="49444"/>
                                                          <a:pt x="12983" y="58030"/>
                                                        </a:cubicBezTo>
                                                        <a:cubicBezTo>
                                                          <a:pt x="9763" y="66616"/>
                                                          <a:pt x="104" y="90228"/>
                                                          <a:pt x="104" y="90228"/>
                                                        </a:cubicBezTo>
                                                        <a:cubicBezTo>
                                                          <a:pt x="-969" y="100961"/>
                                                          <a:pt x="6543" y="122425"/>
                                                          <a:pt x="6543" y="122425"/>
                                                        </a:cubicBezTo>
                                                        <a:lnTo>
                                                          <a:pt x="6543" y="122425"/>
                                                        </a:lnTo>
                                                        <a:cubicBezTo>
                                                          <a:pt x="17275" y="120279"/>
                                                          <a:pt x="55912" y="117059"/>
                                                          <a:pt x="70937" y="109546"/>
                                                        </a:cubicBezTo>
                                                        <a:cubicBezTo>
                                                          <a:pt x="85962" y="102033"/>
                                                          <a:pt x="70937" y="92374"/>
                                                          <a:pt x="96695" y="77349"/>
                                                        </a:cubicBezTo>
                                                        <a:cubicBezTo>
                                                          <a:pt x="122453" y="62324"/>
                                                          <a:pt x="225484" y="19394"/>
                                                          <a:pt x="225484" y="19394"/>
                                                        </a:cubicBezTo>
                                                        <a:cubicBezTo>
                                                          <a:pt x="243729" y="8662"/>
                                                          <a:pt x="206166" y="12954"/>
                                                          <a:pt x="206166" y="12954"/>
                                                        </a:cubicBezTo>
                                                        <a:cubicBezTo>
                                                          <a:pt x="196507" y="9734"/>
                                                          <a:pt x="182554" y="-998"/>
                                                          <a:pt x="167529" y="75"/>
                                                        </a:cubicBezTo>
                                                        <a:cubicBezTo>
                                                          <a:pt x="152504" y="1148"/>
                                                          <a:pt x="127820" y="75"/>
                                                          <a:pt x="103135" y="6515"/>
                                                        </a:cubicBezTo>
                                                        <a:close/>
                                                      </a:path>
                                                    </a:pathLst>
                                                  </a:custGeom>
                                                  <a:solidFill>
                                                    <a:srgbClr val="BA6D4E"/>
                                                  </a:solidFill>
                                                  <a:ln w="12700">
                                                    <a:solidFill>
                                                      <a:srgbClr val="672F09"/>
                                                    </a:solidFill>
                                                    <a:miter lim="800000"/>
                                                    <a:headEnd/>
                                                    <a:tailEnd/>
                                                  </a:ln>
                                                </p:spPr>
                                                <p:txBody>
                                                  <a:bodyPr rot="0" vert="horz" wrap="square" lIns="91440" tIns="45720" rIns="91440" bIns="45720" anchor="ctr" anchorCtr="0" upright="1">
                                                    <a:noAutofit/>
                                                  </a:bodyPr>
                                                  <a:lstStyle/>
                                                  <a:p>
                                                    <a:endParaRPr lang="en-AU"/>
                                                  </a:p>
                                                </p:txBody>
                                              </p:sp>
                                            </p:grpSp>
                                            <p:sp>
                                              <p:nvSpPr>
                                                <p:cNvPr id="592" name="Freeform 591"/>
                                                <p:cNvSpPr>
                                                  <a:spLocks/>
                                                </p:cNvSpPr>
                                                <p:nvPr/>
                                              </p:nvSpPr>
                                              <p:spPr bwMode="auto">
                                                <a:xfrm rot="9615134" flipV="1">
                                                  <a:off x="199622" y="45076"/>
                                                  <a:ext cx="230483" cy="122425"/>
                                                </a:xfrm>
                                                <a:custGeom>
                                                  <a:avLst/>
                                                  <a:gdLst>
                                                    <a:gd name="T0" fmla="*/ 103135 w 230483"/>
                                                    <a:gd name="T1" fmla="*/ 6515 h 122425"/>
                                                    <a:gd name="T2" fmla="*/ 19422 w 230483"/>
                                                    <a:gd name="T3" fmla="*/ 38712 h 122425"/>
                                                    <a:gd name="T4" fmla="*/ 12983 w 230483"/>
                                                    <a:gd name="T5" fmla="*/ 58030 h 122425"/>
                                                    <a:gd name="T6" fmla="*/ 104 w 230483"/>
                                                    <a:gd name="T7" fmla="*/ 90228 h 122425"/>
                                                    <a:gd name="T8" fmla="*/ 6543 w 230483"/>
                                                    <a:gd name="T9" fmla="*/ 122425 h 122425"/>
                                                    <a:gd name="T10" fmla="*/ 6543 w 230483"/>
                                                    <a:gd name="T11" fmla="*/ 122425 h 122425"/>
                                                    <a:gd name="T12" fmla="*/ 70937 w 230483"/>
                                                    <a:gd name="T13" fmla="*/ 109546 h 122425"/>
                                                    <a:gd name="T14" fmla="*/ 96695 w 230483"/>
                                                    <a:gd name="T15" fmla="*/ 77349 h 122425"/>
                                                    <a:gd name="T16" fmla="*/ 225484 w 230483"/>
                                                    <a:gd name="T17" fmla="*/ 19394 h 122425"/>
                                                    <a:gd name="T18" fmla="*/ 206166 w 230483"/>
                                                    <a:gd name="T19" fmla="*/ 12954 h 122425"/>
                                                    <a:gd name="T20" fmla="*/ 167529 w 230483"/>
                                                    <a:gd name="T21" fmla="*/ 75 h 122425"/>
                                                    <a:gd name="T22" fmla="*/ 103135 w 230483"/>
                                                    <a:gd name="T23" fmla="*/ 6515 h 122425"/>
                                                    <a:gd name="T24" fmla="*/ 0 60000 65536"/>
                                                    <a:gd name="T25" fmla="*/ 0 60000 65536"/>
                                                    <a:gd name="T26" fmla="*/ 0 60000 65536"/>
                                                    <a:gd name="T27" fmla="*/ 0 60000 65536"/>
                                                    <a:gd name="T28" fmla="*/ 0 60000 65536"/>
                                                    <a:gd name="T29" fmla="*/ 0 60000 65536"/>
                                                    <a:gd name="T30" fmla="*/ 0 60000 65536"/>
                                                    <a:gd name="T31" fmla="*/ 0 60000 65536"/>
                                                    <a:gd name="T32" fmla="*/ 0 60000 65536"/>
                                                    <a:gd name="T33" fmla="*/ 0 60000 65536"/>
                                                    <a:gd name="T34" fmla="*/ 0 60000 65536"/>
                                                    <a:gd name="T35" fmla="*/ 0 60000 65536"/>
                                                  </a:gdLst>
                                                  <a:ahLst/>
                                                  <a:cxnLst>
                                                    <a:cxn ang="T24">
                                                      <a:pos x="T0" y="T1"/>
                                                    </a:cxn>
                                                    <a:cxn ang="T25">
                                                      <a:pos x="T2" y="T3"/>
                                                    </a:cxn>
                                                    <a:cxn ang="T26">
                                                      <a:pos x="T4" y="T5"/>
                                                    </a:cxn>
                                                    <a:cxn ang="T27">
                                                      <a:pos x="T6" y="T7"/>
                                                    </a:cxn>
                                                    <a:cxn ang="T28">
                                                      <a:pos x="T8" y="T9"/>
                                                    </a:cxn>
                                                    <a:cxn ang="T29">
                                                      <a:pos x="T10" y="T11"/>
                                                    </a:cxn>
                                                    <a:cxn ang="T30">
                                                      <a:pos x="T12" y="T13"/>
                                                    </a:cxn>
                                                    <a:cxn ang="T31">
                                                      <a:pos x="T14" y="T15"/>
                                                    </a:cxn>
                                                    <a:cxn ang="T32">
                                                      <a:pos x="T16" y="T17"/>
                                                    </a:cxn>
                                                    <a:cxn ang="T33">
                                                      <a:pos x="T18" y="T19"/>
                                                    </a:cxn>
                                                    <a:cxn ang="T34">
                                                      <a:pos x="T20" y="T21"/>
                                                    </a:cxn>
                                                    <a:cxn ang="T35">
                                                      <a:pos x="T22" y="T23"/>
                                                    </a:cxn>
                                                  </a:cxnLst>
                                                  <a:rect l="0" t="0" r="r" b="b"/>
                                                  <a:pathLst>
                                                    <a:path w="230483" h="122425">
                                                      <a:moveTo>
                                                        <a:pt x="103135" y="6515"/>
                                                      </a:moveTo>
                                                      <a:cubicBezTo>
                                                        <a:pt x="78450" y="12955"/>
                                                        <a:pt x="19422" y="38712"/>
                                                        <a:pt x="19422" y="38712"/>
                                                      </a:cubicBezTo>
                                                      <a:cubicBezTo>
                                                        <a:pt x="4397" y="47298"/>
                                                        <a:pt x="16203" y="49444"/>
                                                        <a:pt x="12983" y="58030"/>
                                                      </a:cubicBezTo>
                                                      <a:cubicBezTo>
                                                        <a:pt x="9763" y="66616"/>
                                                        <a:pt x="104" y="90228"/>
                                                        <a:pt x="104" y="90228"/>
                                                      </a:cubicBezTo>
                                                      <a:cubicBezTo>
                                                        <a:pt x="-969" y="100961"/>
                                                        <a:pt x="6543" y="122425"/>
                                                        <a:pt x="6543" y="122425"/>
                                                      </a:cubicBezTo>
                                                      <a:lnTo>
                                                        <a:pt x="6543" y="122425"/>
                                                      </a:lnTo>
                                                      <a:cubicBezTo>
                                                        <a:pt x="17275" y="120279"/>
                                                        <a:pt x="55912" y="117059"/>
                                                        <a:pt x="70937" y="109546"/>
                                                      </a:cubicBezTo>
                                                      <a:cubicBezTo>
                                                        <a:pt x="85962" y="102033"/>
                                                        <a:pt x="70937" y="92374"/>
                                                        <a:pt x="96695" y="77349"/>
                                                      </a:cubicBezTo>
                                                      <a:cubicBezTo>
                                                        <a:pt x="122453" y="62324"/>
                                                        <a:pt x="225484" y="19394"/>
                                                        <a:pt x="225484" y="19394"/>
                                                      </a:cubicBezTo>
                                                      <a:cubicBezTo>
                                                        <a:pt x="243729" y="8662"/>
                                                        <a:pt x="206166" y="12954"/>
                                                        <a:pt x="206166" y="12954"/>
                                                      </a:cubicBezTo>
                                                      <a:cubicBezTo>
                                                        <a:pt x="196507" y="9734"/>
                                                        <a:pt x="182554" y="-998"/>
                                                        <a:pt x="167529" y="75"/>
                                                      </a:cubicBezTo>
                                                      <a:cubicBezTo>
                                                        <a:pt x="152504" y="1148"/>
                                                        <a:pt x="127820" y="75"/>
                                                        <a:pt x="103135" y="6515"/>
                                                      </a:cubicBezTo>
                                                      <a:close/>
                                                    </a:path>
                                                  </a:pathLst>
                                                </a:custGeom>
                                                <a:solidFill>
                                                  <a:srgbClr val="BA6D4E"/>
                                                </a:solidFill>
                                                <a:ln w="12700">
                                                  <a:solidFill>
                                                    <a:srgbClr val="672F09"/>
                                                  </a:solidFill>
                                                  <a:miter lim="800000"/>
                                                  <a:headEnd/>
                                                  <a:tailEnd/>
                                                </a:ln>
                                              </p:spPr>
                                              <p:txBody>
                                                <a:bodyPr rot="0" vert="horz" wrap="square" lIns="91440" tIns="45720" rIns="91440" bIns="45720" anchor="ctr" anchorCtr="0" upright="1">
                                                  <a:noAutofit/>
                                                </a:bodyPr>
                                                <a:lstStyle/>
                                                <a:p>
                                                  <a:endParaRPr lang="en-AU"/>
                                                </a:p>
                                              </p:txBody>
                                            </p:sp>
                                          </p:grpSp>
                                        </p:grpSp>
                                      </p:grpSp>
                                      <p:grpSp>
                                        <p:nvGrpSpPr>
                                          <p:cNvPr id="580" name="Group 579"/>
                                          <p:cNvGrpSpPr>
                                            <a:grpSpLocks/>
                                          </p:cNvGrpSpPr>
                                          <p:nvPr/>
                                        </p:nvGrpSpPr>
                                        <p:grpSpPr bwMode="auto">
                                          <a:xfrm rot="4246671" flipH="1">
                                            <a:off x="4507" y="2568"/>
                                            <a:ext cx="4300" cy="2051"/>
                                            <a:chOff x="0" y="0"/>
                                            <a:chExt cx="430105" cy="205633"/>
                                          </a:xfrm>
                                        </p:grpSpPr>
                                        <p:sp>
                                          <p:nvSpPr>
                                            <p:cNvPr id="581" name="Freeform 580"/>
                                            <p:cNvSpPr>
                                              <a:spLocks/>
                                            </p:cNvSpPr>
                                            <p:nvPr/>
                                          </p:nvSpPr>
                                          <p:spPr bwMode="auto">
                                            <a:xfrm rot="9615016" flipV="1">
                                              <a:off x="115910" y="0"/>
                                              <a:ext cx="229870" cy="12192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T0" fmla="*/ 102861 w 230483"/>
                                                <a:gd name="T1" fmla="*/ 6488 h 122425"/>
                                                <a:gd name="T2" fmla="*/ 19370 w 230483"/>
                                                <a:gd name="T3" fmla="*/ 38552 h 122425"/>
                                                <a:gd name="T4" fmla="*/ 12948 w 230483"/>
                                                <a:gd name="T5" fmla="*/ 57791 h 122425"/>
                                                <a:gd name="T6" fmla="*/ 104 w 230483"/>
                                                <a:gd name="T7" fmla="*/ 89856 h 122425"/>
                                                <a:gd name="T8" fmla="*/ 6526 w 230483"/>
                                                <a:gd name="T9" fmla="*/ 121920 h 122425"/>
                                                <a:gd name="T10" fmla="*/ 6526 w 230483"/>
                                                <a:gd name="T11" fmla="*/ 121920 h 122425"/>
                                                <a:gd name="T12" fmla="*/ 70748 w 230483"/>
                                                <a:gd name="T13" fmla="*/ 109094 h 122425"/>
                                                <a:gd name="T14" fmla="*/ 96438 w 230483"/>
                                                <a:gd name="T15" fmla="*/ 77030 h 122425"/>
                                                <a:gd name="T16" fmla="*/ 224884 w 230483"/>
                                                <a:gd name="T17" fmla="*/ 19314 h 122425"/>
                                                <a:gd name="T18" fmla="*/ 205618 w 230483"/>
                                                <a:gd name="T19" fmla="*/ 12901 h 122425"/>
                                                <a:gd name="T20" fmla="*/ 167083 w 230483"/>
                                                <a:gd name="T21" fmla="*/ 75 h 122425"/>
                                                <a:gd name="T22" fmla="*/ 102861 w 230483"/>
                                                <a:gd name="T23" fmla="*/ 6488 h 122425"/>
                                                <a:gd name="T24" fmla="*/ 0 60000 65536"/>
                                                <a:gd name="T25" fmla="*/ 0 60000 65536"/>
                                                <a:gd name="T26" fmla="*/ 0 60000 65536"/>
                                                <a:gd name="T27" fmla="*/ 0 60000 65536"/>
                                                <a:gd name="T28" fmla="*/ 0 60000 65536"/>
                                                <a:gd name="T29" fmla="*/ 0 60000 65536"/>
                                                <a:gd name="T30" fmla="*/ 0 60000 65536"/>
                                                <a:gd name="T31" fmla="*/ 0 60000 65536"/>
                                                <a:gd name="T32" fmla="*/ 0 60000 65536"/>
                                                <a:gd name="T33" fmla="*/ 0 60000 65536"/>
                                                <a:gd name="T34" fmla="*/ 0 60000 65536"/>
                                                <a:gd name="T35" fmla="*/ 0 60000 65536"/>
                                              </a:gdLst>
                                              <a:ahLst/>
                                              <a:cxnLst>
                                                <a:cxn ang="T24">
                                                  <a:pos x="T0" y="T1"/>
                                                </a:cxn>
                                                <a:cxn ang="T25">
                                                  <a:pos x="T2" y="T3"/>
                                                </a:cxn>
                                                <a:cxn ang="T26">
                                                  <a:pos x="T4" y="T5"/>
                                                </a:cxn>
                                                <a:cxn ang="T27">
                                                  <a:pos x="T6" y="T7"/>
                                                </a:cxn>
                                                <a:cxn ang="T28">
                                                  <a:pos x="T8" y="T9"/>
                                                </a:cxn>
                                                <a:cxn ang="T29">
                                                  <a:pos x="T10" y="T11"/>
                                                </a:cxn>
                                                <a:cxn ang="T30">
                                                  <a:pos x="T12" y="T13"/>
                                                </a:cxn>
                                                <a:cxn ang="T31">
                                                  <a:pos x="T14" y="T15"/>
                                                </a:cxn>
                                                <a:cxn ang="T32">
                                                  <a:pos x="T16" y="T17"/>
                                                </a:cxn>
                                                <a:cxn ang="T33">
                                                  <a:pos x="T18" y="T19"/>
                                                </a:cxn>
                                                <a:cxn ang="T34">
                                                  <a:pos x="T20" y="T21"/>
                                                </a:cxn>
                                                <a:cxn ang="T35">
                                                  <a:pos x="T22" y="T23"/>
                                                </a:cxn>
                                              </a:cxnLst>
                                              <a:rect l="0" t="0" r="r" b="b"/>
                                              <a:pathLst>
                                                <a:path w="230483" h="122425">
                                                  <a:moveTo>
                                                    <a:pt x="103135" y="6515"/>
                                                  </a:moveTo>
                                                  <a:cubicBezTo>
                                                    <a:pt x="78450" y="12955"/>
                                                    <a:pt x="19422" y="38712"/>
                                                    <a:pt x="19422" y="38712"/>
                                                  </a:cubicBezTo>
                                                  <a:cubicBezTo>
                                                    <a:pt x="4397" y="47298"/>
                                                    <a:pt x="16203" y="49444"/>
                                                    <a:pt x="12983" y="58030"/>
                                                  </a:cubicBezTo>
                                                  <a:cubicBezTo>
                                                    <a:pt x="9763" y="66616"/>
                                                    <a:pt x="104" y="90228"/>
                                                    <a:pt x="104" y="90228"/>
                                                  </a:cubicBezTo>
                                                  <a:cubicBezTo>
                                                    <a:pt x="-969" y="100961"/>
                                                    <a:pt x="6543" y="122425"/>
                                                    <a:pt x="6543" y="122425"/>
                                                  </a:cubicBezTo>
                                                  <a:lnTo>
                                                    <a:pt x="6543" y="122425"/>
                                                  </a:lnTo>
                                                  <a:cubicBezTo>
                                                    <a:pt x="17275" y="120279"/>
                                                    <a:pt x="55912" y="117059"/>
                                                    <a:pt x="70937" y="109546"/>
                                                  </a:cubicBezTo>
                                                  <a:cubicBezTo>
                                                    <a:pt x="85962" y="102033"/>
                                                    <a:pt x="70937" y="92374"/>
                                                    <a:pt x="96695" y="77349"/>
                                                  </a:cubicBezTo>
                                                  <a:cubicBezTo>
                                                    <a:pt x="122453" y="62324"/>
                                                    <a:pt x="225484" y="19394"/>
                                                    <a:pt x="225484" y="19394"/>
                                                  </a:cubicBezTo>
                                                  <a:cubicBezTo>
                                                    <a:pt x="243729" y="8662"/>
                                                    <a:pt x="206166" y="12954"/>
                                                    <a:pt x="206166" y="12954"/>
                                                  </a:cubicBezTo>
                                                  <a:cubicBezTo>
                                                    <a:pt x="196507" y="9734"/>
                                                    <a:pt x="182554" y="-998"/>
                                                    <a:pt x="167529" y="75"/>
                                                  </a:cubicBezTo>
                                                  <a:cubicBezTo>
                                                    <a:pt x="152504" y="1148"/>
                                                    <a:pt x="127820" y="75"/>
                                                    <a:pt x="103135" y="6515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>
                                              <a:solidFill>
                                                <a:sysClr val="windowText" lastClr="000000">
                                                  <a:lumMod val="100000"/>
                                                  <a:lumOff val="0"/>
                                                </a:sysClr>
                                              </a:solidFill>
                                              <a:miter lim="800000"/>
                                              <a:headEnd/>
                                              <a:tailEnd/>
                                            </a:ln>
                                          </p:spPr>
                                          <p:txBody>
                                            <a:bodyPr rot="0" vert="horz" wrap="square" lIns="91440" tIns="45720" rIns="91440" bIns="45720" anchor="ctr" anchorCtr="0" upright="1"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  <p:grpSp>
                                          <p:nvGrpSpPr>
                                            <p:cNvPr id="582" name="Group 581"/>
                                            <p:cNvGrpSpPr>
                                              <a:grpSpLocks/>
                                            </p:cNvGrpSpPr>
                                            <p:nvPr/>
                                          </p:nvGrpSpPr>
                                          <p:grpSpPr bwMode="auto">
                                            <a:xfrm>
                                              <a:off x="0" y="0"/>
                                              <a:ext cx="429492" cy="205633"/>
                                              <a:chOff x="0" y="0"/>
                                              <a:chExt cx="429492" cy="205633"/>
                                            </a:xfrm>
                                          </p:grpSpPr>
                                          <p:sp>
                                            <p:nvSpPr>
                                              <p:cNvPr id="584" name="Freeform 583"/>
                                              <p:cNvSpPr>
                                                <a:spLocks/>
                                              </p:cNvSpPr>
                                              <p:nvPr/>
                                            </p:nvSpPr>
                                            <p:spPr bwMode="auto">
                                              <a:xfrm rot="8924609" flipV="1">
                                                <a:off x="0" y="83713"/>
                                                <a:ext cx="229870" cy="12192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T0" fmla="*/ 102861 w 230483"/>
                                                  <a:gd name="T1" fmla="*/ 6488 h 122425"/>
                                                  <a:gd name="T2" fmla="*/ 19370 w 230483"/>
                                                  <a:gd name="T3" fmla="*/ 38552 h 122425"/>
                                                  <a:gd name="T4" fmla="*/ 12948 w 230483"/>
                                                  <a:gd name="T5" fmla="*/ 57791 h 122425"/>
                                                  <a:gd name="T6" fmla="*/ 104 w 230483"/>
                                                  <a:gd name="T7" fmla="*/ 89856 h 122425"/>
                                                  <a:gd name="T8" fmla="*/ 6526 w 230483"/>
                                                  <a:gd name="T9" fmla="*/ 121920 h 122425"/>
                                                  <a:gd name="T10" fmla="*/ 6526 w 230483"/>
                                                  <a:gd name="T11" fmla="*/ 121920 h 122425"/>
                                                  <a:gd name="T12" fmla="*/ 70748 w 230483"/>
                                                  <a:gd name="T13" fmla="*/ 109094 h 122425"/>
                                                  <a:gd name="T14" fmla="*/ 96438 w 230483"/>
                                                  <a:gd name="T15" fmla="*/ 77030 h 122425"/>
                                                  <a:gd name="T16" fmla="*/ 224884 w 230483"/>
                                                  <a:gd name="T17" fmla="*/ 19314 h 122425"/>
                                                  <a:gd name="T18" fmla="*/ 205618 w 230483"/>
                                                  <a:gd name="T19" fmla="*/ 12901 h 122425"/>
                                                  <a:gd name="T20" fmla="*/ 167083 w 230483"/>
                                                  <a:gd name="T21" fmla="*/ 75 h 122425"/>
                                                  <a:gd name="T22" fmla="*/ 102861 w 230483"/>
                                                  <a:gd name="T23" fmla="*/ 6488 h 122425"/>
                                                  <a:gd name="T24" fmla="*/ 0 60000 65536"/>
                                                  <a:gd name="T25" fmla="*/ 0 60000 65536"/>
                                                  <a:gd name="T26" fmla="*/ 0 60000 65536"/>
                                                  <a:gd name="T27" fmla="*/ 0 60000 65536"/>
                                                  <a:gd name="T28" fmla="*/ 0 60000 65536"/>
                                                  <a:gd name="T29" fmla="*/ 0 60000 65536"/>
                                                  <a:gd name="T30" fmla="*/ 0 60000 65536"/>
                                                  <a:gd name="T31" fmla="*/ 0 60000 65536"/>
                                                  <a:gd name="T32" fmla="*/ 0 60000 65536"/>
                                                  <a:gd name="T33" fmla="*/ 0 60000 65536"/>
                                                  <a:gd name="T34" fmla="*/ 0 60000 65536"/>
                                                  <a:gd name="T35" fmla="*/ 0 60000 65536"/>
                                                </a:gdLst>
                                                <a:ahLst/>
                                                <a:cxnLst>
                                                  <a:cxn ang="T24">
                                                    <a:pos x="T0" y="T1"/>
                                                  </a:cxn>
                                                  <a:cxn ang="T25">
                                                    <a:pos x="T2" y="T3"/>
                                                  </a:cxn>
                                                  <a:cxn ang="T26">
                                                    <a:pos x="T4" y="T5"/>
                                                  </a:cxn>
                                                  <a:cxn ang="T27">
                                                    <a:pos x="T6" y="T7"/>
                                                  </a:cxn>
                                                  <a:cxn ang="T28">
                                                    <a:pos x="T8" y="T9"/>
                                                  </a:cxn>
                                                  <a:cxn ang="T29">
                                                    <a:pos x="T10" y="T11"/>
                                                  </a:cxn>
                                                  <a:cxn ang="T30">
                                                    <a:pos x="T12" y="T13"/>
                                                  </a:cxn>
                                                  <a:cxn ang="T31">
                                                    <a:pos x="T14" y="T15"/>
                                                  </a:cxn>
                                                  <a:cxn ang="T32">
                                                    <a:pos x="T16" y="T17"/>
                                                  </a:cxn>
                                                  <a:cxn ang="T33">
                                                    <a:pos x="T18" y="T19"/>
                                                  </a:cxn>
                                                  <a:cxn ang="T34">
                                                    <a:pos x="T20" y="T21"/>
                                                  </a:cxn>
                                                  <a:cxn ang="T35">
                                                    <a:pos x="T22" y="T23"/>
                                                  </a:cxn>
                                                </a:cxnLst>
                                                <a:rect l="0" t="0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>
                                                <a:solidFill>
                                                  <a:srgbClr val="672F09"/>
                                                </a:solidFill>
                                                <a:miter lim="800000"/>
                                                <a:headEnd/>
                                                <a:tailEnd/>
                                              </a:ln>
                                            </p:spPr>
                                            <p:txBody>
                                              <a:bodyPr rot="0" vert="horz" wrap="square" lIns="91440" tIns="45720" rIns="91440" bIns="45720" anchor="ctr" anchorCtr="0" upright="1"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  <p:sp>
                                            <p:nvSpPr>
                                              <p:cNvPr id="585" name="Freeform 584"/>
                                              <p:cNvSpPr>
                                                <a:spLocks/>
                                              </p:cNvSpPr>
                                              <p:nvPr/>
                                            </p:nvSpPr>
                                            <p:spPr bwMode="auto">
                                              <a:xfrm rot="13067983" flipV="1">
                                                <a:off x="199622" y="0"/>
                                                <a:ext cx="229870" cy="12192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T0" fmla="*/ 102861 w 230483"/>
                                                  <a:gd name="T1" fmla="*/ 6488 h 122425"/>
                                                  <a:gd name="T2" fmla="*/ 19370 w 230483"/>
                                                  <a:gd name="T3" fmla="*/ 38552 h 122425"/>
                                                  <a:gd name="T4" fmla="*/ 12948 w 230483"/>
                                                  <a:gd name="T5" fmla="*/ 57791 h 122425"/>
                                                  <a:gd name="T6" fmla="*/ 104 w 230483"/>
                                                  <a:gd name="T7" fmla="*/ 89856 h 122425"/>
                                                  <a:gd name="T8" fmla="*/ 6526 w 230483"/>
                                                  <a:gd name="T9" fmla="*/ 121920 h 122425"/>
                                                  <a:gd name="T10" fmla="*/ 6526 w 230483"/>
                                                  <a:gd name="T11" fmla="*/ 121920 h 122425"/>
                                                  <a:gd name="T12" fmla="*/ 70748 w 230483"/>
                                                  <a:gd name="T13" fmla="*/ 109094 h 122425"/>
                                                  <a:gd name="T14" fmla="*/ 96438 w 230483"/>
                                                  <a:gd name="T15" fmla="*/ 77030 h 122425"/>
                                                  <a:gd name="T16" fmla="*/ 224884 w 230483"/>
                                                  <a:gd name="T17" fmla="*/ 19314 h 122425"/>
                                                  <a:gd name="T18" fmla="*/ 205618 w 230483"/>
                                                  <a:gd name="T19" fmla="*/ 12901 h 122425"/>
                                                  <a:gd name="T20" fmla="*/ 167083 w 230483"/>
                                                  <a:gd name="T21" fmla="*/ 75 h 122425"/>
                                                  <a:gd name="T22" fmla="*/ 102861 w 230483"/>
                                                  <a:gd name="T23" fmla="*/ 6488 h 122425"/>
                                                  <a:gd name="T24" fmla="*/ 0 60000 65536"/>
                                                  <a:gd name="T25" fmla="*/ 0 60000 65536"/>
                                                  <a:gd name="T26" fmla="*/ 0 60000 65536"/>
                                                  <a:gd name="T27" fmla="*/ 0 60000 65536"/>
                                                  <a:gd name="T28" fmla="*/ 0 60000 65536"/>
                                                  <a:gd name="T29" fmla="*/ 0 60000 65536"/>
                                                  <a:gd name="T30" fmla="*/ 0 60000 65536"/>
                                                  <a:gd name="T31" fmla="*/ 0 60000 65536"/>
                                                  <a:gd name="T32" fmla="*/ 0 60000 65536"/>
                                                  <a:gd name="T33" fmla="*/ 0 60000 65536"/>
                                                  <a:gd name="T34" fmla="*/ 0 60000 65536"/>
                                                  <a:gd name="T35" fmla="*/ 0 60000 65536"/>
                                                </a:gdLst>
                                                <a:ahLst/>
                                                <a:cxnLst>
                                                  <a:cxn ang="T24">
                                                    <a:pos x="T0" y="T1"/>
                                                  </a:cxn>
                                                  <a:cxn ang="T25">
                                                    <a:pos x="T2" y="T3"/>
                                                  </a:cxn>
                                                  <a:cxn ang="T26">
                                                    <a:pos x="T4" y="T5"/>
                                                  </a:cxn>
                                                  <a:cxn ang="T27">
                                                    <a:pos x="T6" y="T7"/>
                                                  </a:cxn>
                                                  <a:cxn ang="T28">
                                                    <a:pos x="T8" y="T9"/>
                                                  </a:cxn>
                                                  <a:cxn ang="T29">
                                                    <a:pos x="T10" y="T11"/>
                                                  </a:cxn>
                                                  <a:cxn ang="T30">
                                                    <a:pos x="T12" y="T13"/>
                                                  </a:cxn>
                                                  <a:cxn ang="T31">
                                                    <a:pos x="T14" y="T15"/>
                                                  </a:cxn>
                                                  <a:cxn ang="T32">
                                                    <a:pos x="T16" y="T17"/>
                                                  </a:cxn>
                                                  <a:cxn ang="T33">
                                                    <a:pos x="T18" y="T19"/>
                                                  </a:cxn>
                                                  <a:cxn ang="T34">
                                                    <a:pos x="T20" y="T21"/>
                                                  </a:cxn>
                                                  <a:cxn ang="T35">
                                                    <a:pos x="T22" y="T23"/>
                                                  </a:cxn>
                                                </a:cxnLst>
                                                <a:rect l="0" t="0" r="r" b="b"/>
                                                <a:pathLst>
                                                  <a:path w="230483" h="122425">
                                                    <a:moveTo>
                                                      <a:pt x="103135" y="6515"/>
                                                    </a:moveTo>
                                                    <a:cubicBezTo>
                                                      <a:pt x="78450" y="12955"/>
                                                      <a:pt x="19422" y="38712"/>
                                                      <a:pt x="19422" y="38712"/>
                                                    </a:cubicBezTo>
                                                    <a:cubicBezTo>
                                                      <a:pt x="4397" y="47298"/>
                                                      <a:pt x="16203" y="49444"/>
                                                      <a:pt x="12983" y="58030"/>
                                                    </a:cubicBezTo>
                                                    <a:cubicBezTo>
                                                      <a:pt x="9763" y="66616"/>
                                                      <a:pt x="104" y="90228"/>
                                                      <a:pt x="104" y="90228"/>
                                                    </a:cubicBezTo>
                                                    <a:cubicBezTo>
                                                      <a:pt x="-969" y="100961"/>
                                                      <a:pt x="6543" y="122425"/>
                                                      <a:pt x="6543" y="122425"/>
                                                    </a:cubicBezTo>
                                                    <a:lnTo>
                                                      <a:pt x="6543" y="122425"/>
                                                    </a:lnTo>
                                                    <a:cubicBezTo>
                                                      <a:pt x="17275" y="120279"/>
                                                      <a:pt x="55912" y="117059"/>
                                                      <a:pt x="70937" y="109546"/>
                                                    </a:cubicBezTo>
                                                    <a:cubicBezTo>
                                                      <a:pt x="85962" y="102033"/>
                                                      <a:pt x="70937" y="92374"/>
                                                      <a:pt x="96695" y="77349"/>
                                                    </a:cubicBezTo>
                                                    <a:cubicBezTo>
                                                      <a:pt x="122453" y="62324"/>
                                                      <a:pt x="225484" y="19394"/>
                                                      <a:pt x="225484" y="19394"/>
                                                    </a:cubicBezTo>
                                                    <a:cubicBezTo>
                                                      <a:pt x="243729" y="8662"/>
                                                      <a:pt x="206166" y="12954"/>
                                                      <a:pt x="206166" y="12954"/>
                                                    </a:cubicBezTo>
                                                    <a:cubicBezTo>
                                                      <a:pt x="196507" y="9734"/>
                                                      <a:pt x="182554" y="-998"/>
                                                      <a:pt x="167529" y="75"/>
                                                    </a:cubicBezTo>
                                                    <a:cubicBezTo>
                                                      <a:pt x="152504" y="1148"/>
                                                      <a:pt x="127820" y="75"/>
                                                      <a:pt x="103135" y="6515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solidFill>
                                                <a:srgbClr val="BA6D4E"/>
                                              </a:solidFill>
                                              <a:ln w="12700">
                                                <a:solidFill>
                                                  <a:srgbClr val="672F09"/>
                                                </a:solidFill>
                                                <a:miter lim="800000"/>
                                                <a:headEnd/>
                                                <a:tailEnd/>
                                              </a:ln>
                                            </p:spPr>
                                            <p:txBody>
                                              <a:bodyPr rot="0" vert="horz" wrap="square" lIns="91440" tIns="45720" rIns="91440" bIns="45720" anchor="ctr" anchorCtr="0" upright="1">
                                                <a:noAutofit/>
                                              </a:bodyPr>
                                              <a:lstStyle/>
                                              <a:p>
                                                <a:endParaRPr lang="en-AU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583" name="Freeform 582"/>
                                            <p:cNvSpPr>
                                              <a:spLocks/>
                                            </p:cNvSpPr>
                                            <p:nvPr/>
                                          </p:nvSpPr>
                                          <p:spPr bwMode="auto">
                                            <a:xfrm rot="9615134" flipV="1">
                                              <a:off x="199622" y="45076"/>
                                              <a:ext cx="230483" cy="122425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T0" fmla="*/ 103135 w 230483"/>
                                                <a:gd name="T1" fmla="*/ 6515 h 122425"/>
                                                <a:gd name="T2" fmla="*/ 19422 w 230483"/>
                                                <a:gd name="T3" fmla="*/ 38712 h 122425"/>
                                                <a:gd name="T4" fmla="*/ 12983 w 230483"/>
                                                <a:gd name="T5" fmla="*/ 58030 h 122425"/>
                                                <a:gd name="T6" fmla="*/ 104 w 230483"/>
                                                <a:gd name="T7" fmla="*/ 90228 h 122425"/>
                                                <a:gd name="T8" fmla="*/ 6543 w 230483"/>
                                                <a:gd name="T9" fmla="*/ 122425 h 122425"/>
                                                <a:gd name="T10" fmla="*/ 6543 w 230483"/>
                                                <a:gd name="T11" fmla="*/ 122425 h 122425"/>
                                                <a:gd name="T12" fmla="*/ 70937 w 230483"/>
                                                <a:gd name="T13" fmla="*/ 109546 h 122425"/>
                                                <a:gd name="T14" fmla="*/ 96695 w 230483"/>
                                                <a:gd name="T15" fmla="*/ 77349 h 122425"/>
                                                <a:gd name="T16" fmla="*/ 225484 w 230483"/>
                                                <a:gd name="T17" fmla="*/ 19394 h 122425"/>
                                                <a:gd name="T18" fmla="*/ 206166 w 230483"/>
                                                <a:gd name="T19" fmla="*/ 12954 h 122425"/>
                                                <a:gd name="T20" fmla="*/ 167529 w 230483"/>
                                                <a:gd name="T21" fmla="*/ 75 h 122425"/>
                                                <a:gd name="T22" fmla="*/ 103135 w 230483"/>
                                                <a:gd name="T23" fmla="*/ 6515 h 122425"/>
                                                <a:gd name="T24" fmla="*/ 0 60000 65536"/>
                                                <a:gd name="T25" fmla="*/ 0 60000 65536"/>
                                                <a:gd name="T26" fmla="*/ 0 60000 65536"/>
                                                <a:gd name="T27" fmla="*/ 0 60000 65536"/>
                                                <a:gd name="T28" fmla="*/ 0 60000 65536"/>
                                                <a:gd name="T29" fmla="*/ 0 60000 65536"/>
                                                <a:gd name="T30" fmla="*/ 0 60000 65536"/>
                                                <a:gd name="T31" fmla="*/ 0 60000 65536"/>
                                                <a:gd name="T32" fmla="*/ 0 60000 65536"/>
                                                <a:gd name="T33" fmla="*/ 0 60000 65536"/>
                                                <a:gd name="T34" fmla="*/ 0 60000 65536"/>
                                                <a:gd name="T35" fmla="*/ 0 60000 65536"/>
                                              </a:gdLst>
                                              <a:ahLst/>
                                              <a:cxnLst>
                                                <a:cxn ang="T24">
                                                  <a:pos x="T0" y="T1"/>
                                                </a:cxn>
                                                <a:cxn ang="T25">
                                                  <a:pos x="T2" y="T3"/>
                                                </a:cxn>
                                                <a:cxn ang="T26">
                                                  <a:pos x="T4" y="T5"/>
                                                </a:cxn>
                                                <a:cxn ang="T27">
                                                  <a:pos x="T6" y="T7"/>
                                                </a:cxn>
                                                <a:cxn ang="T28">
                                                  <a:pos x="T8" y="T9"/>
                                                </a:cxn>
                                                <a:cxn ang="T29">
                                                  <a:pos x="T10" y="T11"/>
                                                </a:cxn>
                                                <a:cxn ang="T30">
                                                  <a:pos x="T12" y="T13"/>
                                                </a:cxn>
                                                <a:cxn ang="T31">
                                                  <a:pos x="T14" y="T15"/>
                                                </a:cxn>
                                                <a:cxn ang="T32">
                                                  <a:pos x="T16" y="T17"/>
                                                </a:cxn>
                                                <a:cxn ang="T33">
                                                  <a:pos x="T18" y="T19"/>
                                                </a:cxn>
                                                <a:cxn ang="T34">
                                                  <a:pos x="T20" y="T21"/>
                                                </a:cxn>
                                                <a:cxn ang="T35">
                                                  <a:pos x="T22" y="T23"/>
                                                </a:cxn>
                                              </a:cxnLst>
                                              <a:rect l="0" t="0" r="r" b="b"/>
                                              <a:pathLst>
                                                <a:path w="230483" h="122425">
                                                  <a:moveTo>
                                                    <a:pt x="103135" y="6515"/>
                                                  </a:moveTo>
                                                  <a:cubicBezTo>
                                                    <a:pt x="78450" y="12955"/>
                                                    <a:pt x="19422" y="38712"/>
                                                    <a:pt x="19422" y="38712"/>
                                                  </a:cubicBezTo>
                                                  <a:cubicBezTo>
                                                    <a:pt x="4397" y="47298"/>
                                                    <a:pt x="16203" y="49444"/>
                                                    <a:pt x="12983" y="58030"/>
                                                  </a:cubicBezTo>
                                                  <a:cubicBezTo>
                                                    <a:pt x="9763" y="66616"/>
                                                    <a:pt x="104" y="90228"/>
                                                    <a:pt x="104" y="90228"/>
                                                  </a:cubicBezTo>
                                                  <a:cubicBezTo>
                                                    <a:pt x="-969" y="100961"/>
                                                    <a:pt x="6543" y="122425"/>
                                                    <a:pt x="6543" y="122425"/>
                                                  </a:cubicBezTo>
                                                  <a:lnTo>
                                                    <a:pt x="6543" y="122425"/>
                                                  </a:lnTo>
                                                  <a:cubicBezTo>
                                                    <a:pt x="17275" y="120279"/>
                                                    <a:pt x="55912" y="117059"/>
                                                    <a:pt x="70937" y="109546"/>
                                                  </a:cubicBezTo>
                                                  <a:cubicBezTo>
                                                    <a:pt x="85962" y="102033"/>
                                                    <a:pt x="70937" y="92374"/>
                                                    <a:pt x="96695" y="77349"/>
                                                  </a:cubicBezTo>
                                                  <a:cubicBezTo>
                                                    <a:pt x="122453" y="62324"/>
                                                    <a:pt x="225484" y="19394"/>
                                                    <a:pt x="225484" y="19394"/>
                                                  </a:cubicBezTo>
                                                  <a:cubicBezTo>
                                                    <a:pt x="243729" y="8662"/>
                                                    <a:pt x="206166" y="12954"/>
                                                    <a:pt x="206166" y="12954"/>
                                                  </a:cubicBezTo>
                                                  <a:cubicBezTo>
                                                    <a:pt x="196507" y="9734"/>
                                                    <a:pt x="182554" y="-998"/>
                                                    <a:pt x="167529" y="75"/>
                                                  </a:cubicBezTo>
                                                  <a:cubicBezTo>
                                                    <a:pt x="152504" y="1148"/>
                                                    <a:pt x="127820" y="75"/>
                                                    <a:pt x="103135" y="6515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solidFill>
                                              <a:srgbClr val="BA6D4E"/>
                                            </a:solidFill>
                                            <a:ln w="12700">
                                              <a:solidFill>
                                                <a:srgbClr val="672F09"/>
                                              </a:solidFill>
                                              <a:miter lim="800000"/>
                                              <a:headEnd/>
                                              <a:tailEnd/>
                                            </a:ln>
                                          </p:spPr>
                                          <p:txBody>
                                            <a:bodyPr rot="0" vert="horz" wrap="square" lIns="91440" tIns="45720" rIns="91440" bIns="45720" anchor="ctr" anchorCtr="0" upright="1">
                                              <a:noAutofit/>
                                            </a:bodyPr>
                                            <a:lstStyle/>
                                            <a:p>
                                              <a:endParaRPr lang="en-AU"/>
                                            </a:p>
                                          </p:txBody>
                                        </p:sp>
                                      </p:grpSp>
                                    </p:grpSp>
                                  </p:grpSp>
                                  <p:sp>
                                    <p:nvSpPr>
                                      <p:cNvPr id="574" name="Freeform 573"/>
                                      <p:cNvSpPr>
                                        <a:spLocks/>
                                      </p:cNvSpPr>
                                      <p:nvPr/>
                                    </p:nvSpPr>
                                    <p:spPr bwMode="auto">
                                      <a:xfrm rot="3704343" flipV="1">
                                        <a:off x="5312" y="3058"/>
                                        <a:ext cx="1842" cy="1080"/>
                                      </a:xfrm>
                                      <a:custGeom>
                                        <a:avLst/>
                                        <a:gdLst>
                                          <a:gd name="T0" fmla="*/ 82402 w 230483"/>
                                          <a:gd name="T1" fmla="*/ 5745 h 122425"/>
                                          <a:gd name="T2" fmla="*/ 15518 w 230483"/>
                                          <a:gd name="T3" fmla="*/ 34135 h 122425"/>
                                          <a:gd name="T4" fmla="*/ 10373 w 230483"/>
                                          <a:gd name="T5" fmla="*/ 51169 h 122425"/>
                                          <a:gd name="T6" fmla="*/ 83 w 230483"/>
                                          <a:gd name="T7" fmla="*/ 79560 h 122425"/>
                                          <a:gd name="T8" fmla="*/ 5228 w 230483"/>
                                          <a:gd name="T9" fmla="*/ 107950 h 122425"/>
                                          <a:gd name="T10" fmla="*/ 5228 w 230483"/>
                                          <a:gd name="T11" fmla="*/ 107950 h 122425"/>
                                          <a:gd name="T12" fmla="*/ 56677 w 230483"/>
                                          <a:gd name="T13" fmla="*/ 96594 h 122425"/>
                                          <a:gd name="T14" fmla="*/ 77257 w 230483"/>
                                          <a:gd name="T15" fmla="*/ 68204 h 122425"/>
                                          <a:gd name="T16" fmla="*/ 180156 w 230483"/>
                                          <a:gd name="T17" fmla="*/ 17101 h 122425"/>
                                          <a:gd name="T18" fmla="*/ 164721 w 230483"/>
                                          <a:gd name="T19" fmla="*/ 11422 h 122425"/>
                                          <a:gd name="T20" fmla="*/ 133851 w 230483"/>
                                          <a:gd name="T21" fmla="*/ 66 h 122425"/>
                                          <a:gd name="T22" fmla="*/ 82402 w 230483"/>
                                          <a:gd name="T23" fmla="*/ 5745 h 122425"/>
                                          <a:gd name="T24" fmla="*/ 0 60000 65536"/>
                                          <a:gd name="T25" fmla="*/ 0 60000 65536"/>
                                          <a:gd name="T26" fmla="*/ 0 60000 65536"/>
                                          <a:gd name="T27" fmla="*/ 0 60000 65536"/>
                                          <a:gd name="T28" fmla="*/ 0 60000 65536"/>
                                          <a:gd name="T29" fmla="*/ 0 60000 65536"/>
                                          <a:gd name="T30" fmla="*/ 0 60000 65536"/>
                                          <a:gd name="T31" fmla="*/ 0 60000 65536"/>
                                          <a:gd name="T32" fmla="*/ 0 60000 65536"/>
                                          <a:gd name="T33" fmla="*/ 0 60000 65536"/>
                                          <a:gd name="T34" fmla="*/ 0 60000 65536"/>
                                          <a:gd name="T35" fmla="*/ 0 60000 65536"/>
                                        </a:gdLst>
                                        <a:ahLst/>
                                        <a:cxnLst>
                                          <a:cxn ang="T24">
                                            <a:pos x="T0" y="T1"/>
                                          </a:cxn>
                                          <a:cxn ang="T25">
                                            <a:pos x="T2" y="T3"/>
                                          </a:cxn>
                                          <a:cxn ang="T26">
                                            <a:pos x="T4" y="T5"/>
                                          </a:cxn>
                                          <a:cxn ang="T27">
                                            <a:pos x="T6" y="T7"/>
                                          </a:cxn>
                                          <a:cxn ang="T28">
                                            <a:pos x="T8" y="T9"/>
                                          </a:cxn>
                                          <a:cxn ang="T29">
                                            <a:pos x="T10" y="T11"/>
                                          </a:cxn>
                                          <a:cxn ang="T30">
                                            <a:pos x="T12" y="T13"/>
                                          </a:cxn>
                                          <a:cxn ang="T31">
                                            <a:pos x="T14" y="T15"/>
                                          </a:cxn>
                                          <a:cxn ang="T32">
                                            <a:pos x="T16" y="T17"/>
                                          </a:cxn>
                                          <a:cxn ang="T33">
                                            <a:pos x="T18" y="T19"/>
                                          </a:cxn>
                                          <a:cxn ang="T34">
                                            <a:pos x="T20" y="T21"/>
                                          </a:cxn>
                                          <a:cxn ang="T35">
                                            <a:pos x="T22" y="T23"/>
                                          </a:cxn>
                                        </a:cxnLst>
                                        <a:rect l="0" t="0" r="r" b="b"/>
                                        <a:pathLst>
                                          <a:path w="230483" h="122425">
                                            <a:moveTo>
                                              <a:pt x="103135" y="6515"/>
                                            </a:moveTo>
                                            <a:cubicBezTo>
                                              <a:pt x="78450" y="12955"/>
                                              <a:pt x="19422" y="38712"/>
                                              <a:pt x="19422" y="38712"/>
                                            </a:cubicBezTo>
                                            <a:cubicBezTo>
                                              <a:pt x="4397" y="47298"/>
                                              <a:pt x="16203" y="49444"/>
                                              <a:pt x="12983" y="58030"/>
                                            </a:cubicBezTo>
                                            <a:cubicBezTo>
                                              <a:pt x="9763" y="66616"/>
                                              <a:pt x="104" y="90228"/>
                                              <a:pt x="104" y="90228"/>
                                            </a:cubicBezTo>
                                            <a:cubicBezTo>
                                              <a:pt x="-969" y="100961"/>
                                              <a:pt x="6543" y="122425"/>
                                              <a:pt x="6543" y="122425"/>
                                            </a:cubicBezTo>
                                            <a:lnTo>
                                              <a:pt x="6543" y="122425"/>
                                            </a:lnTo>
                                            <a:cubicBezTo>
                                              <a:pt x="17275" y="120279"/>
                                              <a:pt x="55912" y="117059"/>
                                              <a:pt x="70937" y="109546"/>
                                            </a:cubicBezTo>
                                            <a:cubicBezTo>
                                              <a:pt x="85962" y="102033"/>
                                              <a:pt x="70937" y="92374"/>
                                              <a:pt x="96695" y="77349"/>
                                            </a:cubicBezTo>
                                            <a:cubicBezTo>
                                              <a:pt x="122453" y="62324"/>
                                              <a:pt x="225484" y="19394"/>
                                              <a:pt x="225484" y="19394"/>
                                            </a:cubicBezTo>
                                            <a:cubicBezTo>
                                              <a:pt x="243729" y="8662"/>
                                              <a:pt x="206166" y="12954"/>
                                              <a:pt x="206166" y="12954"/>
                                            </a:cubicBezTo>
                                            <a:cubicBezTo>
                                              <a:pt x="196507" y="9734"/>
                                              <a:pt x="182554" y="-998"/>
                                              <a:pt x="167529" y="75"/>
                                            </a:cubicBezTo>
                                            <a:cubicBezTo>
                                              <a:pt x="152504" y="1148"/>
                                              <a:pt x="127820" y="75"/>
                                              <a:pt x="103135" y="6515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solidFill>
                                        <a:srgbClr val="BA6D4E"/>
                                      </a:solidFill>
                                      <a:ln w="12700">
                                        <a:solidFill>
                                          <a:srgbClr val="672F09"/>
                                        </a:solidFill>
                                        <a:miter lim="800000"/>
                                        <a:headEnd/>
                                        <a:tailEnd/>
                                      </a:ln>
                                    </p:spPr>
                                    <p:txBody>
                                      <a:bodyPr rot="0" vert="horz" wrap="square" lIns="91440" tIns="45720" rIns="91440" bIns="45720" anchor="ctr" anchorCtr="0" upright="1"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572" name="Freeform 571"/>
                                    <p:cNvSpPr>
                                      <a:spLocks/>
                                    </p:cNvSpPr>
                                    <p:nvPr/>
                                  </p:nvSpPr>
                                  <p:spPr bwMode="auto">
                                    <a:xfrm rot="-6349144" flipH="1" flipV="1">
                                      <a:off x="6536" y="5376"/>
                                      <a:ext cx="2292" cy="635"/>
                                    </a:xfrm>
                                    <a:custGeom>
                                      <a:avLst/>
                                      <a:gdLst>
                                        <a:gd name="T0" fmla="*/ 102577 w 230483"/>
                                        <a:gd name="T1" fmla="*/ 3379 h 122425"/>
                                        <a:gd name="T2" fmla="*/ 19317 w 230483"/>
                                        <a:gd name="T3" fmla="*/ 20079 h 122425"/>
                                        <a:gd name="T4" fmla="*/ 12913 w 230483"/>
                                        <a:gd name="T5" fmla="*/ 30099 h 122425"/>
                                        <a:gd name="T6" fmla="*/ 103 w 230483"/>
                                        <a:gd name="T7" fmla="*/ 46800 h 122425"/>
                                        <a:gd name="T8" fmla="*/ 6508 w 230483"/>
                                        <a:gd name="T9" fmla="*/ 63500 h 122425"/>
                                        <a:gd name="T10" fmla="*/ 6508 w 230483"/>
                                        <a:gd name="T11" fmla="*/ 63500 h 122425"/>
                                        <a:gd name="T12" fmla="*/ 70553 w 230483"/>
                                        <a:gd name="T13" fmla="*/ 56820 h 122425"/>
                                        <a:gd name="T14" fmla="*/ 96171 w 230483"/>
                                        <a:gd name="T15" fmla="*/ 40120 h 122425"/>
                                        <a:gd name="T16" fmla="*/ 224263 w 230483"/>
                                        <a:gd name="T17" fmla="*/ 10059 h 122425"/>
                                        <a:gd name="T18" fmla="*/ 205050 w 230483"/>
                                        <a:gd name="T19" fmla="*/ 6719 h 122425"/>
                                        <a:gd name="T20" fmla="*/ 166622 w 230483"/>
                                        <a:gd name="T21" fmla="*/ 39 h 122425"/>
                                        <a:gd name="T22" fmla="*/ 102577 w 230483"/>
                                        <a:gd name="T23" fmla="*/ 3379 h 122425"/>
                                        <a:gd name="T24" fmla="*/ 0 60000 65536"/>
                                        <a:gd name="T25" fmla="*/ 0 60000 65536"/>
                                        <a:gd name="T26" fmla="*/ 0 60000 65536"/>
                                        <a:gd name="T27" fmla="*/ 0 60000 65536"/>
                                        <a:gd name="T28" fmla="*/ 0 60000 65536"/>
                                        <a:gd name="T29" fmla="*/ 0 60000 65536"/>
                                        <a:gd name="T30" fmla="*/ 0 60000 65536"/>
                                        <a:gd name="T31" fmla="*/ 0 60000 65536"/>
                                        <a:gd name="T32" fmla="*/ 0 60000 65536"/>
                                        <a:gd name="T33" fmla="*/ 0 60000 65536"/>
                                        <a:gd name="T34" fmla="*/ 0 60000 65536"/>
                                        <a:gd name="T35" fmla="*/ 0 60000 65536"/>
                                      </a:gdLst>
                                      <a:ahLst/>
                                      <a:cxnLst>
                                        <a:cxn ang="T24">
                                          <a:pos x="T0" y="T1"/>
                                        </a:cxn>
                                        <a:cxn ang="T25">
                                          <a:pos x="T2" y="T3"/>
                                        </a:cxn>
                                        <a:cxn ang="T26">
                                          <a:pos x="T4" y="T5"/>
                                        </a:cxn>
                                        <a:cxn ang="T27">
                                          <a:pos x="T6" y="T7"/>
                                        </a:cxn>
                                        <a:cxn ang="T28">
                                          <a:pos x="T8" y="T9"/>
                                        </a:cxn>
                                        <a:cxn ang="T29">
                                          <a:pos x="T10" y="T11"/>
                                        </a:cxn>
                                        <a:cxn ang="T30">
                                          <a:pos x="T12" y="T13"/>
                                        </a:cxn>
                                        <a:cxn ang="T31">
                                          <a:pos x="T14" y="T15"/>
                                        </a:cxn>
                                        <a:cxn ang="T32">
                                          <a:pos x="T16" y="T17"/>
                                        </a:cxn>
                                        <a:cxn ang="T33">
                                          <a:pos x="T18" y="T19"/>
                                        </a:cxn>
                                        <a:cxn ang="T34">
                                          <a:pos x="T20" y="T21"/>
                                        </a:cxn>
                                        <a:cxn ang="T35">
                                          <a:pos x="T22" y="T23"/>
                                        </a:cxn>
                                      </a:cxnLst>
                                      <a:rect l="0" t="0" r="r" b="b"/>
                                      <a:pathLst>
                                        <a:path w="230483" h="122425">
                                          <a:moveTo>
                                            <a:pt x="103135" y="6515"/>
                                          </a:moveTo>
                                          <a:cubicBezTo>
                                            <a:pt x="78450" y="12955"/>
                                            <a:pt x="19422" y="38712"/>
                                            <a:pt x="19422" y="38712"/>
                                          </a:cubicBezTo>
                                          <a:cubicBezTo>
                                            <a:pt x="4397" y="47298"/>
                                            <a:pt x="16203" y="49444"/>
                                            <a:pt x="12983" y="58030"/>
                                          </a:cubicBezTo>
                                          <a:cubicBezTo>
                                            <a:pt x="9763" y="66616"/>
                                            <a:pt x="104" y="90228"/>
                                            <a:pt x="104" y="90228"/>
                                          </a:cubicBezTo>
                                          <a:cubicBezTo>
                                            <a:pt x="-969" y="100961"/>
                                            <a:pt x="6543" y="122425"/>
                                            <a:pt x="6543" y="122425"/>
                                          </a:cubicBezTo>
                                          <a:lnTo>
                                            <a:pt x="6543" y="122425"/>
                                          </a:lnTo>
                                          <a:cubicBezTo>
                                            <a:pt x="17275" y="120279"/>
                                            <a:pt x="55912" y="117059"/>
                                            <a:pt x="70937" y="109546"/>
                                          </a:cubicBezTo>
                                          <a:cubicBezTo>
                                            <a:pt x="85962" y="102033"/>
                                            <a:pt x="70937" y="92374"/>
                                            <a:pt x="96695" y="77349"/>
                                          </a:cubicBezTo>
                                          <a:cubicBezTo>
                                            <a:pt x="122453" y="62324"/>
                                            <a:pt x="225484" y="19394"/>
                                            <a:pt x="225484" y="19394"/>
                                          </a:cubicBezTo>
                                          <a:cubicBezTo>
                                            <a:pt x="243729" y="8662"/>
                                            <a:pt x="206166" y="12954"/>
                                            <a:pt x="206166" y="12954"/>
                                          </a:cubicBezTo>
                                          <a:cubicBezTo>
                                            <a:pt x="196507" y="9734"/>
                                            <a:pt x="182554" y="-998"/>
                                            <a:pt x="167529" y="75"/>
                                          </a:cubicBezTo>
                                          <a:cubicBezTo>
                                            <a:pt x="152504" y="1148"/>
                                            <a:pt x="127820" y="75"/>
                                            <a:pt x="103135" y="6515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BA6D4E"/>
                                    </a:solidFill>
                                    <a:ln w="12700">
                                      <a:solidFill>
                                        <a:srgbClr val="672F09"/>
                                      </a:solidFill>
                                      <a:miter lim="800000"/>
                                      <a:headEnd/>
                                      <a:tailEnd/>
                                    </a:ln>
                                  </p:spPr>
                                  <p:txBody>
                                    <a:bodyPr rot="0" vert="horz" wrap="square" lIns="91440" tIns="45720" rIns="91440" bIns="45720" anchor="ctr" anchorCtr="0" upright="1">
                                      <a:noAutofit/>
                                    </a:bodyPr>
                                    <a:lstStyle/>
                                    <a:p>
                                      <a:endParaRPr lang="en-AU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565" name="Freeform 564"/>
                                  <p:cNvSpPr>
                                    <a:spLocks/>
                                  </p:cNvSpPr>
                                  <p:nvPr/>
                                </p:nvSpPr>
                                <p:spPr bwMode="auto">
                                  <a:xfrm rot="212886" flipV="1">
                                    <a:off x="7662" y="6181"/>
                                    <a:ext cx="1875" cy="948"/>
                                  </a:xfrm>
                                  <a:custGeom>
                                    <a:avLst/>
                                    <a:gdLst>
                                      <a:gd name="T0" fmla="*/ 83891 w 230483"/>
                                      <a:gd name="T1" fmla="*/ 5044 h 122425"/>
                                      <a:gd name="T2" fmla="*/ 15798 w 230483"/>
                                      <a:gd name="T3" fmla="*/ 29970 h 122425"/>
                                      <a:gd name="T4" fmla="*/ 10560 w 230483"/>
                                      <a:gd name="T5" fmla="*/ 44926 h 122425"/>
                                      <a:gd name="T6" fmla="*/ 85 w 230483"/>
                                      <a:gd name="T7" fmla="*/ 69853 h 122425"/>
                                      <a:gd name="T8" fmla="*/ 5322 w 230483"/>
                                      <a:gd name="T9" fmla="*/ 94780 h 122425"/>
                                      <a:gd name="T10" fmla="*/ 5322 w 230483"/>
                                      <a:gd name="T11" fmla="*/ 94780 h 122425"/>
                                      <a:gd name="T12" fmla="*/ 57701 w 230483"/>
                                      <a:gd name="T13" fmla="*/ 84809 h 122425"/>
                                      <a:gd name="T14" fmla="*/ 78653 w 230483"/>
                                      <a:gd name="T15" fmla="*/ 59883 h 122425"/>
                                      <a:gd name="T16" fmla="*/ 183411 w 230483"/>
                                      <a:gd name="T17" fmla="*/ 15015 h 122425"/>
                                      <a:gd name="T18" fmla="*/ 167697 w 230483"/>
                                      <a:gd name="T19" fmla="*/ 10029 h 122425"/>
                                      <a:gd name="T20" fmla="*/ 136270 w 230483"/>
                                      <a:gd name="T21" fmla="*/ 58 h 122425"/>
                                      <a:gd name="T22" fmla="*/ 83891 w 230483"/>
                                      <a:gd name="T23" fmla="*/ 5044 h 122425"/>
                                      <a:gd name="T24" fmla="*/ 0 60000 65536"/>
                                      <a:gd name="T25" fmla="*/ 0 60000 65536"/>
                                      <a:gd name="T26" fmla="*/ 0 60000 65536"/>
                                      <a:gd name="T27" fmla="*/ 0 60000 65536"/>
                                      <a:gd name="T28" fmla="*/ 0 60000 65536"/>
                                      <a:gd name="T29" fmla="*/ 0 60000 65536"/>
                                      <a:gd name="T30" fmla="*/ 0 60000 65536"/>
                                      <a:gd name="T31" fmla="*/ 0 60000 65536"/>
                                      <a:gd name="T32" fmla="*/ 0 60000 65536"/>
                                      <a:gd name="T33" fmla="*/ 0 60000 65536"/>
                                      <a:gd name="T34" fmla="*/ 0 60000 65536"/>
                                      <a:gd name="T35" fmla="*/ 0 60000 65536"/>
                                    </a:gdLst>
                                    <a:ahLst/>
                                    <a:cxnLst>
                                      <a:cxn ang="T24">
                                        <a:pos x="T0" y="T1"/>
                                      </a:cxn>
                                      <a:cxn ang="T25">
                                        <a:pos x="T2" y="T3"/>
                                      </a:cxn>
                                      <a:cxn ang="T26">
                                        <a:pos x="T4" y="T5"/>
                                      </a:cxn>
                                      <a:cxn ang="T27">
                                        <a:pos x="T6" y="T7"/>
                                      </a:cxn>
                                      <a:cxn ang="T28">
                                        <a:pos x="T8" y="T9"/>
                                      </a:cxn>
                                      <a:cxn ang="T29">
                                        <a:pos x="T10" y="T11"/>
                                      </a:cxn>
                                      <a:cxn ang="T30">
                                        <a:pos x="T12" y="T13"/>
                                      </a:cxn>
                                      <a:cxn ang="T31">
                                        <a:pos x="T14" y="T15"/>
                                      </a:cxn>
                                      <a:cxn ang="T32">
                                        <a:pos x="T16" y="T17"/>
                                      </a:cxn>
                                      <a:cxn ang="T33">
                                        <a:pos x="T18" y="T19"/>
                                      </a:cxn>
                                      <a:cxn ang="T34">
                                        <a:pos x="T20" y="T21"/>
                                      </a:cxn>
                                      <a:cxn ang="T35">
                                        <a:pos x="T22" y="T23"/>
                                      </a:cxn>
                                    </a:cxnLst>
                                    <a:rect l="0" t="0" r="r" b="b"/>
                                    <a:pathLst>
                                      <a:path w="230483" h="122425">
                                        <a:moveTo>
                                          <a:pt x="103135" y="6515"/>
                                        </a:moveTo>
                                        <a:cubicBezTo>
                                          <a:pt x="78450" y="12955"/>
                                          <a:pt x="19422" y="38712"/>
                                          <a:pt x="19422" y="38712"/>
                                        </a:cubicBezTo>
                                        <a:cubicBezTo>
                                          <a:pt x="4397" y="47298"/>
                                          <a:pt x="16203" y="49444"/>
                                          <a:pt x="12983" y="58030"/>
                                        </a:cubicBezTo>
                                        <a:cubicBezTo>
                                          <a:pt x="9763" y="66616"/>
                                          <a:pt x="104" y="90228"/>
                                          <a:pt x="104" y="90228"/>
                                        </a:cubicBezTo>
                                        <a:cubicBezTo>
                                          <a:pt x="-969" y="100961"/>
                                          <a:pt x="6543" y="122425"/>
                                          <a:pt x="6543" y="122425"/>
                                        </a:cubicBezTo>
                                        <a:lnTo>
                                          <a:pt x="6543" y="122425"/>
                                        </a:lnTo>
                                        <a:cubicBezTo>
                                          <a:pt x="17275" y="120279"/>
                                          <a:pt x="55912" y="117059"/>
                                          <a:pt x="70937" y="109546"/>
                                        </a:cubicBezTo>
                                        <a:cubicBezTo>
                                          <a:pt x="85962" y="102033"/>
                                          <a:pt x="70937" y="92374"/>
                                          <a:pt x="96695" y="77349"/>
                                        </a:cubicBezTo>
                                        <a:cubicBezTo>
                                          <a:pt x="122453" y="62324"/>
                                          <a:pt x="225484" y="19394"/>
                                          <a:pt x="225484" y="19394"/>
                                        </a:cubicBezTo>
                                        <a:cubicBezTo>
                                          <a:pt x="243729" y="8662"/>
                                          <a:pt x="206166" y="12954"/>
                                          <a:pt x="206166" y="12954"/>
                                        </a:cubicBezTo>
                                        <a:cubicBezTo>
                                          <a:pt x="196507" y="9734"/>
                                          <a:pt x="182554" y="-998"/>
                                          <a:pt x="167529" y="75"/>
                                        </a:cubicBezTo>
                                        <a:cubicBezTo>
                                          <a:pt x="152504" y="1148"/>
                                          <a:pt x="127820" y="75"/>
                                          <a:pt x="103135" y="6515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BA6D4E"/>
                                  </a:solidFill>
                                  <a:ln w="12700">
                                    <a:solidFill>
                                      <a:srgbClr val="672F09"/>
                                    </a:solidFill>
                                    <a:miter lim="800000"/>
                                    <a:headEnd/>
                                    <a:tailEnd/>
                                  </a:ln>
                                </p:spPr>
                                <p:txBody>
                                  <a:bodyPr rot="0" vert="horz" wrap="square" lIns="91440" tIns="45720" rIns="91440" bIns="45720" anchor="ctr" anchorCtr="0" upright="1">
                                    <a:noAutofit/>
                                  </a:bodyPr>
                                  <a:lstStyle/>
                                  <a:p>
                                    <a:endParaRPr lang="en-AU"/>
                                  </a:p>
                                </p:txBody>
                              </p:sp>
                              <p:grpSp>
                                <p:nvGrpSpPr>
                                  <p:cNvPr id="566" name="Group 565"/>
                                  <p:cNvGrpSpPr>
                                    <a:grpSpLocks/>
                                  </p:cNvGrpSpPr>
                                  <p:nvPr/>
                                </p:nvGrpSpPr>
                                <p:grpSpPr bwMode="auto">
                                  <a:xfrm>
                                    <a:off x="4572" y="579"/>
                                    <a:ext cx="1416" cy="3391"/>
                                    <a:chOff x="-33612" y="0"/>
                                    <a:chExt cx="192600" cy="359410"/>
                                  </a:xfrm>
                                </p:grpSpPr>
                                <p:grpSp>
                                  <p:nvGrpSpPr>
                                    <p:cNvPr id="567" name="Group 566"/>
                                    <p:cNvGrpSpPr>
                                      <a:grpSpLocks/>
                                    </p:cNvGrpSpPr>
                                    <p:nvPr/>
                                  </p:nvGrpSpPr>
                                  <p:grpSpPr bwMode="auto">
                                    <a:xfrm>
                                      <a:off x="0" y="0"/>
                                      <a:ext cx="158988" cy="359410"/>
                                      <a:chOff x="0" y="0"/>
                                      <a:chExt cx="158988" cy="359410"/>
                                    </a:xfrm>
                                  </p:grpSpPr>
                                  <p:sp>
                                    <p:nvSpPr>
                                      <p:cNvPr id="569" name="Freeform 568"/>
                                      <p:cNvSpPr>
                                        <a:spLocks/>
                                      </p:cNvSpPr>
                                      <p:nvPr/>
                                    </p:nvSpPr>
                                    <p:spPr bwMode="auto">
                                      <a:xfrm rot="1304777" flipH="1">
                                        <a:off x="0" y="0"/>
                                        <a:ext cx="158988" cy="359410"/>
                                      </a:xfrm>
                                      <a:custGeom>
                                        <a:avLst/>
                                        <a:gdLst>
                                          <a:gd name="T0" fmla="*/ 54003 w 97772"/>
                                          <a:gd name="T1" fmla="*/ 307044 h 309624"/>
                                          <a:gd name="T2" fmla="*/ 1647 w 97772"/>
                                          <a:gd name="T3" fmla="*/ 194922 h 309624"/>
                                          <a:gd name="T4" fmla="*/ 12118 w 97772"/>
                                          <a:gd name="T5" fmla="*/ 172496 h 309624"/>
                                          <a:gd name="T6" fmla="*/ 54003 w 97772"/>
                                          <a:gd name="T7" fmla="*/ 82798 h 309624"/>
                                          <a:gd name="T8" fmla="*/ 74946 w 97772"/>
                                          <a:gd name="T9" fmla="*/ 37949 h 309624"/>
                                          <a:gd name="T10" fmla="*/ 95888 w 97772"/>
                                          <a:gd name="T11" fmla="*/ 575 h 309624"/>
                                          <a:gd name="T12" fmla="*/ 116831 w 97772"/>
                                          <a:gd name="T13" fmla="*/ 67848 h 309624"/>
                                          <a:gd name="T14" fmla="*/ 127302 w 97772"/>
                                          <a:gd name="T15" fmla="*/ 105223 h 309624"/>
                                          <a:gd name="T16" fmla="*/ 148244 w 97772"/>
                                          <a:gd name="T17" fmla="*/ 165022 h 309624"/>
                                          <a:gd name="T18" fmla="*/ 158715 w 97772"/>
                                          <a:gd name="T19" fmla="*/ 224820 h 309624"/>
                                          <a:gd name="T20" fmla="*/ 137774 w 97772"/>
                                          <a:gd name="T21" fmla="*/ 314520 h 309624"/>
                                          <a:gd name="T22" fmla="*/ 137774 w 97772"/>
                                          <a:gd name="T23" fmla="*/ 329468 h 309624"/>
                                          <a:gd name="T24" fmla="*/ 95888 w 97772"/>
                                          <a:gd name="T25" fmla="*/ 359368 h 309624"/>
                                          <a:gd name="T26" fmla="*/ 54003 w 97772"/>
                                          <a:gd name="T27" fmla="*/ 307044 h 309624"/>
                                          <a:gd name="T28" fmla="*/ 0 60000 65536"/>
                                          <a:gd name="T29" fmla="*/ 0 60000 65536"/>
                                          <a:gd name="T30" fmla="*/ 0 60000 65536"/>
                                          <a:gd name="T31" fmla="*/ 0 60000 65536"/>
                                          <a:gd name="T32" fmla="*/ 0 60000 65536"/>
                                          <a:gd name="T33" fmla="*/ 0 60000 65536"/>
                                          <a:gd name="T34" fmla="*/ 0 60000 65536"/>
                                          <a:gd name="T35" fmla="*/ 0 60000 65536"/>
                                          <a:gd name="T36" fmla="*/ 0 60000 65536"/>
                                          <a:gd name="T37" fmla="*/ 0 60000 65536"/>
                                          <a:gd name="T38" fmla="*/ 0 60000 65536"/>
                                          <a:gd name="T39" fmla="*/ 0 60000 65536"/>
                                          <a:gd name="T40" fmla="*/ 0 60000 65536"/>
                                          <a:gd name="T41" fmla="*/ 0 60000 65536"/>
                                        </a:gdLst>
                                        <a:ahLst/>
                                        <a:cxnLst>
                                          <a:cxn ang="T28">
                                            <a:pos x="T0" y="T1"/>
                                          </a:cxn>
                                          <a:cxn ang="T29">
                                            <a:pos x="T2" y="T3"/>
                                          </a:cxn>
                                          <a:cxn ang="T30">
                                            <a:pos x="T4" y="T5"/>
                                          </a:cxn>
                                          <a:cxn ang="T31">
                                            <a:pos x="T6" y="T7"/>
                                          </a:cxn>
                                          <a:cxn ang="T32">
                                            <a:pos x="T8" y="T9"/>
                                          </a:cxn>
                                          <a:cxn ang="T33">
                                            <a:pos x="T10" y="T11"/>
                                          </a:cxn>
                                          <a:cxn ang="T34">
                                            <a:pos x="T12" y="T13"/>
                                          </a:cxn>
                                          <a:cxn ang="T35">
                                            <a:pos x="T14" y="T15"/>
                                          </a:cxn>
                                          <a:cxn ang="T36">
                                            <a:pos x="T16" y="T17"/>
                                          </a:cxn>
                                          <a:cxn ang="T37">
                                            <a:pos x="T18" y="T19"/>
                                          </a:cxn>
                                          <a:cxn ang="T38">
                                            <a:pos x="T20" y="T21"/>
                                          </a:cxn>
                                          <a:cxn ang="T39">
                                            <a:pos x="T22" y="T23"/>
                                          </a:cxn>
                                          <a:cxn ang="T40">
                                            <a:pos x="T24" y="T25"/>
                                          </a:cxn>
                                          <a:cxn ang="T41">
                                            <a:pos x="T26" y="T27"/>
                                          </a:cxn>
                                        </a:cxnLst>
                                        <a:rect l="0" t="0" r="r" b="b"/>
                                        <a:pathLst>
                                          <a:path w="97772" h="309624">
                                            <a:moveTo>
                                              <a:pt x="33210" y="264512"/>
                                            </a:moveTo>
                                            <a:cubicBezTo>
                                              <a:pt x="23551" y="240901"/>
                                              <a:pt x="5306" y="187239"/>
                                              <a:pt x="1013" y="167921"/>
                                            </a:cubicBezTo>
                                            <a:cubicBezTo>
                                              <a:pt x="-3280" y="148603"/>
                                              <a:pt x="7452" y="148602"/>
                                              <a:pt x="7452" y="148602"/>
                                            </a:cubicBezTo>
                                            <a:lnTo>
                                              <a:pt x="33210" y="71329"/>
                                            </a:lnTo>
                                            <a:cubicBezTo>
                                              <a:pt x="39649" y="52011"/>
                                              <a:pt x="41796" y="44498"/>
                                              <a:pt x="46089" y="32692"/>
                                            </a:cubicBezTo>
                                            <a:cubicBezTo>
                                              <a:pt x="50382" y="20886"/>
                                              <a:pt x="54675" y="-3798"/>
                                              <a:pt x="58968" y="495"/>
                                            </a:cubicBezTo>
                                            <a:cubicBezTo>
                                              <a:pt x="63261" y="4788"/>
                                              <a:pt x="68627" y="43425"/>
                                              <a:pt x="71847" y="58450"/>
                                            </a:cubicBezTo>
                                            <a:cubicBezTo>
                                              <a:pt x="75067" y="73475"/>
                                              <a:pt x="75066" y="76695"/>
                                              <a:pt x="78286" y="90647"/>
                                            </a:cubicBezTo>
                                            <a:cubicBezTo>
                                              <a:pt x="81506" y="104599"/>
                                              <a:pt x="87945" y="124991"/>
                                              <a:pt x="91165" y="142163"/>
                                            </a:cubicBezTo>
                                            <a:cubicBezTo>
                                              <a:pt x="94385" y="159335"/>
                                              <a:pt x="98677" y="172213"/>
                                              <a:pt x="97604" y="193678"/>
                                            </a:cubicBezTo>
                                            <a:cubicBezTo>
                                              <a:pt x="96531" y="215143"/>
                                              <a:pt x="84726" y="270952"/>
                                              <a:pt x="84726" y="270952"/>
                                            </a:cubicBezTo>
                                            <a:cubicBezTo>
                                              <a:pt x="82580" y="285977"/>
                                              <a:pt x="89019" y="277391"/>
                                              <a:pt x="84726" y="283830"/>
                                            </a:cubicBezTo>
                                            <a:cubicBezTo>
                                              <a:pt x="80433" y="290269"/>
                                              <a:pt x="67554" y="308515"/>
                                              <a:pt x="58968" y="309588"/>
                                            </a:cubicBezTo>
                                            <a:cubicBezTo>
                                              <a:pt x="50382" y="310661"/>
                                              <a:pt x="42869" y="288123"/>
                                              <a:pt x="33210" y="264512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solidFill>
                                        <a:srgbClr val="8E410C"/>
                                      </a:solidFill>
                                      <a:ln w="12700">
                                        <a:solidFill>
                                          <a:srgbClr val="672F09"/>
                                        </a:solidFill>
                                        <a:miter lim="800000"/>
                                        <a:headEnd/>
                                        <a:tailEnd/>
                                      </a:ln>
                                    </p:spPr>
                                    <p:txBody>
                                      <a:bodyPr rot="0" vert="horz" wrap="square" lIns="91440" tIns="45720" rIns="91440" bIns="45720" anchor="ctr" anchorCtr="0" upright="1"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  <p:sp>
                                    <p:nvSpPr>
                                      <p:cNvPr id="570" name="Freeform 569"/>
                                      <p:cNvSpPr>
                                        <a:spLocks/>
                                      </p:cNvSpPr>
                                      <p:nvPr/>
                                    </p:nvSpPr>
                                    <p:spPr bwMode="auto">
                                      <a:xfrm rot="1686700" flipH="1">
                                        <a:off x="19318" y="64394"/>
                                        <a:ext cx="86360" cy="273050"/>
                                      </a:xfrm>
                                      <a:custGeom>
                                        <a:avLst/>
                                        <a:gdLst>
                                          <a:gd name="T0" fmla="*/ 29334 w 97772"/>
                                          <a:gd name="T1" fmla="*/ 233267 h 309624"/>
                                          <a:gd name="T2" fmla="*/ 895 w 97772"/>
                                          <a:gd name="T3" fmla="*/ 148086 h 309624"/>
                                          <a:gd name="T4" fmla="*/ 6582 w 97772"/>
                                          <a:gd name="T5" fmla="*/ 131049 h 309624"/>
                                          <a:gd name="T6" fmla="*/ 29334 w 97772"/>
                                          <a:gd name="T7" fmla="*/ 62903 h 309624"/>
                                          <a:gd name="T8" fmla="*/ 40709 w 97772"/>
                                          <a:gd name="T9" fmla="*/ 28830 h 309624"/>
                                          <a:gd name="T10" fmla="*/ 52085 w 97772"/>
                                          <a:gd name="T11" fmla="*/ 437 h 309624"/>
                                          <a:gd name="T12" fmla="*/ 63461 w 97772"/>
                                          <a:gd name="T13" fmla="*/ 51546 h 309624"/>
                                          <a:gd name="T14" fmla="*/ 69148 w 97772"/>
                                          <a:gd name="T15" fmla="*/ 79939 h 309624"/>
                                          <a:gd name="T16" fmla="*/ 80524 w 97772"/>
                                          <a:gd name="T17" fmla="*/ 125370 h 309624"/>
                                          <a:gd name="T18" fmla="*/ 86212 w 97772"/>
                                          <a:gd name="T19" fmla="*/ 170800 h 309624"/>
                                          <a:gd name="T20" fmla="*/ 74837 w 97772"/>
                                          <a:gd name="T21" fmla="*/ 238946 h 309624"/>
                                          <a:gd name="T22" fmla="*/ 74837 w 97772"/>
                                          <a:gd name="T23" fmla="*/ 250303 h 309624"/>
                                          <a:gd name="T24" fmla="*/ 52085 w 97772"/>
                                          <a:gd name="T25" fmla="*/ 273018 h 309624"/>
                                          <a:gd name="T26" fmla="*/ 29334 w 97772"/>
                                          <a:gd name="T27" fmla="*/ 233267 h 309624"/>
                                          <a:gd name="T28" fmla="*/ 0 60000 65536"/>
                                          <a:gd name="T29" fmla="*/ 0 60000 65536"/>
                                          <a:gd name="T30" fmla="*/ 0 60000 65536"/>
                                          <a:gd name="T31" fmla="*/ 0 60000 65536"/>
                                          <a:gd name="T32" fmla="*/ 0 60000 65536"/>
                                          <a:gd name="T33" fmla="*/ 0 60000 65536"/>
                                          <a:gd name="T34" fmla="*/ 0 60000 65536"/>
                                          <a:gd name="T35" fmla="*/ 0 60000 65536"/>
                                          <a:gd name="T36" fmla="*/ 0 60000 65536"/>
                                          <a:gd name="T37" fmla="*/ 0 60000 65536"/>
                                          <a:gd name="T38" fmla="*/ 0 60000 65536"/>
                                          <a:gd name="T39" fmla="*/ 0 60000 65536"/>
                                          <a:gd name="T40" fmla="*/ 0 60000 65536"/>
                                          <a:gd name="T41" fmla="*/ 0 60000 65536"/>
                                        </a:gdLst>
                                        <a:ahLst/>
                                        <a:cxnLst>
                                          <a:cxn ang="T28">
                                            <a:pos x="T0" y="T1"/>
                                          </a:cxn>
                                          <a:cxn ang="T29">
                                            <a:pos x="T2" y="T3"/>
                                          </a:cxn>
                                          <a:cxn ang="T30">
                                            <a:pos x="T4" y="T5"/>
                                          </a:cxn>
                                          <a:cxn ang="T31">
                                            <a:pos x="T6" y="T7"/>
                                          </a:cxn>
                                          <a:cxn ang="T32">
                                            <a:pos x="T8" y="T9"/>
                                          </a:cxn>
                                          <a:cxn ang="T33">
                                            <a:pos x="T10" y="T11"/>
                                          </a:cxn>
                                          <a:cxn ang="T34">
                                            <a:pos x="T12" y="T13"/>
                                          </a:cxn>
                                          <a:cxn ang="T35">
                                            <a:pos x="T14" y="T15"/>
                                          </a:cxn>
                                          <a:cxn ang="T36">
                                            <a:pos x="T16" y="T17"/>
                                          </a:cxn>
                                          <a:cxn ang="T37">
                                            <a:pos x="T18" y="T19"/>
                                          </a:cxn>
                                          <a:cxn ang="T38">
                                            <a:pos x="T20" y="T21"/>
                                          </a:cxn>
                                          <a:cxn ang="T39">
                                            <a:pos x="T22" y="T23"/>
                                          </a:cxn>
                                          <a:cxn ang="T40">
                                            <a:pos x="T24" y="T25"/>
                                          </a:cxn>
                                          <a:cxn ang="T41">
                                            <a:pos x="T26" y="T27"/>
                                          </a:cxn>
                                        </a:cxnLst>
                                        <a:rect l="0" t="0" r="r" b="b"/>
                                        <a:pathLst>
                                          <a:path w="97772" h="309624">
                                            <a:moveTo>
                                              <a:pt x="33210" y="264512"/>
                                            </a:moveTo>
                                            <a:cubicBezTo>
                                              <a:pt x="23551" y="240901"/>
                                              <a:pt x="5306" y="187239"/>
                                              <a:pt x="1013" y="167921"/>
                                            </a:cubicBezTo>
                                            <a:cubicBezTo>
                                              <a:pt x="-3280" y="148603"/>
                                              <a:pt x="7452" y="148602"/>
                                              <a:pt x="7452" y="148602"/>
                                            </a:cubicBezTo>
                                            <a:lnTo>
                                              <a:pt x="33210" y="71329"/>
                                            </a:lnTo>
                                            <a:cubicBezTo>
                                              <a:pt x="39649" y="52011"/>
                                              <a:pt x="41796" y="44498"/>
                                              <a:pt x="46089" y="32692"/>
                                            </a:cubicBezTo>
                                            <a:cubicBezTo>
                                              <a:pt x="50382" y="20886"/>
                                              <a:pt x="54675" y="-3798"/>
                                              <a:pt x="58968" y="495"/>
                                            </a:cubicBezTo>
                                            <a:cubicBezTo>
                                              <a:pt x="63261" y="4788"/>
                                              <a:pt x="68627" y="43425"/>
                                              <a:pt x="71847" y="58450"/>
                                            </a:cubicBezTo>
                                            <a:cubicBezTo>
                                              <a:pt x="75067" y="73475"/>
                                              <a:pt x="75066" y="76695"/>
                                              <a:pt x="78286" y="90647"/>
                                            </a:cubicBezTo>
                                            <a:cubicBezTo>
                                              <a:pt x="81506" y="104599"/>
                                              <a:pt x="87945" y="124991"/>
                                              <a:pt x="91165" y="142163"/>
                                            </a:cubicBezTo>
                                            <a:cubicBezTo>
                                              <a:pt x="94385" y="159335"/>
                                              <a:pt x="98677" y="172213"/>
                                              <a:pt x="97604" y="193678"/>
                                            </a:cubicBezTo>
                                            <a:cubicBezTo>
                                              <a:pt x="96531" y="215143"/>
                                              <a:pt x="84726" y="270952"/>
                                              <a:pt x="84726" y="270952"/>
                                            </a:cubicBezTo>
                                            <a:cubicBezTo>
                                              <a:pt x="82580" y="285977"/>
                                              <a:pt x="89019" y="277391"/>
                                              <a:pt x="84726" y="283830"/>
                                            </a:cubicBezTo>
                                            <a:cubicBezTo>
                                              <a:pt x="80433" y="290269"/>
                                              <a:pt x="67554" y="308515"/>
                                              <a:pt x="58968" y="309588"/>
                                            </a:cubicBezTo>
                                            <a:cubicBezTo>
                                              <a:pt x="50382" y="310661"/>
                                              <a:pt x="42869" y="288123"/>
                                              <a:pt x="33210" y="264512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solidFill>
                                        <a:srgbClr val="BA6D4E"/>
                                      </a:solidFill>
                                      <a:ln w="12700">
                                        <a:solidFill>
                                          <a:srgbClr val="672F09"/>
                                        </a:solidFill>
                                        <a:miter lim="800000"/>
                                        <a:headEnd/>
                                        <a:tailEnd/>
                                      </a:ln>
                                    </p:spPr>
                                    <p:txBody>
                                      <a:bodyPr rot="0" vert="horz" wrap="square" lIns="91440" tIns="45720" rIns="91440" bIns="45720" anchor="ctr" anchorCtr="0" upright="1">
                                        <a:noAutofit/>
                                      </a:bodyPr>
                                      <a:lstStyle/>
                                      <a:p>
                                        <a:endParaRPr lang="en-AU"/>
                                      </a:p>
                                    </p:txBody>
                                  </p:sp>
                                </p:grpSp>
                                <p:cxnSp>
                                  <p:nvCxnSpPr>
                                    <p:cNvPr id="568" name="Straight Connector 567"/>
                                    <p:cNvCxnSpPr>
                                      <a:cxnSpLocks noChangeShapeType="1"/>
                                    </p:cNvCxnSpPr>
                                    <p:nvPr/>
                                  </p:nvCxnSpPr>
                                  <p:spPr bwMode="auto">
                                    <a:xfrm flipV="1">
                                      <a:off x="-33612" y="141986"/>
                                      <a:ext cx="109392" cy="176028"/>
                                    </a:xfrm>
                                    <a:prstGeom prst="line">
                                      <a:avLst/>
                                    </a:prstGeom>
                                    <a:noFill/>
                                    <a:ln w="6350">
                                      <a:solidFill>
                                        <a:srgbClr val="672F09"/>
                                      </a:solidFill>
                                      <a:miter lim="800000"/>
                                      <a:headEnd/>
                                      <a:tailEnd/>
                                    </a:ln>
                                    <a:extLst>
                                      <a:ext uri="{909E8E84-426E-40DD-AFC4-6F175D3DCCD1}">
                                        <a14:hiddenFill xmlns:a14="http://schemas.microsoft.com/office/drawing/2010/main">
                                          <a:noFill/>
                                        </a14:hiddenFill>
                                      </a:ext>
                                    </a:extLst>
                                  </p:spPr>
                                </p:cxnSp>
                              </p:grpSp>
                            </p:grpSp>
                            <p:sp>
                              <p:nvSpPr>
                                <p:cNvPr id="562" name="Freeform 561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 rot="419018">
                                  <a:off x="12546" y="9741"/>
                                  <a:ext cx="5496" cy="7863"/>
                                </a:xfrm>
                                <a:custGeom>
                                  <a:avLst/>
                                  <a:gdLst>
                                    <a:gd name="T0" fmla="*/ 164671 w 479256"/>
                                    <a:gd name="T1" fmla="*/ 92489 h 773676"/>
                                    <a:gd name="T2" fmla="*/ 31731 w 479256"/>
                                    <a:gd name="T3" fmla="*/ 269200 h 773676"/>
                                    <a:gd name="T4" fmla="*/ 2188 w 479256"/>
                                    <a:gd name="T5" fmla="*/ 321559 h 773676"/>
                                    <a:gd name="T6" fmla="*/ 2188 w 479256"/>
                                    <a:gd name="T7" fmla="*/ 354283 h 773676"/>
                                    <a:gd name="T8" fmla="*/ 16960 w 479256"/>
                                    <a:gd name="T9" fmla="*/ 373917 h 773676"/>
                                    <a:gd name="T10" fmla="*/ 39117 w 479256"/>
                                    <a:gd name="T11" fmla="*/ 413187 h 773676"/>
                                    <a:gd name="T12" fmla="*/ 61273 w 479256"/>
                                    <a:gd name="T13" fmla="*/ 419731 h 773676"/>
                                    <a:gd name="T14" fmla="*/ 105586 w 479256"/>
                                    <a:gd name="T15" fmla="*/ 439367 h 773676"/>
                                    <a:gd name="T16" fmla="*/ 164671 w 479256"/>
                                    <a:gd name="T17" fmla="*/ 465545 h 773676"/>
                                    <a:gd name="T18" fmla="*/ 208985 w 479256"/>
                                    <a:gd name="T19" fmla="*/ 478635 h 773676"/>
                                    <a:gd name="T20" fmla="*/ 282840 w 479256"/>
                                    <a:gd name="T21" fmla="*/ 498270 h 773676"/>
                                    <a:gd name="T22" fmla="*/ 290225 w 479256"/>
                                    <a:gd name="T23" fmla="*/ 511359 h 773676"/>
                                    <a:gd name="T24" fmla="*/ 253297 w 479256"/>
                                    <a:gd name="T25" fmla="*/ 550629 h 773676"/>
                                    <a:gd name="T26" fmla="*/ 216370 w 479256"/>
                                    <a:gd name="T27" fmla="*/ 602988 h 773676"/>
                                    <a:gd name="T28" fmla="*/ 172056 w 479256"/>
                                    <a:gd name="T29" fmla="*/ 648802 h 773676"/>
                                    <a:gd name="T30" fmla="*/ 149900 w 479256"/>
                                    <a:gd name="T31" fmla="*/ 688070 h 773676"/>
                                    <a:gd name="T32" fmla="*/ 105586 w 479256"/>
                                    <a:gd name="T33" fmla="*/ 746974 h 773676"/>
                                    <a:gd name="T34" fmla="*/ 172056 w 479256"/>
                                    <a:gd name="T35" fmla="*/ 707705 h 773676"/>
                                    <a:gd name="T36" fmla="*/ 142515 w 479256"/>
                                    <a:gd name="T37" fmla="*/ 760064 h 773676"/>
                                    <a:gd name="T38" fmla="*/ 194214 w 479256"/>
                                    <a:gd name="T39" fmla="*/ 740430 h 773676"/>
                                    <a:gd name="T40" fmla="*/ 179442 w 479256"/>
                                    <a:gd name="T41" fmla="*/ 786243 h 773676"/>
                                    <a:gd name="T42" fmla="*/ 216370 w 479256"/>
                                    <a:gd name="T43" fmla="*/ 753519 h 773676"/>
                                    <a:gd name="T44" fmla="*/ 245912 w 479256"/>
                                    <a:gd name="T45" fmla="*/ 727340 h 773676"/>
                                    <a:gd name="T46" fmla="*/ 290225 w 479256"/>
                                    <a:gd name="T47" fmla="*/ 661891 h 773676"/>
                                    <a:gd name="T48" fmla="*/ 334539 w 479256"/>
                                    <a:gd name="T49" fmla="*/ 602988 h 773676"/>
                                    <a:gd name="T50" fmla="*/ 364081 w 479256"/>
                                    <a:gd name="T51" fmla="*/ 576808 h 773676"/>
                                    <a:gd name="T52" fmla="*/ 371466 w 479256"/>
                                    <a:gd name="T53" fmla="*/ 563718 h 773676"/>
                                    <a:gd name="T54" fmla="*/ 423165 w 479256"/>
                                    <a:gd name="T55" fmla="*/ 511359 h 773676"/>
                                    <a:gd name="T56" fmla="*/ 460093 w 479256"/>
                                    <a:gd name="T57" fmla="*/ 465545 h 773676"/>
                                    <a:gd name="T58" fmla="*/ 423165 w 479256"/>
                                    <a:gd name="T59" fmla="*/ 439367 h 773676"/>
                                    <a:gd name="T60" fmla="*/ 356695 w 479256"/>
                                    <a:gd name="T61" fmla="*/ 413187 h 773676"/>
                                    <a:gd name="T62" fmla="*/ 327154 w 479256"/>
                                    <a:gd name="T63" fmla="*/ 387007 h 773676"/>
                                    <a:gd name="T64" fmla="*/ 319767 w 479256"/>
                                    <a:gd name="T65" fmla="*/ 367373 h 773676"/>
                                    <a:gd name="T66" fmla="*/ 334539 w 479256"/>
                                    <a:gd name="T67" fmla="*/ 308469 h 773676"/>
                                    <a:gd name="T68" fmla="*/ 341924 w 479256"/>
                                    <a:gd name="T69" fmla="*/ 288835 h 773676"/>
                                    <a:gd name="T70" fmla="*/ 371466 w 479256"/>
                                    <a:gd name="T71" fmla="*/ 282290 h 773676"/>
                                    <a:gd name="T72" fmla="*/ 393623 w 479256"/>
                                    <a:gd name="T73" fmla="*/ 256110 h 773676"/>
                                    <a:gd name="T74" fmla="*/ 452708 w 479256"/>
                                    <a:gd name="T75" fmla="*/ 210296 h 773676"/>
                                    <a:gd name="T76" fmla="*/ 489635 w 479256"/>
                                    <a:gd name="T77" fmla="*/ 164482 h 773676"/>
                                    <a:gd name="T78" fmla="*/ 511791 w 479256"/>
                                    <a:gd name="T79" fmla="*/ 125214 h 773676"/>
                                    <a:gd name="T80" fmla="*/ 541334 w 479256"/>
                                    <a:gd name="T81" fmla="*/ 46675 h 773676"/>
                                    <a:gd name="T82" fmla="*/ 541334 w 479256"/>
                                    <a:gd name="T83" fmla="*/ 861 h 773676"/>
                                    <a:gd name="T84" fmla="*/ 445323 w 479256"/>
                                    <a:gd name="T85" fmla="*/ 20496 h 773676"/>
                                    <a:gd name="T86" fmla="*/ 378852 w 479256"/>
                                    <a:gd name="T87" fmla="*/ 66310 h 773676"/>
                                    <a:gd name="T88" fmla="*/ 268069 w 479256"/>
                                    <a:gd name="T89" fmla="*/ 72854 h 773676"/>
                                    <a:gd name="T90" fmla="*/ 164671 w 479256"/>
                                    <a:gd name="T91" fmla="*/ 92489 h 773676"/>
                                    <a:gd name="T92" fmla="*/ 0 60000 65536"/>
                                    <a:gd name="T93" fmla="*/ 0 60000 65536"/>
                                    <a:gd name="T94" fmla="*/ 0 60000 65536"/>
                                    <a:gd name="T95" fmla="*/ 0 60000 65536"/>
                                    <a:gd name="T96" fmla="*/ 0 60000 65536"/>
                                    <a:gd name="T97" fmla="*/ 0 60000 65536"/>
                                    <a:gd name="T98" fmla="*/ 0 60000 65536"/>
                                    <a:gd name="T99" fmla="*/ 0 60000 65536"/>
                                    <a:gd name="T100" fmla="*/ 0 60000 65536"/>
                                    <a:gd name="T101" fmla="*/ 0 60000 65536"/>
                                    <a:gd name="T102" fmla="*/ 0 60000 65536"/>
                                    <a:gd name="T103" fmla="*/ 0 60000 65536"/>
                                    <a:gd name="T104" fmla="*/ 0 60000 65536"/>
                                    <a:gd name="T105" fmla="*/ 0 60000 65536"/>
                                    <a:gd name="T106" fmla="*/ 0 60000 65536"/>
                                    <a:gd name="T107" fmla="*/ 0 60000 65536"/>
                                    <a:gd name="T108" fmla="*/ 0 60000 65536"/>
                                    <a:gd name="T109" fmla="*/ 0 60000 65536"/>
                                    <a:gd name="T110" fmla="*/ 0 60000 65536"/>
                                    <a:gd name="T111" fmla="*/ 0 60000 65536"/>
                                    <a:gd name="T112" fmla="*/ 0 60000 65536"/>
                                    <a:gd name="T113" fmla="*/ 0 60000 65536"/>
                                    <a:gd name="T114" fmla="*/ 0 60000 65536"/>
                                    <a:gd name="T115" fmla="*/ 0 60000 65536"/>
                                    <a:gd name="T116" fmla="*/ 0 60000 65536"/>
                                    <a:gd name="T117" fmla="*/ 0 60000 65536"/>
                                    <a:gd name="T118" fmla="*/ 0 60000 65536"/>
                                    <a:gd name="T119" fmla="*/ 0 60000 65536"/>
                                    <a:gd name="T120" fmla="*/ 0 60000 65536"/>
                                    <a:gd name="T121" fmla="*/ 0 60000 65536"/>
                                    <a:gd name="T122" fmla="*/ 0 60000 65536"/>
                                    <a:gd name="T123" fmla="*/ 0 60000 65536"/>
                                    <a:gd name="T124" fmla="*/ 0 60000 65536"/>
                                    <a:gd name="T125" fmla="*/ 0 60000 65536"/>
                                    <a:gd name="T126" fmla="*/ 0 60000 65536"/>
                                    <a:gd name="T127" fmla="*/ 0 60000 65536"/>
                                    <a:gd name="T128" fmla="*/ 0 60000 65536"/>
                                    <a:gd name="T129" fmla="*/ 0 60000 65536"/>
                                    <a:gd name="T130" fmla="*/ 0 60000 65536"/>
                                    <a:gd name="T131" fmla="*/ 0 60000 65536"/>
                                    <a:gd name="T132" fmla="*/ 0 60000 65536"/>
                                    <a:gd name="T133" fmla="*/ 0 60000 65536"/>
                                    <a:gd name="T134" fmla="*/ 0 60000 65536"/>
                                    <a:gd name="T135" fmla="*/ 0 60000 65536"/>
                                    <a:gd name="T136" fmla="*/ 0 60000 65536"/>
                                    <a:gd name="T137" fmla="*/ 0 60000 65536"/>
                                  </a:gdLst>
                                  <a:ahLst/>
                                  <a:cxnLst>
                                    <a:cxn ang="T92">
                                      <a:pos x="T0" y="T1"/>
                                    </a:cxn>
                                    <a:cxn ang="T93">
                                      <a:pos x="T2" y="T3"/>
                                    </a:cxn>
                                    <a:cxn ang="T94">
                                      <a:pos x="T4" y="T5"/>
                                    </a:cxn>
                                    <a:cxn ang="T95">
                                      <a:pos x="T6" y="T7"/>
                                    </a:cxn>
                                    <a:cxn ang="T96">
                                      <a:pos x="T8" y="T9"/>
                                    </a:cxn>
                                    <a:cxn ang="T97">
                                      <a:pos x="T10" y="T11"/>
                                    </a:cxn>
                                    <a:cxn ang="T98">
                                      <a:pos x="T12" y="T13"/>
                                    </a:cxn>
                                    <a:cxn ang="T99">
                                      <a:pos x="T14" y="T15"/>
                                    </a:cxn>
                                    <a:cxn ang="T100">
                                      <a:pos x="T16" y="T17"/>
                                    </a:cxn>
                                    <a:cxn ang="T101">
                                      <a:pos x="T18" y="T19"/>
                                    </a:cxn>
                                    <a:cxn ang="T102">
                                      <a:pos x="T20" y="T21"/>
                                    </a:cxn>
                                    <a:cxn ang="T103">
                                      <a:pos x="T22" y="T23"/>
                                    </a:cxn>
                                    <a:cxn ang="T104">
                                      <a:pos x="T24" y="T25"/>
                                    </a:cxn>
                                    <a:cxn ang="T105">
                                      <a:pos x="T26" y="T27"/>
                                    </a:cxn>
                                    <a:cxn ang="T106">
                                      <a:pos x="T28" y="T29"/>
                                    </a:cxn>
                                    <a:cxn ang="T107">
                                      <a:pos x="T30" y="T31"/>
                                    </a:cxn>
                                    <a:cxn ang="T108">
                                      <a:pos x="T32" y="T33"/>
                                    </a:cxn>
                                    <a:cxn ang="T109">
                                      <a:pos x="T34" y="T35"/>
                                    </a:cxn>
                                    <a:cxn ang="T110">
                                      <a:pos x="T36" y="T37"/>
                                    </a:cxn>
                                    <a:cxn ang="T111">
                                      <a:pos x="T38" y="T39"/>
                                    </a:cxn>
                                    <a:cxn ang="T112">
                                      <a:pos x="T40" y="T41"/>
                                    </a:cxn>
                                    <a:cxn ang="T113">
                                      <a:pos x="T42" y="T43"/>
                                    </a:cxn>
                                    <a:cxn ang="T114">
                                      <a:pos x="T44" y="T45"/>
                                    </a:cxn>
                                    <a:cxn ang="T115">
                                      <a:pos x="T46" y="T47"/>
                                    </a:cxn>
                                    <a:cxn ang="T116">
                                      <a:pos x="T48" y="T49"/>
                                    </a:cxn>
                                    <a:cxn ang="T117">
                                      <a:pos x="T50" y="T51"/>
                                    </a:cxn>
                                    <a:cxn ang="T118">
                                      <a:pos x="T52" y="T53"/>
                                    </a:cxn>
                                    <a:cxn ang="T119">
                                      <a:pos x="T54" y="T55"/>
                                    </a:cxn>
                                    <a:cxn ang="T120">
                                      <a:pos x="T56" y="T57"/>
                                    </a:cxn>
                                    <a:cxn ang="T121">
                                      <a:pos x="T58" y="T59"/>
                                    </a:cxn>
                                    <a:cxn ang="T122">
                                      <a:pos x="T60" y="T61"/>
                                    </a:cxn>
                                    <a:cxn ang="T123">
                                      <a:pos x="T62" y="T63"/>
                                    </a:cxn>
                                    <a:cxn ang="T124">
                                      <a:pos x="T64" y="T65"/>
                                    </a:cxn>
                                    <a:cxn ang="T125">
                                      <a:pos x="T66" y="T67"/>
                                    </a:cxn>
                                    <a:cxn ang="T126">
                                      <a:pos x="T68" y="T69"/>
                                    </a:cxn>
                                    <a:cxn ang="T127">
                                      <a:pos x="T70" y="T71"/>
                                    </a:cxn>
                                    <a:cxn ang="T128">
                                      <a:pos x="T72" y="T73"/>
                                    </a:cxn>
                                    <a:cxn ang="T129">
                                      <a:pos x="T74" y="T75"/>
                                    </a:cxn>
                                    <a:cxn ang="T130">
                                      <a:pos x="T76" y="T77"/>
                                    </a:cxn>
                                    <a:cxn ang="T131">
                                      <a:pos x="T78" y="T79"/>
                                    </a:cxn>
                                    <a:cxn ang="T132">
                                      <a:pos x="T80" y="T81"/>
                                    </a:cxn>
                                    <a:cxn ang="T133">
                                      <a:pos x="T82" y="T83"/>
                                    </a:cxn>
                                    <a:cxn ang="T134">
                                      <a:pos x="T84" y="T85"/>
                                    </a:cxn>
                                    <a:cxn ang="T135">
                                      <a:pos x="T86" y="T87"/>
                                    </a:cxn>
                                    <a:cxn ang="T136">
                                      <a:pos x="T88" y="T89"/>
                                    </a:cxn>
                                    <a:cxn ang="T137">
                                      <a:pos x="T90" y="T91"/>
                                    </a:cxn>
                                  </a:cxnLst>
                                  <a:rect l="0" t="0" r="r" b="b"/>
                                  <a:pathLst>
                                    <a:path w="479256" h="773676">
                                      <a:moveTo>
                                        <a:pt x="143576" y="90999"/>
                                      </a:moveTo>
                                      <a:cubicBezTo>
                                        <a:pt x="109232" y="123196"/>
                                        <a:pt x="51277" y="227301"/>
                                        <a:pt x="27666" y="264864"/>
                                      </a:cubicBezTo>
                                      <a:cubicBezTo>
                                        <a:pt x="4055" y="302427"/>
                                        <a:pt x="1908" y="316380"/>
                                        <a:pt x="1908" y="316380"/>
                                      </a:cubicBezTo>
                                      <a:cubicBezTo>
                                        <a:pt x="-2385" y="330332"/>
                                        <a:pt x="1908" y="348577"/>
                                        <a:pt x="1908" y="348577"/>
                                      </a:cubicBezTo>
                                      <a:cubicBezTo>
                                        <a:pt x="4054" y="357163"/>
                                        <a:pt x="9421" y="358236"/>
                                        <a:pt x="14787" y="367895"/>
                                      </a:cubicBezTo>
                                      <a:cubicBezTo>
                                        <a:pt x="20153" y="377554"/>
                                        <a:pt x="34106" y="406532"/>
                                        <a:pt x="34106" y="406532"/>
                                      </a:cubicBezTo>
                                      <a:cubicBezTo>
                                        <a:pt x="40545" y="414045"/>
                                        <a:pt x="43765" y="408678"/>
                                        <a:pt x="53424" y="412971"/>
                                      </a:cubicBezTo>
                                      <a:cubicBezTo>
                                        <a:pt x="63083" y="417264"/>
                                        <a:pt x="92060" y="432290"/>
                                        <a:pt x="92060" y="432290"/>
                                      </a:cubicBezTo>
                                      <a:cubicBezTo>
                                        <a:pt x="107085" y="439803"/>
                                        <a:pt x="128551" y="451608"/>
                                        <a:pt x="143576" y="458047"/>
                                      </a:cubicBezTo>
                                      <a:cubicBezTo>
                                        <a:pt x="158601" y="464486"/>
                                        <a:pt x="165041" y="465560"/>
                                        <a:pt x="182213" y="470926"/>
                                      </a:cubicBezTo>
                                      <a:cubicBezTo>
                                        <a:pt x="199385" y="476292"/>
                                        <a:pt x="246607" y="490245"/>
                                        <a:pt x="246607" y="490245"/>
                                      </a:cubicBezTo>
                                      <a:cubicBezTo>
                                        <a:pt x="258413" y="495611"/>
                                        <a:pt x="257339" y="494537"/>
                                        <a:pt x="253046" y="503123"/>
                                      </a:cubicBezTo>
                                      <a:cubicBezTo>
                                        <a:pt x="248753" y="511709"/>
                                        <a:pt x="231581" y="526735"/>
                                        <a:pt x="220849" y="541760"/>
                                      </a:cubicBezTo>
                                      <a:cubicBezTo>
                                        <a:pt x="210117" y="556785"/>
                                        <a:pt x="200458" y="577177"/>
                                        <a:pt x="188652" y="593276"/>
                                      </a:cubicBezTo>
                                      <a:cubicBezTo>
                                        <a:pt x="176846" y="609375"/>
                                        <a:pt x="159674" y="624400"/>
                                        <a:pt x="150015" y="638352"/>
                                      </a:cubicBezTo>
                                      <a:cubicBezTo>
                                        <a:pt x="140356" y="652304"/>
                                        <a:pt x="140356" y="660890"/>
                                        <a:pt x="130697" y="676988"/>
                                      </a:cubicBezTo>
                                      <a:cubicBezTo>
                                        <a:pt x="121038" y="693087"/>
                                        <a:pt x="88840" y="731723"/>
                                        <a:pt x="92060" y="734943"/>
                                      </a:cubicBezTo>
                                      <a:cubicBezTo>
                                        <a:pt x="95280" y="738163"/>
                                        <a:pt x="144649" y="694161"/>
                                        <a:pt x="150015" y="696307"/>
                                      </a:cubicBezTo>
                                      <a:cubicBezTo>
                                        <a:pt x="155381" y="698454"/>
                                        <a:pt x="121038" y="742456"/>
                                        <a:pt x="124258" y="747822"/>
                                      </a:cubicBezTo>
                                      <a:cubicBezTo>
                                        <a:pt x="127478" y="753188"/>
                                        <a:pt x="163968" y="724211"/>
                                        <a:pt x="169334" y="728504"/>
                                      </a:cubicBezTo>
                                      <a:cubicBezTo>
                                        <a:pt x="174700" y="732797"/>
                                        <a:pt x="153235" y="771434"/>
                                        <a:pt x="156455" y="773580"/>
                                      </a:cubicBezTo>
                                      <a:cubicBezTo>
                                        <a:pt x="159675" y="775726"/>
                                        <a:pt x="188652" y="741383"/>
                                        <a:pt x="188652" y="741383"/>
                                      </a:cubicBezTo>
                                      <a:cubicBezTo>
                                        <a:pt x="198311" y="731724"/>
                                        <a:pt x="203678" y="730650"/>
                                        <a:pt x="214410" y="715625"/>
                                      </a:cubicBezTo>
                                      <a:cubicBezTo>
                                        <a:pt x="225142" y="700600"/>
                                        <a:pt x="240167" y="671621"/>
                                        <a:pt x="253046" y="651230"/>
                                      </a:cubicBezTo>
                                      <a:cubicBezTo>
                                        <a:pt x="265925" y="630839"/>
                                        <a:pt x="291683" y="593276"/>
                                        <a:pt x="291683" y="593276"/>
                                      </a:cubicBezTo>
                                      <a:cubicBezTo>
                                        <a:pt x="302416" y="579324"/>
                                        <a:pt x="317441" y="567518"/>
                                        <a:pt x="317441" y="567518"/>
                                      </a:cubicBezTo>
                                      <a:cubicBezTo>
                                        <a:pt x="322807" y="561079"/>
                                        <a:pt x="315294" y="565371"/>
                                        <a:pt x="323880" y="554639"/>
                                      </a:cubicBezTo>
                                      <a:cubicBezTo>
                                        <a:pt x="332466" y="543907"/>
                                        <a:pt x="356077" y="519222"/>
                                        <a:pt x="368956" y="503123"/>
                                      </a:cubicBezTo>
                                      <a:cubicBezTo>
                                        <a:pt x="381835" y="487024"/>
                                        <a:pt x="401153" y="458047"/>
                                        <a:pt x="401153" y="458047"/>
                                      </a:cubicBezTo>
                                      <a:cubicBezTo>
                                        <a:pt x="401153" y="446242"/>
                                        <a:pt x="383981" y="440876"/>
                                        <a:pt x="368956" y="432290"/>
                                      </a:cubicBezTo>
                                      <a:cubicBezTo>
                                        <a:pt x="353931" y="423704"/>
                                        <a:pt x="311001" y="406532"/>
                                        <a:pt x="311001" y="406532"/>
                                      </a:cubicBezTo>
                                      <a:cubicBezTo>
                                        <a:pt x="297049" y="397946"/>
                                        <a:pt x="285244" y="380774"/>
                                        <a:pt x="285244" y="380774"/>
                                      </a:cubicBezTo>
                                      <a:cubicBezTo>
                                        <a:pt x="279878" y="373261"/>
                                        <a:pt x="277731" y="374335"/>
                                        <a:pt x="278804" y="361456"/>
                                      </a:cubicBezTo>
                                      <a:cubicBezTo>
                                        <a:pt x="279877" y="348577"/>
                                        <a:pt x="288463" y="316380"/>
                                        <a:pt x="291683" y="303501"/>
                                      </a:cubicBezTo>
                                      <a:cubicBezTo>
                                        <a:pt x="294903" y="290622"/>
                                        <a:pt x="298122" y="284183"/>
                                        <a:pt x="298122" y="284183"/>
                                      </a:cubicBezTo>
                                      <a:cubicBezTo>
                                        <a:pt x="303488" y="279890"/>
                                        <a:pt x="323880" y="277743"/>
                                        <a:pt x="323880" y="277743"/>
                                      </a:cubicBezTo>
                                      <a:cubicBezTo>
                                        <a:pt x="331393" y="272377"/>
                                        <a:pt x="331392" y="263791"/>
                                        <a:pt x="343198" y="251985"/>
                                      </a:cubicBezTo>
                                      <a:cubicBezTo>
                                        <a:pt x="355004" y="240179"/>
                                        <a:pt x="380762" y="221934"/>
                                        <a:pt x="394714" y="206909"/>
                                      </a:cubicBezTo>
                                      <a:cubicBezTo>
                                        <a:pt x="408666" y="191884"/>
                                        <a:pt x="418325" y="175785"/>
                                        <a:pt x="426911" y="161833"/>
                                      </a:cubicBezTo>
                                      <a:cubicBezTo>
                                        <a:pt x="435497" y="147881"/>
                                        <a:pt x="438716" y="142515"/>
                                        <a:pt x="446229" y="123197"/>
                                      </a:cubicBezTo>
                                      <a:cubicBezTo>
                                        <a:pt x="453742" y="103879"/>
                                        <a:pt x="467694" y="66315"/>
                                        <a:pt x="471987" y="45923"/>
                                      </a:cubicBezTo>
                                      <a:cubicBezTo>
                                        <a:pt x="476280" y="25531"/>
                                        <a:pt x="485939" y="5140"/>
                                        <a:pt x="471987" y="847"/>
                                      </a:cubicBezTo>
                                      <a:cubicBezTo>
                                        <a:pt x="458035" y="-3446"/>
                                        <a:pt x="411886" y="9434"/>
                                        <a:pt x="388275" y="20166"/>
                                      </a:cubicBezTo>
                                      <a:cubicBezTo>
                                        <a:pt x="364664" y="30898"/>
                                        <a:pt x="356078" y="56656"/>
                                        <a:pt x="330320" y="65242"/>
                                      </a:cubicBezTo>
                                      <a:cubicBezTo>
                                        <a:pt x="304562" y="73828"/>
                                        <a:pt x="268072" y="67388"/>
                                        <a:pt x="233728" y="71681"/>
                                      </a:cubicBezTo>
                                      <a:cubicBezTo>
                                        <a:pt x="199384" y="75974"/>
                                        <a:pt x="177920" y="58802"/>
                                        <a:pt x="143576" y="90999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gradFill flip="none" rotWithShape="1">
                                  <a:gsLst>
                                    <a:gs pos="0">
                                      <a:srgbClr val="562100"/>
                                    </a:gs>
                                    <a:gs pos="50000">
                                      <a:srgbClr val="7F3400"/>
                                    </a:gs>
                                    <a:gs pos="100000">
                                      <a:srgbClr val="983F02"/>
                                    </a:gs>
                                  </a:gsLst>
                                  <a:lin ang="8100000" scaled="1"/>
                                  <a:tileRect/>
                                </a:gradFill>
                                <a:ln>
                                  <a:noFill/>
                                </a:ln>
                                <a:extLst>
                                  <a:ext uri="{91240B29-F687-4F45-9708-019B960494DF}">
                                    <a14:hiddenLine xmlns:a14="http://schemas.microsoft.com/office/drawing/2010/main" w="12700">
                                      <a:solidFill>
                                        <a:srgbClr val="000000"/>
                                      </a:solidFill>
                                      <a:miter lim="800000"/>
                                      <a:headEnd/>
                                      <a:tailEnd/>
                                    </a14:hiddenLine>
                                  </a:ext>
                                </a:extLst>
                              </p:spPr>
                              <p:txBody>
                                <a:bodyPr rot="0" vert="horz" wrap="square" lIns="91440" tIns="45720" rIns="91440" bIns="45720" anchor="ctr" anchorCtr="0" upright="1">
                                  <a:noAutofit/>
                                </a:bodyPr>
                                <a:lstStyle/>
                                <a:p>
                                  <a:endParaRPr lang="en-AU"/>
                                </a:p>
                              </p:txBody>
                            </p:sp>
                          </p:grpSp>
                        </p:grpSp>
                      </p:grpSp>
                    </p:grpSp>
                    <p:sp>
                      <p:nvSpPr>
                        <p:cNvPr id="551" name="Freeform 550"/>
                        <p:cNvSpPr>
                          <a:spLocks/>
                        </p:cNvSpPr>
                        <p:nvPr/>
                      </p:nvSpPr>
                      <p:spPr bwMode="auto">
                        <a:xfrm rot="-9279478">
                          <a:off x="20413" y="10431"/>
                          <a:ext cx="3489" cy="772"/>
                        </a:xfrm>
                        <a:custGeom>
                          <a:avLst/>
                          <a:gdLst>
                            <a:gd name="T0" fmla="*/ 284 w 244897"/>
                            <a:gd name="T1" fmla="*/ 6027 h 140530"/>
                            <a:gd name="T2" fmla="*/ 101220 w 244897"/>
                            <a:gd name="T3" fmla="*/ 2492 h 140530"/>
                            <a:gd name="T4" fmla="*/ 183805 w 244897"/>
                            <a:gd name="T5" fmla="*/ 2492 h 140530"/>
                            <a:gd name="T6" fmla="*/ 275564 w 244897"/>
                            <a:gd name="T7" fmla="*/ 34301 h 140530"/>
                            <a:gd name="T8" fmla="*/ 312269 w 244897"/>
                            <a:gd name="T9" fmla="*/ 59042 h 140530"/>
                            <a:gd name="T10" fmla="*/ 348972 w 244897"/>
                            <a:gd name="T11" fmla="*/ 76713 h 140530"/>
                            <a:gd name="T12" fmla="*/ 303092 w 244897"/>
                            <a:gd name="T13" fmla="*/ 69645 h 140530"/>
                            <a:gd name="T14" fmla="*/ 248037 w 244897"/>
                            <a:gd name="T15" fmla="*/ 48439 h 140530"/>
                            <a:gd name="T16" fmla="*/ 220508 w 244897"/>
                            <a:gd name="T17" fmla="*/ 34301 h 140530"/>
                            <a:gd name="T18" fmla="*/ 156276 w 244897"/>
                            <a:gd name="T19" fmla="*/ 27233 h 140530"/>
                            <a:gd name="T20" fmla="*/ 147100 w 244897"/>
                            <a:gd name="T21" fmla="*/ 27233 h 140530"/>
                            <a:gd name="T22" fmla="*/ 73691 w 244897"/>
                            <a:gd name="T23" fmla="*/ 20164 h 140530"/>
                            <a:gd name="T24" fmla="*/ 284 w 244897"/>
                            <a:gd name="T25" fmla="*/ 6027 h 140530"/>
                            <a:gd name="T26" fmla="*/ 0 60000 65536"/>
                            <a:gd name="T27" fmla="*/ 0 60000 65536"/>
                            <a:gd name="T28" fmla="*/ 0 60000 65536"/>
                            <a:gd name="T29" fmla="*/ 0 60000 65536"/>
                            <a:gd name="T30" fmla="*/ 0 60000 65536"/>
                            <a:gd name="T31" fmla="*/ 0 60000 65536"/>
                            <a:gd name="T32" fmla="*/ 0 60000 65536"/>
                            <a:gd name="T33" fmla="*/ 0 60000 65536"/>
                            <a:gd name="T34" fmla="*/ 0 60000 65536"/>
                            <a:gd name="T35" fmla="*/ 0 60000 65536"/>
                            <a:gd name="T36" fmla="*/ 0 60000 65536"/>
                            <a:gd name="T37" fmla="*/ 0 60000 65536"/>
                            <a:gd name="T38" fmla="*/ 0 60000 65536"/>
                          </a:gdLst>
                          <a:ahLst/>
                          <a:cxnLst>
                            <a:cxn ang="T26">
                              <a:pos x="T0" y="T1"/>
                            </a:cxn>
                            <a:cxn ang="T27">
                              <a:pos x="T2" y="T3"/>
                            </a:cxn>
                            <a:cxn ang="T28">
                              <a:pos x="T4" y="T5"/>
                            </a:cxn>
                            <a:cxn ang="T29">
                              <a:pos x="T6" y="T7"/>
                            </a:cxn>
                            <a:cxn ang="T30">
                              <a:pos x="T8" y="T9"/>
                            </a:cxn>
                            <a:cxn ang="T31">
                              <a:pos x="T10" y="T11"/>
                            </a:cxn>
                            <a:cxn ang="T32">
                              <a:pos x="T12" y="T13"/>
                            </a:cxn>
                            <a:cxn ang="T33">
                              <a:pos x="T14" y="T15"/>
                            </a:cxn>
                            <a:cxn ang="T34">
                              <a:pos x="T16" y="T17"/>
                            </a:cxn>
                            <a:cxn ang="T35">
                              <a:pos x="T18" y="T19"/>
                            </a:cxn>
                            <a:cxn ang="T36">
                              <a:pos x="T20" y="T21"/>
                            </a:cxn>
                            <a:cxn ang="T37">
                              <a:pos x="T22" y="T23"/>
                            </a:cxn>
                            <a:cxn ang="T38">
                              <a:pos x="T24" y="T25"/>
                            </a:cxn>
                          </a:cxnLst>
                          <a:rect l="0" t="0" r="r" b="b"/>
                          <a:pathLst>
                            <a:path w="244897" h="140530">
                              <a:moveTo>
                                <a:pt x="199" y="10981"/>
                              </a:moveTo>
                              <a:cubicBezTo>
                                <a:pt x="3419" y="5615"/>
                                <a:pt x="49568" y="5614"/>
                                <a:pt x="71033" y="4541"/>
                              </a:cubicBezTo>
                              <a:cubicBezTo>
                                <a:pt x="92498" y="3468"/>
                                <a:pt x="108597" y="-5118"/>
                                <a:pt x="128988" y="4541"/>
                              </a:cubicBezTo>
                              <a:cubicBezTo>
                                <a:pt x="149379" y="14200"/>
                                <a:pt x="178357" y="45324"/>
                                <a:pt x="193382" y="62496"/>
                              </a:cubicBezTo>
                              <a:cubicBezTo>
                                <a:pt x="208407" y="79668"/>
                                <a:pt x="210554" y="94693"/>
                                <a:pt x="219140" y="107572"/>
                              </a:cubicBezTo>
                              <a:cubicBezTo>
                                <a:pt x="227726" y="120451"/>
                                <a:pt x="244897" y="139769"/>
                                <a:pt x="244897" y="139769"/>
                              </a:cubicBezTo>
                              <a:cubicBezTo>
                                <a:pt x="243824" y="142989"/>
                                <a:pt x="224506" y="135477"/>
                                <a:pt x="212700" y="126891"/>
                              </a:cubicBezTo>
                              <a:cubicBezTo>
                                <a:pt x="200895" y="118305"/>
                                <a:pt x="183723" y="98986"/>
                                <a:pt x="174064" y="88254"/>
                              </a:cubicBezTo>
                              <a:cubicBezTo>
                                <a:pt x="164405" y="77522"/>
                                <a:pt x="165477" y="68935"/>
                                <a:pt x="154745" y="62496"/>
                              </a:cubicBezTo>
                              <a:cubicBezTo>
                                <a:pt x="144013" y="56057"/>
                                <a:pt x="109669" y="49617"/>
                                <a:pt x="109669" y="49617"/>
                              </a:cubicBezTo>
                              <a:cubicBezTo>
                                <a:pt x="101083" y="47471"/>
                                <a:pt x="112889" y="51763"/>
                                <a:pt x="103230" y="49617"/>
                              </a:cubicBezTo>
                              <a:cubicBezTo>
                                <a:pt x="93571" y="47471"/>
                                <a:pt x="69959" y="39958"/>
                                <a:pt x="51714" y="36738"/>
                              </a:cubicBezTo>
                              <a:cubicBezTo>
                                <a:pt x="33469" y="33518"/>
                                <a:pt x="-3021" y="16347"/>
                                <a:pt x="199" y="1098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A6D4E"/>
                        </a:solidFill>
                        <a:ln w="12700">
                          <a:solidFill>
                            <a:sysClr val="windowText" lastClr="000000">
                              <a:lumMod val="100000"/>
                              <a:lumOff val="0"/>
                            </a:sysClr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ctr" anchorCtr="0" upright="1"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552" name="Freeform 551"/>
                        <p:cNvSpPr>
                          <a:spLocks/>
                        </p:cNvSpPr>
                        <p:nvPr/>
                      </p:nvSpPr>
                      <p:spPr bwMode="auto">
                        <a:xfrm rot="-8016541">
                          <a:off x="18706" y="9433"/>
                          <a:ext cx="2445" cy="901"/>
                        </a:xfrm>
                        <a:custGeom>
                          <a:avLst/>
                          <a:gdLst>
                            <a:gd name="T0" fmla="*/ 199 w 244897"/>
                            <a:gd name="T1" fmla="*/ 7034 h 140530"/>
                            <a:gd name="T2" fmla="*/ 70911 w 244897"/>
                            <a:gd name="T3" fmla="*/ 2909 h 140530"/>
                            <a:gd name="T4" fmla="*/ 128766 w 244897"/>
                            <a:gd name="T5" fmla="*/ 2909 h 140530"/>
                            <a:gd name="T6" fmla="*/ 193049 w 244897"/>
                            <a:gd name="T7" fmla="*/ 40032 h 140530"/>
                            <a:gd name="T8" fmla="*/ 218762 w 244897"/>
                            <a:gd name="T9" fmla="*/ 68906 h 140530"/>
                            <a:gd name="T10" fmla="*/ 244475 w 244897"/>
                            <a:gd name="T11" fmla="*/ 89531 h 140530"/>
                            <a:gd name="T12" fmla="*/ 212333 w 244897"/>
                            <a:gd name="T13" fmla="*/ 81281 h 140530"/>
                            <a:gd name="T14" fmla="*/ 173764 w 244897"/>
                            <a:gd name="T15" fmla="*/ 56532 h 140530"/>
                            <a:gd name="T16" fmla="*/ 154478 w 244897"/>
                            <a:gd name="T17" fmla="*/ 40032 h 140530"/>
                            <a:gd name="T18" fmla="*/ 109480 w 244897"/>
                            <a:gd name="T19" fmla="*/ 31783 h 140530"/>
                            <a:gd name="T20" fmla="*/ 103052 w 244897"/>
                            <a:gd name="T21" fmla="*/ 31783 h 140530"/>
                            <a:gd name="T22" fmla="*/ 51625 w 244897"/>
                            <a:gd name="T23" fmla="*/ 23533 h 140530"/>
                            <a:gd name="T24" fmla="*/ 199 w 244897"/>
                            <a:gd name="T25" fmla="*/ 7034 h 140530"/>
                            <a:gd name="T26" fmla="*/ 0 60000 65536"/>
                            <a:gd name="T27" fmla="*/ 0 60000 65536"/>
                            <a:gd name="T28" fmla="*/ 0 60000 65536"/>
                            <a:gd name="T29" fmla="*/ 0 60000 65536"/>
                            <a:gd name="T30" fmla="*/ 0 60000 65536"/>
                            <a:gd name="T31" fmla="*/ 0 60000 65536"/>
                            <a:gd name="T32" fmla="*/ 0 60000 65536"/>
                            <a:gd name="T33" fmla="*/ 0 60000 65536"/>
                            <a:gd name="T34" fmla="*/ 0 60000 65536"/>
                            <a:gd name="T35" fmla="*/ 0 60000 65536"/>
                            <a:gd name="T36" fmla="*/ 0 60000 65536"/>
                            <a:gd name="T37" fmla="*/ 0 60000 65536"/>
                            <a:gd name="T38" fmla="*/ 0 60000 65536"/>
                          </a:gdLst>
                          <a:ahLst/>
                          <a:cxnLst>
                            <a:cxn ang="T26">
                              <a:pos x="T0" y="T1"/>
                            </a:cxn>
                            <a:cxn ang="T27">
                              <a:pos x="T2" y="T3"/>
                            </a:cxn>
                            <a:cxn ang="T28">
                              <a:pos x="T4" y="T5"/>
                            </a:cxn>
                            <a:cxn ang="T29">
                              <a:pos x="T6" y="T7"/>
                            </a:cxn>
                            <a:cxn ang="T30">
                              <a:pos x="T8" y="T9"/>
                            </a:cxn>
                            <a:cxn ang="T31">
                              <a:pos x="T10" y="T11"/>
                            </a:cxn>
                            <a:cxn ang="T32">
                              <a:pos x="T12" y="T13"/>
                            </a:cxn>
                            <a:cxn ang="T33">
                              <a:pos x="T14" y="T15"/>
                            </a:cxn>
                            <a:cxn ang="T34">
                              <a:pos x="T16" y="T17"/>
                            </a:cxn>
                            <a:cxn ang="T35">
                              <a:pos x="T18" y="T19"/>
                            </a:cxn>
                            <a:cxn ang="T36">
                              <a:pos x="T20" y="T21"/>
                            </a:cxn>
                            <a:cxn ang="T37">
                              <a:pos x="T22" y="T23"/>
                            </a:cxn>
                            <a:cxn ang="T38">
                              <a:pos x="T24" y="T25"/>
                            </a:cxn>
                          </a:cxnLst>
                          <a:rect l="0" t="0" r="r" b="b"/>
                          <a:pathLst>
                            <a:path w="244897" h="140530">
                              <a:moveTo>
                                <a:pt x="199" y="10981"/>
                              </a:moveTo>
                              <a:cubicBezTo>
                                <a:pt x="3419" y="5615"/>
                                <a:pt x="49568" y="5614"/>
                                <a:pt x="71033" y="4541"/>
                              </a:cubicBezTo>
                              <a:cubicBezTo>
                                <a:pt x="92498" y="3468"/>
                                <a:pt x="108597" y="-5118"/>
                                <a:pt x="128988" y="4541"/>
                              </a:cubicBezTo>
                              <a:cubicBezTo>
                                <a:pt x="149379" y="14200"/>
                                <a:pt x="178357" y="45324"/>
                                <a:pt x="193382" y="62496"/>
                              </a:cubicBezTo>
                              <a:cubicBezTo>
                                <a:pt x="208407" y="79668"/>
                                <a:pt x="210554" y="94693"/>
                                <a:pt x="219140" y="107572"/>
                              </a:cubicBezTo>
                              <a:cubicBezTo>
                                <a:pt x="227726" y="120451"/>
                                <a:pt x="244897" y="139769"/>
                                <a:pt x="244897" y="139769"/>
                              </a:cubicBezTo>
                              <a:cubicBezTo>
                                <a:pt x="243824" y="142989"/>
                                <a:pt x="224506" y="135477"/>
                                <a:pt x="212700" y="126891"/>
                              </a:cubicBezTo>
                              <a:cubicBezTo>
                                <a:pt x="200895" y="118305"/>
                                <a:pt x="183723" y="98986"/>
                                <a:pt x="174064" y="88254"/>
                              </a:cubicBezTo>
                              <a:cubicBezTo>
                                <a:pt x="164405" y="77522"/>
                                <a:pt x="165477" y="68935"/>
                                <a:pt x="154745" y="62496"/>
                              </a:cubicBezTo>
                              <a:cubicBezTo>
                                <a:pt x="144013" y="56057"/>
                                <a:pt x="109669" y="49617"/>
                                <a:pt x="109669" y="49617"/>
                              </a:cubicBezTo>
                              <a:cubicBezTo>
                                <a:pt x="101083" y="47471"/>
                                <a:pt x="112889" y="51763"/>
                                <a:pt x="103230" y="49617"/>
                              </a:cubicBezTo>
                              <a:cubicBezTo>
                                <a:pt x="93571" y="47471"/>
                                <a:pt x="69959" y="39958"/>
                                <a:pt x="51714" y="36738"/>
                              </a:cubicBezTo>
                              <a:cubicBezTo>
                                <a:pt x="33469" y="33518"/>
                                <a:pt x="-3021" y="16347"/>
                                <a:pt x="199" y="1098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A6D4E"/>
                        </a:solidFill>
                        <a:ln w="12700">
                          <a:solidFill>
                            <a:srgbClr val="672F09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ctr" anchorCtr="0" upright="1"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553" name="Freeform 552"/>
                        <p:cNvSpPr>
                          <a:spLocks/>
                        </p:cNvSpPr>
                        <p:nvPr/>
                      </p:nvSpPr>
                      <p:spPr bwMode="auto">
                        <a:xfrm rot="1532529">
                          <a:off x="16871" y="7405"/>
                          <a:ext cx="3749" cy="1038"/>
                        </a:xfrm>
                        <a:custGeom>
                          <a:avLst/>
                          <a:gdLst>
                            <a:gd name="T0" fmla="*/ 305 w 244897"/>
                            <a:gd name="T1" fmla="*/ 8114 h 140530"/>
                            <a:gd name="T2" fmla="*/ 108760 w 244897"/>
                            <a:gd name="T3" fmla="*/ 3355 h 140530"/>
                            <a:gd name="T4" fmla="*/ 197496 w 244897"/>
                            <a:gd name="T5" fmla="*/ 3355 h 140530"/>
                            <a:gd name="T6" fmla="*/ 296090 w 244897"/>
                            <a:gd name="T7" fmla="*/ 46176 h 140530"/>
                            <a:gd name="T8" fmla="*/ 335529 w 244897"/>
                            <a:gd name="T9" fmla="*/ 79481 h 140530"/>
                            <a:gd name="T10" fmla="*/ 374966 w 244897"/>
                            <a:gd name="T11" fmla="*/ 103271 h 140530"/>
                            <a:gd name="T12" fmla="*/ 325669 w 244897"/>
                            <a:gd name="T13" fmla="*/ 93756 h 140530"/>
                            <a:gd name="T14" fmla="*/ 266512 w 244897"/>
                            <a:gd name="T15" fmla="*/ 65208 h 140530"/>
                            <a:gd name="T16" fmla="*/ 236933 w 244897"/>
                            <a:gd name="T17" fmla="*/ 46176 h 140530"/>
                            <a:gd name="T18" fmla="*/ 167916 w 244897"/>
                            <a:gd name="T19" fmla="*/ 36660 h 140530"/>
                            <a:gd name="T20" fmla="*/ 158057 w 244897"/>
                            <a:gd name="T21" fmla="*/ 36660 h 140530"/>
                            <a:gd name="T22" fmla="*/ 79180 w 244897"/>
                            <a:gd name="T23" fmla="*/ 27145 h 140530"/>
                            <a:gd name="T24" fmla="*/ 305 w 244897"/>
                            <a:gd name="T25" fmla="*/ 8114 h 140530"/>
                            <a:gd name="T26" fmla="*/ 0 60000 65536"/>
                            <a:gd name="T27" fmla="*/ 0 60000 65536"/>
                            <a:gd name="T28" fmla="*/ 0 60000 65536"/>
                            <a:gd name="T29" fmla="*/ 0 60000 65536"/>
                            <a:gd name="T30" fmla="*/ 0 60000 65536"/>
                            <a:gd name="T31" fmla="*/ 0 60000 65536"/>
                            <a:gd name="T32" fmla="*/ 0 60000 65536"/>
                            <a:gd name="T33" fmla="*/ 0 60000 65536"/>
                            <a:gd name="T34" fmla="*/ 0 60000 65536"/>
                            <a:gd name="T35" fmla="*/ 0 60000 65536"/>
                            <a:gd name="T36" fmla="*/ 0 60000 65536"/>
                            <a:gd name="T37" fmla="*/ 0 60000 65536"/>
                            <a:gd name="T38" fmla="*/ 0 60000 65536"/>
                          </a:gdLst>
                          <a:ahLst/>
                          <a:cxnLst>
                            <a:cxn ang="T26">
                              <a:pos x="T0" y="T1"/>
                            </a:cxn>
                            <a:cxn ang="T27">
                              <a:pos x="T2" y="T3"/>
                            </a:cxn>
                            <a:cxn ang="T28">
                              <a:pos x="T4" y="T5"/>
                            </a:cxn>
                            <a:cxn ang="T29">
                              <a:pos x="T6" y="T7"/>
                            </a:cxn>
                            <a:cxn ang="T30">
                              <a:pos x="T8" y="T9"/>
                            </a:cxn>
                            <a:cxn ang="T31">
                              <a:pos x="T10" y="T11"/>
                            </a:cxn>
                            <a:cxn ang="T32">
                              <a:pos x="T12" y="T13"/>
                            </a:cxn>
                            <a:cxn ang="T33">
                              <a:pos x="T14" y="T15"/>
                            </a:cxn>
                            <a:cxn ang="T34">
                              <a:pos x="T16" y="T17"/>
                            </a:cxn>
                            <a:cxn ang="T35">
                              <a:pos x="T18" y="T19"/>
                            </a:cxn>
                            <a:cxn ang="T36">
                              <a:pos x="T20" y="T21"/>
                            </a:cxn>
                            <a:cxn ang="T37">
                              <a:pos x="T22" y="T23"/>
                            </a:cxn>
                            <a:cxn ang="T38">
                              <a:pos x="T24" y="T25"/>
                            </a:cxn>
                          </a:cxnLst>
                          <a:rect l="0" t="0" r="r" b="b"/>
                          <a:pathLst>
                            <a:path w="244897" h="140530">
                              <a:moveTo>
                                <a:pt x="199" y="10981"/>
                              </a:moveTo>
                              <a:cubicBezTo>
                                <a:pt x="3419" y="5615"/>
                                <a:pt x="49568" y="5614"/>
                                <a:pt x="71033" y="4541"/>
                              </a:cubicBezTo>
                              <a:cubicBezTo>
                                <a:pt x="92498" y="3468"/>
                                <a:pt x="108597" y="-5118"/>
                                <a:pt x="128988" y="4541"/>
                              </a:cubicBezTo>
                              <a:cubicBezTo>
                                <a:pt x="149379" y="14200"/>
                                <a:pt x="178357" y="45324"/>
                                <a:pt x="193382" y="62496"/>
                              </a:cubicBezTo>
                              <a:cubicBezTo>
                                <a:pt x="208407" y="79668"/>
                                <a:pt x="210554" y="94693"/>
                                <a:pt x="219140" y="107572"/>
                              </a:cubicBezTo>
                              <a:cubicBezTo>
                                <a:pt x="227726" y="120451"/>
                                <a:pt x="244897" y="139769"/>
                                <a:pt x="244897" y="139769"/>
                              </a:cubicBezTo>
                              <a:cubicBezTo>
                                <a:pt x="243824" y="142989"/>
                                <a:pt x="224506" y="135477"/>
                                <a:pt x="212700" y="126891"/>
                              </a:cubicBezTo>
                              <a:cubicBezTo>
                                <a:pt x="200895" y="118305"/>
                                <a:pt x="183723" y="98986"/>
                                <a:pt x="174064" y="88254"/>
                              </a:cubicBezTo>
                              <a:cubicBezTo>
                                <a:pt x="164405" y="77522"/>
                                <a:pt x="165477" y="68935"/>
                                <a:pt x="154745" y="62496"/>
                              </a:cubicBezTo>
                              <a:cubicBezTo>
                                <a:pt x="144013" y="56057"/>
                                <a:pt x="109669" y="49617"/>
                                <a:pt x="109669" y="49617"/>
                              </a:cubicBezTo>
                              <a:cubicBezTo>
                                <a:pt x="101083" y="47471"/>
                                <a:pt x="112889" y="51763"/>
                                <a:pt x="103230" y="49617"/>
                              </a:cubicBezTo>
                              <a:cubicBezTo>
                                <a:pt x="93571" y="47471"/>
                                <a:pt x="69959" y="39958"/>
                                <a:pt x="51714" y="36738"/>
                              </a:cubicBezTo>
                              <a:cubicBezTo>
                                <a:pt x="33469" y="33518"/>
                                <a:pt x="-3021" y="16347"/>
                                <a:pt x="199" y="10981"/>
                              </a:cubicBezTo>
                              <a:close/>
                            </a:path>
                          </a:pathLst>
                        </a:custGeom>
                        <a:solidFill>
                          <a:sysClr val="windowText" lastClr="000000">
                            <a:lumMod val="100000"/>
                            <a:lumOff val="0"/>
                          </a:sysClr>
                        </a:solidFill>
                        <a:ln w="12700">
                          <a:solidFill>
                            <a:srgbClr val="672F09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ctr" anchorCtr="0" upright="1"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549" name="Freeform 548"/>
                      <p:cNvSpPr>
                        <a:spLocks/>
                      </p:cNvSpPr>
                      <p:nvPr/>
                    </p:nvSpPr>
                    <p:spPr bwMode="auto">
                      <a:xfrm rot="1336882">
                        <a:off x="17450" y="7534"/>
                        <a:ext cx="2445" cy="973"/>
                      </a:xfrm>
                      <a:custGeom>
                        <a:avLst/>
                        <a:gdLst>
                          <a:gd name="T0" fmla="*/ 199 w 244897"/>
                          <a:gd name="T1" fmla="*/ 7604 h 140530"/>
                          <a:gd name="T2" fmla="*/ 70911 w 244897"/>
                          <a:gd name="T3" fmla="*/ 3144 h 140530"/>
                          <a:gd name="T4" fmla="*/ 128766 w 244897"/>
                          <a:gd name="T5" fmla="*/ 3144 h 140530"/>
                          <a:gd name="T6" fmla="*/ 193049 w 244897"/>
                          <a:gd name="T7" fmla="*/ 43275 h 140530"/>
                          <a:gd name="T8" fmla="*/ 218762 w 244897"/>
                          <a:gd name="T9" fmla="*/ 74487 h 140530"/>
                          <a:gd name="T10" fmla="*/ 244475 w 244897"/>
                          <a:gd name="T11" fmla="*/ 96782 h 140530"/>
                          <a:gd name="T12" fmla="*/ 212333 w 244897"/>
                          <a:gd name="T13" fmla="*/ 87865 h 140530"/>
                          <a:gd name="T14" fmla="*/ 173764 w 244897"/>
                          <a:gd name="T15" fmla="*/ 61111 h 140530"/>
                          <a:gd name="T16" fmla="*/ 154478 w 244897"/>
                          <a:gd name="T17" fmla="*/ 43275 h 140530"/>
                          <a:gd name="T18" fmla="*/ 109480 w 244897"/>
                          <a:gd name="T19" fmla="*/ 34357 h 140530"/>
                          <a:gd name="T20" fmla="*/ 103052 w 244897"/>
                          <a:gd name="T21" fmla="*/ 34357 h 140530"/>
                          <a:gd name="T22" fmla="*/ 51625 w 244897"/>
                          <a:gd name="T23" fmla="*/ 25439 h 140530"/>
                          <a:gd name="T24" fmla="*/ 199 w 244897"/>
                          <a:gd name="T25" fmla="*/ 7604 h 140530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0" t="0" r="r" b="b"/>
                        <a:pathLst>
                          <a:path w="244897" h="140530">
                            <a:moveTo>
                              <a:pt x="199" y="10981"/>
                            </a:moveTo>
                            <a:cubicBezTo>
                              <a:pt x="3419" y="5615"/>
                              <a:pt x="49568" y="5614"/>
                              <a:pt x="71033" y="4541"/>
                            </a:cubicBezTo>
                            <a:cubicBezTo>
                              <a:pt x="92498" y="3468"/>
                              <a:pt x="108597" y="-5118"/>
                              <a:pt x="128988" y="4541"/>
                            </a:cubicBezTo>
                            <a:cubicBezTo>
                              <a:pt x="149379" y="14200"/>
                              <a:pt x="178357" y="45324"/>
                              <a:pt x="193382" y="62496"/>
                            </a:cubicBezTo>
                            <a:cubicBezTo>
                              <a:pt x="208407" y="79668"/>
                              <a:pt x="210554" y="94693"/>
                              <a:pt x="219140" y="107572"/>
                            </a:cubicBezTo>
                            <a:cubicBezTo>
                              <a:pt x="227726" y="120451"/>
                              <a:pt x="244897" y="139769"/>
                              <a:pt x="244897" y="139769"/>
                            </a:cubicBezTo>
                            <a:cubicBezTo>
                              <a:pt x="243824" y="142989"/>
                              <a:pt x="224506" y="135477"/>
                              <a:pt x="212700" y="126891"/>
                            </a:cubicBezTo>
                            <a:cubicBezTo>
                              <a:pt x="200895" y="118305"/>
                              <a:pt x="183723" y="98986"/>
                              <a:pt x="174064" y="88254"/>
                            </a:cubicBezTo>
                            <a:cubicBezTo>
                              <a:pt x="164405" y="77522"/>
                              <a:pt x="165477" y="68935"/>
                              <a:pt x="154745" y="62496"/>
                            </a:cubicBezTo>
                            <a:cubicBezTo>
                              <a:pt x="144013" y="56057"/>
                              <a:pt x="109669" y="49617"/>
                              <a:pt x="109669" y="49617"/>
                            </a:cubicBezTo>
                            <a:cubicBezTo>
                              <a:pt x="101083" y="47471"/>
                              <a:pt x="112889" y="51763"/>
                              <a:pt x="103230" y="49617"/>
                            </a:cubicBezTo>
                            <a:cubicBezTo>
                              <a:pt x="93571" y="47471"/>
                              <a:pt x="69959" y="39958"/>
                              <a:pt x="51714" y="36738"/>
                            </a:cubicBezTo>
                            <a:cubicBezTo>
                              <a:pt x="33469" y="33518"/>
                              <a:pt x="-3021" y="16347"/>
                              <a:pt x="199" y="10981"/>
                            </a:cubicBezTo>
                            <a:close/>
                          </a:path>
                        </a:pathLst>
                      </a:custGeom>
                      <a:solidFill>
                        <a:srgbClr val="BA6D4E"/>
                      </a:solidFill>
                      <a:ln w="12700">
                        <a:solidFill>
                          <a:srgbClr val="672F0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ctr" anchorCtr="0" upright="1"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544" name="Oval 543"/>
                    <p:cNvSpPr>
                      <a:spLocks noChangeArrowheads="1"/>
                    </p:cNvSpPr>
                    <p:nvPr/>
                  </p:nvSpPr>
                  <p:spPr bwMode="auto">
                    <a:xfrm rot="4170307">
                      <a:off x="1416957" y="-53922"/>
                      <a:ext cx="80124" cy="187967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1270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ctr" anchorCtr="0" upright="1"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45" name="Oval 544"/>
                    <p:cNvSpPr>
                      <a:spLocks noChangeArrowheads="1"/>
                    </p:cNvSpPr>
                    <p:nvPr/>
                  </p:nvSpPr>
                  <p:spPr bwMode="auto">
                    <a:xfrm rot="4170307">
                      <a:off x="1634354" y="192503"/>
                      <a:ext cx="80217" cy="187842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1270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ctr" anchorCtr="0" upright="1"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46" name="Oval 545"/>
                    <p:cNvSpPr>
                      <a:spLocks noChangeArrowheads="1"/>
                    </p:cNvSpPr>
                    <p:nvPr/>
                  </p:nvSpPr>
                  <p:spPr bwMode="auto">
                    <a:xfrm rot="1333404">
                      <a:off x="933450" y="279907"/>
                      <a:ext cx="70760" cy="102439"/>
                    </a:xfrm>
                    <a:prstGeom prst="ellipse">
                      <a:avLst/>
                    </a:prstGeom>
                    <a:solidFill>
                      <a:srgbClr val="672F09"/>
                    </a:solidFill>
                    <a:ln w="12700">
                      <a:solidFill>
                        <a:srgbClr val="672F09"/>
                      </a:solidFill>
                      <a:miter lim="800000"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ctr" anchorCtr="0" upright="1"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547" name="Arc 1528489291"/>
                    <p:cNvSpPr>
                      <a:spLocks/>
                    </p:cNvSpPr>
                    <p:nvPr/>
                  </p:nvSpPr>
                  <p:spPr bwMode="auto">
                    <a:xfrm rot="12772">
                      <a:off x="1030514" y="265392"/>
                      <a:ext cx="133333" cy="158197"/>
                    </a:xfrm>
                    <a:custGeom>
                      <a:avLst/>
                      <a:gdLst>
                        <a:gd name="T0" fmla="*/ 23749 w 217356"/>
                        <a:gd name="T1" fmla="*/ 57431 h 305435"/>
                        <a:gd name="T2" fmla="*/ 166601 w 217356"/>
                        <a:gd name="T3" fmla="*/ 23499 h 305435"/>
                        <a:gd name="T4" fmla="*/ 217356 w 217356"/>
                        <a:gd name="T5" fmla="*/ 152718 h 30543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7356" h="305435" stroke="0">
                          <a:moveTo>
                            <a:pt x="23749" y="57431"/>
                          </a:moveTo>
                          <a:cubicBezTo>
                            <a:pt x="58275" y="-3336"/>
                            <a:pt x="119780" y="-17945"/>
                            <a:pt x="166601" y="23499"/>
                          </a:cubicBezTo>
                          <a:cubicBezTo>
                            <a:pt x="198191" y="51462"/>
                            <a:pt x="217356" y="100253"/>
                            <a:pt x="217356" y="152718"/>
                          </a:cubicBezTo>
                          <a:lnTo>
                            <a:pt x="108678" y="152718"/>
                          </a:lnTo>
                          <a:lnTo>
                            <a:pt x="23749" y="57431"/>
                          </a:lnTo>
                          <a:close/>
                        </a:path>
                        <a:path w="217356" h="305435" fill="none">
                          <a:moveTo>
                            <a:pt x="23749" y="57431"/>
                          </a:moveTo>
                          <a:cubicBezTo>
                            <a:pt x="58275" y="-3336"/>
                            <a:pt x="119780" y="-17945"/>
                            <a:pt x="166601" y="23499"/>
                          </a:cubicBezTo>
                          <a:cubicBezTo>
                            <a:pt x="198191" y="51462"/>
                            <a:pt x="217356" y="100253"/>
                            <a:pt x="217356" y="152718"/>
                          </a:cubicBezTo>
                        </a:path>
                      </a:pathLst>
                    </a:custGeom>
                    <a:noFill/>
                    <a:ln w="19050">
                      <a:solidFill>
                        <a:srgbClr val="672F09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rot="0" vert="horz" wrap="square" lIns="91440" tIns="45720" rIns="91440" bIns="45720" anchor="ctr" anchorCtr="0" upright="1"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530" name="Group 529"/>
                  <p:cNvGrpSpPr/>
                  <p:nvPr/>
                </p:nvGrpSpPr>
                <p:grpSpPr>
                  <a:xfrm>
                    <a:off x="380591" y="0"/>
                    <a:ext cx="2007555" cy="2426356"/>
                    <a:chOff x="163784" y="0"/>
                    <a:chExt cx="2007555" cy="2426356"/>
                  </a:xfrm>
                </p:grpSpPr>
                <p:sp>
                  <p:nvSpPr>
                    <p:cNvPr id="531" name="Oval 530"/>
                    <p:cNvSpPr>
                      <a:spLocks noChangeArrowheads="1"/>
                    </p:cNvSpPr>
                    <p:nvPr/>
                  </p:nvSpPr>
                  <p:spPr bwMode="auto">
                    <a:xfrm rot="1116958">
                      <a:off x="847272" y="372836"/>
                      <a:ext cx="70644" cy="100933"/>
                    </a:xfrm>
                    <a:prstGeom prst="ellipse">
                      <a:avLst/>
                    </a:prstGeom>
                    <a:solidFill>
                      <a:srgbClr val="672F09"/>
                    </a:solidFill>
                    <a:ln w="12700">
                      <a:solidFill>
                        <a:srgbClr val="672F09"/>
                      </a:solidFill>
                      <a:miter lim="800000"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ctr" anchorCtr="0" upright="1"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grpSp>
                  <p:nvGrpSpPr>
                    <p:cNvPr id="532" name="Group 531"/>
                    <p:cNvGrpSpPr/>
                    <p:nvPr/>
                  </p:nvGrpSpPr>
                  <p:grpSpPr>
                    <a:xfrm>
                      <a:off x="163784" y="0"/>
                      <a:ext cx="2007555" cy="2426356"/>
                      <a:chOff x="163784" y="0"/>
                      <a:chExt cx="2007555" cy="2426356"/>
                    </a:xfrm>
                  </p:grpSpPr>
                  <p:sp>
                    <p:nvSpPr>
                      <p:cNvPr id="533" name="Oval 532"/>
                      <p:cNvSpPr>
                        <a:spLocks noChangeArrowheads="1"/>
                      </p:cNvSpPr>
                      <p:nvPr/>
                    </p:nvSpPr>
                    <p:spPr bwMode="auto">
                      <a:xfrm rot="4163052">
                        <a:off x="1241425" y="-80427"/>
                        <a:ext cx="201759" cy="362613"/>
                      </a:xfrm>
                      <a:prstGeom prst="ellipse">
                        <a:avLst/>
                      </a:prstGeom>
                      <a:solidFill>
                        <a:srgbClr val="EDEDED"/>
                      </a:solidFill>
                      <a:ln w="12700">
                        <a:solidFill>
                          <a:srgbClr val="672F0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ctr" anchorCtr="0" upright="1"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34" name="Oval 533"/>
                      <p:cNvSpPr>
                        <a:spLocks noChangeArrowheads="1"/>
                      </p:cNvSpPr>
                      <p:nvPr/>
                    </p:nvSpPr>
                    <p:spPr bwMode="auto">
                      <a:xfrm rot="4163052">
                        <a:off x="1459139" y="166316"/>
                        <a:ext cx="201993" cy="362373"/>
                      </a:xfrm>
                      <a:prstGeom prst="ellipse">
                        <a:avLst/>
                      </a:prstGeom>
                      <a:solidFill>
                        <a:srgbClr val="EDEDED"/>
                      </a:solidFill>
                      <a:ln w="12700">
                        <a:solidFill>
                          <a:srgbClr val="672F0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ctr" anchorCtr="0" upright="1"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535" name="Arc 1528489288"/>
                      <p:cNvSpPr>
                        <a:spLocks/>
                      </p:cNvSpPr>
                      <p:nvPr/>
                    </p:nvSpPr>
                    <p:spPr bwMode="auto">
                      <a:xfrm rot="12772">
                        <a:off x="726622" y="241155"/>
                        <a:ext cx="133716" cy="147828"/>
                      </a:xfrm>
                      <a:custGeom>
                        <a:avLst/>
                        <a:gdLst>
                          <a:gd name="T0" fmla="*/ 26228 w 217981"/>
                          <a:gd name="T1" fmla="*/ 49852 h 285416"/>
                          <a:gd name="T2" fmla="*/ 164160 w 217981"/>
                          <a:gd name="T3" fmla="*/ 19633 h 285416"/>
                          <a:gd name="T4" fmla="*/ 217982 w 217981"/>
                          <a:gd name="T5" fmla="*/ 142708 h 285416"/>
                          <a:gd name="T6" fmla="*/ 0 60000 65536"/>
                          <a:gd name="T7" fmla="*/ 0 60000 65536"/>
                          <a:gd name="T8" fmla="*/ 0 60000 6553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0" t="0" r="r" b="b"/>
                        <a:pathLst>
                          <a:path w="217981" h="285416" stroke="0">
                            <a:moveTo>
                              <a:pt x="26228" y="49852"/>
                            </a:moveTo>
                            <a:cubicBezTo>
                              <a:pt x="60559" y="-2607"/>
                              <a:pt x="118657" y="-15336"/>
                              <a:pt x="164160" y="19633"/>
                            </a:cubicBezTo>
                            <a:cubicBezTo>
                              <a:pt x="197502" y="45256"/>
                              <a:pt x="217982" y="92088"/>
                              <a:pt x="217982" y="142708"/>
                            </a:cubicBezTo>
                            <a:lnTo>
                              <a:pt x="108991" y="142708"/>
                            </a:lnTo>
                            <a:lnTo>
                              <a:pt x="26228" y="49852"/>
                            </a:lnTo>
                            <a:close/>
                          </a:path>
                          <a:path w="217981" h="285416" fill="none">
                            <a:moveTo>
                              <a:pt x="26228" y="49852"/>
                            </a:moveTo>
                            <a:cubicBezTo>
                              <a:pt x="60559" y="-2607"/>
                              <a:pt x="118657" y="-15336"/>
                              <a:pt x="164160" y="19633"/>
                            </a:cubicBezTo>
                            <a:cubicBezTo>
                              <a:pt x="197502" y="45256"/>
                              <a:pt x="217982" y="92088"/>
                              <a:pt x="217982" y="142708"/>
                            </a:cubicBezTo>
                          </a:path>
                        </a:pathLst>
                      </a:custGeom>
                      <a:noFill/>
                      <a:ln w="19050">
                        <a:solidFill>
                          <a:srgbClr val="672F09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rot="0" vert="horz" wrap="square" lIns="91440" tIns="45720" rIns="91440" bIns="45720" anchor="ctr" anchorCtr="0" upright="1"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grpSp>
                    <p:nvGrpSpPr>
                      <p:cNvPr id="536" name="Group 535"/>
                      <p:cNvGrpSpPr/>
                      <p:nvPr/>
                    </p:nvGrpSpPr>
                    <p:grpSpPr>
                      <a:xfrm>
                        <a:off x="163784" y="37955"/>
                        <a:ext cx="2007555" cy="2388401"/>
                        <a:chOff x="163784" y="0"/>
                        <a:chExt cx="2007555" cy="2388401"/>
                      </a:xfrm>
                    </p:grpSpPr>
                    <p:sp>
                      <p:nvSpPr>
                        <p:cNvPr id="537" name="Oval 53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3945925">
                          <a:off x="1208960" y="-28687"/>
                          <a:ext cx="162662" cy="220035"/>
                        </a:xfrm>
                        <a:prstGeom prst="ellipse">
                          <a:avLst/>
                        </a:prstGeom>
                        <a:solidFill>
                          <a:srgbClr val="000000"/>
                        </a:solidFill>
                        <a:ln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ctr" anchorCtr="0" upright="1"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538" name="Oval 537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3945925">
                          <a:off x="1426674" y="218057"/>
                          <a:ext cx="162851" cy="219889"/>
                        </a:xfrm>
                        <a:prstGeom prst="ellipse">
                          <a:avLst/>
                        </a:prstGeom>
                        <a:solidFill>
                          <a:srgbClr val="000000"/>
                        </a:solidFill>
                        <a:ln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ctr" anchorCtr="0" upright="1"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539" name="Freeform 538"/>
                        <p:cNvSpPr>
                          <a:spLocks/>
                        </p:cNvSpPr>
                        <p:nvPr/>
                      </p:nvSpPr>
                      <p:spPr bwMode="auto">
                        <a:xfrm rot="2185761">
                          <a:off x="852453" y="453006"/>
                          <a:ext cx="476460" cy="367170"/>
                        </a:xfrm>
                        <a:custGeom>
                          <a:avLst/>
                          <a:gdLst>
                            <a:gd name="T0" fmla="*/ 224 w 203910"/>
                            <a:gd name="T1" fmla="*/ 151317 h 153463"/>
                            <a:gd name="T2" fmla="*/ 45283 w 203910"/>
                            <a:gd name="T3" fmla="*/ 112788 h 153463"/>
                            <a:gd name="T4" fmla="*/ 96780 w 203910"/>
                            <a:gd name="T5" fmla="*/ 87102 h 153463"/>
                            <a:gd name="T6" fmla="*/ 128966 w 203910"/>
                            <a:gd name="T7" fmla="*/ 61416 h 153463"/>
                            <a:gd name="T8" fmla="*/ 148276 w 203910"/>
                            <a:gd name="T9" fmla="*/ 35730 h 153463"/>
                            <a:gd name="T10" fmla="*/ 161151 w 203910"/>
                            <a:gd name="T11" fmla="*/ 3623 h 153463"/>
                            <a:gd name="T12" fmla="*/ 199773 w 203910"/>
                            <a:gd name="T13" fmla="*/ 3623 h 153463"/>
                            <a:gd name="T14" fmla="*/ 199773 w 203910"/>
                            <a:gd name="T15" fmla="*/ 29309 h 153463"/>
                            <a:gd name="T16" fmla="*/ 174025 w 203910"/>
                            <a:gd name="T17" fmla="*/ 74259 h 153463"/>
                            <a:gd name="T18" fmla="*/ 154714 w 203910"/>
                            <a:gd name="T19" fmla="*/ 93523 h 153463"/>
                            <a:gd name="T20" fmla="*/ 109655 w 203910"/>
                            <a:gd name="T21" fmla="*/ 119210 h 153463"/>
                            <a:gd name="T22" fmla="*/ 103217 w 203910"/>
                            <a:gd name="T23" fmla="*/ 132053 h 153463"/>
                            <a:gd name="T24" fmla="*/ 64595 w 203910"/>
                            <a:gd name="T25" fmla="*/ 144896 h 153463"/>
                            <a:gd name="T26" fmla="*/ 224 w 203910"/>
                            <a:gd name="T27" fmla="*/ 151317 h 153463"/>
                            <a:gd name="T28" fmla="*/ 0 60000 65536"/>
                            <a:gd name="T29" fmla="*/ 0 60000 65536"/>
                            <a:gd name="T30" fmla="*/ 0 60000 65536"/>
                            <a:gd name="T31" fmla="*/ 0 60000 65536"/>
                            <a:gd name="T32" fmla="*/ 0 60000 65536"/>
                            <a:gd name="T33" fmla="*/ 0 60000 65536"/>
                            <a:gd name="T34" fmla="*/ 0 60000 65536"/>
                            <a:gd name="T35" fmla="*/ 0 60000 65536"/>
                            <a:gd name="T36" fmla="*/ 0 60000 65536"/>
                            <a:gd name="T37" fmla="*/ 0 60000 65536"/>
                            <a:gd name="T38" fmla="*/ 0 60000 65536"/>
                            <a:gd name="T39" fmla="*/ 0 60000 65536"/>
                            <a:gd name="T40" fmla="*/ 0 60000 65536"/>
                            <a:gd name="T41" fmla="*/ 0 60000 65536"/>
                          </a:gdLst>
                          <a:ahLst/>
                          <a:cxnLst>
                            <a:cxn ang="T28">
                              <a:pos x="T0" y="T1"/>
                            </a:cxn>
                            <a:cxn ang="T29">
                              <a:pos x="T2" y="T3"/>
                            </a:cxn>
                            <a:cxn ang="T30">
                              <a:pos x="T4" y="T5"/>
                            </a:cxn>
                            <a:cxn ang="T31">
                              <a:pos x="T6" y="T7"/>
                            </a:cxn>
                            <a:cxn ang="T32">
                              <a:pos x="T8" y="T9"/>
                            </a:cxn>
                            <a:cxn ang="T33">
                              <a:pos x="T10" y="T11"/>
                            </a:cxn>
                            <a:cxn ang="T34">
                              <a:pos x="T12" y="T13"/>
                            </a:cxn>
                            <a:cxn ang="T35">
                              <a:pos x="T14" y="T15"/>
                            </a:cxn>
                            <a:cxn ang="T36">
                              <a:pos x="T16" y="T17"/>
                            </a:cxn>
                            <a:cxn ang="T37">
                              <a:pos x="T18" y="T19"/>
                            </a:cxn>
                            <a:cxn ang="T38">
                              <a:pos x="T20" y="T21"/>
                            </a:cxn>
                            <a:cxn ang="T39">
                              <a:pos x="T22" y="T23"/>
                            </a:cxn>
                            <a:cxn ang="T40">
                              <a:pos x="T24" y="T25"/>
                            </a:cxn>
                            <a:cxn ang="T41">
                              <a:pos x="T26" y="T27"/>
                            </a:cxn>
                          </a:cxnLst>
                          <a:rect l="0" t="0" r="r" b="b"/>
                          <a:pathLst>
                            <a:path w="203910" h="153463">
                              <a:moveTo>
                                <a:pt x="224" y="151740"/>
                              </a:moveTo>
                              <a:cubicBezTo>
                                <a:pt x="-2996" y="146374"/>
                                <a:pt x="29201" y="123835"/>
                                <a:pt x="45300" y="113103"/>
                              </a:cubicBezTo>
                              <a:cubicBezTo>
                                <a:pt x="61399" y="102371"/>
                                <a:pt x="82864" y="95932"/>
                                <a:pt x="96816" y="87346"/>
                              </a:cubicBezTo>
                              <a:cubicBezTo>
                                <a:pt x="110768" y="78760"/>
                                <a:pt x="129013" y="61588"/>
                                <a:pt x="129013" y="61588"/>
                              </a:cubicBezTo>
                              <a:cubicBezTo>
                                <a:pt x="137599" y="53002"/>
                                <a:pt x="142965" y="45489"/>
                                <a:pt x="148331" y="35830"/>
                              </a:cubicBezTo>
                              <a:cubicBezTo>
                                <a:pt x="153697" y="26171"/>
                                <a:pt x="152624" y="8999"/>
                                <a:pt x="161210" y="3633"/>
                              </a:cubicBezTo>
                              <a:cubicBezTo>
                                <a:pt x="169796" y="-1733"/>
                                <a:pt x="193408" y="-660"/>
                                <a:pt x="199847" y="3633"/>
                              </a:cubicBezTo>
                              <a:cubicBezTo>
                                <a:pt x="206286" y="7926"/>
                                <a:pt x="204140" y="17585"/>
                                <a:pt x="199847" y="29391"/>
                              </a:cubicBezTo>
                              <a:cubicBezTo>
                                <a:pt x="195554" y="41197"/>
                                <a:pt x="174089" y="74467"/>
                                <a:pt x="174089" y="74467"/>
                              </a:cubicBezTo>
                              <a:cubicBezTo>
                                <a:pt x="166576" y="85199"/>
                                <a:pt x="154771" y="93785"/>
                                <a:pt x="154771" y="93785"/>
                              </a:cubicBezTo>
                              <a:cubicBezTo>
                                <a:pt x="144039" y="101298"/>
                                <a:pt x="109695" y="119543"/>
                                <a:pt x="109695" y="119543"/>
                              </a:cubicBezTo>
                              <a:cubicBezTo>
                                <a:pt x="101109" y="125982"/>
                                <a:pt x="103255" y="132422"/>
                                <a:pt x="103255" y="132422"/>
                              </a:cubicBezTo>
                              <a:cubicBezTo>
                                <a:pt x="95742" y="136715"/>
                                <a:pt x="75351" y="142081"/>
                                <a:pt x="64619" y="145301"/>
                              </a:cubicBezTo>
                              <a:cubicBezTo>
                                <a:pt x="53887" y="148521"/>
                                <a:pt x="3444" y="157106"/>
                                <a:pt x="224" y="15174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12700">
                          <a:solidFill>
                            <a:srgbClr val="672F09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ctr" anchorCtr="0" upright="1"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540" name="Arc 1528489298"/>
                        <p:cNvSpPr>
                          <a:spLocks/>
                        </p:cNvSpPr>
                        <p:nvPr/>
                      </p:nvSpPr>
                      <p:spPr bwMode="auto">
                        <a:xfrm rot="4109602">
                          <a:off x="1204832" y="500314"/>
                          <a:ext cx="255530" cy="278915"/>
                        </a:xfrm>
                        <a:custGeom>
                          <a:avLst/>
                          <a:gdLst>
                            <a:gd name="T0" fmla="*/ 17044 w 109262"/>
                            <a:gd name="T1" fmla="*/ 15941 h 116224"/>
                            <a:gd name="T2" fmla="*/ 78144 w 109262"/>
                            <a:gd name="T3" fmla="*/ 5658 h 116224"/>
                            <a:gd name="T4" fmla="*/ 109262 w 109262"/>
                            <a:gd name="T5" fmla="*/ 58112 h 116224"/>
                            <a:gd name="T6" fmla="*/ 0 60000 65536"/>
                            <a:gd name="T7" fmla="*/ 0 60000 65536"/>
                            <a:gd name="T8" fmla="*/ 0 60000 655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0" t="0" r="r" b="b"/>
                          <a:pathLst>
                            <a:path w="109262" h="116224" stroke="0">
                              <a:moveTo>
                                <a:pt x="17044" y="15941"/>
                              </a:moveTo>
                              <a:cubicBezTo>
                                <a:pt x="33449" y="-604"/>
                                <a:pt x="57739" y="-4691"/>
                                <a:pt x="78144" y="5658"/>
                              </a:cubicBezTo>
                              <a:cubicBezTo>
                                <a:pt x="97155" y="15300"/>
                                <a:pt x="109262" y="35709"/>
                                <a:pt x="109262" y="58112"/>
                              </a:cubicBezTo>
                              <a:lnTo>
                                <a:pt x="54631" y="58112"/>
                              </a:lnTo>
                              <a:lnTo>
                                <a:pt x="17044" y="15941"/>
                              </a:lnTo>
                              <a:close/>
                            </a:path>
                            <a:path w="109262" h="116224" fill="none">
                              <a:moveTo>
                                <a:pt x="17044" y="15941"/>
                              </a:moveTo>
                              <a:cubicBezTo>
                                <a:pt x="33449" y="-604"/>
                                <a:pt x="57739" y="-4691"/>
                                <a:pt x="78144" y="5658"/>
                              </a:cubicBezTo>
                              <a:cubicBezTo>
                                <a:pt x="97155" y="15300"/>
                                <a:pt x="109262" y="35709"/>
                                <a:pt x="109262" y="58112"/>
                              </a:cubicBezTo>
                            </a:path>
                          </a:pathLst>
                        </a:custGeom>
                        <a:noFill/>
                        <a:ln w="19050">
                          <a:solidFill>
                            <a:srgbClr val="672F09"/>
                          </a:solidFill>
                          <a:miter lim="800000"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 rot="0" vert="horz" wrap="square" lIns="91440" tIns="45720" rIns="91440" bIns="45720" anchor="ctr" anchorCtr="0" upright="1"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541" name="Freeform 540"/>
                        <p:cNvSpPr>
                          <a:spLocks/>
                        </p:cNvSpPr>
                        <p:nvPr/>
                      </p:nvSpPr>
                      <p:spPr bwMode="auto">
                        <a:xfrm rot="824485">
                          <a:off x="163784" y="1466834"/>
                          <a:ext cx="436470" cy="382238"/>
                        </a:xfrm>
                        <a:custGeom>
                          <a:avLst/>
                          <a:gdLst>
                            <a:gd name="T0" fmla="*/ 83880 w 186911"/>
                            <a:gd name="T1" fmla="*/ 4636 h 159303"/>
                            <a:gd name="T2" fmla="*/ 19486 w 186911"/>
                            <a:gd name="T3" fmla="*/ 56152 h 159303"/>
                            <a:gd name="T4" fmla="*/ 6607 w 186911"/>
                            <a:gd name="T5" fmla="*/ 75470 h 159303"/>
                            <a:gd name="T6" fmla="*/ 168 w 186911"/>
                            <a:gd name="T7" fmla="*/ 114107 h 159303"/>
                            <a:gd name="T8" fmla="*/ 13046 w 186911"/>
                            <a:gd name="T9" fmla="*/ 139865 h 159303"/>
                            <a:gd name="T10" fmla="*/ 32365 w 186911"/>
                            <a:gd name="T11" fmla="*/ 146304 h 159303"/>
                            <a:gd name="T12" fmla="*/ 64562 w 186911"/>
                            <a:gd name="T13" fmla="*/ 152743 h 159303"/>
                            <a:gd name="T14" fmla="*/ 83880 w 186911"/>
                            <a:gd name="T15" fmla="*/ 152743 h 159303"/>
                            <a:gd name="T16" fmla="*/ 109638 w 186911"/>
                            <a:gd name="T17" fmla="*/ 159183 h 159303"/>
                            <a:gd name="T18" fmla="*/ 154714 w 186911"/>
                            <a:gd name="T19" fmla="*/ 146304 h 159303"/>
                            <a:gd name="T20" fmla="*/ 180472 w 186911"/>
                            <a:gd name="T21" fmla="*/ 139865 h 159303"/>
                            <a:gd name="T22" fmla="*/ 186911 w 186911"/>
                            <a:gd name="T23" fmla="*/ 114107 h 159303"/>
                            <a:gd name="T24" fmla="*/ 180472 w 186911"/>
                            <a:gd name="T25" fmla="*/ 81910 h 159303"/>
                            <a:gd name="T26" fmla="*/ 174032 w 186911"/>
                            <a:gd name="T27" fmla="*/ 69031 h 159303"/>
                            <a:gd name="T28" fmla="*/ 167593 w 186911"/>
                            <a:gd name="T29" fmla="*/ 43273 h 159303"/>
                            <a:gd name="T30" fmla="*/ 154714 w 186911"/>
                            <a:gd name="T31" fmla="*/ 17515 h 159303"/>
                            <a:gd name="T32" fmla="*/ 141835 w 186911"/>
                            <a:gd name="T33" fmla="*/ 4636 h 159303"/>
                            <a:gd name="T34" fmla="*/ 83880 w 186911"/>
                            <a:gd name="T35" fmla="*/ 4636 h 159303"/>
                            <a:gd name="T36" fmla="*/ 0 60000 65536"/>
                            <a:gd name="T37" fmla="*/ 0 60000 65536"/>
                            <a:gd name="T38" fmla="*/ 0 60000 65536"/>
                            <a:gd name="T39" fmla="*/ 0 60000 65536"/>
                            <a:gd name="T40" fmla="*/ 0 60000 65536"/>
                            <a:gd name="T41" fmla="*/ 0 60000 65536"/>
                            <a:gd name="T42" fmla="*/ 0 60000 65536"/>
                            <a:gd name="T43" fmla="*/ 0 60000 65536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</a:gdLst>
                          <a:ahLst/>
                          <a:cxnLst>
                            <a:cxn ang="T36">
                              <a:pos x="T0" y="T1"/>
                            </a:cxn>
                            <a:cxn ang="T37">
                              <a:pos x="T2" y="T3"/>
                            </a:cxn>
                            <a:cxn ang="T38">
                              <a:pos x="T4" y="T5"/>
                            </a:cxn>
                            <a:cxn ang="T39">
                              <a:pos x="T6" y="T7"/>
                            </a:cxn>
                            <a:cxn ang="T40">
                              <a:pos x="T8" y="T9"/>
                            </a:cxn>
                            <a:cxn ang="T41">
                              <a:pos x="T10" y="T11"/>
                            </a:cxn>
                            <a:cxn ang="T42">
                              <a:pos x="T12" y="T13"/>
                            </a:cxn>
                            <a:cxn ang="T43">
                              <a:pos x="T14" y="T15"/>
                            </a:cxn>
                            <a:cxn ang="T44">
                              <a:pos x="T16" y="T17"/>
                            </a:cxn>
                            <a:cxn ang="T45">
                              <a:pos x="T18" y="T19"/>
                            </a:cxn>
                            <a:cxn ang="T46">
                              <a:pos x="T20" y="T21"/>
                            </a:cxn>
                            <a:cxn ang="T47">
                              <a:pos x="T22" y="T23"/>
                            </a:cxn>
                            <a:cxn ang="T48">
                              <a:pos x="T24" y="T25"/>
                            </a:cxn>
                            <a:cxn ang="T49">
                              <a:pos x="T26" y="T27"/>
                            </a:cxn>
                            <a:cxn ang="T50">
                              <a:pos x="T28" y="T29"/>
                            </a:cxn>
                            <a:cxn ang="T51">
                              <a:pos x="T30" y="T31"/>
                            </a:cxn>
                            <a:cxn ang="T52">
                              <a:pos x="T32" y="T33"/>
                            </a:cxn>
                            <a:cxn ang="T53">
                              <a:pos x="T34" y="T35"/>
                            </a:cxn>
                          </a:cxnLst>
                          <a:rect l="0" t="0" r="r" b="b"/>
                          <a:pathLst>
                            <a:path w="186911" h="159303">
                              <a:moveTo>
                                <a:pt x="83880" y="4636"/>
                              </a:moveTo>
                              <a:cubicBezTo>
                                <a:pt x="63489" y="13222"/>
                                <a:pt x="19486" y="56152"/>
                                <a:pt x="19486" y="56152"/>
                              </a:cubicBezTo>
                              <a:cubicBezTo>
                                <a:pt x="6607" y="67958"/>
                                <a:pt x="9827" y="65811"/>
                                <a:pt x="6607" y="75470"/>
                              </a:cubicBezTo>
                              <a:cubicBezTo>
                                <a:pt x="3387" y="85129"/>
                                <a:pt x="-905" y="103374"/>
                                <a:pt x="168" y="114107"/>
                              </a:cubicBezTo>
                              <a:cubicBezTo>
                                <a:pt x="1241" y="124840"/>
                                <a:pt x="13046" y="139865"/>
                                <a:pt x="13046" y="139865"/>
                              </a:cubicBezTo>
                              <a:cubicBezTo>
                                <a:pt x="18412" y="145231"/>
                                <a:pt x="23779" y="144158"/>
                                <a:pt x="32365" y="146304"/>
                              </a:cubicBezTo>
                              <a:cubicBezTo>
                                <a:pt x="40951" y="148450"/>
                                <a:pt x="64562" y="152743"/>
                                <a:pt x="64562" y="152743"/>
                              </a:cubicBezTo>
                              <a:cubicBezTo>
                                <a:pt x="73148" y="153816"/>
                                <a:pt x="76367" y="151670"/>
                                <a:pt x="83880" y="152743"/>
                              </a:cubicBezTo>
                              <a:cubicBezTo>
                                <a:pt x="91393" y="153816"/>
                                <a:pt x="97832" y="160256"/>
                                <a:pt x="109638" y="159183"/>
                              </a:cubicBezTo>
                              <a:cubicBezTo>
                                <a:pt x="121444" y="158110"/>
                                <a:pt x="154714" y="146304"/>
                                <a:pt x="154714" y="146304"/>
                              </a:cubicBezTo>
                              <a:cubicBezTo>
                                <a:pt x="166520" y="143084"/>
                                <a:pt x="180472" y="139865"/>
                                <a:pt x="180472" y="139865"/>
                              </a:cubicBezTo>
                              <a:cubicBezTo>
                                <a:pt x="185838" y="134499"/>
                                <a:pt x="186911" y="123766"/>
                                <a:pt x="186911" y="114107"/>
                              </a:cubicBezTo>
                              <a:cubicBezTo>
                                <a:pt x="186911" y="104448"/>
                                <a:pt x="180472" y="81910"/>
                                <a:pt x="180472" y="81910"/>
                              </a:cubicBezTo>
                              <a:cubicBezTo>
                                <a:pt x="178326" y="74397"/>
                                <a:pt x="174032" y="69031"/>
                                <a:pt x="174032" y="69031"/>
                              </a:cubicBezTo>
                              <a:cubicBezTo>
                                <a:pt x="171886" y="62592"/>
                                <a:pt x="167593" y="43273"/>
                                <a:pt x="167593" y="43273"/>
                              </a:cubicBezTo>
                              <a:cubicBezTo>
                                <a:pt x="164373" y="34687"/>
                                <a:pt x="154714" y="17515"/>
                                <a:pt x="154714" y="17515"/>
                              </a:cubicBezTo>
                              <a:cubicBezTo>
                                <a:pt x="150421" y="11076"/>
                                <a:pt x="141835" y="4636"/>
                                <a:pt x="141835" y="4636"/>
                              </a:cubicBezTo>
                              <a:cubicBezTo>
                                <a:pt x="136469" y="1416"/>
                                <a:pt x="104271" y="-3950"/>
                                <a:pt x="83880" y="463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flat" cmpd="sng" algn="ctr">
                              <a:solidFill>
                                <a:srgbClr val="000000"/>
                              </a:solidFill>
                              <a:prstDash val="solid"/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rot="0" vert="horz" wrap="square" lIns="91440" tIns="45720" rIns="91440" bIns="45720" anchor="ctr" anchorCtr="0" upright="1"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542" name="Freeform 541"/>
                        <p:cNvSpPr>
                          <a:spLocks/>
                        </p:cNvSpPr>
                        <p:nvPr/>
                      </p:nvSpPr>
                      <p:spPr bwMode="auto">
                        <a:xfrm rot="17949007" flipV="1">
                          <a:off x="692342" y="909405"/>
                          <a:ext cx="1149761" cy="1808232"/>
                        </a:xfrm>
                        <a:custGeom>
                          <a:avLst/>
                          <a:gdLst>
                            <a:gd name="T0" fmla="*/ 143576 w 479256"/>
                            <a:gd name="T1" fmla="*/ 90999 h 773676"/>
                            <a:gd name="T2" fmla="*/ 27666 w 479256"/>
                            <a:gd name="T3" fmla="*/ 264864 h 773676"/>
                            <a:gd name="T4" fmla="*/ 1908 w 479256"/>
                            <a:gd name="T5" fmla="*/ 316380 h 773676"/>
                            <a:gd name="T6" fmla="*/ 1908 w 479256"/>
                            <a:gd name="T7" fmla="*/ 348577 h 773676"/>
                            <a:gd name="T8" fmla="*/ 14787 w 479256"/>
                            <a:gd name="T9" fmla="*/ 367895 h 773676"/>
                            <a:gd name="T10" fmla="*/ 34106 w 479256"/>
                            <a:gd name="T11" fmla="*/ 406532 h 773676"/>
                            <a:gd name="T12" fmla="*/ 53424 w 479256"/>
                            <a:gd name="T13" fmla="*/ 412971 h 773676"/>
                            <a:gd name="T14" fmla="*/ 92060 w 479256"/>
                            <a:gd name="T15" fmla="*/ 432290 h 773676"/>
                            <a:gd name="T16" fmla="*/ 143576 w 479256"/>
                            <a:gd name="T17" fmla="*/ 458047 h 773676"/>
                            <a:gd name="T18" fmla="*/ 182213 w 479256"/>
                            <a:gd name="T19" fmla="*/ 470926 h 773676"/>
                            <a:gd name="T20" fmla="*/ 246607 w 479256"/>
                            <a:gd name="T21" fmla="*/ 490245 h 773676"/>
                            <a:gd name="T22" fmla="*/ 253046 w 479256"/>
                            <a:gd name="T23" fmla="*/ 503123 h 773676"/>
                            <a:gd name="T24" fmla="*/ 220849 w 479256"/>
                            <a:gd name="T25" fmla="*/ 541760 h 773676"/>
                            <a:gd name="T26" fmla="*/ 188652 w 479256"/>
                            <a:gd name="T27" fmla="*/ 593276 h 773676"/>
                            <a:gd name="T28" fmla="*/ 150015 w 479256"/>
                            <a:gd name="T29" fmla="*/ 638352 h 773676"/>
                            <a:gd name="T30" fmla="*/ 130697 w 479256"/>
                            <a:gd name="T31" fmla="*/ 676988 h 773676"/>
                            <a:gd name="T32" fmla="*/ 92060 w 479256"/>
                            <a:gd name="T33" fmla="*/ 734943 h 773676"/>
                            <a:gd name="T34" fmla="*/ 150015 w 479256"/>
                            <a:gd name="T35" fmla="*/ 696307 h 773676"/>
                            <a:gd name="T36" fmla="*/ 124258 w 479256"/>
                            <a:gd name="T37" fmla="*/ 747822 h 773676"/>
                            <a:gd name="T38" fmla="*/ 169334 w 479256"/>
                            <a:gd name="T39" fmla="*/ 728504 h 773676"/>
                            <a:gd name="T40" fmla="*/ 156455 w 479256"/>
                            <a:gd name="T41" fmla="*/ 773580 h 773676"/>
                            <a:gd name="T42" fmla="*/ 188652 w 479256"/>
                            <a:gd name="T43" fmla="*/ 741383 h 773676"/>
                            <a:gd name="T44" fmla="*/ 214410 w 479256"/>
                            <a:gd name="T45" fmla="*/ 715625 h 773676"/>
                            <a:gd name="T46" fmla="*/ 253046 w 479256"/>
                            <a:gd name="T47" fmla="*/ 651230 h 773676"/>
                            <a:gd name="T48" fmla="*/ 291683 w 479256"/>
                            <a:gd name="T49" fmla="*/ 593276 h 773676"/>
                            <a:gd name="T50" fmla="*/ 317441 w 479256"/>
                            <a:gd name="T51" fmla="*/ 567518 h 773676"/>
                            <a:gd name="T52" fmla="*/ 323880 w 479256"/>
                            <a:gd name="T53" fmla="*/ 554639 h 773676"/>
                            <a:gd name="T54" fmla="*/ 368956 w 479256"/>
                            <a:gd name="T55" fmla="*/ 503123 h 773676"/>
                            <a:gd name="T56" fmla="*/ 401153 w 479256"/>
                            <a:gd name="T57" fmla="*/ 458047 h 773676"/>
                            <a:gd name="T58" fmla="*/ 368956 w 479256"/>
                            <a:gd name="T59" fmla="*/ 432290 h 773676"/>
                            <a:gd name="T60" fmla="*/ 311001 w 479256"/>
                            <a:gd name="T61" fmla="*/ 406532 h 773676"/>
                            <a:gd name="T62" fmla="*/ 285244 w 479256"/>
                            <a:gd name="T63" fmla="*/ 380774 h 773676"/>
                            <a:gd name="T64" fmla="*/ 278804 w 479256"/>
                            <a:gd name="T65" fmla="*/ 361456 h 773676"/>
                            <a:gd name="T66" fmla="*/ 291683 w 479256"/>
                            <a:gd name="T67" fmla="*/ 303501 h 773676"/>
                            <a:gd name="T68" fmla="*/ 298122 w 479256"/>
                            <a:gd name="T69" fmla="*/ 284183 h 773676"/>
                            <a:gd name="T70" fmla="*/ 323880 w 479256"/>
                            <a:gd name="T71" fmla="*/ 277743 h 773676"/>
                            <a:gd name="T72" fmla="*/ 343198 w 479256"/>
                            <a:gd name="T73" fmla="*/ 251985 h 773676"/>
                            <a:gd name="T74" fmla="*/ 394714 w 479256"/>
                            <a:gd name="T75" fmla="*/ 206909 h 773676"/>
                            <a:gd name="T76" fmla="*/ 426911 w 479256"/>
                            <a:gd name="T77" fmla="*/ 161833 h 773676"/>
                            <a:gd name="T78" fmla="*/ 446229 w 479256"/>
                            <a:gd name="T79" fmla="*/ 123197 h 773676"/>
                            <a:gd name="T80" fmla="*/ 471987 w 479256"/>
                            <a:gd name="T81" fmla="*/ 45923 h 773676"/>
                            <a:gd name="T82" fmla="*/ 471987 w 479256"/>
                            <a:gd name="T83" fmla="*/ 847 h 773676"/>
                            <a:gd name="T84" fmla="*/ 388275 w 479256"/>
                            <a:gd name="T85" fmla="*/ 20166 h 773676"/>
                            <a:gd name="T86" fmla="*/ 330320 w 479256"/>
                            <a:gd name="T87" fmla="*/ 65242 h 773676"/>
                            <a:gd name="T88" fmla="*/ 233728 w 479256"/>
                            <a:gd name="T89" fmla="*/ 71681 h 773676"/>
                            <a:gd name="T90" fmla="*/ 143576 w 479256"/>
                            <a:gd name="T91" fmla="*/ 90999 h 77367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60000 65536"/>
                            <a:gd name="T127" fmla="*/ 0 60000 65536"/>
                            <a:gd name="T128" fmla="*/ 0 60000 65536"/>
                            <a:gd name="T129" fmla="*/ 0 60000 65536"/>
                            <a:gd name="T130" fmla="*/ 0 60000 65536"/>
                            <a:gd name="T131" fmla="*/ 0 60000 65536"/>
                            <a:gd name="T132" fmla="*/ 0 60000 65536"/>
                            <a:gd name="T133" fmla="*/ 0 60000 65536"/>
                            <a:gd name="T134" fmla="*/ 0 60000 65536"/>
                            <a:gd name="T135" fmla="*/ 0 60000 65536"/>
                            <a:gd name="T136" fmla="*/ 0 60000 65536"/>
                            <a:gd name="T137" fmla="*/ 0 60000 65536"/>
                          </a:gdLst>
                          <a:ahLst/>
                          <a:cxnLst>
                            <a:cxn ang="T92">
                              <a:pos x="T0" y="T1"/>
                            </a:cxn>
                            <a:cxn ang="T93">
                              <a:pos x="T2" y="T3"/>
                            </a:cxn>
                            <a:cxn ang="T94">
                              <a:pos x="T4" y="T5"/>
                            </a:cxn>
                            <a:cxn ang="T95">
                              <a:pos x="T6" y="T7"/>
                            </a:cxn>
                            <a:cxn ang="T96">
                              <a:pos x="T8" y="T9"/>
                            </a:cxn>
                            <a:cxn ang="T97">
                              <a:pos x="T10" y="T11"/>
                            </a:cxn>
                            <a:cxn ang="T98">
                              <a:pos x="T12" y="T13"/>
                            </a:cxn>
                            <a:cxn ang="T99">
                              <a:pos x="T14" y="T15"/>
                            </a:cxn>
                            <a:cxn ang="T100">
                              <a:pos x="T16" y="T17"/>
                            </a:cxn>
                            <a:cxn ang="T101">
                              <a:pos x="T18" y="T19"/>
                            </a:cxn>
                            <a:cxn ang="T102">
                              <a:pos x="T20" y="T21"/>
                            </a:cxn>
                            <a:cxn ang="T103">
                              <a:pos x="T22" y="T23"/>
                            </a:cxn>
                            <a:cxn ang="T104">
                              <a:pos x="T24" y="T25"/>
                            </a:cxn>
                            <a:cxn ang="T105">
                              <a:pos x="T26" y="T27"/>
                            </a:cxn>
                            <a:cxn ang="T106">
                              <a:pos x="T28" y="T29"/>
                            </a:cxn>
                            <a:cxn ang="T107">
                              <a:pos x="T30" y="T31"/>
                            </a:cxn>
                            <a:cxn ang="T108">
                              <a:pos x="T32" y="T33"/>
                            </a:cxn>
                            <a:cxn ang="T109">
                              <a:pos x="T34" y="T35"/>
                            </a:cxn>
                            <a:cxn ang="T110">
                              <a:pos x="T36" y="T37"/>
                            </a:cxn>
                            <a:cxn ang="T111">
                              <a:pos x="T38" y="T39"/>
                            </a:cxn>
                            <a:cxn ang="T112">
                              <a:pos x="T40" y="T41"/>
                            </a:cxn>
                            <a:cxn ang="T113">
                              <a:pos x="T42" y="T43"/>
                            </a:cxn>
                            <a:cxn ang="T114">
                              <a:pos x="T44" y="T45"/>
                            </a:cxn>
                            <a:cxn ang="T115">
                              <a:pos x="T46" y="T47"/>
                            </a:cxn>
                            <a:cxn ang="T116">
                              <a:pos x="T48" y="T49"/>
                            </a:cxn>
                            <a:cxn ang="T117">
                              <a:pos x="T50" y="T51"/>
                            </a:cxn>
                            <a:cxn ang="T118">
                              <a:pos x="T52" y="T53"/>
                            </a:cxn>
                            <a:cxn ang="T119">
                              <a:pos x="T54" y="T55"/>
                            </a:cxn>
                            <a:cxn ang="T120">
                              <a:pos x="T56" y="T57"/>
                            </a:cxn>
                            <a:cxn ang="T121">
                              <a:pos x="T58" y="T59"/>
                            </a:cxn>
                            <a:cxn ang="T122">
                              <a:pos x="T60" y="T61"/>
                            </a:cxn>
                            <a:cxn ang="T123">
                              <a:pos x="T62" y="T63"/>
                            </a:cxn>
                            <a:cxn ang="T124">
                              <a:pos x="T64" y="T65"/>
                            </a:cxn>
                            <a:cxn ang="T125">
                              <a:pos x="T66" y="T67"/>
                            </a:cxn>
                            <a:cxn ang="T126">
                              <a:pos x="T68" y="T69"/>
                            </a:cxn>
                            <a:cxn ang="T127">
                              <a:pos x="T70" y="T71"/>
                            </a:cxn>
                            <a:cxn ang="T128">
                              <a:pos x="T72" y="T73"/>
                            </a:cxn>
                            <a:cxn ang="T129">
                              <a:pos x="T74" y="T75"/>
                            </a:cxn>
                            <a:cxn ang="T130">
                              <a:pos x="T76" y="T77"/>
                            </a:cxn>
                            <a:cxn ang="T131">
                              <a:pos x="T78" y="T79"/>
                            </a:cxn>
                            <a:cxn ang="T132">
                              <a:pos x="T80" y="T81"/>
                            </a:cxn>
                            <a:cxn ang="T133">
                              <a:pos x="T82" y="T83"/>
                            </a:cxn>
                            <a:cxn ang="T134">
                              <a:pos x="T84" y="T85"/>
                            </a:cxn>
                            <a:cxn ang="T135">
                              <a:pos x="T86" y="T87"/>
                            </a:cxn>
                            <a:cxn ang="T136">
                              <a:pos x="T88" y="T89"/>
                            </a:cxn>
                            <a:cxn ang="T137">
                              <a:pos x="T90" y="T91"/>
                            </a:cxn>
                          </a:cxnLst>
                          <a:rect l="0" t="0" r="r" b="b"/>
                          <a:pathLst>
                            <a:path w="479256" h="773676">
                              <a:moveTo>
                                <a:pt x="143576" y="90999"/>
                              </a:moveTo>
                              <a:cubicBezTo>
                                <a:pt x="109232" y="123196"/>
                                <a:pt x="51277" y="227301"/>
                                <a:pt x="27666" y="264864"/>
                              </a:cubicBezTo>
                              <a:cubicBezTo>
                                <a:pt x="4055" y="302427"/>
                                <a:pt x="1908" y="316380"/>
                                <a:pt x="1908" y="316380"/>
                              </a:cubicBezTo>
                              <a:cubicBezTo>
                                <a:pt x="-2385" y="330332"/>
                                <a:pt x="1908" y="348577"/>
                                <a:pt x="1908" y="348577"/>
                              </a:cubicBezTo>
                              <a:cubicBezTo>
                                <a:pt x="4054" y="357163"/>
                                <a:pt x="9421" y="358236"/>
                                <a:pt x="14787" y="367895"/>
                              </a:cubicBezTo>
                              <a:cubicBezTo>
                                <a:pt x="20153" y="377554"/>
                                <a:pt x="34106" y="406532"/>
                                <a:pt x="34106" y="406532"/>
                              </a:cubicBezTo>
                              <a:cubicBezTo>
                                <a:pt x="40545" y="414045"/>
                                <a:pt x="43765" y="408678"/>
                                <a:pt x="53424" y="412971"/>
                              </a:cubicBezTo>
                              <a:cubicBezTo>
                                <a:pt x="63083" y="417264"/>
                                <a:pt x="92060" y="432290"/>
                                <a:pt x="92060" y="432290"/>
                              </a:cubicBezTo>
                              <a:cubicBezTo>
                                <a:pt x="107085" y="439803"/>
                                <a:pt x="128551" y="451608"/>
                                <a:pt x="143576" y="458047"/>
                              </a:cubicBezTo>
                              <a:cubicBezTo>
                                <a:pt x="158601" y="464486"/>
                                <a:pt x="165041" y="465560"/>
                                <a:pt x="182213" y="470926"/>
                              </a:cubicBezTo>
                              <a:cubicBezTo>
                                <a:pt x="199385" y="476292"/>
                                <a:pt x="246607" y="490245"/>
                                <a:pt x="246607" y="490245"/>
                              </a:cubicBezTo>
                              <a:cubicBezTo>
                                <a:pt x="258413" y="495611"/>
                                <a:pt x="257339" y="494537"/>
                                <a:pt x="253046" y="503123"/>
                              </a:cubicBezTo>
                              <a:cubicBezTo>
                                <a:pt x="248753" y="511709"/>
                                <a:pt x="231581" y="526735"/>
                                <a:pt x="220849" y="541760"/>
                              </a:cubicBezTo>
                              <a:cubicBezTo>
                                <a:pt x="210117" y="556785"/>
                                <a:pt x="200458" y="577177"/>
                                <a:pt x="188652" y="593276"/>
                              </a:cubicBezTo>
                              <a:cubicBezTo>
                                <a:pt x="176846" y="609375"/>
                                <a:pt x="159674" y="624400"/>
                                <a:pt x="150015" y="638352"/>
                              </a:cubicBezTo>
                              <a:cubicBezTo>
                                <a:pt x="140356" y="652304"/>
                                <a:pt x="140356" y="660890"/>
                                <a:pt x="130697" y="676988"/>
                              </a:cubicBezTo>
                              <a:cubicBezTo>
                                <a:pt x="121038" y="693087"/>
                                <a:pt x="88840" y="731723"/>
                                <a:pt x="92060" y="734943"/>
                              </a:cubicBezTo>
                              <a:cubicBezTo>
                                <a:pt x="95280" y="738163"/>
                                <a:pt x="144649" y="694161"/>
                                <a:pt x="150015" y="696307"/>
                              </a:cubicBezTo>
                              <a:cubicBezTo>
                                <a:pt x="155381" y="698454"/>
                                <a:pt x="121038" y="742456"/>
                                <a:pt x="124258" y="747822"/>
                              </a:cubicBezTo>
                              <a:cubicBezTo>
                                <a:pt x="127478" y="753188"/>
                                <a:pt x="163968" y="724211"/>
                                <a:pt x="169334" y="728504"/>
                              </a:cubicBezTo>
                              <a:cubicBezTo>
                                <a:pt x="174700" y="732797"/>
                                <a:pt x="153235" y="771434"/>
                                <a:pt x="156455" y="773580"/>
                              </a:cubicBezTo>
                              <a:cubicBezTo>
                                <a:pt x="159675" y="775726"/>
                                <a:pt x="188652" y="741383"/>
                                <a:pt x="188652" y="741383"/>
                              </a:cubicBezTo>
                              <a:cubicBezTo>
                                <a:pt x="198311" y="731724"/>
                                <a:pt x="203678" y="730650"/>
                                <a:pt x="214410" y="715625"/>
                              </a:cubicBezTo>
                              <a:cubicBezTo>
                                <a:pt x="225142" y="700600"/>
                                <a:pt x="240167" y="671621"/>
                                <a:pt x="253046" y="651230"/>
                              </a:cubicBezTo>
                              <a:cubicBezTo>
                                <a:pt x="265925" y="630839"/>
                                <a:pt x="291683" y="593276"/>
                                <a:pt x="291683" y="593276"/>
                              </a:cubicBezTo>
                              <a:cubicBezTo>
                                <a:pt x="302416" y="579324"/>
                                <a:pt x="317441" y="567518"/>
                                <a:pt x="317441" y="567518"/>
                              </a:cubicBezTo>
                              <a:cubicBezTo>
                                <a:pt x="322807" y="561079"/>
                                <a:pt x="315294" y="565371"/>
                                <a:pt x="323880" y="554639"/>
                              </a:cubicBezTo>
                              <a:cubicBezTo>
                                <a:pt x="332466" y="543907"/>
                                <a:pt x="356077" y="519222"/>
                                <a:pt x="368956" y="503123"/>
                              </a:cubicBezTo>
                              <a:cubicBezTo>
                                <a:pt x="381835" y="487024"/>
                                <a:pt x="401153" y="458047"/>
                                <a:pt x="401153" y="458047"/>
                              </a:cubicBezTo>
                              <a:cubicBezTo>
                                <a:pt x="401153" y="446242"/>
                                <a:pt x="383981" y="440876"/>
                                <a:pt x="368956" y="432290"/>
                              </a:cubicBezTo>
                              <a:cubicBezTo>
                                <a:pt x="353931" y="423704"/>
                                <a:pt x="311001" y="406532"/>
                                <a:pt x="311001" y="406532"/>
                              </a:cubicBezTo>
                              <a:cubicBezTo>
                                <a:pt x="297049" y="397946"/>
                                <a:pt x="285244" y="380774"/>
                                <a:pt x="285244" y="380774"/>
                              </a:cubicBezTo>
                              <a:cubicBezTo>
                                <a:pt x="279878" y="373261"/>
                                <a:pt x="277731" y="374335"/>
                                <a:pt x="278804" y="361456"/>
                              </a:cubicBezTo>
                              <a:cubicBezTo>
                                <a:pt x="279877" y="348577"/>
                                <a:pt x="288463" y="316380"/>
                                <a:pt x="291683" y="303501"/>
                              </a:cubicBezTo>
                              <a:cubicBezTo>
                                <a:pt x="294903" y="290622"/>
                                <a:pt x="298122" y="284183"/>
                                <a:pt x="298122" y="284183"/>
                              </a:cubicBezTo>
                              <a:cubicBezTo>
                                <a:pt x="303488" y="279890"/>
                                <a:pt x="323880" y="277743"/>
                                <a:pt x="323880" y="277743"/>
                              </a:cubicBezTo>
                              <a:cubicBezTo>
                                <a:pt x="331393" y="272377"/>
                                <a:pt x="331392" y="263791"/>
                                <a:pt x="343198" y="251985"/>
                              </a:cubicBezTo>
                              <a:cubicBezTo>
                                <a:pt x="355004" y="240179"/>
                                <a:pt x="380762" y="221934"/>
                                <a:pt x="394714" y="206909"/>
                              </a:cubicBezTo>
                              <a:cubicBezTo>
                                <a:pt x="408666" y="191884"/>
                                <a:pt x="418325" y="175785"/>
                                <a:pt x="426911" y="161833"/>
                              </a:cubicBezTo>
                              <a:cubicBezTo>
                                <a:pt x="435497" y="147881"/>
                                <a:pt x="438716" y="142515"/>
                                <a:pt x="446229" y="123197"/>
                              </a:cubicBezTo>
                              <a:cubicBezTo>
                                <a:pt x="453742" y="103879"/>
                                <a:pt x="467694" y="66315"/>
                                <a:pt x="471987" y="45923"/>
                              </a:cubicBezTo>
                              <a:cubicBezTo>
                                <a:pt x="476280" y="25531"/>
                                <a:pt x="485939" y="5140"/>
                                <a:pt x="471987" y="847"/>
                              </a:cubicBezTo>
                              <a:cubicBezTo>
                                <a:pt x="458035" y="-3446"/>
                                <a:pt x="411886" y="9434"/>
                                <a:pt x="388275" y="20166"/>
                              </a:cubicBezTo>
                              <a:cubicBezTo>
                                <a:pt x="364664" y="30898"/>
                                <a:pt x="356078" y="56656"/>
                                <a:pt x="330320" y="65242"/>
                              </a:cubicBezTo>
                              <a:cubicBezTo>
                                <a:pt x="304562" y="73828"/>
                                <a:pt x="268072" y="67388"/>
                                <a:pt x="233728" y="71681"/>
                              </a:cubicBezTo>
                              <a:cubicBezTo>
                                <a:pt x="199384" y="75974"/>
                                <a:pt x="177920" y="58802"/>
                                <a:pt x="143576" y="90999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rgbClr val="562100"/>
                            </a:gs>
                            <a:gs pos="50000">
                              <a:srgbClr val="7F3400"/>
                            </a:gs>
                            <a:gs pos="100000">
                              <a:srgbClr val="983F02"/>
                            </a:gs>
                          </a:gsLst>
                          <a:path path="circle">
                            <a:fillToRect l="50000" t="50000" r="50000" b="50000"/>
                          </a:path>
                          <a:tileRect/>
                        </a:gradFill>
                        <a:ln w="12700" cap="flat" cmpd="sng" algn="ctr">
                          <a:solidFill>
                            <a:srgbClr val="843C0C"/>
                          </a:solidFill>
                          <a:prstDash val="solid"/>
                          <a:miter lim="800000"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ctr" anchorCtr="0" upright="1"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</p:grpSp>
              </p:grpSp>
            </p:grpSp>
            <p:sp>
              <p:nvSpPr>
                <p:cNvPr id="528" name="Freeform 527"/>
                <p:cNvSpPr>
                  <a:spLocks/>
                </p:cNvSpPr>
                <p:nvPr/>
              </p:nvSpPr>
              <p:spPr bwMode="auto">
                <a:xfrm rot="2922182">
                  <a:off x="4191907" y="3643993"/>
                  <a:ext cx="571500" cy="205740"/>
                </a:xfrm>
                <a:custGeom>
                  <a:avLst/>
                  <a:gdLst>
                    <a:gd name="T0" fmla="*/ 199 w 244897"/>
                    <a:gd name="T1" fmla="*/ 6724 h 140530"/>
                    <a:gd name="T2" fmla="*/ 70911 w 244897"/>
                    <a:gd name="T3" fmla="*/ 2780 h 140530"/>
                    <a:gd name="T4" fmla="*/ 128766 w 244897"/>
                    <a:gd name="T5" fmla="*/ 2780 h 140530"/>
                    <a:gd name="T6" fmla="*/ 193049 w 244897"/>
                    <a:gd name="T7" fmla="*/ 38266 h 140530"/>
                    <a:gd name="T8" fmla="*/ 218762 w 244897"/>
                    <a:gd name="T9" fmla="*/ 65866 h 140530"/>
                    <a:gd name="T10" fmla="*/ 244475 w 244897"/>
                    <a:gd name="T11" fmla="*/ 85580 h 140530"/>
                    <a:gd name="T12" fmla="*/ 212333 w 244897"/>
                    <a:gd name="T13" fmla="*/ 77695 h 140530"/>
                    <a:gd name="T14" fmla="*/ 173764 w 244897"/>
                    <a:gd name="T15" fmla="*/ 54038 h 140530"/>
                    <a:gd name="T16" fmla="*/ 154478 w 244897"/>
                    <a:gd name="T17" fmla="*/ 38266 h 140530"/>
                    <a:gd name="T18" fmla="*/ 109480 w 244897"/>
                    <a:gd name="T19" fmla="*/ 30380 h 140530"/>
                    <a:gd name="T20" fmla="*/ 103052 w 244897"/>
                    <a:gd name="T21" fmla="*/ 30380 h 140530"/>
                    <a:gd name="T22" fmla="*/ 51625 w 244897"/>
                    <a:gd name="T23" fmla="*/ 22495 h 140530"/>
                    <a:gd name="T24" fmla="*/ 199 w 244897"/>
                    <a:gd name="T25" fmla="*/ 6724 h 14053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44897" h="140530">
                      <a:moveTo>
                        <a:pt x="199" y="10981"/>
                      </a:moveTo>
                      <a:cubicBezTo>
                        <a:pt x="3419" y="5615"/>
                        <a:pt x="49568" y="5614"/>
                        <a:pt x="71033" y="4541"/>
                      </a:cubicBezTo>
                      <a:cubicBezTo>
                        <a:pt x="92498" y="3468"/>
                        <a:pt x="108597" y="-5118"/>
                        <a:pt x="128988" y="4541"/>
                      </a:cubicBezTo>
                      <a:cubicBezTo>
                        <a:pt x="149379" y="14200"/>
                        <a:pt x="178357" y="45324"/>
                        <a:pt x="193382" y="62496"/>
                      </a:cubicBezTo>
                      <a:cubicBezTo>
                        <a:pt x="208407" y="79668"/>
                        <a:pt x="210554" y="94693"/>
                        <a:pt x="219140" y="107572"/>
                      </a:cubicBezTo>
                      <a:cubicBezTo>
                        <a:pt x="227726" y="120451"/>
                        <a:pt x="244897" y="139769"/>
                        <a:pt x="244897" y="139769"/>
                      </a:cubicBezTo>
                      <a:cubicBezTo>
                        <a:pt x="243824" y="142989"/>
                        <a:pt x="224506" y="135477"/>
                        <a:pt x="212700" y="126891"/>
                      </a:cubicBezTo>
                      <a:cubicBezTo>
                        <a:pt x="200895" y="118305"/>
                        <a:pt x="183723" y="98986"/>
                        <a:pt x="174064" y="88254"/>
                      </a:cubicBezTo>
                      <a:cubicBezTo>
                        <a:pt x="164405" y="77522"/>
                        <a:pt x="165477" y="68935"/>
                        <a:pt x="154745" y="62496"/>
                      </a:cubicBezTo>
                      <a:cubicBezTo>
                        <a:pt x="144013" y="56057"/>
                        <a:pt x="109669" y="49617"/>
                        <a:pt x="109669" y="49617"/>
                      </a:cubicBezTo>
                      <a:cubicBezTo>
                        <a:pt x="101083" y="47471"/>
                        <a:pt x="112889" y="51763"/>
                        <a:pt x="103230" y="49617"/>
                      </a:cubicBezTo>
                      <a:cubicBezTo>
                        <a:pt x="93571" y="47471"/>
                        <a:pt x="69959" y="39958"/>
                        <a:pt x="51714" y="36738"/>
                      </a:cubicBezTo>
                      <a:cubicBezTo>
                        <a:pt x="33469" y="33518"/>
                        <a:pt x="-3021" y="16347"/>
                        <a:pt x="199" y="10981"/>
                      </a:cubicBezTo>
                      <a:close/>
                    </a:path>
                  </a:pathLst>
                </a:custGeom>
                <a:solidFill>
                  <a:srgbClr val="BA6D4E"/>
                </a:solidFill>
                <a:ln w="12700">
                  <a:solidFill>
                    <a:srgbClr val="672F09"/>
                  </a:solidFill>
                  <a:miter lim="800000"/>
                  <a:headEnd/>
                  <a:tailEnd/>
                </a:ln>
              </p:spPr>
              <p:txBody>
                <a:bodyPr rot="0" vert="horz" wrap="square" lIns="91440" tIns="45720" rIns="91440" bIns="45720" anchor="ctr" anchorCtr="0" upright="1">
                  <a:noAutofit/>
                </a:bodyPr>
                <a:lstStyle/>
                <a:p>
                  <a:endParaRPr lang="en-AU"/>
                </a:p>
              </p:txBody>
            </p:sp>
          </p:grpSp>
        </p:grpSp>
        <p:sp>
          <p:nvSpPr>
            <p:cNvPr id="521" name="Freeform 520"/>
            <p:cNvSpPr>
              <a:spLocks/>
            </p:cNvSpPr>
            <p:nvPr/>
          </p:nvSpPr>
          <p:spPr bwMode="auto">
            <a:xfrm rot="3152863" flipV="1">
              <a:off x="2232931" y="1764847"/>
              <a:ext cx="472441" cy="184267"/>
            </a:xfrm>
            <a:custGeom>
              <a:avLst/>
              <a:gdLst>
                <a:gd name="T0" fmla="*/ 102861 w 230483"/>
                <a:gd name="T1" fmla="*/ 6488 h 122425"/>
                <a:gd name="T2" fmla="*/ 19370 w 230483"/>
                <a:gd name="T3" fmla="*/ 38552 h 122425"/>
                <a:gd name="T4" fmla="*/ 12948 w 230483"/>
                <a:gd name="T5" fmla="*/ 57791 h 122425"/>
                <a:gd name="T6" fmla="*/ 104 w 230483"/>
                <a:gd name="T7" fmla="*/ 89856 h 122425"/>
                <a:gd name="T8" fmla="*/ 6526 w 230483"/>
                <a:gd name="T9" fmla="*/ 121920 h 122425"/>
                <a:gd name="T10" fmla="*/ 6526 w 230483"/>
                <a:gd name="T11" fmla="*/ 121920 h 122425"/>
                <a:gd name="T12" fmla="*/ 70748 w 230483"/>
                <a:gd name="T13" fmla="*/ 109094 h 122425"/>
                <a:gd name="T14" fmla="*/ 96438 w 230483"/>
                <a:gd name="T15" fmla="*/ 77030 h 122425"/>
                <a:gd name="T16" fmla="*/ 224884 w 230483"/>
                <a:gd name="T17" fmla="*/ 19314 h 122425"/>
                <a:gd name="T18" fmla="*/ 205618 w 230483"/>
                <a:gd name="T19" fmla="*/ 12901 h 122425"/>
                <a:gd name="T20" fmla="*/ 167083 w 230483"/>
                <a:gd name="T21" fmla="*/ 75 h 122425"/>
                <a:gd name="T22" fmla="*/ 102861 w 230483"/>
                <a:gd name="T23" fmla="*/ 6488 h 122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0483" h="122425">
                  <a:moveTo>
                    <a:pt x="103135" y="6515"/>
                  </a:moveTo>
                  <a:cubicBezTo>
                    <a:pt x="78450" y="12955"/>
                    <a:pt x="19422" y="38712"/>
                    <a:pt x="19422" y="38712"/>
                  </a:cubicBezTo>
                  <a:cubicBezTo>
                    <a:pt x="4397" y="47298"/>
                    <a:pt x="16203" y="49444"/>
                    <a:pt x="12983" y="58030"/>
                  </a:cubicBezTo>
                  <a:cubicBezTo>
                    <a:pt x="9763" y="66616"/>
                    <a:pt x="104" y="90228"/>
                    <a:pt x="104" y="90228"/>
                  </a:cubicBezTo>
                  <a:cubicBezTo>
                    <a:pt x="-969" y="100961"/>
                    <a:pt x="6543" y="122425"/>
                    <a:pt x="6543" y="122425"/>
                  </a:cubicBezTo>
                  <a:lnTo>
                    <a:pt x="6543" y="122425"/>
                  </a:lnTo>
                  <a:cubicBezTo>
                    <a:pt x="17275" y="120279"/>
                    <a:pt x="55912" y="117059"/>
                    <a:pt x="70937" y="109546"/>
                  </a:cubicBezTo>
                  <a:cubicBezTo>
                    <a:pt x="85962" y="102033"/>
                    <a:pt x="70937" y="92374"/>
                    <a:pt x="96695" y="77349"/>
                  </a:cubicBezTo>
                  <a:cubicBezTo>
                    <a:pt x="122453" y="62324"/>
                    <a:pt x="225484" y="19394"/>
                    <a:pt x="225484" y="19394"/>
                  </a:cubicBezTo>
                  <a:cubicBezTo>
                    <a:pt x="243729" y="8662"/>
                    <a:pt x="206166" y="12954"/>
                    <a:pt x="206166" y="12954"/>
                  </a:cubicBezTo>
                  <a:cubicBezTo>
                    <a:pt x="196507" y="9734"/>
                    <a:pt x="182554" y="-998"/>
                    <a:pt x="167529" y="75"/>
                  </a:cubicBezTo>
                  <a:cubicBezTo>
                    <a:pt x="152504" y="1148"/>
                    <a:pt x="127820" y="75"/>
                    <a:pt x="103135" y="6515"/>
                  </a:cubicBezTo>
                  <a:close/>
                </a:path>
              </a:pathLst>
            </a:custGeom>
            <a:solidFill>
              <a:srgbClr val="BA6D4E"/>
            </a:solidFill>
            <a:ln w="12700">
              <a:solidFill>
                <a:sysClr val="windowText" lastClr="000000">
                  <a:lumMod val="100000"/>
                  <a:lumOff val="0"/>
                </a:sysClr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 upright="1">
              <a:noAutofit/>
            </a:bodyPr>
            <a:lstStyle/>
            <a:p>
              <a:endParaRPr lang="en-AU"/>
            </a:p>
          </p:txBody>
        </p:sp>
        <p:sp>
          <p:nvSpPr>
            <p:cNvPr id="522" name="Freeform 521"/>
            <p:cNvSpPr>
              <a:spLocks/>
            </p:cNvSpPr>
            <p:nvPr/>
          </p:nvSpPr>
          <p:spPr bwMode="auto">
            <a:xfrm rot="1299898" flipV="1">
              <a:off x="2264228" y="1651908"/>
              <a:ext cx="516692" cy="202033"/>
            </a:xfrm>
            <a:custGeom>
              <a:avLst/>
              <a:gdLst>
                <a:gd name="T0" fmla="*/ 102861 w 230483"/>
                <a:gd name="T1" fmla="*/ 6488 h 122425"/>
                <a:gd name="T2" fmla="*/ 19370 w 230483"/>
                <a:gd name="T3" fmla="*/ 38552 h 122425"/>
                <a:gd name="T4" fmla="*/ 12948 w 230483"/>
                <a:gd name="T5" fmla="*/ 57791 h 122425"/>
                <a:gd name="T6" fmla="*/ 104 w 230483"/>
                <a:gd name="T7" fmla="*/ 89856 h 122425"/>
                <a:gd name="T8" fmla="*/ 6526 w 230483"/>
                <a:gd name="T9" fmla="*/ 121920 h 122425"/>
                <a:gd name="T10" fmla="*/ 6526 w 230483"/>
                <a:gd name="T11" fmla="*/ 121920 h 122425"/>
                <a:gd name="T12" fmla="*/ 70748 w 230483"/>
                <a:gd name="T13" fmla="*/ 109094 h 122425"/>
                <a:gd name="T14" fmla="*/ 96438 w 230483"/>
                <a:gd name="T15" fmla="*/ 77030 h 122425"/>
                <a:gd name="T16" fmla="*/ 224884 w 230483"/>
                <a:gd name="T17" fmla="*/ 19314 h 122425"/>
                <a:gd name="T18" fmla="*/ 205618 w 230483"/>
                <a:gd name="T19" fmla="*/ 12901 h 122425"/>
                <a:gd name="T20" fmla="*/ 167083 w 230483"/>
                <a:gd name="T21" fmla="*/ 75 h 122425"/>
                <a:gd name="T22" fmla="*/ 102861 w 230483"/>
                <a:gd name="T23" fmla="*/ 6488 h 122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0483" h="122425">
                  <a:moveTo>
                    <a:pt x="103135" y="6515"/>
                  </a:moveTo>
                  <a:cubicBezTo>
                    <a:pt x="78450" y="12955"/>
                    <a:pt x="19422" y="38712"/>
                    <a:pt x="19422" y="38712"/>
                  </a:cubicBezTo>
                  <a:cubicBezTo>
                    <a:pt x="4397" y="47298"/>
                    <a:pt x="16203" y="49444"/>
                    <a:pt x="12983" y="58030"/>
                  </a:cubicBezTo>
                  <a:cubicBezTo>
                    <a:pt x="9763" y="66616"/>
                    <a:pt x="104" y="90228"/>
                    <a:pt x="104" y="90228"/>
                  </a:cubicBezTo>
                  <a:cubicBezTo>
                    <a:pt x="-969" y="100961"/>
                    <a:pt x="6543" y="122425"/>
                    <a:pt x="6543" y="122425"/>
                  </a:cubicBezTo>
                  <a:lnTo>
                    <a:pt x="6543" y="122425"/>
                  </a:lnTo>
                  <a:cubicBezTo>
                    <a:pt x="17275" y="120279"/>
                    <a:pt x="55912" y="117059"/>
                    <a:pt x="70937" y="109546"/>
                  </a:cubicBezTo>
                  <a:cubicBezTo>
                    <a:pt x="85962" y="102033"/>
                    <a:pt x="70937" y="92374"/>
                    <a:pt x="96695" y="77349"/>
                  </a:cubicBezTo>
                  <a:cubicBezTo>
                    <a:pt x="122453" y="62324"/>
                    <a:pt x="225484" y="19394"/>
                    <a:pt x="225484" y="19394"/>
                  </a:cubicBezTo>
                  <a:cubicBezTo>
                    <a:pt x="243729" y="8662"/>
                    <a:pt x="206166" y="12954"/>
                    <a:pt x="206166" y="12954"/>
                  </a:cubicBezTo>
                  <a:cubicBezTo>
                    <a:pt x="196507" y="9734"/>
                    <a:pt x="182554" y="-998"/>
                    <a:pt x="167529" y="75"/>
                  </a:cubicBezTo>
                  <a:cubicBezTo>
                    <a:pt x="152504" y="1148"/>
                    <a:pt x="127820" y="75"/>
                    <a:pt x="103135" y="6515"/>
                  </a:cubicBezTo>
                  <a:close/>
                </a:path>
              </a:pathLst>
            </a:custGeom>
            <a:solidFill>
              <a:srgbClr val="BA6D4E"/>
            </a:solidFill>
            <a:ln w="12700">
              <a:solidFill>
                <a:srgbClr val="672F09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 upright="1">
              <a:noAutofit/>
            </a:bodyPr>
            <a:lstStyle/>
            <a:p>
              <a:endParaRPr lang="en-AU"/>
            </a:p>
          </p:txBody>
        </p:sp>
        <p:sp>
          <p:nvSpPr>
            <p:cNvPr id="523" name="Freeform 522"/>
            <p:cNvSpPr>
              <a:spLocks/>
            </p:cNvSpPr>
            <p:nvPr/>
          </p:nvSpPr>
          <p:spPr bwMode="auto">
            <a:xfrm rot="5184340" flipV="1">
              <a:off x="2069646" y="1538968"/>
              <a:ext cx="469900" cy="157480"/>
            </a:xfrm>
            <a:custGeom>
              <a:avLst/>
              <a:gdLst>
                <a:gd name="T0" fmla="*/ 102861 w 230483"/>
                <a:gd name="T1" fmla="*/ 6488 h 122425"/>
                <a:gd name="T2" fmla="*/ 19370 w 230483"/>
                <a:gd name="T3" fmla="*/ 38552 h 122425"/>
                <a:gd name="T4" fmla="*/ 12948 w 230483"/>
                <a:gd name="T5" fmla="*/ 57791 h 122425"/>
                <a:gd name="T6" fmla="*/ 104 w 230483"/>
                <a:gd name="T7" fmla="*/ 89856 h 122425"/>
                <a:gd name="T8" fmla="*/ 6526 w 230483"/>
                <a:gd name="T9" fmla="*/ 121920 h 122425"/>
                <a:gd name="T10" fmla="*/ 6526 w 230483"/>
                <a:gd name="T11" fmla="*/ 121920 h 122425"/>
                <a:gd name="T12" fmla="*/ 70748 w 230483"/>
                <a:gd name="T13" fmla="*/ 109094 h 122425"/>
                <a:gd name="T14" fmla="*/ 96438 w 230483"/>
                <a:gd name="T15" fmla="*/ 77030 h 122425"/>
                <a:gd name="T16" fmla="*/ 224884 w 230483"/>
                <a:gd name="T17" fmla="*/ 19314 h 122425"/>
                <a:gd name="T18" fmla="*/ 205618 w 230483"/>
                <a:gd name="T19" fmla="*/ 12901 h 122425"/>
                <a:gd name="T20" fmla="*/ 167083 w 230483"/>
                <a:gd name="T21" fmla="*/ 75 h 122425"/>
                <a:gd name="T22" fmla="*/ 102861 w 230483"/>
                <a:gd name="T23" fmla="*/ 6488 h 122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0483" h="122425">
                  <a:moveTo>
                    <a:pt x="103135" y="6515"/>
                  </a:moveTo>
                  <a:cubicBezTo>
                    <a:pt x="78450" y="12955"/>
                    <a:pt x="19422" y="38712"/>
                    <a:pt x="19422" y="38712"/>
                  </a:cubicBezTo>
                  <a:cubicBezTo>
                    <a:pt x="4397" y="47298"/>
                    <a:pt x="16203" y="49444"/>
                    <a:pt x="12983" y="58030"/>
                  </a:cubicBezTo>
                  <a:cubicBezTo>
                    <a:pt x="9763" y="66616"/>
                    <a:pt x="104" y="90228"/>
                    <a:pt x="104" y="90228"/>
                  </a:cubicBezTo>
                  <a:cubicBezTo>
                    <a:pt x="-969" y="100961"/>
                    <a:pt x="6543" y="122425"/>
                    <a:pt x="6543" y="122425"/>
                  </a:cubicBezTo>
                  <a:lnTo>
                    <a:pt x="6543" y="122425"/>
                  </a:lnTo>
                  <a:cubicBezTo>
                    <a:pt x="17275" y="120279"/>
                    <a:pt x="55912" y="117059"/>
                    <a:pt x="70937" y="109546"/>
                  </a:cubicBezTo>
                  <a:cubicBezTo>
                    <a:pt x="85962" y="102033"/>
                    <a:pt x="70937" y="92374"/>
                    <a:pt x="96695" y="77349"/>
                  </a:cubicBezTo>
                  <a:cubicBezTo>
                    <a:pt x="122453" y="62324"/>
                    <a:pt x="225484" y="19394"/>
                    <a:pt x="225484" y="19394"/>
                  </a:cubicBezTo>
                  <a:cubicBezTo>
                    <a:pt x="243729" y="8662"/>
                    <a:pt x="206166" y="12954"/>
                    <a:pt x="206166" y="12954"/>
                  </a:cubicBezTo>
                  <a:cubicBezTo>
                    <a:pt x="196507" y="9734"/>
                    <a:pt x="182554" y="-998"/>
                    <a:pt x="167529" y="75"/>
                  </a:cubicBezTo>
                  <a:cubicBezTo>
                    <a:pt x="152504" y="1148"/>
                    <a:pt x="127820" y="75"/>
                    <a:pt x="103135" y="6515"/>
                  </a:cubicBezTo>
                  <a:close/>
                </a:path>
              </a:pathLst>
            </a:custGeom>
            <a:solidFill>
              <a:srgbClr val="BA6D4E"/>
            </a:solidFill>
            <a:ln w="12700">
              <a:solidFill>
                <a:srgbClr val="672F09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 upright="1">
              <a:noAutofit/>
            </a:bodyPr>
            <a:lstStyle/>
            <a:p>
              <a:endParaRPr lang="en-AU"/>
            </a:p>
          </p:txBody>
        </p:sp>
      </p:grpSp>
      <p:grpSp>
        <p:nvGrpSpPr>
          <p:cNvPr id="605" name="Group 604"/>
          <p:cNvGrpSpPr/>
          <p:nvPr/>
        </p:nvGrpSpPr>
        <p:grpSpPr>
          <a:xfrm rot="12639458">
            <a:off x="3082081" y="5015102"/>
            <a:ext cx="2334260" cy="1347470"/>
            <a:chOff x="0" y="0"/>
            <a:chExt cx="2334337" cy="1347540"/>
          </a:xfrm>
        </p:grpSpPr>
        <p:sp>
          <p:nvSpPr>
            <p:cNvPr id="606" name="Freeform: Shape 92"/>
            <p:cNvSpPr/>
            <p:nvPr/>
          </p:nvSpPr>
          <p:spPr>
            <a:xfrm rot="771838">
              <a:off x="537029" y="232229"/>
              <a:ext cx="1797308" cy="821474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607" name="Freeform: Shape 92"/>
            <p:cNvSpPr/>
            <p:nvPr/>
          </p:nvSpPr>
          <p:spPr>
            <a:xfrm rot="1963345" flipH="1">
              <a:off x="0" y="0"/>
              <a:ext cx="1080770" cy="796605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  <p:sp>
          <p:nvSpPr>
            <p:cNvPr id="608" name="Freeform: Shape 92"/>
            <p:cNvSpPr/>
            <p:nvPr/>
          </p:nvSpPr>
          <p:spPr>
            <a:xfrm rot="18418683" flipH="1">
              <a:off x="841828" y="362858"/>
              <a:ext cx="1148836" cy="820528"/>
            </a:xfrm>
            <a:custGeom>
              <a:avLst/>
              <a:gdLst>
                <a:gd name="connsiteX0" fmla="*/ 10830 w 1786101"/>
                <a:gd name="connsiteY0" fmla="*/ 563450 h 854203"/>
                <a:gd name="connsiteX1" fmla="*/ 272087 w 1786101"/>
                <a:gd name="connsiteY1" fmla="*/ 679564 h 854203"/>
                <a:gd name="connsiteX2" fmla="*/ 417230 w 1786101"/>
                <a:gd name="connsiteY2" fmla="*/ 708593 h 854203"/>
                <a:gd name="connsiteX3" fmla="*/ 649459 w 1786101"/>
                <a:gd name="connsiteY3" fmla="*/ 752135 h 854203"/>
                <a:gd name="connsiteX4" fmla="*/ 896202 w 1786101"/>
                <a:gd name="connsiteY4" fmla="*/ 781164 h 854203"/>
                <a:gd name="connsiteX5" fmla="*/ 1186487 w 1786101"/>
                <a:gd name="connsiteY5" fmla="*/ 766650 h 854203"/>
                <a:gd name="connsiteX6" fmla="*/ 1389687 w 1786101"/>
                <a:gd name="connsiteY6" fmla="*/ 723107 h 854203"/>
                <a:gd name="connsiteX7" fmla="*/ 1520316 w 1786101"/>
                <a:gd name="connsiteY7" fmla="*/ 708593 h 854203"/>
                <a:gd name="connsiteX8" fmla="*/ 1650945 w 1786101"/>
                <a:gd name="connsiteY8" fmla="*/ 665050 h 854203"/>
                <a:gd name="connsiteX9" fmla="*/ 1679973 w 1786101"/>
                <a:gd name="connsiteY9" fmla="*/ 621507 h 854203"/>
                <a:gd name="connsiteX10" fmla="*/ 1665459 w 1786101"/>
                <a:gd name="connsiteY10" fmla="*/ 548935 h 854203"/>
                <a:gd name="connsiteX11" fmla="*/ 1549345 w 1786101"/>
                <a:gd name="connsiteY11" fmla="*/ 345735 h 854203"/>
                <a:gd name="connsiteX12" fmla="*/ 1360659 w 1786101"/>
                <a:gd name="connsiteY12" fmla="*/ 142535 h 854203"/>
                <a:gd name="connsiteX13" fmla="*/ 1273573 w 1786101"/>
                <a:gd name="connsiteY13" fmla="*/ 69964 h 854203"/>
                <a:gd name="connsiteX14" fmla="*/ 1259059 w 1786101"/>
                <a:gd name="connsiteY14" fmla="*/ 26421 h 854203"/>
                <a:gd name="connsiteX15" fmla="*/ 1331630 w 1786101"/>
                <a:gd name="connsiteY15" fmla="*/ 26421 h 854203"/>
                <a:gd name="connsiteX16" fmla="*/ 1592887 w 1786101"/>
                <a:gd name="connsiteY16" fmla="*/ 360250 h 854203"/>
                <a:gd name="connsiteX17" fmla="*/ 1781573 w 1786101"/>
                <a:gd name="connsiteY17" fmla="*/ 621507 h 854203"/>
                <a:gd name="connsiteX18" fmla="*/ 1723516 w 1786101"/>
                <a:gd name="connsiteY18" fmla="*/ 679564 h 854203"/>
                <a:gd name="connsiteX19" fmla="*/ 1679973 w 1786101"/>
                <a:gd name="connsiteY19" fmla="*/ 737621 h 854203"/>
                <a:gd name="connsiteX20" fmla="*/ 1592887 w 1786101"/>
                <a:gd name="connsiteY20" fmla="*/ 781164 h 854203"/>
                <a:gd name="connsiteX21" fmla="*/ 1534830 w 1786101"/>
                <a:gd name="connsiteY21" fmla="*/ 795678 h 854203"/>
                <a:gd name="connsiteX22" fmla="*/ 1375173 w 1786101"/>
                <a:gd name="connsiteY22" fmla="*/ 839221 h 854203"/>
                <a:gd name="connsiteX23" fmla="*/ 1244545 w 1786101"/>
                <a:gd name="connsiteY23" fmla="*/ 853735 h 854203"/>
                <a:gd name="connsiteX24" fmla="*/ 983287 w 1786101"/>
                <a:gd name="connsiteY24" fmla="*/ 824707 h 854203"/>
                <a:gd name="connsiteX25" fmla="*/ 765573 w 1786101"/>
                <a:gd name="connsiteY25" fmla="*/ 795678 h 854203"/>
                <a:gd name="connsiteX26" fmla="*/ 562373 w 1786101"/>
                <a:gd name="connsiteY26" fmla="*/ 795678 h 854203"/>
                <a:gd name="connsiteX27" fmla="*/ 460773 w 1786101"/>
                <a:gd name="connsiteY27" fmla="*/ 766650 h 854203"/>
                <a:gd name="connsiteX28" fmla="*/ 301116 w 1786101"/>
                <a:gd name="connsiteY28" fmla="*/ 737621 h 854203"/>
                <a:gd name="connsiteX29" fmla="*/ 112430 w 1786101"/>
                <a:gd name="connsiteY29" fmla="*/ 665050 h 854203"/>
                <a:gd name="connsiteX30" fmla="*/ 54373 w 1786101"/>
                <a:gd name="connsiteY30" fmla="*/ 592478 h 854203"/>
                <a:gd name="connsiteX31" fmla="*/ 10830 w 1786101"/>
                <a:gd name="connsiteY31" fmla="*/ 563450 h 85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6101" h="854203">
                  <a:moveTo>
                    <a:pt x="10830" y="563450"/>
                  </a:moveTo>
                  <a:cubicBezTo>
                    <a:pt x="47116" y="577964"/>
                    <a:pt x="204354" y="655374"/>
                    <a:pt x="272087" y="679564"/>
                  </a:cubicBezTo>
                  <a:cubicBezTo>
                    <a:pt x="339820" y="703755"/>
                    <a:pt x="417230" y="708593"/>
                    <a:pt x="417230" y="708593"/>
                  </a:cubicBezTo>
                  <a:cubicBezTo>
                    <a:pt x="480125" y="720688"/>
                    <a:pt x="569630" y="740040"/>
                    <a:pt x="649459" y="752135"/>
                  </a:cubicBezTo>
                  <a:cubicBezTo>
                    <a:pt x="729288" y="764230"/>
                    <a:pt x="806697" y="778745"/>
                    <a:pt x="896202" y="781164"/>
                  </a:cubicBezTo>
                  <a:cubicBezTo>
                    <a:pt x="985707" y="783583"/>
                    <a:pt x="1104240" y="776326"/>
                    <a:pt x="1186487" y="766650"/>
                  </a:cubicBezTo>
                  <a:cubicBezTo>
                    <a:pt x="1268734" y="756974"/>
                    <a:pt x="1334049" y="732783"/>
                    <a:pt x="1389687" y="723107"/>
                  </a:cubicBezTo>
                  <a:cubicBezTo>
                    <a:pt x="1445325" y="713431"/>
                    <a:pt x="1476773" y="718269"/>
                    <a:pt x="1520316" y="708593"/>
                  </a:cubicBezTo>
                  <a:cubicBezTo>
                    <a:pt x="1563859" y="698917"/>
                    <a:pt x="1650945" y="665050"/>
                    <a:pt x="1650945" y="665050"/>
                  </a:cubicBezTo>
                  <a:cubicBezTo>
                    <a:pt x="1677554" y="650536"/>
                    <a:pt x="1677554" y="640859"/>
                    <a:pt x="1679973" y="621507"/>
                  </a:cubicBezTo>
                  <a:cubicBezTo>
                    <a:pt x="1682392" y="602155"/>
                    <a:pt x="1687230" y="594897"/>
                    <a:pt x="1665459" y="548935"/>
                  </a:cubicBezTo>
                  <a:cubicBezTo>
                    <a:pt x="1643688" y="502973"/>
                    <a:pt x="1600145" y="413468"/>
                    <a:pt x="1549345" y="345735"/>
                  </a:cubicBezTo>
                  <a:cubicBezTo>
                    <a:pt x="1498545" y="278002"/>
                    <a:pt x="1406621" y="188497"/>
                    <a:pt x="1360659" y="142535"/>
                  </a:cubicBezTo>
                  <a:cubicBezTo>
                    <a:pt x="1314697" y="96573"/>
                    <a:pt x="1273573" y="69964"/>
                    <a:pt x="1273573" y="69964"/>
                  </a:cubicBezTo>
                  <a:cubicBezTo>
                    <a:pt x="1256640" y="50612"/>
                    <a:pt x="1249383" y="33678"/>
                    <a:pt x="1259059" y="26421"/>
                  </a:cubicBezTo>
                  <a:cubicBezTo>
                    <a:pt x="1268735" y="19164"/>
                    <a:pt x="1275992" y="-29217"/>
                    <a:pt x="1331630" y="26421"/>
                  </a:cubicBezTo>
                  <a:cubicBezTo>
                    <a:pt x="1387268" y="82059"/>
                    <a:pt x="1517897" y="261069"/>
                    <a:pt x="1592887" y="360250"/>
                  </a:cubicBezTo>
                  <a:cubicBezTo>
                    <a:pt x="1667877" y="459431"/>
                    <a:pt x="1759802" y="568288"/>
                    <a:pt x="1781573" y="621507"/>
                  </a:cubicBezTo>
                  <a:cubicBezTo>
                    <a:pt x="1803344" y="674726"/>
                    <a:pt x="1740449" y="660212"/>
                    <a:pt x="1723516" y="679564"/>
                  </a:cubicBezTo>
                  <a:cubicBezTo>
                    <a:pt x="1706583" y="698916"/>
                    <a:pt x="1701744" y="720688"/>
                    <a:pt x="1679973" y="737621"/>
                  </a:cubicBezTo>
                  <a:cubicBezTo>
                    <a:pt x="1658202" y="754554"/>
                    <a:pt x="1617077" y="771488"/>
                    <a:pt x="1592887" y="781164"/>
                  </a:cubicBezTo>
                  <a:cubicBezTo>
                    <a:pt x="1568697" y="790840"/>
                    <a:pt x="1534830" y="795678"/>
                    <a:pt x="1534830" y="795678"/>
                  </a:cubicBezTo>
                  <a:cubicBezTo>
                    <a:pt x="1498544" y="805354"/>
                    <a:pt x="1423554" y="829545"/>
                    <a:pt x="1375173" y="839221"/>
                  </a:cubicBezTo>
                  <a:cubicBezTo>
                    <a:pt x="1326792" y="848897"/>
                    <a:pt x="1309859" y="856154"/>
                    <a:pt x="1244545" y="853735"/>
                  </a:cubicBezTo>
                  <a:cubicBezTo>
                    <a:pt x="1179231" y="851316"/>
                    <a:pt x="1063116" y="834383"/>
                    <a:pt x="983287" y="824707"/>
                  </a:cubicBezTo>
                  <a:cubicBezTo>
                    <a:pt x="903458" y="815031"/>
                    <a:pt x="835725" y="800516"/>
                    <a:pt x="765573" y="795678"/>
                  </a:cubicBezTo>
                  <a:cubicBezTo>
                    <a:pt x="695421" y="790840"/>
                    <a:pt x="613173" y="800516"/>
                    <a:pt x="562373" y="795678"/>
                  </a:cubicBezTo>
                  <a:cubicBezTo>
                    <a:pt x="511573" y="790840"/>
                    <a:pt x="504316" y="776326"/>
                    <a:pt x="460773" y="766650"/>
                  </a:cubicBezTo>
                  <a:cubicBezTo>
                    <a:pt x="417230" y="756974"/>
                    <a:pt x="359173" y="754554"/>
                    <a:pt x="301116" y="737621"/>
                  </a:cubicBezTo>
                  <a:cubicBezTo>
                    <a:pt x="243059" y="720688"/>
                    <a:pt x="153554" y="689240"/>
                    <a:pt x="112430" y="665050"/>
                  </a:cubicBezTo>
                  <a:cubicBezTo>
                    <a:pt x="71306" y="640860"/>
                    <a:pt x="54373" y="592478"/>
                    <a:pt x="54373" y="592478"/>
                  </a:cubicBezTo>
                  <a:cubicBezTo>
                    <a:pt x="39859" y="568288"/>
                    <a:pt x="-25456" y="548936"/>
                    <a:pt x="10830" y="56345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grpSp>
        <p:nvGrpSpPr>
          <p:cNvPr id="410" name="Group 409"/>
          <p:cNvGrpSpPr>
            <a:grpSpLocks/>
          </p:cNvGrpSpPr>
          <p:nvPr/>
        </p:nvGrpSpPr>
        <p:grpSpPr>
          <a:xfrm rot="18098287" flipH="1">
            <a:off x="1316997" y="4260731"/>
            <a:ext cx="3573780" cy="3212462"/>
            <a:chOff x="-66633" y="-20960"/>
            <a:chExt cx="2183184" cy="2050166"/>
          </a:xfrm>
        </p:grpSpPr>
        <p:grpSp>
          <p:nvGrpSpPr>
            <p:cNvPr id="488" name="Group 487"/>
            <p:cNvGrpSpPr/>
            <p:nvPr/>
          </p:nvGrpSpPr>
          <p:grpSpPr>
            <a:xfrm>
              <a:off x="-66633" y="744085"/>
              <a:ext cx="1417824" cy="1285121"/>
              <a:chOff x="-66633" y="-28648"/>
              <a:chExt cx="1417824" cy="1285121"/>
            </a:xfrm>
          </p:grpSpPr>
          <p:grpSp>
            <p:nvGrpSpPr>
              <p:cNvPr id="509" name="Group 508"/>
              <p:cNvGrpSpPr/>
              <p:nvPr/>
            </p:nvGrpSpPr>
            <p:grpSpPr>
              <a:xfrm>
                <a:off x="244699" y="495837"/>
                <a:ext cx="828696" cy="760636"/>
                <a:chOff x="0" y="0"/>
                <a:chExt cx="785225" cy="695402"/>
              </a:xfrm>
            </p:grpSpPr>
            <p:sp>
              <p:nvSpPr>
                <p:cNvPr id="516" name="Freeform 515"/>
                <p:cNvSpPr/>
                <p:nvPr/>
              </p:nvSpPr>
              <p:spPr>
                <a:xfrm rot="594892">
                  <a:off x="238259" y="0"/>
                  <a:ext cx="369984" cy="576847"/>
                </a:xfrm>
                <a:custGeom>
                  <a:avLst/>
                  <a:gdLst>
                    <a:gd name="connsiteX0" fmla="*/ 168930 w 369984"/>
                    <a:gd name="connsiteY0" fmla="*/ 8348 h 576847"/>
                    <a:gd name="connsiteX1" fmla="*/ 168930 w 369984"/>
                    <a:gd name="connsiteY1" fmla="*/ 59863 h 576847"/>
                    <a:gd name="connsiteX2" fmla="*/ 91657 w 369984"/>
                    <a:gd name="connsiteY2" fmla="*/ 111379 h 576847"/>
                    <a:gd name="connsiteX3" fmla="*/ 53020 w 369984"/>
                    <a:gd name="connsiteY3" fmla="*/ 124258 h 576847"/>
                    <a:gd name="connsiteX4" fmla="*/ 1505 w 369984"/>
                    <a:gd name="connsiteY4" fmla="*/ 162894 h 576847"/>
                    <a:gd name="connsiteX5" fmla="*/ 14384 w 369984"/>
                    <a:gd name="connsiteY5" fmla="*/ 227289 h 576847"/>
                    <a:gd name="connsiteX6" fmla="*/ 20823 w 369984"/>
                    <a:gd name="connsiteY6" fmla="*/ 375396 h 576847"/>
                    <a:gd name="connsiteX7" fmla="*/ 40141 w 369984"/>
                    <a:gd name="connsiteY7" fmla="*/ 523503 h 576847"/>
                    <a:gd name="connsiteX8" fmla="*/ 46581 w 369984"/>
                    <a:gd name="connsiteY8" fmla="*/ 575018 h 576847"/>
                    <a:gd name="connsiteX9" fmla="*/ 130294 w 369984"/>
                    <a:gd name="connsiteY9" fmla="*/ 555700 h 576847"/>
                    <a:gd name="connsiteX10" fmla="*/ 136733 w 369984"/>
                    <a:gd name="connsiteY10" fmla="*/ 465548 h 576847"/>
                    <a:gd name="connsiteX11" fmla="*/ 162491 w 369984"/>
                    <a:gd name="connsiteY11" fmla="*/ 356077 h 576847"/>
                    <a:gd name="connsiteX12" fmla="*/ 143172 w 369984"/>
                    <a:gd name="connsiteY12" fmla="*/ 253046 h 576847"/>
                    <a:gd name="connsiteX13" fmla="*/ 175370 w 369984"/>
                    <a:gd name="connsiteY13" fmla="*/ 227289 h 576847"/>
                    <a:gd name="connsiteX14" fmla="*/ 233325 w 369984"/>
                    <a:gd name="connsiteY14" fmla="*/ 214410 h 576847"/>
                    <a:gd name="connsiteX15" fmla="*/ 317037 w 369984"/>
                    <a:gd name="connsiteY15" fmla="*/ 182213 h 576847"/>
                    <a:gd name="connsiteX16" fmla="*/ 349234 w 369984"/>
                    <a:gd name="connsiteY16" fmla="*/ 130697 h 576847"/>
                    <a:gd name="connsiteX17" fmla="*/ 368553 w 369984"/>
                    <a:gd name="connsiteY17" fmla="*/ 92061 h 576847"/>
                    <a:gd name="connsiteX18" fmla="*/ 368553 w 369984"/>
                    <a:gd name="connsiteY18" fmla="*/ 27666 h 576847"/>
                    <a:gd name="connsiteX19" fmla="*/ 368553 w 369984"/>
                    <a:gd name="connsiteY19" fmla="*/ 1908 h 576847"/>
                    <a:gd name="connsiteX20" fmla="*/ 349234 w 369984"/>
                    <a:gd name="connsiteY20" fmla="*/ 1908 h 576847"/>
                    <a:gd name="connsiteX21" fmla="*/ 168930 w 369984"/>
                    <a:gd name="connsiteY21" fmla="*/ 8348 h 576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69984" h="576847">
                      <a:moveTo>
                        <a:pt x="168930" y="8348"/>
                      </a:moveTo>
                      <a:cubicBezTo>
                        <a:pt x="175369" y="25519"/>
                        <a:pt x="181809" y="42691"/>
                        <a:pt x="168930" y="59863"/>
                      </a:cubicBezTo>
                      <a:cubicBezTo>
                        <a:pt x="156051" y="77035"/>
                        <a:pt x="110975" y="100647"/>
                        <a:pt x="91657" y="111379"/>
                      </a:cubicBezTo>
                      <a:cubicBezTo>
                        <a:pt x="72339" y="122111"/>
                        <a:pt x="68045" y="115672"/>
                        <a:pt x="53020" y="124258"/>
                      </a:cubicBezTo>
                      <a:cubicBezTo>
                        <a:pt x="37995" y="132844"/>
                        <a:pt x="7944" y="145722"/>
                        <a:pt x="1505" y="162894"/>
                      </a:cubicBezTo>
                      <a:cubicBezTo>
                        <a:pt x="-4934" y="180066"/>
                        <a:pt x="11164" y="191872"/>
                        <a:pt x="14384" y="227289"/>
                      </a:cubicBezTo>
                      <a:cubicBezTo>
                        <a:pt x="17604" y="262706"/>
                        <a:pt x="16530" y="326027"/>
                        <a:pt x="20823" y="375396"/>
                      </a:cubicBezTo>
                      <a:cubicBezTo>
                        <a:pt x="25116" y="424765"/>
                        <a:pt x="35848" y="490233"/>
                        <a:pt x="40141" y="523503"/>
                      </a:cubicBezTo>
                      <a:cubicBezTo>
                        <a:pt x="44434" y="556773"/>
                        <a:pt x="31555" y="569652"/>
                        <a:pt x="46581" y="575018"/>
                      </a:cubicBezTo>
                      <a:cubicBezTo>
                        <a:pt x="61607" y="580384"/>
                        <a:pt x="115269" y="573945"/>
                        <a:pt x="130294" y="555700"/>
                      </a:cubicBezTo>
                      <a:cubicBezTo>
                        <a:pt x="145319" y="537455"/>
                        <a:pt x="131367" y="498818"/>
                        <a:pt x="136733" y="465548"/>
                      </a:cubicBezTo>
                      <a:cubicBezTo>
                        <a:pt x="142099" y="432278"/>
                        <a:pt x="161418" y="391494"/>
                        <a:pt x="162491" y="356077"/>
                      </a:cubicBezTo>
                      <a:cubicBezTo>
                        <a:pt x="163564" y="320660"/>
                        <a:pt x="143172" y="253046"/>
                        <a:pt x="143172" y="253046"/>
                      </a:cubicBezTo>
                      <a:cubicBezTo>
                        <a:pt x="145318" y="231581"/>
                        <a:pt x="160345" y="233728"/>
                        <a:pt x="175370" y="227289"/>
                      </a:cubicBezTo>
                      <a:cubicBezTo>
                        <a:pt x="190395" y="220850"/>
                        <a:pt x="209714" y="221923"/>
                        <a:pt x="233325" y="214410"/>
                      </a:cubicBezTo>
                      <a:cubicBezTo>
                        <a:pt x="256936" y="206897"/>
                        <a:pt x="297719" y="196165"/>
                        <a:pt x="317037" y="182213"/>
                      </a:cubicBezTo>
                      <a:cubicBezTo>
                        <a:pt x="336355" y="168261"/>
                        <a:pt x="340648" y="145722"/>
                        <a:pt x="349234" y="130697"/>
                      </a:cubicBezTo>
                      <a:cubicBezTo>
                        <a:pt x="357820" y="115672"/>
                        <a:pt x="365333" y="109233"/>
                        <a:pt x="368553" y="92061"/>
                      </a:cubicBezTo>
                      <a:cubicBezTo>
                        <a:pt x="371773" y="74889"/>
                        <a:pt x="368553" y="27666"/>
                        <a:pt x="368553" y="27666"/>
                      </a:cubicBezTo>
                      <a:lnTo>
                        <a:pt x="368553" y="1908"/>
                      </a:lnTo>
                      <a:cubicBezTo>
                        <a:pt x="365333" y="-2385"/>
                        <a:pt x="349234" y="1908"/>
                        <a:pt x="349234" y="1908"/>
                      </a:cubicBezTo>
                      <a:lnTo>
                        <a:pt x="168930" y="8348"/>
                      </a:lnTo>
                      <a:close/>
                    </a:path>
                  </a:pathLst>
                </a:custGeom>
                <a:solidFill>
                  <a:srgbClr val="E7E6E6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517" name="Freeform 516"/>
                <p:cNvSpPr/>
                <p:nvPr/>
              </p:nvSpPr>
              <p:spPr>
                <a:xfrm rot="3407826">
                  <a:off x="326079" y="52782"/>
                  <a:ext cx="414004" cy="504289"/>
                </a:xfrm>
                <a:custGeom>
                  <a:avLst/>
                  <a:gdLst>
                    <a:gd name="connsiteX0" fmla="*/ 8643 w 410287"/>
                    <a:gd name="connsiteY0" fmla="*/ 17752 h 508858"/>
                    <a:gd name="connsiteX1" fmla="*/ 27961 w 410287"/>
                    <a:gd name="connsiteY1" fmla="*/ 178738 h 508858"/>
                    <a:gd name="connsiteX2" fmla="*/ 21522 w 410287"/>
                    <a:gd name="connsiteY2" fmla="*/ 281769 h 508858"/>
                    <a:gd name="connsiteX3" fmla="*/ 8643 w 410287"/>
                    <a:gd name="connsiteY3" fmla="*/ 378360 h 508858"/>
                    <a:gd name="connsiteX4" fmla="*/ 40840 w 410287"/>
                    <a:gd name="connsiteY4" fmla="*/ 500710 h 508858"/>
                    <a:gd name="connsiteX5" fmla="*/ 92356 w 410287"/>
                    <a:gd name="connsiteY5" fmla="*/ 494270 h 508858"/>
                    <a:gd name="connsiteX6" fmla="*/ 163190 w 410287"/>
                    <a:gd name="connsiteY6" fmla="*/ 468512 h 508858"/>
                    <a:gd name="connsiteX7" fmla="*/ 214705 w 410287"/>
                    <a:gd name="connsiteY7" fmla="*/ 455633 h 508858"/>
                    <a:gd name="connsiteX8" fmla="*/ 349933 w 410287"/>
                    <a:gd name="connsiteY8" fmla="*/ 384800 h 508858"/>
                    <a:gd name="connsiteX9" fmla="*/ 401449 w 410287"/>
                    <a:gd name="connsiteY9" fmla="*/ 333284 h 508858"/>
                    <a:gd name="connsiteX10" fmla="*/ 407888 w 410287"/>
                    <a:gd name="connsiteY10" fmla="*/ 307526 h 508858"/>
                    <a:gd name="connsiteX11" fmla="*/ 375691 w 410287"/>
                    <a:gd name="connsiteY11" fmla="*/ 262450 h 508858"/>
                    <a:gd name="connsiteX12" fmla="*/ 317736 w 410287"/>
                    <a:gd name="connsiteY12" fmla="*/ 281769 h 508858"/>
                    <a:gd name="connsiteX13" fmla="*/ 221144 w 410287"/>
                    <a:gd name="connsiteY13" fmla="*/ 320405 h 508858"/>
                    <a:gd name="connsiteX14" fmla="*/ 143871 w 410287"/>
                    <a:gd name="connsiteY14" fmla="*/ 365481 h 508858"/>
                    <a:gd name="connsiteX15" fmla="*/ 124553 w 410287"/>
                    <a:gd name="connsiteY15" fmla="*/ 397679 h 508858"/>
                    <a:gd name="connsiteX16" fmla="*/ 150311 w 410287"/>
                    <a:gd name="connsiteY16" fmla="*/ 359042 h 508858"/>
                    <a:gd name="connsiteX17" fmla="*/ 188947 w 410287"/>
                    <a:gd name="connsiteY17" fmla="*/ 275329 h 508858"/>
                    <a:gd name="connsiteX18" fmla="*/ 195387 w 410287"/>
                    <a:gd name="connsiteY18" fmla="*/ 217374 h 508858"/>
                    <a:gd name="connsiteX19" fmla="*/ 201826 w 410287"/>
                    <a:gd name="connsiteY19" fmla="*/ 75707 h 508858"/>
                    <a:gd name="connsiteX20" fmla="*/ 188947 w 410287"/>
                    <a:gd name="connsiteY20" fmla="*/ 11312 h 508858"/>
                    <a:gd name="connsiteX21" fmla="*/ 8643 w 410287"/>
                    <a:gd name="connsiteY21" fmla="*/ 17752 h 508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10287" h="508858">
                      <a:moveTo>
                        <a:pt x="8643" y="17752"/>
                      </a:moveTo>
                      <a:cubicBezTo>
                        <a:pt x="-18188" y="45656"/>
                        <a:pt x="25815" y="134735"/>
                        <a:pt x="27961" y="178738"/>
                      </a:cubicBezTo>
                      <a:cubicBezTo>
                        <a:pt x="30107" y="222741"/>
                        <a:pt x="24742" y="248499"/>
                        <a:pt x="21522" y="281769"/>
                      </a:cubicBezTo>
                      <a:cubicBezTo>
                        <a:pt x="18302" y="315039"/>
                        <a:pt x="5423" y="341870"/>
                        <a:pt x="8643" y="378360"/>
                      </a:cubicBezTo>
                      <a:cubicBezTo>
                        <a:pt x="11863" y="414850"/>
                        <a:pt x="26888" y="481392"/>
                        <a:pt x="40840" y="500710"/>
                      </a:cubicBezTo>
                      <a:cubicBezTo>
                        <a:pt x="54792" y="520028"/>
                        <a:pt x="71964" y="499636"/>
                        <a:pt x="92356" y="494270"/>
                      </a:cubicBezTo>
                      <a:cubicBezTo>
                        <a:pt x="112748" y="488904"/>
                        <a:pt x="142798" y="474952"/>
                        <a:pt x="163190" y="468512"/>
                      </a:cubicBezTo>
                      <a:cubicBezTo>
                        <a:pt x="183582" y="462072"/>
                        <a:pt x="183581" y="469585"/>
                        <a:pt x="214705" y="455633"/>
                      </a:cubicBezTo>
                      <a:cubicBezTo>
                        <a:pt x="245829" y="441681"/>
                        <a:pt x="318809" y="405191"/>
                        <a:pt x="349933" y="384800"/>
                      </a:cubicBezTo>
                      <a:cubicBezTo>
                        <a:pt x="381057" y="364409"/>
                        <a:pt x="401449" y="333284"/>
                        <a:pt x="401449" y="333284"/>
                      </a:cubicBezTo>
                      <a:cubicBezTo>
                        <a:pt x="411108" y="320405"/>
                        <a:pt x="412181" y="319332"/>
                        <a:pt x="407888" y="307526"/>
                      </a:cubicBezTo>
                      <a:cubicBezTo>
                        <a:pt x="403595" y="295720"/>
                        <a:pt x="390716" y="266743"/>
                        <a:pt x="375691" y="262450"/>
                      </a:cubicBezTo>
                      <a:cubicBezTo>
                        <a:pt x="360666" y="258157"/>
                        <a:pt x="343494" y="272110"/>
                        <a:pt x="317736" y="281769"/>
                      </a:cubicBezTo>
                      <a:cubicBezTo>
                        <a:pt x="291978" y="291428"/>
                        <a:pt x="250121" y="306453"/>
                        <a:pt x="221144" y="320405"/>
                      </a:cubicBezTo>
                      <a:cubicBezTo>
                        <a:pt x="192167" y="334357"/>
                        <a:pt x="159969" y="352602"/>
                        <a:pt x="143871" y="365481"/>
                      </a:cubicBezTo>
                      <a:cubicBezTo>
                        <a:pt x="127773" y="378360"/>
                        <a:pt x="123480" y="398752"/>
                        <a:pt x="124553" y="397679"/>
                      </a:cubicBezTo>
                      <a:cubicBezTo>
                        <a:pt x="125626" y="396606"/>
                        <a:pt x="139579" y="379434"/>
                        <a:pt x="150311" y="359042"/>
                      </a:cubicBezTo>
                      <a:cubicBezTo>
                        <a:pt x="161043" y="338650"/>
                        <a:pt x="181434" y="298940"/>
                        <a:pt x="188947" y="275329"/>
                      </a:cubicBezTo>
                      <a:cubicBezTo>
                        <a:pt x="196460" y="251718"/>
                        <a:pt x="193241" y="250644"/>
                        <a:pt x="195387" y="217374"/>
                      </a:cubicBezTo>
                      <a:cubicBezTo>
                        <a:pt x="197533" y="184104"/>
                        <a:pt x="202899" y="110051"/>
                        <a:pt x="201826" y="75707"/>
                      </a:cubicBezTo>
                      <a:cubicBezTo>
                        <a:pt x="200753" y="41363"/>
                        <a:pt x="215778" y="22044"/>
                        <a:pt x="188947" y="11312"/>
                      </a:cubicBezTo>
                      <a:cubicBezTo>
                        <a:pt x="162116" y="580"/>
                        <a:pt x="35474" y="-10152"/>
                        <a:pt x="8643" y="17752"/>
                      </a:cubicBezTo>
                      <a:close/>
                    </a:path>
                  </a:pathLst>
                </a:custGeom>
                <a:solidFill>
                  <a:srgbClr val="E7E6E6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518" name="Freeform 517"/>
                <p:cNvSpPr/>
                <p:nvPr/>
              </p:nvSpPr>
              <p:spPr>
                <a:xfrm>
                  <a:off x="0" y="528034"/>
                  <a:ext cx="345440" cy="167005"/>
                </a:xfrm>
                <a:custGeom>
                  <a:avLst/>
                  <a:gdLst>
                    <a:gd name="connsiteX0" fmla="*/ 187885 w 299576"/>
                    <a:gd name="connsiteY0" fmla="*/ 26710 h 129909"/>
                    <a:gd name="connsiteX1" fmla="*/ 84854 w 299576"/>
                    <a:gd name="connsiteY1" fmla="*/ 58907 h 129909"/>
                    <a:gd name="connsiteX2" fmla="*/ 39778 w 299576"/>
                    <a:gd name="connsiteY2" fmla="*/ 65347 h 129909"/>
                    <a:gd name="connsiteX3" fmla="*/ 1141 w 299576"/>
                    <a:gd name="connsiteY3" fmla="*/ 84665 h 129909"/>
                    <a:gd name="connsiteX4" fmla="*/ 14020 w 299576"/>
                    <a:gd name="connsiteY4" fmla="*/ 110423 h 129909"/>
                    <a:gd name="connsiteX5" fmla="*/ 52657 w 299576"/>
                    <a:gd name="connsiteY5" fmla="*/ 123302 h 129909"/>
                    <a:gd name="connsiteX6" fmla="*/ 91294 w 299576"/>
                    <a:gd name="connsiteY6" fmla="*/ 129741 h 129909"/>
                    <a:gd name="connsiteX7" fmla="*/ 194324 w 299576"/>
                    <a:gd name="connsiteY7" fmla="*/ 116862 h 129909"/>
                    <a:gd name="connsiteX8" fmla="*/ 245840 w 299576"/>
                    <a:gd name="connsiteY8" fmla="*/ 116862 h 129909"/>
                    <a:gd name="connsiteX9" fmla="*/ 297355 w 299576"/>
                    <a:gd name="connsiteY9" fmla="*/ 110423 h 129909"/>
                    <a:gd name="connsiteX10" fmla="*/ 290916 w 299576"/>
                    <a:gd name="connsiteY10" fmla="*/ 78226 h 129909"/>
                    <a:gd name="connsiteX11" fmla="*/ 284477 w 299576"/>
                    <a:gd name="connsiteY11" fmla="*/ 58907 h 129909"/>
                    <a:gd name="connsiteX12" fmla="*/ 284477 w 299576"/>
                    <a:gd name="connsiteY12" fmla="*/ 39589 h 129909"/>
                    <a:gd name="connsiteX13" fmla="*/ 290916 w 299576"/>
                    <a:gd name="connsiteY13" fmla="*/ 13831 h 129909"/>
                    <a:gd name="connsiteX14" fmla="*/ 297355 w 299576"/>
                    <a:gd name="connsiteY14" fmla="*/ 953 h 129909"/>
                    <a:gd name="connsiteX15" fmla="*/ 284477 w 299576"/>
                    <a:gd name="connsiteY15" fmla="*/ 953 h 129909"/>
                    <a:gd name="connsiteX16" fmla="*/ 245840 w 299576"/>
                    <a:gd name="connsiteY16" fmla="*/ 953 h 129909"/>
                    <a:gd name="connsiteX17" fmla="*/ 187885 w 299576"/>
                    <a:gd name="connsiteY17" fmla="*/ 26710 h 129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9576" h="129909">
                      <a:moveTo>
                        <a:pt x="187885" y="26710"/>
                      </a:moveTo>
                      <a:cubicBezTo>
                        <a:pt x="161054" y="36369"/>
                        <a:pt x="109538" y="52468"/>
                        <a:pt x="84854" y="58907"/>
                      </a:cubicBezTo>
                      <a:cubicBezTo>
                        <a:pt x="60169" y="65347"/>
                        <a:pt x="53730" y="61054"/>
                        <a:pt x="39778" y="65347"/>
                      </a:cubicBezTo>
                      <a:cubicBezTo>
                        <a:pt x="25826" y="69640"/>
                        <a:pt x="1141" y="84665"/>
                        <a:pt x="1141" y="84665"/>
                      </a:cubicBezTo>
                      <a:cubicBezTo>
                        <a:pt x="-3152" y="92178"/>
                        <a:pt x="5434" y="103984"/>
                        <a:pt x="14020" y="110423"/>
                      </a:cubicBezTo>
                      <a:cubicBezTo>
                        <a:pt x="22606" y="116863"/>
                        <a:pt x="39778" y="120082"/>
                        <a:pt x="52657" y="123302"/>
                      </a:cubicBezTo>
                      <a:cubicBezTo>
                        <a:pt x="65536" y="126522"/>
                        <a:pt x="67683" y="130814"/>
                        <a:pt x="91294" y="129741"/>
                      </a:cubicBezTo>
                      <a:cubicBezTo>
                        <a:pt x="114905" y="128668"/>
                        <a:pt x="168566" y="119009"/>
                        <a:pt x="194324" y="116862"/>
                      </a:cubicBezTo>
                      <a:cubicBezTo>
                        <a:pt x="220082" y="114715"/>
                        <a:pt x="228668" y="117935"/>
                        <a:pt x="245840" y="116862"/>
                      </a:cubicBezTo>
                      <a:cubicBezTo>
                        <a:pt x="263012" y="115789"/>
                        <a:pt x="297355" y="110423"/>
                        <a:pt x="297355" y="110423"/>
                      </a:cubicBezTo>
                      <a:cubicBezTo>
                        <a:pt x="304868" y="103984"/>
                        <a:pt x="290916" y="78226"/>
                        <a:pt x="290916" y="78226"/>
                      </a:cubicBezTo>
                      <a:cubicBezTo>
                        <a:pt x="288770" y="69640"/>
                        <a:pt x="284477" y="58907"/>
                        <a:pt x="284477" y="58907"/>
                      </a:cubicBezTo>
                      <a:cubicBezTo>
                        <a:pt x="283404" y="52468"/>
                        <a:pt x="284477" y="39589"/>
                        <a:pt x="284477" y="39589"/>
                      </a:cubicBezTo>
                      <a:cubicBezTo>
                        <a:pt x="285550" y="32076"/>
                        <a:pt x="290916" y="13831"/>
                        <a:pt x="290916" y="13831"/>
                      </a:cubicBezTo>
                      <a:cubicBezTo>
                        <a:pt x="293062" y="7392"/>
                        <a:pt x="297355" y="953"/>
                        <a:pt x="297355" y="953"/>
                      </a:cubicBezTo>
                      <a:cubicBezTo>
                        <a:pt x="296282" y="-1193"/>
                        <a:pt x="284477" y="953"/>
                        <a:pt x="284477" y="953"/>
                      </a:cubicBezTo>
                      <a:cubicBezTo>
                        <a:pt x="275891" y="953"/>
                        <a:pt x="259792" y="-1193"/>
                        <a:pt x="245840" y="953"/>
                      </a:cubicBezTo>
                      <a:cubicBezTo>
                        <a:pt x="231888" y="3099"/>
                        <a:pt x="214716" y="17051"/>
                        <a:pt x="187885" y="2671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519" name="Freeform 518"/>
                <p:cNvSpPr/>
                <p:nvPr/>
              </p:nvSpPr>
              <p:spPr>
                <a:xfrm rot="19129834">
                  <a:off x="397439" y="518231"/>
                  <a:ext cx="342967" cy="177171"/>
                </a:xfrm>
                <a:custGeom>
                  <a:avLst/>
                  <a:gdLst>
                    <a:gd name="connsiteX0" fmla="*/ 187885 w 299576"/>
                    <a:gd name="connsiteY0" fmla="*/ 26710 h 129909"/>
                    <a:gd name="connsiteX1" fmla="*/ 84854 w 299576"/>
                    <a:gd name="connsiteY1" fmla="*/ 58907 h 129909"/>
                    <a:gd name="connsiteX2" fmla="*/ 39778 w 299576"/>
                    <a:gd name="connsiteY2" fmla="*/ 65347 h 129909"/>
                    <a:gd name="connsiteX3" fmla="*/ 1141 w 299576"/>
                    <a:gd name="connsiteY3" fmla="*/ 84665 h 129909"/>
                    <a:gd name="connsiteX4" fmla="*/ 14020 w 299576"/>
                    <a:gd name="connsiteY4" fmla="*/ 110423 h 129909"/>
                    <a:gd name="connsiteX5" fmla="*/ 52657 w 299576"/>
                    <a:gd name="connsiteY5" fmla="*/ 123302 h 129909"/>
                    <a:gd name="connsiteX6" fmla="*/ 91294 w 299576"/>
                    <a:gd name="connsiteY6" fmla="*/ 129741 h 129909"/>
                    <a:gd name="connsiteX7" fmla="*/ 194324 w 299576"/>
                    <a:gd name="connsiteY7" fmla="*/ 116862 h 129909"/>
                    <a:gd name="connsiteX8" fmla="*/ 245840 w 299576"/>
                    <a:gd name="connsiteY8" fmla="*/ 116862 h 129909"/>
                    <a:gd name="connsiteX9" fmla="*/ 297355 w 299576"/>
                    <a:gd name="connsiteY9" fmla="*/ 110423 h 129909"/>
                    <a:gd name="connsiteX10" fmla="*/ 290916 w 299576"/>
                    <a:gd name="connsiteY10" fmla="*/ 78226 h 129909"/>
                    <a:gd name="connsiteX11" fmla="*/ 284477 w 299576"/>
                    <a:gd name="connsiteY11" fmla="*/ 58907 h 129909"/>
                    <a:gd name="connsiteX12" fmla="*/ 284477 w 299576"/>
                    <a:gd name="connsiteY12" fmla="*/ 39589 h 129909"/>
                    <a:gd name="connsiteX13" fmla="*/ 290916 w 299576"/>
                    <a:gd name="connsiteY13" fmla="*/ 13831 h 129909"/>
                    <a:gd name="connsiteX14" fmla="*/ 297355 w 299576"/>
                    <a:gd name="connsiteY14" fmla="*/ 953 h 129909"/>
                    <a:gd name="connsiteX15" fmla="*/ 284477 w 299576"/>
                    <a:gd name="connsiteY15" fmla="*/ 953 h 129909"/>
                    <a:gd name="connsiteX16" fmla="*/ 245840 w 299576"/>
                    <a:gd name="connsiteY16" fmla="*/ 953 h 129909"/>
                    <a:gd name="connsiteX17" fmla="*/ 187885 w 299576"/>
                    <a:gd name="connsiteY17" fmla="*/ 26710 h 129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9576" h="129909">
                      <a:moveTo>
                        <a:pt x="187885" y="26710"/>
                      </a:moveTo>
                      <a:cubicBezTo>
                        <a:pt x="161054" y="36369"/>
                        <a:pt x="109538" y="52468"/>
                        <a:pt x="84854" y="58907"/>
                      </a:cubicBezTo>
                      <a:cubicBezTo>
                        <a:pt x="60169" y="65347"/>
                        <a:pt x="53730" y="61054"/>
                        <a:pt x="39778" y="65347"/>
                      </a:cubicBezTo>
                      <a:cubicBezTo>
                        <a:pt x="25826" y="69640"/>
                        <a:pt x="1141" y="84665"/>
                        <a:pt x="1141" y="84665"/>
                      </a:cubicBezTo>
                      <a:cubicBezTo>
                        <a:pt x="-3152" y="92178"/>
                        <a:pt x="5434" y="103984"/>
                        <a:pt x="14020" y="110423"/>
                      </a:cubicBezTo>
                      <a:cubicBezTo>
                        <a:pt x="22606" y="116863"/>
                        <a:pt x="39778" y="120082"/>
                        <a:pt x="52657" y="123302"/>
                      </a:cubicBezTo>
                      <a:cubicBezTo>
                        <a:pt x="65536" y="126522"/>
                        <a:pt x="67683" y="130814"/>
                        <a:pt x="91294" y="129741"/>
                      </a:cubicBezTo>
                      <a:cubicBezTo>
                        <a:pt x="114905" y="128668"/>
                        <a:pt x="168566" y="119009"/>
                        <a:pt x="194324" y="116862"/>
                      </a:cubicBezTo>
                      <a:cubicBezTo>
                        <a:pt x="220082" y="114715"/>
                        <a:pt x="228668" y="117935"/>
                        <a:pt x="245840" y="116862"/>
                      </a:cubicBezTo>
                      <a:cubicBezTo>
                        <a:pt x="263012" y="115789"/>
                        <a:pt x="297355" y="110423"/>
                        <a:pt x="297355" y="110423"/>
                      </a:cubicBezTo>
                      <a:cubicBezTo>
                        <a:pt x="304868" y="103984"/>
                        <a:pt x="290916" y="78226"/>
                        <a:pt x="290916" y="78226"/>
                      </a:cubicBezTo>
                      <a:cubicBezTo>
                        <a:pt x="288770" y="69640"/>
                        <a:pt x="284477" y="58907"/>
                        <a:pt x="284477" y="58907"/>
                      </a:cubicBezTo>
                      <a:cubicBezTo>
                        <a:pt x="283404" y="52468"/>
                        <a:pt x="284477" y="39589"/>
                        <a:pt x="284477" y="39589"/>
                      </a:cubicBezTo>
                      <a:cubicBezTo>
                        <a:pt x="285550" y="32076"/>
                        <a:pt x="290916" y="13831"/>
                        <a:pt x="290916" y="13831"/>
                      </a:cubicBezTo>
                      <a:cubicBezTo>
                        <a:pt x="293062" y="7392"/>
                        <a:pt x="297355" y="953"/>
                        <a:pt x="297355" y="953"/>
                      </a:cubicBezTo>
                      <a:cubicBezTo>
                        <a:pt x="296282" y="-1193"/>
                        <a:pt x="284477" y="953"/>
                        <a:pt x="284477" y="953"/>
                      </a:cubicBezTo>
                      <a:cubicBezTo>
                        <a:pt x="275891" y="953"/>
                        <a:pt x="259792" y="-1193"/>
                        <a:pt x="245840" y="953"/>
                      </a:cubicBezTo>
                      <a:cubicBezTo>
                        <a:pt x="231888" y="3099"/>
                        <a:pt x="214716" y="17051"/>
                        <a:pt x="187885" y="2671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510" name="Group 509"/>
              <p:cNvGrpSpPr/>
              <p:nvPr/>
            </p:nvGrpSpPr>
            <p:grpSpPr>
              <a:xfrm>
                <a:off x="-66633" y="-28648"/>
                <a:ext cx="1417824" cy="820226"/>
                <a:chOff x="-66633" y="-28648"/>
                <a:chExt cx="1417824" cy="820226"/>
              </a:xfrm>
            </p:grpSpPr>
            <p:sp>
              <p:nvSpPr>
                <p:cNvPr id="511" name="Freeform 510"/>
                <p:cNvSpPr/>
                <p:nvPr/>
              </p:nvSpPr>
              <p:spPr>
                <a:xfrm rot="430015">
                  <a:off x="-66633" y="-6009"/>
                  <a:ext cx="248920" cy="165735"/>
                </a:xfrm>
                <a:custGeom>
                  <a:avLst/>
                  <a:gdLst>
                    <a:gd name="connsiteX0" fmla="*/ 1702204 w 1780281"/>
                    <a:gd name="connsiteY0" fmla="*/ 624843 h 1062815"/>
                    <a:gd name="connsiteX1" fmla="*/ 1554097 w 1780281"/>
                    <a:gd name="connsiteY1" fmla="*/ 624843 h 1062815"/>
                    <a:gd name="connsiteX2" fmla="*/ 1496142 w 1780281"/>
                    <a:gd name="connsiteY2" fmla="*/ 618403 h 1062815"/>
                    <a:gd name="connsiteX3" fmla="*/ 1463945 w 1780281"/>
                    <a:gd name="connsiteY3" fmla="*/ 592645 h 1062815"/>
                    <a:gd name="connsiteX4" fmla="*/ 1425308 w 1780281"/>
                    <a:gd name="connsiteY4" fmla="*/ 541130 h 1062815"/>
                    <a:gd name="connsiteX5" fmla="*/ 1380232 w 1780281"/>
                    <a:gd name="connsiteY5" fmla="*/ 476736 h 1062815"/>
                    <a:gd name="connsiteX6" fmla="*/ 1348035 w 1780281"/>
                    <a:gd name="connsiteY6" fmla="*/ 405902 h 1062815"/>
                    <a:gd name="connsiteX7" fmla="*/ 1309399 w 1780281"/>
                    <a:gd name="connsiteY7" fmla="*/ 341507 h 1062815"/>
                    <a:gd name="connsiteX8" fmla="*/ 1232125 w 1780281"/>
                    <a:gd name="connsiteY8" fmla="*/ 296431 h 1062815"/>
                    <a:gd name="connsiteX9" fmla="*/ 1129094 w 1780281"/>
                    <a:gd name="connsiteY9" fmla="*/ 244916 h 1062815"/>
                    <a:gd name="connsiteX10" fmla="*/ 1032503 w 1780281"/>
                    <a:gd name="connsiteY10" fmla="*/ 199840 h 1062815"/>
                    <a:gd name="connsiteX11" fmla="*/ 993866 w 1780281"/>
                    <a:gd name="connsiteY11" fmla="*/ 180521 h 1062815"/>
                    <a:gd name="connsiteX12" fmla="*/ 890835 w 1780281"/>
                    <a:gd name="connsiteY12" fmla="*/ 129006 h 1062815"/>
                    <a:gd name="connsiteX13" fmla="*/ 820001 w 1780281"/>
                    <a:gd name="connsiteY13" fmla="*/ 51733 h 1062815"/>
                    <a:gd name="connsiteX14" fmla="*/ 710531 w 1780281"/>
                    <a:gd name="connsiteY14" fmla="*/ 217 h 1062815"/>
                    <a:gd name="connsiteX15" fmla="*/ 613939 w 1780281"/>
                    <a:gd name="connsiteY15" fmla="*/ 71051 h 1062815"/>
                    <a:gd name="connsiteX16" fmla="*/ 659016 w 1780281"/>
                    <a:gd name="connsiteY16" fmla="*/ 141885 h 1062815"/>
                    <a:gd name="connsiteX17" fmla="*/ 762047 w 1780281"/>
                    <a:gd name="connsiteY17" fmla="*/ 199840 h 1062815"/>
                    <a:gd name="connsiteX18" fmla="*/ 877956 w 1780281"/>
                    <a:gd name="connsiteY18" fmla="*/ 283552 h 1062815"/>
                    <a:gd name="connsiteX19" fmla="*/ 955230 w 1780281"/>
                    <a:gd name="connsiteY19" fmla="*/ 386583 h 1062815"/>
                    <a:gd name="connsiteX20" fmla="*/ 980987 w 1780281"/>
                    <a:gd name="connsiteY20" fmla="*/ 450978 h 1062815"/>
                    <a:gd name="connsiteX21" fmla="*/ 961669 w 1780281"/>
                    <a:gd name="connsiteY21" fmla="*/ 438099 h 1062815"/>
                    <a:gd name="connsiteX22" fmla="*/ 826441 w 1780281"/>
                    <a:gd name="connsiteY22" fmla="*/ 354386 h 1062815"/>
                    <a:gd name="connsiteX23" fmla="*/ 755607 w 1780281"/>
                    <a:gd name="connsiteY23" fmla="*/ 309310 h 1062815"/>
                    <a:gd name="connsiteX24" fmla="*/ 671894 w 1780281"/>
                    <a:gd name="connsiteY24" fmla="*/ 238476 h 1062815"/>
                    <a:gd name="connsiteX25" fmla="*/ 568863 w 1780281"/>
                    <a:gd name="connsiteY25" fmla="*/ 180521 h 1062815"/>
                    <a:gd name="connsiteX26" fmla="*/ 414317 w 1780281"/>
                    <a:gd name="connsiteY26" fmla="*/ 83930 h 1062815"/>
                    <a:gd name="connsiteX27" fmla="*/ 291968 w 1780281"/>
                    <a:gd name="connsiteY27" fmla="*/ 25975 h 1062815"/>
                    <a:gd name="connsiteX28" fmla="*/ 163179 w 1780281"/>
                    <a:gd name="connsiteY28" fmla="*/ 38854 h 1062815"/>
                    <a:gd name="connsiteX29" fmla="*/ 163179 w 1780281"/>
                    <a:gd name="connsiteY29" fmla="*/ 90369 h 1062815"/>
                    <a:gd name="connsiteX30" fmla="*/ 234013 w 1780281"/>
                    <a:gd name="connsiteY30" fmla="*/ 135445 h 1062815"/>
                    <a:gd name="connsiteX31" fmla="*/ 298407 w 1780281"/>
                    <a:gd name="connsiteY31" fmla="*/ 161203 h 1062815"/>
                    <a:gd name="connsiteX32" fmla="*/ 394999 w 1780281"/>
                    <a:gd name="connsiteY32" fmla="*/ 206279 h 1062815"/>
                    <a:gd name="connsiteX33" fmla="*/ 555985 w 1780281"/>
                    <a:gd name="connsiteY33" fmla="*/ 283552 h 1062815"/>
                    <a:gd name="connsiteX34" fmla="*/ 684773 w 1780281"/>
                    <a:gd name="connsiteY34" fmla="*/ 405902 h 1062815"/>
                    <a:gd name="connsiteX35" fmla="*/ 774925 w 1780281"/>
                    <a:gd name="connsiteY35" fmla="*/ 470296 h 1062815"/>
                    <a:gd name="connsiteX36" fmla="*/ 865077 w 1780281"/>
                    <a:gd name="connsiteY36" fmla="*/ 521812 h 1062815"/>
                    <a:gd name="connsiteX37" fmla="*/ 845759 w 1780281"/>
                    <a:gd name="connsiteY37" fmla="*/ 528251 h 1062815"/>
                    <a:gd name="connsiteX38" fmla="*/ 781365 w 1780281"/>
                    <a:gd name="connsiteY38" fmla="*/ 489614 h 1062815"/>
                    <a:gd name="connsiteX39" fmla="*/ 613939 w 1780281"/>
                    <a:gd name="connsiteY39" fmla="*/ 399462 h 1062815"/>
                    <a:gd name="connsiteX40" fmla="*/ 536666 w 1780281"/>
                    <a:gd name="connsiteY40" fmla="*/ 322189 h 1062815"/>
                    <a:gd name="connsiteX41" fmla="*/ 343483 w 1780281"/>
                    <a:gd name="connsiteY41" fmla="*/ 232037 h 1062815"/>
                    <a:gd name="connsiteX42" fmla="*/ 253331 w 1780281"/>
                    <a:gd name="connsiteY42" fmla="*/ 186961 h 1062815"/>
                    <a:gd name="connsiteX43" fmla="*/ 156739 w 1780281"/>
                    <a:gd name="connsiteY43" fmla="*/ 167643 h 1062815"/>
                    <a:gd name="connsiteX44" fmla="*/ 15072 w 1780281"/>
                    <a:gd name="connsiteY44" fmla="*/ 135445 h 1062815"/>
                    <a:gd name="connsiteX45" fmla="*/ 21511 w 1780281"/>
                    <a:gd name="connsiteY45" fmla="*/ 232037 h 1062815"/>
                    <a:gd name="connsiteX46" fmla="*/ 169618 w 1780281"/>
                    <a:gd name="connsiteY46" fmla="*/ 277113 h 1062815"/>
                    <a:gd name="connsiteX47" fmla="*/ 330604 w 1780281"/>
                    <a:gd name="connsiteY47" fmla="*/ 347947 h 1062815"/>
                    <a:gd name="connsiteX48" fmla="*/ 452954 w 1780281"/>
                    <a:gd name="connsiteY48" fmla="*/ 399462 h 1062815"/>
                    <a:gd name="connsiteX49" fmla="*/ 543106 w 1780281"/>
                    <a:gd name="connsiteY49" fmla="*/ 450978 h 1062815"/>
                    <a:gd name="connsiteX50" fmla="*/ 659016 w 1780281"/>
                    <a:gd name="connsiteY50" fmla="*/ 528251 h 1062815"/>
                    <a:gd name="connsiteX51" fmla="*/ 710531 w 1780281"/>
                    <a:gd name="connsiteY51" fmla="*/ 586206 h 1062815"/>
                    <a:gd name="connsiteX52" fmla="*/ 762047 w 1780281"/>
                    <a:gd name="connsiteY52" fmla="*/ 657040 h 1062815"/>
                    <a:gd name="connsiteX53" fmla="*/ 684773 w 1780281"/>
                    <a:gd name="connsiteY53" fmla="*/ 573327 h 1062815"/>
                    <a:gd name="connsiteX54" fmla="*/ 575303 w 1780281"/>
                    <a:gd name="connsiteY54" fmla="*/ 508933 h 1062815"/>
                    <a:gd name="connsiteX55" fmla="*/ 465832 w 1780281"/>
                    <a:gd name="connsiteY55" fmla="*/ 450978 h 1062815"/>
                    <a:gd name="connsiteX56" fmla="*/ 246892 w 1780281"/>
                    <a:gd name="connsiteY56" fmla="*/ 354386 h 1062815"/>
                    <a:gd name="connsiteX57" fmla="*/ 137421 w 1780281"/>
                    <a:gd name="connsiteY57" fmla="*/ 315750 h 1062815"/>
                    <a:gd name="connsiteX58" fmla="*/ 47269 w 1780281"/>
                    <a:gd name="connsiteY58" fmla="*/ 354386 h 1062815"/>
                    <a:gd name="connsiteX59" fmla="*/ 66587 w 1780281"/>
                    <a:gd name="connsiteY59" fmla="*/ 412341 h 1062815"/>
                    <a:gd name="connsiteX60" fmla="*/ 105224 w 1780281"/>
                    <a:gd name="connsiteY60" fmla="*/ 438099 h 1062815"/>
                    <a:gd name="connsiteX61" fmla="*/ 195376 w 1780281"/>
                    <a:gd name="connsiteY61" fmla="*/ 457417 h 1062815"/>
                    <a:gd name="connsiteX62" fmla="*/ 272649 w 1780281"/>
                    <a:gd name="connsiteY62" fmla="*/ 476736 h 1062815"/>
                    <a:gd name="connsiteX63" fmla="*/ 382120 w 1780281"/>
                    <a:gd name="connsiteY63" fmla="*/ 541130 h 1062815"/>
                    <a:gd name="connsiteX64" fmla="*/ 478711 w 1780281"/>
                    <a:gd name="connsiteY64" fmla="*/ 592645 h 1062815"/>
                    <a:gd name="connsiteX65" fmla="*/ 575303 w 1780281"/>
                    <a:gd name="connsiteY65" fmla="*/ 631282 h 1062815"/>
                    <a:gd name="connsiteX66" fmla="*/ 652576 w 1780281"/>
                    <a:gd name="connsiteY66" fmla="*/ 676358 h 1062815"/>
                    <a:gd name="connsiteX67" fmla="*/ 684773 w 1780281"/>
                    <a:gd name="connsiteY67" fmla="*/ 702116 h 1062815"/>
                    <a:gd name="connsiteX68" fmla="*/ 697652 w 1780281"/>
                    <a:gd name="connsiteY68" fmla="*/ 747192 h 1062815"/>
                    <a:gd name="connsiteX69" fmla="*/ 639697 w 1780281"/>
                    <a:gd name="connsiteY69" fmla="*/ 702116 h 1062815"/>
                    <a:gd name="connsiteX70" fmla="*/ 562424 w 1780281"/>
                    <a:gd name="connsiteY70" fmla="*/ 650600 h 1062815"/>
                    <a:gd name="connsiteX71" fmla="*/ 452954 w 1780281"/>
                    <a:gd name="connsiteY71" fmla="*/ 605524 h 1062815"/>
                    <a:gd name="connsiteX72" fmla="*/ 375680 w 1780281"/>
                    <a:gd name="connsiteY72" fmla="*/ 579767 h 1062815"/>
                    <a:gd name="connsiteX73" fmla="*/ 259770 w 1780281"/>
                    <a:gd name="connsiteY73" fmla="*/ 560448 h 1062815"/>
                    <a:gd name="connsiteX74" fmla="*/ 266210 w 1780281"/>
                    <a:gd name="connsiteY74" fmla="*/ 599085 h 1062815"/>
                    <a:gd name="connsiteX75" fmla="*/ 304847 w 1780281"/>
                    <a:gd name="connsiteY75" fmla="*/ 637721 h 1062815"/>
                    <a:gd name="connsiteX76" fmla="*/ 394999 w 1780281"/>
                    <a:gd name="connsiteY76" fmla="*/ 676358 h 1062815"/>
                    <a:gd name="connsiteX77" fmla="*/ 452954 w 1780281"/>
                    <a:gd name="connsiteY77" fmla="*/ 708555 h 1062815"/>
                    <a:gd name="connsiteX78" fmla="*/ 536666 w 1780281"/>
                    <a:gd name="connsiteY78" fmla="*/ 740752 h 1062815"/>
                    <a:gd name="connsiteX79" fmla="*/ 697652 w 1780281"/>
                    <a:gd name="connsiteY79" fmla="*/ 824465 h 1062815"/>
                    <a:gd name="connsiteX80" fmla="*/ 716970 w 1780281"/>
                    <a:gd name="connsiteY80" fmla="*/ 856662 h 1062815"/>
                    <a:gd name="connsiteX81" fmla="*/ 774925 w 1780281"/>
                    <a:gd name="connsiteY81" fmla="*/ 908178 h 1062815"/>
                    <a:gd name="connsiteX82" fmla="*/ 865077 w 1780281"/>
                    <a:gd name="connsiteY82" fmla="*/ 959693 h 1062815"/>
                    <a:gd name="connsiteX83" fmla="*/ 935911 w 1780281"/>
                    <a:gd name="connsiteY83" fmla="*/ 985451 h 1062815"/>
                    <a:gd name="connsiteX84" fmla="*/ 974548 w 1780281"/>
                    <a:gd name="connsiteY84" fmla="*/ 998330 h 1062815"/>
                    <a:gd name="connsiteX85" fmla="*/ 1019624 w 1780281"/>
                    <a:gd name="connsiteY85" fmla="*/ 1024088 h 1062815"/>
                    <a:gd name="connsiteX86" fmla="*/ 1051821 w 1780281"/>
                    <a:gd name="connsiteY86" fmla="*/ 1043406 h 1062815"/>
                    <a:gd name="connsiteX87" fmla="*/ 1180610 w 1780281"/>
                    <a:gd name="connsiteY87" fmla="*/ 1062724 h 1062815"/>
                    <a:gd name="connsiteX88" fmla="*/ 1257883 w 1780281"/>
                    <a:gd name="connsiteY88" fmla="*/ 1049845 h 1062815"/>
                    <a:gd name="connsiteX89" fmla="*/ 1354475 w 1780281"/>
                    <a:gd name="connsiteY89" fmla="*/ 1030527 h 1062815"/>
                    <a:gd name="connsiteX90" fmla="*/ 1554097 w 1780281"/>
                    <a:gd name="connsiteY90" fmla="*/ 985451 h 1062815"/>
                    <a:gd name="connsiteX91" fmla="*/ 1579855 w 1780281"/>
                    <a:gd name="connsiteY91" fmla="*/ 979012 h 1062815"/>
                    <a:gd name="connsiteX92" fmla="*/ 1682886 w 1780281"/>
                    <a:gd name="connsiteY92" fmla="*/ 966133 h 1062815"/>
                    <a:gd name="connsiteX93" fmla="*/ 1734401 w 1780281"/>
                    <a:gd name="connsiteY93" fmla="*/ 972572 h 1062815"/>
                    <a:gd name="connsiteX94" fmla="*/ 1773038 w 1780281"/>
                    <a:gd name="connsiteY94" fmla="*/ 959693 h 1062815"/>
                    <a:gd name="connsiteX95" fmla="*/ 1779477 w 1780281"/>
                    <a:gd name="connsiteY95" fmla="*/ 940375 h 1062815"/>
                    <a:gd name="connsiteX96" fmla="*/ 1779477 w 1780281"/>
                    <a:gd name="connsiteY96" fmla="*/ 863102 h 1062815"/>
                    <a:gd name="connsiteX97" fmla="*/ 1773038 w 1780281"/>
                    <a:gd name="connsiteY97" fmla="*/ 779389 h 1062815"/>
                    <a:gd name="connsiteX98" fmla="*/ 1766599 w 1780281"/>
                    <a:gd name="connsiteY98" fmla="*/ 708555 h 1062815"/>
                    <a:gd name="connsiteX99" fmla="*/ 1702204 w 1780281"/>
                    <a:gd name="connsiteY99" fmla="*/ 624843 h 1062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</a:cxnLst>
                  <a:rect l="l" t="t" r="r" b="b"/>
                  <a:pathLst>
                    <a:path w="1780281" h="1062815">
                      <a:moveTo>
                        <a:pt x="1702204" y="624843"/>
                      </a:moveTo>
                      <a:cubicBezTo>
                        <a:pt x="1666787" y="610891"/>
                        <a:pt x="1588441" y="625916"/>
                        <a:pt x="1554097" y="624843"/>
                      </a:cubicBezTo>
                      <a:cubicBezTo>
                        <a:pt x="1519753" y="623770"/>
                        <a:pt x="1511167" y="623769"/>
                        <a:pt x="1496142" y="618403"/>
                      </a:cubicBezTo>
                      <a:cubicBezTo>
                        <a:pt x="1481117" y="613037"/>
                        <a:pt x="1475751" y="605524"/>
                        <a:pt x="1463945" y="592645"/>
                      </a:cubicBezTo>
                      <a:cubicBezTo>
                        <a:pt x="1452139" y="579766"/>
                        <a:pt x="1439260" y="560448"/>
                        <a:pt x="1425308" y="541130"/>
                      </a:cubicBezTo>
                      <a:cubicBezTo>
                        <a:pt x="1411356" y="521812"/>
                        <a:pt x="1393111" y="499274"/>
                        <a:pt x="1380232" y="476736"/>
                      </a:cubicBezTo>
                      <a:cubicBezTo>
                        <a:pt x="1367353" y="454198"/>
                        <a:pt x="1359840" y="428440"/>
                        <a:pt x="1348035" y="405902"/>
                      </a:cubicBezTo>
                      <a:cubicBezTo>
                        <a:pt x="1336230" y="383364"/>
                        <a:pt x="1328717" y="359752"/>
                        <a:pt x="1309399" y="341507"/>
                      </a:cubicBezTo>
                      <a:cubicBezTo>
                        <a:pt x="1290081" y="323262"/>
                        <a:pt x="1262176" y="312530"/>
                        <a:pt x="1232125" y="296431"/>
                      </a:cubicBezTo>
                      <a:cubicBezTo>
                        <a:pt x="1202074" y="280332"/>
                        <a:pt x="1162364" y="261015"/>
                        <a:pt x="1129094" y="244916"/>
                      </a:cubicBezTo>
                      <a:cubicBezTo>
                        <a:pt x="1095824" y="228817"/>
                        <a:pt x="1055041" y="210572"/>
                        <a:pt x="1032503" y="199840"/>
                      </a:cubicBezTo>
                      <a:cubicBezTo>
                        <a:pt x="1009965" y="189108"/>
                        <a:pt x="993866" y="180521"/>
                        <a:pt x="993866" y="180521"/>
                      </a:cubicBezTo>
                      <a:cubicBezTo>
                        <a:pt x="970255" y="168715"/>
                        <a:pt x="919812" y="150471"/>
                        <a:pt x="890835" y="129006"/>
                      </a:cubicBezTo>
                      <a:cubicBezTo>
                        <a:pt x="861858" y="107541"/>
                        <a:pt x="850052" y="73198"/>
                        <a:pt x="820001" y="51733"/>
                      </a:cubicBezTo>
                      <a:cubicBezTo>
                        <a:pt x="789950" y="30268"/>
                        <a:pt x="744875" y="-3003"/>
                        <a:pt x="710531" y="217"/>
                      </a:cubicBezTo>
                      <a:cubicBezTo>
                        <a:pt x="676187" y="3437"/>
                        <a:pt x="622525" y="47440"/>
                        <a:pt x="613939" y="71051"/>
                      </a:cubicBezTo>
                      <a:cubicBezTo>
                        <a:pt x="605353" y="94662"/>
                        <a:pt x="634331" y="120420"/>
                        <a:pt x="659016" y="141885"/>
                      </a:cubicBezTo>
                      <a:cubicBezTo>
                        <a:pt x="683701" y="163350"/>
                        <a:pt x="725557" y="176229"/>
                        <a:pt x="762047" y="199840"/>
                      </a:cubicBezTo>
                      <a:cubicBezTo>
                        <a:pt x="798537" y="223451"/>
                        <a:pt x="845759" y="252428"/>
                        <a:pt x="877956" y="283552"/>
                      </a:cubicBezTo>
                      <a:cubicBezTo>
                        <a:pt x="910153" y="314676"/>
                        <a:pt x="938058" y="358679"/>
                        <a:pt x="955230" y="386583"/>
                      </a:cubicBezTo>
                      <a:cubicBezTo>
                        <a:pt x="972402" y="414487"/>
                        <a:pt x="980987" y="450978"/>
                        <a:pt x="980987" y="450978"/>
                      </a:cubicBezTo>
                      <a:cubicBezTo>
                        <a:pt x="982060" y="459564"/>
                        <a:pt x="961669" y="438099"/>
                        <a:pt x="961669" y="438099"/>
                      </a:cubicBezTo>
                      <a:lnTo>
                        <a:pt x="826441" y="354386"/>
                      </a:lnTo>
                      <a:cubicBezTo>
                        <a:pt x="792097" y="332921"/>
                        <a:pt x="781365" y="328628"/>
                        <a:pt x="755607" y="309310"/>
                      </a:cubicBezTo>
                      <a:cubicBezTo>
                        <a:pt x="729849" y="289992"/>
                        <a:pt x="703018" y="259941"/>
                        <a:pt x="671894" y="238476"/>
                      </a:cubicBezTo>
                      <a:cubicBezTo>
                        <a:pt x="640770" y="217011"/>
                        <a:pt x="611792" y="206279"/>
                        <a:pt x="568863" y="180521"/>
                      </a:cubicBezTo>
                      <a:cubicBezTo>
                        <a:pt x="525934" y="154763"/>
                        <a:pt x="460466" y="109688"/>
                        <a:pt x="414317" y="83930"/>
                      </a:cubicBezTo>
                      <a:cubicBezTo>
                        <a:pt x="368168" y="58172"/>
                        <a:pt x="333824" y="33488"/>
                        <a:pt x="291968" y="25975"/>
                      </a:cubicBezTo>
                      <a:cubicBezTo>
                        <a:pt x="250112" y="18462"/>
                        <a:pt x="184644" y="28122"/>
                        <a:pt x="163179" y="38854"/>
                      </a:cubicBezTo>
                      <a:cubicBezTo>
                        <a:pt x="141714" y="49586"/>
                        <a:pt x="151373" y="74270"/>
                        <a:pt x="163179" y="90369"/>
                      </a:cubicBezTo>
                      <a:cubicBezTo>
                        <a:pt x="174985" y="106467"/>
                        <a:pt x="211475" y="123639"/>
                        <a:pt x="234013" y="135445"/>
                      </a:cubicBezTo>
                      <a:cubicBezTo>
                        <a:pt x="256551" y="147251"/>
                        <a:pt x="271576" y="149397"/>
                        <a:pt x="298407" y="161203"/>
                      </a:cubicBezTo>
                      <a:cubicBezTo>
                        <a:pt x="325238" y="173009"/>
                        <a:pt x="394999" y="206279"/>
                        <a:pt x="394999" y="206279"/>
                      </a:cubicBezTo>
                      <a:cubicBezTo>
                        <a:pt x="437929" y="226671"/>
                        <a:pt x="507689" y="250281"/>
                        <a:pt x="555985" y="283552"/>
                      </a:cubicBezTo>
                      <a:cubicBezTo>
                        <a:pt x="604281" y="316823"/>
                        <a:pt x="648283" y="374778"/>
                        <a:pt x="684773" y="405902"/>
                      </a:cubicBezTo>
                      <a:cubicBezTo>
                        <a:pt x="721263" y="437026"/>
                        <a:pt x="744875" y="450978"/>
                        <a:pt x="774925" y="470296"/>
                      </a:cubicBezTo>
                      <a:cubicBezTo>
                        <a:pt x="804975" y="489614"/>
                        <a:pt x="865077" y="521812"/>
                        <a:pt x="865077" y="521812"/>
                      </a:cubicBezTo>
                      <a:cubicBezTo>
                        <a:pt x="876883" y="531471"/>
                        <a:pt x="859711" y="533617"/>
                        <a:pt x="845759" y="528251"/>
                      </a:cubicBezTo>
                      <a:cubicBezTo>
                        <a:pt x="831807" y="522885"/>
                        <a:pt x="820002" y="511079"/>
                        <a:pt x="781365" y="489614"/>
                      </a:cubicBezTo>
                      <a:cubicBezTo>
                        <a:pt x="742728" y="468149"/>
                        <a:pt x="654722" y="427366"/>
                        <a:pt x="613939" y="399462"/>
                      </a:cubicBezTo>
                      <a:cubicBezTo>
                        <a:pt x="573156" y="371558"/>
                        <a:pt x="581742" y="350093"/>
                        <a:pt x="536666" y="322189"/>
                      </a:cubicBezTo>
                      <a:cubicBezTo>
                        <a:pt x="491590" y="294285"/>
                        <a:pt x="390705" y="254575"/>
                        <a:pt x="343483" y="232037"/>
                      </a:cubicBezTo>
                      <a:cubicBezTo>
                        <a:pt x="296260" y="209499"/>
                        <a:pt x="284455" y="197693"/>
                        <a:pt x="253331" y="186961"/>
                      </a:cubicBezTo>
                      <a:cubicBezTo>
                        <a:pt x="222207" y="176229"/>
                        <a:pt x="196449" y="176229"/>
                        <a:pt x="156739" y="167643"/>
                      </a:cubicBezTo>
                      <a:cubicBezTo>
                        <a:pt x="117029" y="159057"/>
                        <a:pt x="37610" y="124713"/>
                        <a:pt x="15072" y="135445"/>
                      </a:cubicBezTo>
                      <a:cubicBezTo>
                        <a:pt x="-7466" y="146177"/>
                        <a:pt x="-4247" y="208426"/>
                        <a:pt x="21511" y="232037"/>
                      </a:cubicBezTo>
                      <a:cubicBezTo>
                        <a:pt x="47269" y="255648"/>
                        <a:pt x="118103" y="257795"/>
                        <a:pt x="169618" y="277113"/>
                      </a:cubicBezTo>
                      <a:cubicBezTo>
                        <a:pt x="221133" y="296431"/>
                        <a:pt x="283381" y="327556"/>
                        <a:pt x="330604" y="347947"/>
                      </a:cubicBezTo>
                      <a:cubicBezTo>
                        <a:pt x="377827" y="368338"/>
                        <a:pt x="417537" y="382290"/>
                        <a:pt x="452954" y="399462"/>
                      </a:cubicBezTo>
                      <a:cubicBezTo>
                        <a:pt x="488371" y="416634"/>
                        <a:pt x="508762" y="429513"/>
                        <a:pt x="543106" y="450978"/>
                      </a:cubicBezTo>
                      <a:cubicBezTo>
                        <a:pt x="577450" y="472443"/>
                        <a:pt x="631112" y="505713"/>
                        <a:pt x="659016" y="528251"/>
                      </a:cubicBezTo>
                      <a:cubicBezTo>
                        <a:pt x="686920" y="550789"/>
                        <a:pt x="693359" y="564741"/>
                        <a:pt x="710531" y="586206"/>
                      </a:cubicBezTo>
                      <a:cubicBezTo>
                        <a:pt x="727703" y="607671"/>
                        <a:pt x="766340" y="659187"/>
                        <a:pt x="762047" y="657040"/>
                      </a:cubicBezTo>
                      <a:cubicBezTo>
                        <a:pt x="757754" y="654893"/>
                        <a:pt x="715897" y="598011"/>
                        <a:pt x="684773" y="573327"/>
                      </a:cubicBezTo>
                      <a:cubicBezTo>
                        <a:pt x="653649" y="548642"/>
                        <a:pt x="611793" y="529324"/>
                        <a:pt x="575303" y="508933"/>
                      </a:cubicBezTo>
                      <a:cubicBezTo>
                        <a:pt x="538813" y="488542"/>
                        <a:pt x="520567" y="476736"/>
                        <a:pt x="465832" y="450978"/>
                      </a:cubicBezTo>
                      <a:cubicBezTo>
                        <a:pt x="411097" y="425220"/>
                        <a:pt x="301627" y="376924"/>
                        <a:pt x="246892" y="354386"/>
                      </a:cubicBezTo>
                      <a:cubicBezTo>
                        <a:pt x="192157" y="331848"/>
                        <a:pt x="170691" y="315750"/>
                        <a:pt x="137421" y="315750"/>
                      </a:cubicBezTo>
                      <a:cubicBezTo>
                        <a:pt x="104151" y="315750"/>
                        <a:pt x="59075" y="338287"/>
                        <a:pt x="47269" y="354386"/>
                      </a:cubicBezTo>
                      <a:cubicBezTo>
                        <a:pt x="35463" y="370484"/>
                        <a:pt x="56928" y="398389"/>
                        <a:pt x="66587" y="412341"/>
                      </a:cubicBezTo>
                      <a:cubicBezTo>
                        <a:pt x="76246" y="426293"/>
                        <a:pt x="83759" y="430586"/>
                        <a:pt x="105224" y="438099"/>
                      </a:cubicBezTo>
                      <a:cubicBezTo>
                        <a:pt x="126689" y="445612"/>
                        <a:pt x="167472" y="450977"/>
                        <a:pt x="195376" y="457417"/>
                      </a:cubicBezTo>
                      <a:cubicBezTo>
                        <a:pt x="223280" y="463856"/>
                        <a:pt x="241525" y="462784"/>
                        <a:pt x="272649" y="476736"/>
                      </a:cubicBezTo>
                      <a:cubicBezTo>
                        <a:pt x="303773" y="490688"/>
                        <a:pt x="347776" y="521812"/>
                        <a:pt x="382120" y="541130"/>
                      </a:cubicBezTo>
                      <a:cubicBezTo>
                        <a:pt x="416464" y="560448"/>
                        <a:pt x="446514" y="577620"/>
                        <a:pt x="478711" y="592645"/>
                      </a:cubicBezTo>
                      <a:cubicBezTo>
                        <a:pt x="510908" y="607670"/>
                        <a:pt x="546325" y="617330"/>
                        <a:pt x="575303" y="631282"/>
                      </a:cubicBezTo>
                      <a:cubicBezTo>
                        <a:pt x="604280" y="645234"/>
                        <a:pt x="634331" y="664552"/>
                        <a:pt x="652576" y="676358"/>
                      </a:cubicBezTo>
                      <a:cubicBezTo>
                        <a:pt x="670821" y="688164"/>
                        <a:pt x="677260" y="690310"/>
                        <a:pt x="684773" y="702116"/>
                      </a:cubicBezTo>
                      <a:cubicBezTo>
                        <a:pt x="692286" y="713922"/>
                        <a:pt x="705165" y="747192"/>
                        <a:pt x="697652" y="747192"/>
                      </a:cubicBezTo>
                      <a:cubicBezTo>
                        <a:pt x="690139" y="747192"/>
                        <a:pt x="662235" y="718215"/>
                        <a:pt x="639697" y="702116"/>
                      </a:cubicBezTo>
                      <a:cubicBezTo>
                        <a:pt x="617159" y="686017"/>
                        <a:pt x="593548" y="666699"/>
                        <a:pt x="562424" y="650600"/>
                      </a:cubicBezTo>
                      <a:cubicBezTo>
                        <a:pt x="531300" y="634501"/>
                        <a:pt x="484078" y="617329"/>
                        <a:pt x="452954" y="605524"/>
                      </a:cubicBezTo>
                      <a:cubicBezTo>
                        <a:pt x="421830" y="593719"/>
                        <a:pt x="407877" y="587280"/>
                        <a:pt x="375680" y="579767"/>
                      </a:cubicBezTo>
                      <a:cubicBezTo>
                        <a:pt x="343483" y="572254"/>
                        <a:pt x="278015" y="557228"/>
                        <a:pt x="259770" y="560448"/>
                      </a:cubicBezTo>
                      <a:cubicBezTo>
                        <a:pt x="241525" y="563668"/>
                        <a:pt x="258697" y="586206"/>
                        <a:pt x="266210" y="599085"/>
                      </a:cubicBezTo>
                      <a:cubicBezTo>
                        <a:pt x="273723" y="611964"/>
                        <a:pt x="283382" y="624842"/>
                        <a:pt x="304847" y="637721"/>
                      </a:cubicBezTo>
                      <a:cubicBezTo>
                        <a:pt x="326312" y="650600"/>
                        <a:pt x="370314" y="664552"/>
                        <a:pt x="394999" y="676358"/>
                      </a:cubicBezTo>
                      <a:cubicBezTo>
                        <a:pt x="419683" y="688164"/>
                        <a:pt x="429343" y="697823"/>
                        <a:pt x="452954" y="708555"/>
                      </a:cubicBezTo>
                      <a:cubicBezTo>
                        <a:pt x="476565" y="719287"/>
                        <a:pt x="495883" y="721434"/>
                        <a:pt x="536666" y="740752"/>
                      </a:cubicBezTo>
                      <a:cubicBezTo>
                        <a:pt x="577449" y="760070"/>
                        <a:pt x="667602" y="805147"/>
                        <a:pt x="697652" y="824465"/>
                      </a:cubicBezTo>
                      <a:cubicBezTo>
                        <a:pt x="727702" y="843783"/>
                        <a:pt x="704091" y="842710"/>
                        <a:pt x="716970" y="856662"/>
                      </a:cubicBezTo>
                      <a:cubicBezTo>
                        <a:pt x="729849" y="870614"/>
                        <a:pt x="750241" y="891006"/>
                        <a:pt x="774925" y="908178"/>
                      </a:cubicBezTo>
                      <a:cubicBezTo>
                        <a:pt x="799609" y="925350"/>
                        <a:pt x="838246" y="946814"/>
                        <a:pt x="865077" y="959693"/>
                      </a:cubicBezTo>
                      <a:cubicBezTo>
                        <a:pt x="891908" y="972572"/>
                        <a:pt x="917666" y="979012"/>
                        <a:pt x="935911" y="985451"/>
                      </a:cubicBezTo>
                      <a:cubicBezTo>
                        <a:pt x="954156" y="991891"/>
                        <a:pt x="960596" y="991891"/>
                        <a:pt x="974548" y="998330"/>
                      </a:cubicBezTo>
                      <a:cubicBezTo>
                        <a:pt x="988500" y="1004770"/>
                        <a:pt x="1019624" y="1024088"/>
                        <a:pt x="1019624" y="1024088"/>
                      </a:cubicBezTo>
                      <a:cubicBezTo>
                        <a:pt x="1032503" y="1031601"/>
                        <a:pt x="1024990" y="1036967"/>
                        <a:pt x="1051821" y="1043406"/>
                      </a:cubicBezTo>
                      <a:cubicBezTo>
                        <a:pt x="1078652" y="1049845"/>
                        <a:pt x="1146266" y="1061651"/>
                        <a:pt x="1180610" y="1062724"/>
                      </a:cubicBezTo>
                      <a:cubicBezTo>
                        <a:pt x="1214954" y="1063797"/>
                        <a:pt x="1228906" y="1055211"/>
                        <a:pt x="1257883" y="1049845"/>
                      </a:cubicBezTo>
                      <a:cubicBezTo>
                        <a:pt x="1286860" y="1044479"/>
                        <a:pt x="1354475" y="1030527"/>
                        <a:pt x="1354475" y="1030527"/>
                      </a:cubicBezTo>
                      <a:lnTo>
                        <a:pt x="1554097" y="985451"/>
                      </a:lnTo>
                      <a:cubicBezTo>
                        <a:pt x="1591660" y="976865"/>
                        <a:pt x="1558390" y="982232"/>
                        <a:pt x="1579855" y="979012"/>
                      </a:cubicBezTo>
                      <a:cubicBezTo>
                        <a:pt x="1601320" y="975792"/>
                        <a:pt x="1657128" y="967206"/>
                        <a:pt x="1682886" y="966133"/>
                      </a:cubicBezTo>
                      <a:cubicBezTo>
                        <a:pt x="1708644" y="965060"/>
                        <a:pt x="1719376" y="973645"/>
                        <a:pt x="1734401" y="972572"/>
                      </a:cubicBezTo>
                      <a:cubicBezTo>
                        <a:pt x="1749426" y="971499"/>
                        <a:pt x="1773038" y="959693"/>
                        <a:pt x="1773038" y="959693"/>
                      </a:cubicBezTo>
                      <a:cubicBezTo>
                        <a:pt x="1780551" y="954327"/>
                        <a:pt x="1778404" y="956473"/>
                        <a:pt x="1779477" y="940375"/>
                      </a:cubicBezTo>
                      <a:cubicBezTo>
                        <a:pt x="1780550" y="924277"/>
                        <a:pt x="1780550" y="889933"/>
                        <a:pt x="1779477" y="863102"/>
                      </a:cubicBezTo>
                      <a:cubicBezTo>
                        <a:pt x="1778404" y="836271"/>
                        <a:pt x="1775184" y="805147"/>
                        <a:pt x="1773038" y="779389"/>
                      </a:cubicBezTo>
                      <a:cubicBezTo>
                        <a:pt x="1770892" y="753631"/>
                        <a:pt x="1770892" y="732166"/>
                        <a:pt x="1766599" y="708555"/>
                      </a:cubicBezTo>
                      <a:cubicBezTo>
                        <a:pt x="1762306" y="684944"/>
                        <a:pt x="1737621" y="638795"/>
                        <a:pt x="1702204" y="624843"/>
                      </a:cubicBezTo>
                      <a:close/>
                    </a:path>
                  </a:pathLst>
                </a:custGeom>
                <a:solidFill>
                  <a:srgbClr val="E2C4A6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512" name="Freeform 511"/>
                <p:cNvSpPr/>
                <p:nvPr/>
              </p:nvSpPr>
              <p:spPr>
                <a:xfrm rot="3163605">
                  <a:off x="178212" y="-36369"/>
                  <a:ext cx="423960" cy="439402"/>
                </a:xfrm>
                <a:custGeom>
                  <a:avLst/>
                  <a:gdLst>
                    <a:gd name="connsiteX0" fmla="*/ 335276 w 406249"/>
                    <a:gd name="connsiteY0" fmla="*/ 1550 h 459422"/>
                    <a:gd name="connsiteX1" fmla="*/ 283760 w 406249"/>
                    <a:gd name="connsiteY1" fmla="*/ 20868 h 459422"/>
                    <a:gd name="connsiteX2" fmla="*/ 264442 w 406249"/>
                    <a:gd name="connsiteY2" fmla="*/ 65944 h 459422"/>
                    <a:gd name="connsiteX3" fmla="*/ 258002 w 406249"/>
                    <a:gd name="connsiteY3" fmla="*/ 130339 h 459422"/>
                    <a:gd name="connsiteX4" fmla="*/ 264442 w 406249"/>
                    <a:gd name="connsiteY4" fmla="*/ 207612 h 459422"/>
                    <a:gd name="connsiteX5" fmla="*/ 270881 w 406249"/>
                    <a:gd name="connsiteY5" fmla="*/ 278446 h 459422"/>
                    <a:gd name="connsiteX6" fmla="*/ 283760 w 406249"/>
                    <a:gd name="connsiteY6" fmla="*/ 291325 h 459422"/>
                    <a:gd name="connsiteX7" fmla="*/ 283760 w 406249"/>
                    <a:gd name="connsiteY7" fmla="*/ 297764 h 459422"/>
                    <a:gd name="connsiteX8" fmla="*/ 232245 w 406249"/>
                    <a:gd name="connsiteY8" fmla="*/ 304204 h 459422"/>
                    <a:gd name="connsiteX9" fmla="*/ 180729 w 406249"/>
                    <a:gd name="connsiteY9" fmla="*/ 310643 h 459422"/>
                    <a:gd name="connsiteX10" fmla="*/ 109895 w 406249"/>
                    <a:gd name="connsiteY10" fmla="*/ 329961 h 459422"/>
                    <a:gd name="connsiteX11" fmla="*/ 71259 w 406249"/>
                    <a:gd name="connsiteY11" fmla="*/ 349280 h 459422"/>
                    <a:gd name="connsiteX12" fmla="*/ 32622 w 406249"/>
                    <a:gd name="connsiteY12" fmla="*/ 381477 h 459422"/>
                    <a:gd name="connsiteX13" fmla="*/ 425 w 406249"/>
                    <a:gd name="connsiteY13" fmla="*/ 407235 h 459422"/>
                    <a:gd name="connsiteX14" fmla="*/ 13304 w 406249"/>
                    <a:gd name="connsiteY14" fmla="*/ 439432 h 459422"/>
                    <a:gd name="connsiteX15" fmla="*/ 13304 w 406249"/>
                    <a:gd name="connsiteY15" fmla="*/ 458750 h 459422"/>
                    <a:gd name="connsiteX16" fmla="*/ 39062 w 406249"/>
                    <a:gd name="connsiteY16" fmla="*/ 452311 h 459422"/>
                    <a:gd name="connsiteX17" fmla="*/ 122774 w 406249"/>
                    <a:gd name="connsiteY17" fmla="*/ 426553 h 459422"/>
                    <a:gd name="connsiteX18" fmla="*/ 225805 w 406249"/>
                    <a:gd name="connsiteY18" fmla="*/ 407235 h 459422"/>
                    <a:gd name="connsiteX19" fmla="*/ 328836 w 406249"/>
                    <a:gd name="connsiteY19" fmla="*/ 387916 h 459422"/>
                    <a:gd name="connsiteX20" fmla="*/ 386791 w 406249"/>
                    <a:gd name="connsiteY20" fmla="*/ 368598 h 459422"/>
                    <a:gd name="connsiteX21" fmla="*/ 406109 w 406249"/>
                    <a:gd name="connsiteY21" fmla="*/ 317082 h 459422"/>
                    <a:gd name="connsiteX22" fmla="*/ 393231 w 406249"/>
                    <a:gd name="connsiteY22" fmla="*/ 310643 h 459422"/>
                    <a:gd name="connsiteX23" fmla="*/ 406109 w 406249"/>
                    <a:gd name="connsiteY23" fmla="*/ 207612 h 459422"/>
                    <a:gd name="connsiteX24" fmla="*/ 399670 w 406249"/>
                    <a:gd name="connsiteY24" fmla="*/ 123899 h 459422"/>
                    <a:gd name="connsiteX25" fmla="*/ 393231 w 406249"/>
                    <a:gd name="connsiteY25" fmla="*/ 59505 h 459422"/>
                    <a:gd name="connsiteX26" fmla="*/ 335276 w 406249"/>
                    <a:gd name="connsiteY26" fmla="*/ 1550 h 45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06249" h="459422">
                      <a:moveTo>
                        <a:pt x="335276" y="1550"/>
                      </a:moveTo>
                      <a:cubicBezTo>
                        <a:pt x="317031" y="-4890"/>
                        <a:pt x="295566" y="10136"/>
                        <a:pt x="283760" y="20868"/>
                      </a:cubicBezTo>
                      <a:cubicBezTo>
                        <a:pt x="271954" y="31600"/>
                        <a:pt x="268735" y="47699"/>
                        <a:pt x="264442" y="65944"/>
                      </a:cubicBezTo>
                      <a:cubicBezTo>
                        <a:pt x="260149" y="84189"/>
                        <a:pt x="258002" y="106728"/>
                        <a:pt x="258002" y="130339"/>
                      </a:cubicBezTo>
                      <a:cubicBezTo>
                        <a:pt x="258002" y="153950"/>
                        <a:pt x="262295" y="182927"/>
                        <a:pt x="264442" y="207612"/>
                      </a:cubicBezTo>
                      <a:cubicBezTo>
                        <a:pt x="266589" y="232297"/>
                        <a:pt x="267661" y="264494"/>
                        <a:pt x="270881" y="278446"/>
                      </a:cubicBezTo>
                      <a:cubicBezTo>
                        <a:pt x="274101" y="292398"/>
                        <a:pt x="283760" y="291325"/>
                        <a:pt x="283760" y="291325"/>
                      </a:cubicBezTo>
                      <a:cubicBezTo>
                        <a:pt x="285906" y="294545"/>
                        <a:pt x="292346" y="295618"/>
                        <a:pt x="283760" y="297764"/>
                      </a:cubicBezTo>
                      <a:cubicBezTo>
                        <a:pt x="275174" y="299910"/>
                        <a:pt x="232245" y="304204"/>
                        <a:pt x="232245" y="304204"/>
                      </a:cubicBezTo>
                      <a:cubicBezTo>
                        <a:pt x="215073" y="306350"/>
                        <a:pt x="201121" y="306350"/>
                        <a:pt x="180729" y="310643"/>
                      </a:cubicBezTo>
                      <a:cubicBezTo>
                        <a:pt x="160337" y="314936"/>
                        <a:pt x="128140" y="323522"/>
                        <a:pt x="109895" y="329961"/>
                      </a:cubicBezTo>
                      <a:cubicBezTo>
                        <a:pt x="91650" y="336401"/>
                        <a:pt x="84138" y="340694"/>
                        <a:pt x="71259" y="349280"/>
                      </a:cubicBezTo>
                      <a:cubicBezTo>
                        <a:pt x="58380" y="357866"/>
                        <a:pt x="44428" y="371818"/>
                        <a:pt x="32622" y="381477"/>
                      </a:cubicBezTo>
                      <a:cubicBezTo>
                        <a:pt x="20816" y="391136"/>
                        <a:pt x="3645" y="397576"/>
                        <a:pt x="425" y="407235"/>
                      </a:cubicBezTo>
                      <a:cubicBezTo>
                        <a:pt x="-2795" y="416894"/>
                        <a:pt x="13304" y="439432"/>
                        <a:pt x="13304" y="439432"/>
                      </a:cubicBezTo>
                      <a:cubicBezTo>
                        <a:pt x="15450" y="448018"/>
                        <a:pt x="13304" y="458750"/>
                        <a:pt x="13304" y="458750"/>
                      </a:cubicBezTo>
                      <a:cubicBezTo>
                        <a:pt x="17597" y="460897"/>
                        <a:pt x="20817" y="457677"/>
                        <a:pt x="39062" y="452311"/>
                      </a:cubicBezTo>
                      <a:cubicBezTo>
                        <a:pt x="57307" y="446945"/>
                        <a:pt x="91650" y="434066"/>
                        <a:pt x="122774" y="426553"/>
                      </a:cubicBezTo>
                      <a:cubicBezTo>
                        <a:pt x="153898" y="419040"/>
                        <a:pt x="225805" y="407235"/>
                        <a:pt x="225805" y="407235"/>
                      </a:cubicBezTo>
                      <a:cubicBezTo>
                        <a:pt x="260149" y="400796"/>
                        <a:pt x="302005" y="394356"/>
                        <a:pt x="328836" y="387916"/>
                      </a:cubicBezTo>
                      <a:cubicBezTo>
                        <a:pt x="355667" y="381477"/>
                        <a:pt x="373912" y="380404"/>
                        <a:pt x="386791" y="368598"/>
                      </a:cubicBezTo>
                      <a:cubicBezTo>
                        <a:pt x="399670" y="356792"/>
                        <a:pt x="405036" y="326741"/>
                        <a:pt x="406109" y="317082"/>
                      </a:cubicBezTo>
                      <a:cubicBezTo>
                        <a:pt x="407182" y="307423"/>
                        <a:pt x="393231" y="328888"/>
                        <a:pt x="393231" y="310643"/>
                      </a:cubicBezTo>
                      <a:cubicBezTo>
                        <a:pt x="393231" y="292398"/>
                        <a:pt x="405036" y="238736"/>
                        <a:pt x="406109" y="207612"/>
                      </a:cubicBezTo>
                      <a:cubicBezTo>
                        <a:pt x="407182" y="176488"/>
                        <a:pt x="401816" y="148584"/>
                        <a:pt x="399670" y="123899"/>
                      </a:cubicBezTo>
                      <a:cubicBezTo>
                        <a:pt x="397524" y="99214"/>
                        <a:pt x="396451" y="78823"/>
                        <a:pt x="393231" y="59505"/>
                      </a:cubicBezTo>
                      <a:cubicBezTo>
                        <a:pt x="390011" y="40187"/>
                        <a:pt x="353521" y="7990"/>
                        <a:pt x="335276" y="155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513" name="Freeform 512"/>
                <p:cNvSpPr/>
                <p:nvPr/>
              </p:nvSpPr>
              <p:spPr>
                <a:xfrm>
                  <a:off x="579549" y="38637"/>
                  <a:ext cx="482600" cy="619760"/>
                </a:xfrm>
                <a:custGeom>
                  <a:avLst/>
                  <a:gdLst>
                    <a:gd name="connsiteX0" fmla="*/ 163132 w 483225"/>
                    <a:gd name="connsiteY0" fmla="*/ 7871 h 620049"/>
                    <a:gd name="connsiteX1" fmla="*/ 79420 w 483225"/>
                    <a:gd name="connsiteY1" fmla="*/ 40068 h 620049"/>
                    <a:gd name="connsiteX2" fmla="*/ 53662 w 483225"/>
                    <a:gd name="connsiteY2" fmla="*/ 40068 h 620049"/>
                    <a:gd name="connsiteX3" fmla="*/ 40783 w 483225"/>
                    <a:gd name="connsiteY3" fmla="*/ 72265 h 620049"/>
                    <a:gd name="connsiteX4" fmla="*/ 40783 w 483225"/>
                    <a:gd name="connsiteY4" fmla="*/ 136659 h 620049"/>
                    <a:gd name="connsiteX5" fmla="*/ 40783 w 483225"/>
                    <a:gd name="connsiteY5" fmla="*/ 201054 h 620049"/>
                    <a:gd name="connsiteX6" fmla="*/ 60101 w 483225"/>
                    <a:gd name="connsiteY6" fmla="*/ 297645 h 620049"/>
                    <a:gd name="connsiteX7" fmla="*/ 72980 w 483225"/>
                    <a:gd name="connsiteY7" fmla="*/ 368479 h 620049"/>
                    <a:gd name="connsiteX8" fmla="*/ 34344 w 483225"/>
                    <a:gd name="connsiteY8" fmla="*/ 439313 h 620049"/>
                    <a:gd name="connsiteX9" fmla="*/ 2146 w 483225"/>
                    <a:gd name="connsiteY9" fmla="*/ 535904 h 620049"/>
                    <a:gd name="connsiteX10" fmla="*/ 8586 w 483225"/>
                    <a:gd name="connsiteY10" fmla="*/ 555223 h 620049"/>
                    <a:gd name="connsiteX11" fmla="*/ 53662 w 483225"/>
                    <a:gd name="connsiteY11" fmla="*/ 568102 h 620049"/>
                    <a:gd name="connsiteX12" fmla="*/ 163132 w 483225"/>
                    <a:gd name="connsiteY12" fmla="*/ 587420 h 620049"/>
                    <a:gd name="connsiteX13" fmla="*/ 233966 w 483225"/>
                    <a:gd name="connsiteY13" fmla="*/ 593859 h 620049"/>
                    <a:gd name="connsiteX14" fmla="*/ 266163 w 483225"/>
                    <a:gd name="connsiteY14" fmla="*/ 606738 h 620049"/>
                    <a:gd name="connsiteX15" fmla="*/ 356315 w 483225"/>
                    <a:gd name="connsiteY15" fmla="*/ 613178 h 620049"/>
                    <a:gd name="connsiteX16" fmla="*/ 407831 w 483225"/>
                    <a:gd name="connsiteY16" fmla="*/ 619617 h 620049"/>
                    <a:gd name="connsiteX17" fmla="*/ 478665 w 483225"/>
                    <a:gd name="connsiteY17" fmla="*/ 600299 h 620049"/>
                    <a:gd name="connsiteX18" fmla="*/ 472225 w 483225"/>
                    <a:gd name="connsiteY18" fmla="*/ 555223 h 620049"/>
                    <a:gd name="connsiteX19" fmla="*/ 440028 w 483225"/>
                    <a:gd name="connsiteY19" fmla="*/ 439313 h 620049"/>
                    <a:gd name="connsiteX20" fmla="*/ 414270 w 483225"/>
                    <a:gd name="connsiteY20" fmla="*/ 342721 h 620049"/>
                    <a:gd name="connsiteX21" fmla="*/ 427149 w 483225"/>
                    <a:gd name="connsiteY21" fmla="*/ 246130 h 620049"/>
                    <a:gd name="connsiteX22" fmla="*/ 459346 w 483225"/>
                    <a:gd name="connsiteY22" fmla="*/ 123780 h 620049"/>
                    <a:gd name="connsiteX23" fmla="*/ 465786 w 483225"/>
                    <a:gd name="connsiteY23" fmla="*/ 59386 h 620049"/>
                    <a:gd name="connsiteX24" fmla="*/ 465786 w 483225"/>
                    <a:gd name="connsiteY24" fmla="*/ 52947 h 620049"/>
                    <a:gd name="connsiteX25" fmla="*/ 459346 w 483225"/>
                    <a:gd name="connsiteY25" fmla="*/ 33628 h 620049"/>
                    <a:gd name="connsiteX26" fmla="*/ 440028 w 483225"/>
                    <a:gd name="connsiteY26" fmla="*/ 33628 h 620049"/>
                    <a:gd name="connsiteX27" fmla="*/ 388513 w 483225"/>
                    <a:gd name="connsiteY27" fmla="*/ 27189 h 620049"/>
                    <a:gd name="connsiteX28" fmla="*/ 343437 w 483225"/>
                    <a:gd name="connsiteY28" fmla="*/ 27189 h 620049"/>
                    <a:gd name="connsiteX29" fmla="*/ 336997 w 483225"/>
                    <a:gd name="connsiteY29" fmla="*/ 20749 h 620049"/>
                    <a:gd name="connsiteX30" fmla="*/ 336997 w 483225"/>
                    <a:gd name="connsiteY30" fmla="*/ 1431 h 620049"/>
                    <a:gd name="connsiteX31" fmla="*/ 317679 w 483225"/>
                    <a:gd name="connsiteY31" fmla="*/ 1431 h 620049"/>
                    <a:gd name="connsiteX32" fmla="*/ 285482 w 483225"/>
                    <a:gd name="connsiteY32" fmla="*/ 1431 h 620049"/>
                    <a:gd name="connsiteX33" fmla="*/ 163132 w 483225"/>
                    <a:gd name="connsiteY33" fmla="*/ 7871 h 620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3225" h="620049">
                      <a:moveTo>
                        <a:pt x="163132" y="7871"/>
                      </a:moveTo>
                      <a:cubicBezTo>
                        <a:pt x="128788" y="14310"/>
                        <a:pt x="97665" y="34702"/>
                        <a:pt x="79420" y="40068"/>
                      </a:cubicBezTo>
                      <a:cubicBezTo>
                        <a:pt x="61175" y="45434"/>
                        <a:pt x="53662" y="40068"/>
                        <a:pt x="53662" y="40068"/>
                      </a:cubicBezTo>
                      <a:cubicBezTo>
                        <a:pt x="47222" y="45434"/>
                        <a:pt x="42930" y="56166"/>
                        <a:pt x="40783" y="72265"/>
                      </a:cubicBezTo>
                      <a:cubicBezTo>
                        <a:pt x="38636" y="88364"/>
                        <a:pt x="40783" y="136659"/>
                        <a:pt x="40783" y="136659"/>
                      </a:cubicBezTo>
                      <a:cubicBezTo>
                        <a:pt x="40783" y="158124"/>
                        <a:pt x="37563" y="174223"/>
                        <a:pt x="40783" y="201054"/>
                      </a:cubicBezTo>
                      <a:cubicBezTo>
                        <a:pt x="44003" y="227885"/>
                        <a:pt x="54735" y="269741"/>
                        <a:pt x="60101" y="297645"/>
                      </a:cubicBezTo>
                      <a:cubicBezTo>
                        <a:pt x="65467" y="325549"/>
                        <a:pt x="77273" y="344868"/>
                        <a:pt x="72980" y="368479"/>
                      </a:cubicBezTo>
                      <a:cubicBezTo>
                        <a:pt x="68687" y="392090"/>
                        <a:pt x="46150" y="411409"/>
                        <a:pt x="34344" y="439313"/>
                      </a:cubicBezTo>
                      <a:cubicBezTo>
                        <a:pt x="22538" y="467217"/>
                        <a:pt x="6439" y="516586"/>
                        <a:pt x="2146" y="535904"/>
                      </a:cubicBezTo>
                      <a:cubicBezTo>
                        <a:pt x="-2147" y="555222"/>
                        <a:pt x="0" y="549857"/>
                        <a:pt x="8586" y="555223"/>
                      </a:cubicBezTo>
                      <a:cubicBezTo>
                        <a:pt x="17172" y="560589"/>
                        <a:pt x="27904" y="562736"/>
                        <a:pt x="53662" y="568102"/>
                      </a:cubicBezTo>
                      <a:cubicBezTo>
                        <a:pt x="79420" y="573468"/>
                        <a:pt x="133081" y="583127"/>
                        <a:pt x="163132" y="587420"/>
                      </a:cubicBezTo>
                      <a:cubicBezTo>
                        <a:pt x="193183" y="591713"/>
                        <a:pt x="233966" y="593859"/>
                        <a:pt x="233966" y="593859"/>
                      </a:cubicBezTo>
                      <a:cubicBezTo>
                        <a:pt x="251138" y="597079"/>
                        <a:pt x="245772" y="603518"/>
                        <a:pt x="266163" y="606738"/>
                      </a:cubicBezTo>
                      <a:cubicBezTo>
                        <a:pt x="286554" y="609958"/>
                        <a:pt x="332704" y="611032"/>
                        <a:pt x="356315" y="613178"/>
                      </a:cubicBezTo>
                      <a:cubicBezTo>
                        <a:pt x="379926" y="615324"/>
                        <a:pt x="387439" y="621764"/>
                        <a:pt x="407831" y="619617"/>
                      </a:cubicBezTo>
                      <a:cubicBezTo>
                        <a:pt x="428223" y="617470"/>
                        <a:pt x="467933" y="611031"/>
                        <a:pt x="478665" y="600299"/>
                      </a:cubicBezTo>
                      <a:cubicBezTo>
                        <a:pt x="489397" y="589567"/>
                        <a:pt x="478665" y="582054"/>
                        <a:pt x="472225" y="555223"/>
                      </a:cubicBezTo>
                      <a:cubicBezTo>
                        <a:pt x="465786" y="528392"/>
                        <a:pt x="449687" y="474730"/>
                        <a:pt x="440028" y="439313"/>
                      </a:cubicBezTo>
                      <a:cubicBezTo>
                        <a:pt x="430369" y="403896"/>
                        <a:pt x="416416" y="374918"/>
                        <a:pt x="414270" y="342721"/>
                      </a:cubicBezTo>
                      <a:cubicBezTo>
                        <a:pt x="412124" y="310524"/>
                        <a:pt x="419636" y="282620"/>
                        <a:pt x="427149" y="246130"/>
                      </a:cubicBezTo>
                      <a:cubicBezTo>
                        <a:pt x="434662" y="209640"/>
                        <a:pt x="452907" y="154904"/>
                        <a:pt x="459346" y="123780"/>
                      </a:cubicBezTo>
                      <a:cubicBezTo>
                        <a:pt x="465785" y="92656"/>
                        <a:pt x="464713" y="71191"/>
                        <a:pt x="465786" y="59386"/>
                      </a:cubicBezTo>
                      <a:cubicBezTo>
                        <a:pt x="466859" y="47581"/>
                        <a:pt x="465786" y="52947"/>
                        <a:pt x="465786" y="52947"/>
                      </a:cubicBezTo>
                      <a:cubicBezTo>
                        <a:pt x="464713" y="48654"/>
                        <a:pt x="459346" y="33628"/>
                        <a:pt x="459346" y="33628"/>
                      </a:cubicBezTo>
                      <a:cubicBezTo>
                        <a:pt x="455053" y="30408"/>
                        <a:pt x="451833" y="34701"/>
                        <a:pt x="440028" y="33628"/>
                      </a:cubicBezTo>
                      <a:cubicBezTo>
                        <a:pt x="428223" y="32555"/>
                        <a:pt x="404611" y="28262"/>
                        <a:pt x="388513" y="27189"/>
                      </a:cubicBezTo>
                      <a:cubicBezTo>
                        <a:pt x="372415" y="26116"/>
                        <a:pt x="343437" y="27189"/>
                        <a:pt x="343437" y="27189"/>
                      </a:cubicBezTo>
                      <a:cubicBezTo>
                        <a:pt x="334851" y="26116"/>
                        <a:pt x="336997" y="20749"/>
                        <a:pt x="336997" y="20749"/>
                      </a:cubicBezTo>
                      <a:cubicBezTo>
                        <a:pt x="335924" y="16456"/>
                        <a:pt x="336997" y="1431"/>
                        <a:pt x="336997" y="1431"/>
                      </a:cubicBezTo>
                      <a:cubicBezTo>
                        <a:pt x="333777" y="-1789"/>
                        <a:pt x="317679" y="1431"/>
                        <a:pt x="317679" y="1431"/>
                      </a:cubicBezTo>
                      <a:cubicBezTo>
                        <a:pt x="309093" y="1431"/>
                        <a:pt x="309093" y="2504"/>
                        <a:pt x="285482" y="1431"/>
                      </a:cubicBezTo>
                      <a:cubicBezTo>
                        <a:pt x="261871" y="358"/>
                        <a:pt x="197476" y="1432"/>
                        <a:pt x="163132" y="7871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514" name="Freeform 513"/>
                <p:cNvSpPr/>
                <p:nvPr/>
              </p:nvSpPr>
              <p:spPr>
                <a:xfrm rot="13492145">
                  <a:off x="1113288" y="604345"/>
                  <a:ext cx="230619" cy="187233"/>
                </a:xfrm>
                <a:custGeom>
                  <a:avLst/>
                  <a:gdLst>
                    <a:gd name="connsiteX0" fmla="*/ 1702204 w 1780281"/>
                    <a:gd name="connsiteY0" fmla="*/ 624843 h 1062815"/>
                    <a:gd name="connsiteX1" fmla="*/ 1554097 w 1780281"/>
                    <a:gd name="connsiteY1" fmla="*/ 624843 h 1062815"/>
                    <a:gd name="connsiteX2" fmla="*/ 1496142 w 1780281"/>
                    <a:gd name="connsiteY2" fmla="*/ 618403 h 1062815"/>
                    <a:gd name="connsiteX3" fmla="*/ 1463945 w 1780281"/>
                    <a:gd name="connsiteY3" fmla="*/ 592645 h 1062815"/>
                    <a:gd name="connsiteX4" fmla="*/ 1425308 w 1780281"/>
                    <a:gd name="connsiteY4" fmla="*/ 541130 h 1062815"/>
                    <a:gd name="connsiteX5" fmla="*/ 1380232 w 1780281"/>
                    <a:gd name="connsiteY5" fmla="*/ 476736 h 1062815"/>
                    <a:gd name="connsiteX6" fmla="*/ 1348035 w 1780281"/>
                    <a:gd name="connsiteY6" fmla="*/ 405902 h 1062815"/>
                    <a:gd name="connsiteX7" fmla="*/ 1309399 w 1780281"/>
                    <a:gd name="connsiteY7" fmla="*/ 341507 h 1062815"/>
                    <a:gd name="connsiteX8" fmla="*/ 1232125 w 1780281"/>
                    <a:gd name="connsiteY8" fmla="*/ 296431 h 1062815"/>
                    <a:gd name="connsiteX9" fmla="*/ 1129094 w 1780281"/>
                    <a:gd name="connsiteY9" fmla="*/ 244916 h 1062815"/>
                    <a:gd name="connsiteX10" fmla="*/ 1032503 w 1780281"/>
                    <a:gd name="connsiteY10" fmla="*/ 199840 h 1062815"/>
                    <a:gd name="connsiteX11" fmla="*/ 993866 w 1780281"/>
                    <a:gd name="connsiteY11" fmla="*/ 180521 h 1062815"/>
                    <a:gd name="connsiteX12" fmla="*/ 890835 w 1780281"/>
                    <a:gd name="connsiteY12" fmla="*/ 129006 h 1062815"/>
                    <a:gd name="connsiteX13" fmla="*/ 820001 w 1780281"/>
                    <a:gd name="connsiteY13" fmla="*/ 51733 h 1062815"/>
                    <a:gd name="connsiteX14" fmla="*/ 710531 w 1780281"/>
                    <a:gd name="connsiteY14" fmla="*/ 217 h 1062815"/>
                    <a:gd name="connsiteX15" fmla="*/ 613939 w 1780281"/>
                    <a:gd name="connsiteY15" fmla="*/ 71051 h 1062815"/>
                    <a:gd name="connsiteX16" fmla="*/ 659016 w 1780281"/>
                    <a:gd name="connsiteY16" fmla="*/ 141885 h 1062815"/>
                    <a:gd name="connsiteX17" fmla="*/ 762047 w 1780281"/>
                    <a:gd name="connsiteY17" fmla="*/ 199840 h 1062815"/>
                    <a:gd name="connsiteX18" fmla="*/ 877956 w 1780281"/>
                    <a:gd name="connsiteY18" fmla="*/ 283552 h 1062815"/>
                    <a:gd name="connsiteX19" fmla="*/ 955230 w 1780281"/>
                    <a:gd name="connsiteY19" fmla="*/ 386583 h 1062815"/>
                    <a:gd name="connsiteX20" fmla="*/ 980987 w 1780281"/>
                    <a:gd name="connsiteY20" fmla="*/ 450978 h 1062815"/>
                    <a:gd name="connsiteX21" fmla="*/ 961669 w 1780281"/>
                    <a:gd name="connsiteY21" fmla="*/ 438099 h 1062815"/>
                    <a:gd name="connsiteX22" fmla="*/ 826441 w 1780281"/>
                    <a:gd name="connsiteY22" fmla="*/ 354386 h 1062815"/>
                    <a:gd name="connsiteX23" fmla="*/ 755607 w 1780281"/>
                    <a:gd name="connsiteY23" fmla="*/ 309310 h 1062815"/>
                    <a:gd name="connsiteX24" fmla="*/ 671894 w 1780281"/>
                    <a:gd name="connsiteY24" fmla="*/ 238476 h 1062815"/>
                    <a:gd name="connsiteX25" fmla="*/ 568863 w 1780281"/>
                    <a:gd name="connsiteY25" fmla="*/ 180521 h 1062815"/>
                    <a:gd name="connsiteX26" fmla="*/ 414317 w 1780281"/>
                    <a:gd name="connsiteY26" fmla="*/ 83930 h 1062815"/>
                    <a:gd name="connsiteX27" fmla="*/ 291968 w 1780281"/>
                    <a:gd name="connsiteY27" fmla="*/ 25975 h 1062815"/>
                    <a:gd name="connsiteX28" fmla="*/ 163179 w 1780281"/>
                    <a:gd name="connsiteY28" fmla="*/ 38854 h 1062815"/>
                    <a:gd name="connsiteX29" fmla="*/ 163179 w 1780281"/>
                    <a:gd name="connsiteY29" fmla="*/ 90369 h 1062815"/>
                    <a:gd name="connsiteX30" fmla="*/ 234013 w 1780281"/>
                    <a:gd name="connsiteY30" fmla="*/ 135445 h 1062815"/>
                    <a:gd name="connsiteX31" fmla="*/ 298407 w 1780281"/>
                    <a:gd name="connsiteY31" fmla="*/ 161203 h 1062815"/>
                    <a:gd name="connsiteX32" fmla="*/ 394999 w 1780281"/>
                    <a:gd name="connsiteY32" fmla="*/ 206279 h 1062815"/>
                    <a:gd name="connsiteX33" fmla="*/ 555985 w 1780281"/>
                    <a:gd name="connsiteY33" fmla="*/ 283552 h 1062815"/>
                    <a:gd name="connsiteX34" fmla="*/ 684773 w 1780281"/>
                    <a:gd name="connsiteY34" fmla="*/ 405902 h 1062815"/>
                    <a:gd name="connsiteX35" fmla="*/ 774925 w 1780281"/>
                    <a:gd name="connsiteY35" fmla="*/ 470296 h 1062815"/>
                    <a:gd name="connsiteX36" fmla="*/ 865077 w 1780281"/>
                    <a:gd name="connsiteY36" fmla="*/ 521812 h 1062815"/>
                    <a:gd name="connsiteX37" fmla="*/ 845759 w 1780281"/>
                    <a:gd name="connsiteY37" fmla="*/ 528251 h 1062815"/>
                    <a:gd name="connsiteX38" fmla="*/ 781365 w 1780281"/>
                    <a:gd name="connsiteY38" fmla="*/ 489614 h 1062815"/>
                    <a:gd name="connsiteX39" fmla="*/ 613939 w 1780281"/>
                    <a:gd name="connsiteY39" fmla="*/ 399462 h 1062815"/>
                    <a:gd name="connsiteX40" fmla="*/ 536666 w 1780281"/>
                    <a:gd name="connsiteY40" fmla="*/ 322189 h 1062815"/>
                    <a:gd name="connsiteX41" fmla="*/ 343483 w 1780281"/>
                    <a:gd name="connsiteY41" fmla="*/ 232037 h 1062815"/>
                    <a:gd name="connsiteX42" fmla="*/ 253331 w 1780281"/>
                    <a:gd name="connsiteY42" fmla="*/ 186961 h 1062815"/>
                    <a:gd name="connsiteX43" fmla="*/ 156739 w 1780281"/>
                    <a:gd name="connsiteY43" fmla="*/ 167643 h 1062815"/>
                    <a:gd name="connsiteX44" fmla="*/ 15072 w 1780281"/>
                    <a:gd name="connsiteY44" fmla="*/ 135445 h 1062815"/>
                    <a:gd name="connsiteX45" fmla="*/ 21511 w 1780281"/>
                    <a:gd name="connsiteY45" fmla="*/ 232037 h 1062815"/>
                    <a:gd name="connsiteX46" fmla="*/ 169618 w 1780281"/>
                    <a:gd name="connsiteY46" fmla="*/ 277113 h 1062815"/>
                    <a:gd name="connsiteX47" fmla="*/ 330604 w 1780281"/>
                    <a:gd name="connsiteY47" fmla="*/ 347947 h 1062815"/>
                    <a:gd name="connsiteX48" fmla="*/ 452954 w 1780281"/>
                    <a:gd name="connsiteY48" fmla="*/ 399462 h 1062815"/>
                    <a:gd name="connsiteX49" fmla="*/ 543106 w 1780281"/>
                    <a:gd name="connsiteY49" fmla="*/ 450978 h 1062815"/>
                    <a:gd name="connsiteX50" fmla="*/ 659016 w 1780281"/>
                    <a:gd name="connsiteY50" fmla="*/ 528251 h 1062815"/>
                    <a:gd name="connsiteX51" fmla="*/ 710531 w 1780281"/>
                    <a:gd name="connsiteY51" fmla="*/ 586206 h 1062815"/>
                    <a:gd name="connsiteX52" fmla="*/ 762047 w 1780281"/>
                    <a:gd name="connsiteY52" fmla="*/ 657040 h 1062815"/>
                    <a:gd name="connsiteX53" fmla="*/ 684773 w 1780281"/>
                    <a:gd name="connsiteY53" fmla="*/ 573327 h 1062815"/>
                    <a:gd name="connsiteX54" fmla="*/ 575303 w 1780281"/>
                    <a:gd name="connsiteY54" fmla="*/ 508933 h 1062815"/>
                    <a:gd name="connsiteX55" fmla="*/ 465832 w 1780281"/>
                    <a:gd name="connsiteY55" fmla="*/ 450978 h 1062815"/>
                    <a:gd name="connsiteX56" fmla="*/ 246892 w 1780281"/>
                    <a:gd name="connsiteY56" fmla="*/ 354386 h 1062815"/>
                    <a:gd name="connsiteX57" fmla="*/ 137421 w 1780281"/>
                    <a:gd name="connsiteY57" fmla="*/ 315750 h 1062815"/>
                    <a:gd name="connsiteX58" fmla="*/ 47269 w 1780281"/>
                    <a:gd name="connsiteY58" fmla="*/ 354386 h 1062815"/>
                    <a:gd name="connsiteX59" fmla="*/ 66587 w 1780281"/>
                    <a:gd name="connsiteY59" fmla="*/ 412341 h 1062815"/>
                    <a:gd name="connsiteX60" fmla="*/ 105224 w 1780281"/>
                    <a:gd name="connsiteY60" fmla="*/ 438099 h 1062815"/>
                    <a:gd name="connsiteX61" fmla="*/ 195376 w 1780281"/>
                    <a:gd name="connsiteY61" fmla="*/ 457417 h 1062815"/>
                    <a:gd name="connsiteX62" fmla="*/ 272649 w 1780281"/>
                    <a:gd name="connsiteY62" fmla="*/ 476736 h 1062815"/>
                    <a:gd name="connsiteX63" fmla="*/ 382120 w 1780281"/>
                    <a:gd name="connsiteY63" fmla="*/ 541130 h 1062815"/>
                    <a:gd name="connsiteX64" fmla="*/ 478711 w 1780281"/>
                    <a:gd name="connsiteY64" fmla="*/ 592645 h 1062815"/>
                    <a:gd name="connsiteX65" fmla="*/ 575303 w 1780281"/>
                    <a:gd name="connsiteY65" fmla="*/ 631282 h 1062815"/>
                    <a:gd name="connsiteX66" fmla="*/ 652576 w 1780281"/>
                    <a:gd name="connsiteY66" fmla="*/ 676358 h 1062815"/>
                    <a:gd name="connsiteX67" fmla="*/ 684773 w 1780281"/>
                    <a:gd name="connsiteY67" fmla="*/ 702116 h 1062815"/>
                    <a:gd name="connsiteX68" fmla="*/ 697652 w 1780281"/>
                    <a:gd name="connsiteY68" fmla="*/ 747192 h 1062815"/>
                    <a:gd name="connsiteX69" fmla="*/ 639697 w 1780281"/>
                    <a:gd name="connsiteY69" fmla="*/ 702116 h 1062815"/>
                    <a:gd name="connsiteX70" fmla="*/ 562424 w 1780281"/>
                    <a:gd name="connsiteY70" fmla="*/ 650600 h 1062815"/>
                    <a:gd name="connsiteX71" fmla="*/ 452954 w 1780281"/>
                    <a:gd name="connsiteY71" fmla="*/ 605524 h 1062815"/>
                    <a:gd name="connsiteX72" fmla="*/ 375680 w 1780281"/>
                    <a:gd name="connsiteY72" fmla="*/ 579767 h 1062815"/>
                    <a:gd name="connsiteX73" fmla="*/ 259770 w 1780281"/>
                    <a:gd name="connsiteY73" fmla="*/ 560448 h 1062815"/>
                    <a:gd name="connsiteX74" fmla="*/ 266210 w 1780281"/>
                    <a:gd name="connsiteY74" fmla="*/ 599085 h 1062815"/>
                    <a:gd name="connsiteX75" fmla="*/ 304847 w 1780281"/>
                    <a:gd name="connsiteY75" fmla="*/ 637721 h 1062815"/>
                    <a:gd name="connsiteX76" fmla="*/ 394999 w 1780281"/>
                    <a:gd name="connsiteY76" fmla="*/ 676358 h 1062815"/>
                    <a:gd name="connsiteX77" fmla="*/ 452954 w 1780281"/>
                    <a:gd name="connsiteY77" fmla="*/ 708555 h 1062815"/>
                    <a:gd name="connsiteX78" fmla="*/ 536666 w 1780281"/>
                    <a:gd name="connsiteY78" fmla="*/ 740752 h 1062815"/>
                    <a:gd name="connsiteX79" fmla="*/ 697652 w 1780281"/>
                    <a:gd name="connsiteY79" fmla="*/ 824465 h 1062815"/>
                    <a:gd name="connsiteX80" fmla="*/ 716970 w 1780281"/>
                    <a:gd name="connsiteY80" fmla="*/ 856662 h 1062815"/>
                    <a:gd name="connsiteX81" fmla="*/ 774925 w 1780281"/>
                    <a:gd name="connsiteY81" fmla="*/ 908178 h 1062815"/>
                    <a:gd name="connsiteX82" fmla="*/ 865077 w 1780281"/>
                    <a:gd name="connsiteY82" fmla="*/ 959693 h 1062815"/>
                    <a:gd name="connsiteX83" fmla="*/ 935911 w 1780281"/>
                    <a:gd name="connsiteY83" fmla="*/ 985451 h 1062815"/>
                    <a:gd name="connsiteX84" fmla="*/ 974548 w 1780281"/>
                    <a:gd name="connsiteY84" fmla="*/ 998330 h 1062815"/>
                    <a:gd name="connsiteX85" fmla="*/ 1019624 w 1780281"/>
                    <a:gd name="connsiteY85" fmla="*/ 1024088 h 1062815"/>
                    <a:gd name="connsiteX86" fmla="*/ 1051821 w 1780281"/>
                    <a:gd name="connsiteY86" fmla="*/ 1043406 h 1062815"/>
                    <a:gd name="connsiteX87" fmla="*/ 1180610 w 1780281"/>
                    <a:gd name="connsiteY87" fmla="*/ 1062724 h 1062815"/>
                    <a:gd name="connsiteX88" fmla="*/ 1257883 w 1780281"/>
                    <a:gd name="connsiteY88" fmla="*/ 1049845 h 1062815"/>
                    <a:gd name="connsiteX89" fmla="*/ 1354475 w 1780281"/>
                    <a:gd name="connsiteY89" fmla="*/ 1030527 h 1062815"/>
                    <a:gd name="connsiteX90" fmla="*/ 1554097 w 1780281"/>
                    <a:gd name="connsiteY90" fmla="*/ 985451 h 1062815"/>
                    <a:gd name="connsiteX91" fmla="*/ 1579855 w 1780281"/>
                    <a:gd name="connsiteY91" fmla="*/ 979012 h 1062815"/>
                    <a:gd name="connsiteX92" fmla="*/ 1682886 w 1780281"/>
                    <a:gd name="connsiteY92" fmla="*/ 966133 h 1062815"/>
                    <a:gd name="connsiteX93" fmla="*/ 1734401 w 1780281"/>
                    <a:gd name="connsiteY93" fmla="*/ 972572 h 1062815"/>
                    <a:gd name="connsiteX94" fmla="*/ 1773038 w 1780281"/>
                    <a:gd name="connsiteY94" fmla="*/ 959693 h 1062815"/>
                    <a:gd name="connsiteX95" fmla="*/ 1779477 w 1780281"/>
                    <a:gd name="connsiteY95" fmla="*/ 940375 h 1062815"/>
                    <a:gd name="connsiteX96" fmla="*/ 1779477 w 1780281"/>
                    <a:gd name="connsiteY96" fmla="*/ 863102 h 1062815"/>
                    <a:gd name="connsiteX97" fmla="*/ 1773038 w 1780281"/>
                    <a:gd name="connsiteY97" fmla="*/ 779389 h 1062815"/>
                    <a:gd name="connsiteX98" fmla="*/ 1766599 w 1780281"/>
                    <a:gd name="connsiteY98" fmla="*/ 708555 h 1062815"/>
                    <a:gd name="connsiteX99" fmla="*/ 1702204 w 1780281"/>
                    <a:gd name="connsiteY99" fmla="*/ 624843 h 1062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</a:cxnLst>
                  <a:rect l="l" t="t" r="r" b="b"/>
                  <a:pathLst>
                    <a:path w="1780281" h="1062815">
                      <a:moveTo>
                        <a:pt x="1702204" y="624843"/>
                      </a:moveTo>
                      <a:cubicBezTo>
                        <a:pt x="1666787" y="610891"/>
                        <a:pt x="1588441" y="625916"/>
                        <a:pt x="1554097" y="624843"/>
                      </a:cubicBezTo>
                      <a:cubicBezTo>
                        <a:pt x="1519753" y="623770"/>
                        <a:pt x="1511167" y="623769"/>
                        <a:pt x="1496142" y="618403"/>
                      </a:cubicBezTo>
                      <a:cubicBezTo>
                        <a:pt x="1481117" y="613037"/>
                        <a:pt x="1475751" y="605524"/>
                        <a:pt x="1463945" y="592645"/>
                      </a:cubicBezTo>
                      <a:cubicBezTo>
                        <a:pt x="1452139" y="579766"/>
                        <a:pt x="1439260" y="560448"/>
                        <a:pt x="1425308" y="541130"/>
                      </a:cubicBezTo>
                      <a:cubicBezTo>
                        <a:pt x="1411356" y="521812"/>
                        <a:pt x="1393111" y="499274"/>
                        <a:pt x="1380232" y="476736"/>
                      </a:cubicBezTo>
                      <a:cubicBezTo>
                        <a:pt x="1367353" y="454198"/>
                        <a:pt x="1359840" y="428440"/>
                        <a:pt x="1348035" y="405902"/>
                      </a:cubicBezTo>
                      <a:cubicBezTo>
                        <a:pt x="1336230" y="383364"/>
                        <a:pt x="1328717" y="359752"/>
                        <a:pt x="1309399" y="341507"/>
                      </a:cubicBezTo>
                      <a:cubicBezTo>
                        <a:pt x="1290081" y="323262"/>
                        <a:pt x="1262176" y="312530"/>
                        <a:pt x="1232125" y="296431"/>
                      </a:cubicBezTo>
                      <a:cubicBezTo>
                        <a:pt x="1202074" y="280332"/>
                        <a:pt x="1162364" y="261015"/>
                        <a:pt x="1129094" y="244916"/>
                      </a:cubicBezTo>
                      <a:cubicBezTo>
                        <a:pt x="1095824" y="228817"/>
                        <a:pt x="1055041" y="210572"/>
                        <a:pt x="1032503" y="199840"/>
                      </a:cubicBezTo>
                      <a:cubicBezTo>
                        <a:pt x="1009965" y="189108"/>
                        <a:pt x="993866" y="180521"/>
                        <a:pt x="993866" y="180521"/>
                      </a:cubicBezTo>
                      <a:cubicBezTo>
                        <a:pt x="970255" y="168715"/>
                        <a:pt x="919812" y="150471"/>
                        <a:pt x="890835" y="129006"/>
                      </a:cubicBezTo>
                      <a:cubicBezTo>
                        <a:pt x="861858" y="107541"/>
                        <a:pt x="850052" y="73198"/>
                        <a:pt x="820001" y="51733"/>
                      </a:cubicBezTo>
                      <a:cubicBezTo>
                        <a:pt x="789950" y="30268"/>
                        <a:pt x="744875" y="-3003"/>
                        <a:pt x="710531" y="217"/>
                      </a:cubicBezTo>
                      <a:cubicBezTo>
                        <a:pt x="676187" y="3437"/>
                        <a:pt x="622525" y="47440"/>
                        <a:pt x="613939" y="71051"/>
                      </a:cubicBezTo>
                      <a:cubicBezTo>
                        <a:pt x="605353" y="94662"/>
                        <a:pt x="634331" y="120420"/>
                        <a:pt x="659016" y="141885"/>
                      </a:cubicBezTo>
                      <a:cubicBezTo>
                        <a:pt x="683701" y="163350"/>
                        <a:pt x="725557" y="176229"/>
                        <a:pt x="762047" y="199840"/>
                      </a:cubicBezTo>
                      <a:cubicBezTo>
                        <a:pt x="798537" y="223451"/>
                        <a:pt x="845759" y="252428"/>
                        <a:pt x="877956" y="283552"/>
                      </a:cubicBezTo>
                      <a:cubicBezTo>
                        <a:pt x="910153" y="314676"/>
                        <a:pt x="938058" y="358679"/>
                        <a:pt x="955230" y="386583"/>
                      </a:cubicBezTo>
                      <a:cubicBezTo>
                        <a:pt x="972402" y="414487"/>
                        <a:pt x="980987" y="450978"/>
                        <a:pt x="980987" y="450978"/>
                      </a:cubicBezTo>
                      <a:cubicBezTo>
                        <a:pt x="982060" y="459564"/>
                        <a:pt x="961669" y="438099"/>
                        <a:pt x="961669" y="438099"/>
                      </a:cubicBezTo>
                      <a:lnTo>
                        <a:pt x="826441" y="354386"/>
                      </a:lnTo>
                      <a:cubicBezTo>
                        <a:pt x="792097" y="332921"/>
                        <a:pt x="781365" y="328628"/>
                        <a:pt x="755607" y="309310"/>
                      </a:cubicBezTo>
                      <a:cubicBezTo>
                        <a:pt x="729849" y="289992"/>
                        <a:pt x="703018" y="259941"/>
                        <a:pt x="671894" y="238476"/>
                      </a:cubicBezTo>
                      <a:cubicBezTo>
                        <a:pt x="640770" y="217011"/>
                        <a:pt x="611792" y="206279"/>
                        <a:pt x="568863" y="180521"/>
                      </a:cubicBezTo>
                      <a:cubicBezTo>
                        <a:pt x="525934" y="154763"/>
                        <a:pt x="460466" y="109688"/>
                        <a:pt x="414317" y="83930"/>
                      </a:cubicBezTo>
                      <a:cubicBezTo>
                        <a:pt x="368168" y="58172"/>
                        <a:pt x="333824" y="33488"/>
                        <a:pt x="291968" y="25975"/>
                      </a:cubicBezTo>
                      <a:cubicBezTo>
                        <a:pt x="250112" y="18462"/>
                        <a:pt x="184644" y="28122"/>
                        <a:pt x="163179" y="38854"/>
                      </a:cubicBezTo>
                      <a:cubicBezTo>
                        <a:pt x="141714" y="49586"/>
                        <a:pt x="151373" y="74270"/>
                        <a:pt x="163179" y="90369"/>
                      </a:cubicBezTo>
                      <a:cubicBezTo>
                        <a:pt x="174985" y="106467"/>
                        <a:pt x="211475" y="123639"/>
                        <a:pt x="234013" y="135445"/>
                      </a:cubicBezTo>
                      <a:cubicBezTo>
                        <a:pt x="256551" y="147251"/>
                        <a:pt x="271576" y="149397"/>
                        <a:pt x="298407" y="161203"/>
                      </a:cubicBezTo>
                      <a:cubicBezTo>
                        <a:pt x="325238" y="173009"/>
                        <a:pt x="394999" y="206279"/>
                        <a:pt x="394999" y="206279"/>
                      </a:cubicBezTo>
                      <a:cubicBezTo>
                        <a:pt x="437929" y="226671"/>
                        <a:pt x="507689" y="250281"/>
                        <a:pt x="555985" y="283552"/>
                      </a:cubicBezTo>
                      <a:cubicBezTo>
                        <a:pt x="604281" y="316823"/>
                        <a:pt x="648283" y="374778"/>
                        <a:pt x="684773" y="405902"/>
                      </a:cubicBezTo>
                      <a:cubicBezTo>
                        <a:pt x="721263" y="437026"/>
                        <a:pt x="744875" y="450978"/>
                        <a:pt x="774925" y="470296"/>
                      </a:cubicBezTo>
                      <a:cubicBezTo>
                        <a:pt x="804975" y="489614"/>
                        <a:pt x="865077" y="521812"/>
                        <a:pt x="865077" y="521812"/>
                      </a:cubicBezTo>
                      <a:cubicBezTo>
                        <a:pt x="876883" y="531471"/>
                        <a:pt x="859711" y="533617"/>
                        <a:pt x="845759" y="528251"/>
                      </a:cubicBezTo>
                      <a:cubicBezTo>
                        <a:pt x="831807" y="522885"/>
                        <a:pt x="820002" y="511079"/>
                        <a:pt x="781365" y="489614"/>
                      </a:cubicBezTo>
                      <a:cubicBezTo>
                        <a:pt x="742728" y="468149"/>
                        <a:pt x="654722" y="427366"/>
                        <a:pt x="613939" y="399462"/>
                      </a:cubicBezTo>
                      <a:cubicBezTo>
                        <a:pt x="573156" y="371558"/>
                        <a:pt x="581742" y="350093"/>
                        <a:pt x="536666" y="322189"/>
                      </a:cubicBezTo>
                      <a:cubicBezTo>
                        <a:pt x="491590" y="294285"/>
                        <a:pt x="390705" y="254575"/>
                        <a:pt x="343483" y="232037"/>
                      </a:cubicBezTo>
                      <a:cubicBezTo>
                        <a:pt x="296260" y="209499"/>
                        <a:pt x="284455" y="197693"/>
                        <a:pt x="253331" y="186961"/>
                      </a:cubicBezTo>
                      <a:cubicBezTo>
                        <a:pt x="222207" y="176229"/>
                        <a:pt x="196449" y="176229"/>
                        <a:pt x="156739" y="167643"/>
                      </a:cubicBezTo>
                      <a:cubicBezTo>
                        <a:pt x="117029" y="159057"/>
                        <a:pt x="37610" y="124713"/>
                        <a:pt x="15072" y="135445"/>
                      </a:cubicBezTo>
                      <a:cubicBezTo>
                        <a:pt x="-7466" y="146177"/>
                        <a:pt x="-4247" y="208426"/>
                        <a:pt x="21511" y="232037"/>
                      </a:cubicBezTo>
                      <a:cubicBezTo>
                        <a:pt x="47269" y="255648"/>
                        <a:pt x="118103" y="257795"/>
                        <a:pt x="169618" y="277113"/>
                      </a:cubicBezTo>
                      <a:cubicBezTo>
                        <a:pt x="221133" y="296431"/>
                        <a:pt x="283381" y="327556"/>
                        <a:pt x="330604" y="347947"/>
                      </a:cubicBezTo>
                      <a:cubicBezTo>
                        <a:pt x="377827" y="368338"/>
                        <a:pt x="417537" y="382290"/>
                        <a:pt x="452954" y="399462"/>
                      </a:cubicBezTo>
                      <a:cubicBezTo>
                        <a:pt x="488371" y="416634"/>
                        <a:pt x="508762" y="429513"/>
                        <a:pt x="543106" y="450978"/>
                      </a:cubicBezTo>
                      <a:cubicBezTo>
                        <a:pt x="577450" y="472443"/>
                        <a:pt x="631112" y="505713"/>
                        <a:pt x="659016" y="528251"/>
                      </a:cubicBezTo>
                      <a:cubicBezTo>
                        <a:pt x="686920" y="550789"/>
                        <a:pt x="693359" y="564741"/>
                        <a:pt x="710531" y="586206"/>
                      </a:cubicBezTo>
                      <a:cubicBezTo>
                        <a:pt x="727703" y="607671"/>
                        <a:pt x="766340" y="659187"/>
                        <a:pt x="762047" y="657040"/>
                      </a:cubicBezTo>
                      <a:cubicBezTo>
                        <a:pt x="757754" y="654893"/>
                        <a:pt x="715897" y="598011"/>
                        <a:pt x="684773" y="573327"/>
                      </a:cubicBezTo>
                      <a:cubicBezTo>
                        <a:pt x="653649" y="548642"/>
                        <a:pt x="611793" y="529324"/>
                        <a:pt x="575303" y="508933"/>
                      </a:cubicBezTo>
                      <a:cubicBezTo>
                        <a:pt x="538813" y="488542"/>
                        <a:pt x="520567" y="476736"/>
                        <a:pt x="465832" y="450978"/>
                      </a:cubicBezTo>
                      <a:cubicBezTo>
                        <a:pt x="411097" y="425220"/>
                        <a:pt x="301627" y="376924"/>
                        <a:pt x="246892" y="354386"/>
                      </a:cubicBezTo>
                      <a:cubicBezTo>
                        <a:pt x="192157" y="331848"/>
                        <a:pt x="170691" y="315750"/>
                        <a:pt x="137421" y="315750"/>
                      </a:cubicBezTo>
                      <a:cubicBezTo>
                        <a:pt x="104151" y="315750"/>
                        <a:pt x="59075" y="338287"/>
                        <a:pt x="47269" y="354386"/>
                      </a:cubicBezTo>
                      <a:cubicBezTo>
                        <a:pt x="35463" y="370484"/>
                        <a:pt x="56928" y="398389"/>
                        <a:pt x="66587" y="412341"/>
                      </a:cubicBezTo>
                      <a:cubicBezTo>
                        <a:pt x="76246" y="426293"/>
                        <a:pt x="83759" y="430586"/>
                        <a:pt x="105224" y="438099"/>
                      </a:cubicBezTo>
                      <a:cubicBezTo>
                        <a:pt x="126689" y="445612"/>
                        <a:pt x="167472" y="450977"/>
                        <a:pt x="195376" y="457417"/>
                      </a:cubicBezTo>
                      <a:cubicBezTo>
                        <a:pt x="223280" y="463856"/>
                        <a:pt x="241525" y="462784"/>
                        <a:pt x="272649" y="476736"/>
                      </a:cubicBezTo>
                      <a:cubicBezTo>
                        <a:pt x="303773" y="490688"/>
                        <a:pt x="347776" y="521812"/>
                        <a:pt x="382120" y="541130"/>
                      </a:cubicBezTo>
                      <a:cubicBezTo>
                        <a:pt x="416464" y="560448"/>
                        <a:pt x="446514" y="577620"/>
                        <a:pt x="478711" y="592645"/>
                      </a:cubicBezTo>
                      <a:cubicBezTo>
                        <a:pt x="510908" y="607670"/>
                        <a:pt x="546325" y="617330"/>
                        <a:pt x="575303" y="631282"/>
                      </a:cubicBezTo>
                      <a:cubicBezTo>
                        <a:pt x="604280" y="645234"/>
                        <a:pt x="634331" y="664552"/>
                        <a:pt x="652576" y="676358"/>
                      </a:cubicBezTo>
                      <a:cubicBezTo>
                        <a:pt x="670821" y="688164"/>
                        <a:pt x="677260" y="690310"/>
                        <a:pt x="684773" y="702116"/>
                      </a:cubicBezTo>
                      <a:cubicBezTo>
                        <a:pt x="692286" y="713922"/>
                        <a:pt x="705165" y="747192"/>
                        <a:pt x="697652" y="747192"/>
                      </a:cubicBezTo>
                      <a:cubicBezTo>
                        <a:pt x="690139" y="747192"/>
                        <a:pt x="662235" y="718215"/>
                        <a:pt x="639697" y="702116"/>
                      </a:cubicBezTo>
                      <a:cubicBezTo>
                        <a:pt x="617159" y="686017"/>
                        <a:pt x="593548" y="666699"/>
                        <a:pt x="562424" y="650600"/>
                      </a:cubicBezTo>
                      <a:cubicBezTo>
                        <a:pt x="531300" y="634501"/>
                        <a:pt x="484078" y="617329"/>
                        <a:pt x="452954" y="605524"/>
                      </a:cubicBezTo>
                      <a:cubicBezTo>
                        <a:pt x="421830" y="593719"/>
                        <a:pt x="407877" y="587280"/>
                        <a:pt x="375680" y="579767"/>
                      </a:cubicBezTo>
                      <a:cubicBezTo>
                        <a:pt x="343483" y="572254"/>
                        <a:pt x="278015" y="557228"/>
                        <a:pt x="259770" y="560448"/>
                      </a:cubicBezTo>
                      <a:cubicBezTo>
                        <a:pt x="241525" y="563668"/>
                        <a:pt x="258697" y="586206"/>
                        <a:pt x="266210" y="599085"/>
                      </a:cubicBezTo>
                      <a:cubicBezTo>
                        <a:pt x="273723" y="611964"/>
                        <a:pt x="283382" y="624842"/>
                        <a:pt x="304847" y="637721"/>
                      </a:cubicBezTo>
                      <a:cubicBezTo>
                        <a:pt x="326312" y="650600"/>
                        <a:pt x="370314" y="664552"/>
                        <a:pt x="394999" y="676358"/>
                      </a:cubicBezTo>
                      <a:cubicBezTo>
                        <a:pt x="419683" y="688164"/>
                        <a:pt x="429343" y="697823"/>
                        <a:pt x="452954" y="708555"/>
                      </a:cubicBezTo>
                      <a:cubicBezTo>
                        <a:pt x="476565" y="719287"/>
                        <a:pt x="495883" y="721434"/>
                        <a:pt x="536666" y="740752"/>
                      </a:cubicBezTo>
                      <a:cubicBezTo>
                        <a:pt x="577449" y="760070"/>
                        <a:pt x="667602" y="805147"/>
                        <a:pt x="697652" y="824465"/>
                      </a:cubicBezTo>
                      <a:cubicBezTo>
                        <a:pt x="727702" y="843783"/>
                        <a:pt x="704091" y="842710"/>
                        <a:pt x="716970" y="856662"/>
                      </a:cubicBezTo>
                      <a:cubicBezTo>
                        <a:pt x="729849" y="870614"/>
                        <a:pt x="750241" y="891006"/>
                        <a:pt x="774925" y="908178"/>
                      </a:cubicBezTo>
                      <a:cubicBezTo>
                        <a:pt x="799609" y="925350"/>
                        <a:pt x="838246" y="946814"/>
                        <a:pt x="865077" y="959693"/>
                      </a:cubicBezTo>
                      <a:cubicBezTo>
                        <a:pt x="891908" y="972572"/>
                        <a:pt x="917666" y="979012"/>
                        <a:pt x="935911" y="985451"/>
                      </a:cubicBezTo>
                      <a:cubicBezTo>
                        <a:pt x="954156" y="991891"/>
                        <a:pt x="960596" y="991891"/>
                        <a:pt x="974548" y="998330"/>
                      </a:cubicBezTo>
                      <a:cubicBezTo>
                        <a:pt x="988500" y="1004770"/>
                        <a:pt x="1019624" y="1024088"/>
                        <a:pt x="1019624" y="1024088"/>
                      </a:cubicBezTo>
                      <a:cubicBezTo>
                        <a:pt x="1032503" y="1031601"/>
                        <a:pt x="1024990" y="1036967"/>
                        <a:pt x="1051821" y="1043406"/>
                      </a:cubicBezTo>
                      <a:cubicBezTo>
                        <a:pt x="1078652" y="1049845"/>
                        <a:pt x="1146266" y="1061651"/>
                        <a:pt x="1180610" y="1062724"/>
                      </a:cubicBezTo>
                      <a:cubicBezTo>
                        <a:pt x="1214954" y="1063797"/>
                        <a:pt x="1228906" y="1055211"/>
                        <a:pt x="1257883" y="1049845"/>
                      </a:cubicBezTo>
                      <a:cubicBezTo>
                        <a:pt x="1286860" y="1044479"/>
                        <a:pt x="1354475" y="1030527"/>
                        <a:pt x="1354475" y="1030527"/>
                      </a:cubicBezTo>
                      <a:lnTo>
                        <a:pt x="1554097" y="985451"/>
                      </a:lnTo>
                      <a:cubicBezTo>
                        <a:pt x="1591660" y="976865"/>
                        <a:pt x="1558390" y="982232"/>
                        <a:pt x="1579855" y="979012"/>
                      </a:cubicBezTo>
                      <a:cubicBezTo>
                        <a:pt x="1601320" y="975792"/>
                        <a:pt x="1657128" y="967206"/>
                        <a:pt x="1682886" y="966133"/>
                      </a:cubicBezTo>
                      <a:cubicBezTo>
                        <a:pt x="1708644" y="965060"/>
                        <a:pt x="1719376" y="973645"/>
                        <a:pt x="1734401" y="972572"/>
                      </a:cubicBezTo>
                      <a:cubicBezTo>
                        <a:pt x="1749426" y="971499"/>
                        <a:pt x="1773038" y="959693"/>
                        <a:pt x="1773038" y="959693"/>
                      </a:cubicBezTo>
                      <a:cubicBezTo>
                        <a:pt x="1780551" y="954327"/>
                        <a:pt x="1778404" y="956473"/>
                        <a:pt x="1779477" y="940375"/>
                      </a:cubicBezTo>
                      <a:cubicBezTo>
                        <a:pt x="1780550" y="924277"/>
                        <a:pt x="1780550" y="889933"/>
                        <a:pt x="1779477" y="863102"/>
                      </a:cubicBezTo>
                      <a:cubicBezTo>
                        <a:pt x="1778404" y="836271"/>
                        <a:pt x="1775184" y="805147"/>
                        <a:pt x="1773038" y="779389"/>
                      </a:cubicBezTo>
                      <a:cubicBezTo>
                        <a:pt x="1770892" y="753631"/>
                        <a:pt x="1770892" y="732166"/>
                        <a:pt x="1766599" y="708555"/>
                      </a:cubicBezTo>
                      <a:cubicBezTo>
                        <a:pt x="1762306" y="684944"/>
                        <a:pt x="1737621" y="638795"/>
                        <a:pt x="1702204" y="624843"/>
                      </a:cubicBezTo>
                      <a:close/>
                    </a:path>
                  </a:pathLst>
                </a:custGeom>
                <a:solidFill>
                  <a:srgbClr val="E2C4A6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515" name="Freeform 514"/>
                <p:cNvSpPr/>
                <p:nvPr/>
              </p:nvSpPr>
              <p:spPr>
                <a:xfrm rot="18098287">
                  <a:off x="919514" y="105905"/>
                  <a:ext cx="424177" cy="439177"/>
                </a:xfrm>
                <a:custGeom>
                  <a:avLst/>
                  <a:gdLst>
                    <a:gd name="connsiteX0" fmla="*/ 335276 w 406249"/>
                    <a:gd name="connsiteY0" fmla="*/ 1550 h 459422"/>
                    <a:gd name="connsiteX1" fmla="*/ 283760 w 406249"/>
                    <a:gd name="connsiteY1" fmla="*/ 20868 h 459422"/>
                    <a:gd name="connsiteX2" fmla="*/ 264442 w 406249"/>
                    <a:gd name="connsiteY2" fmla="*/ 65944 h 459422"/>
                    <a:gd name="connsiteX3" fmla="*/ 258002 w 406249"/>
                    <a:gd name="connsiteY3" fmla="*/ 130339 h 459422"/>
                    <a:gd name="connsiteX4" fmla="*/ 264442 w 406249"/>
                    <a:gd name="connsiteY4" fmla="*/ 207612 h 459422"/>
                    <a:gd name="connsiteX5" fmla="*/ 270881 w 406249"/>
                    <a:gd name="connsiteY5" fmla="*/ 278446 h 459422"/>
                    <a:gd name="connsiteX6" fmla="*/ 283760 w 406249"/>
                    <a:gd name="connsiteY6" fmla="*/ 291325 h 459422"/>
                    <a:gd name="connsiteX7" fmla="*/ 283760 w 406249"/>
                    <a:gd name="connsiteY7" fmla="*/ 297764 h 459422"/>
                    <a:gd name="connsiteX8" fmla="*/ 232245 w 406249"/>
                    <a:gd name="connsiteY8" fmla="*/ 304204 h 459422"/>
                    <a:gd name="connsiteX9" fmla="*/ 180729 w 406249"/>
                    <a:gd name="connsiteY9" fmla="*/ 310643 h 459422"/>
                    <a:gd name="connsiteX10" fmla="*/ 109895 w 406249"/>
                    <a:gd name="connsiteY10" fmla="*/ 329961 h 459422"/>
                    <a:gd name="connsiteX11" fmla="*/ 71259 w 406249"/>
                    <a:gd name="connsiteY11" fmla="*/ 349280 h 459422"/>
                    <a:gd name="connsiteX12" fmla="*/ 32622 w 406249"/>
                    <a:gd name="connsiteY12" fmla="*/ 381477 h 459422"/>
                    <a:gd name="connsiteX13" fmla="*/ 425 w 406249"/>
                    <a:gd name="connsiteY13" fmla="*/ 407235 h 459422"/>
                    <a:gd name="connsiteX14" fmla="*/ 13304 w 406249"/>
                    <a:gd name="connsiteY14" fmla="*/ 439432 h 459422"/>
                    <a:gd name="connsiteX15" fmla="*/ 13304 w 406249"/>
                    <a:gd name="connsiteY15" fmla="*/ 458750 h 459422"/>
                    <a:gd name="connsiteX16" fmla="*/ 39062 w 406249"/>
                    <a:gd name="connsiteY16" fmla="*/ 452311 h 459422"/>
                    <a:gd name="connsiteX17" fmla="*/ 122774 w 406249"/>
                    <a:gd name="connsiteY17" fmla="*/ 426553 h 459422"/>
                    <a:gd name="connsiteX18" fmla="*/ 225805 w 406249"/>
                    <a:gd name="connsiteY18" fmla="*/ 407235 h 459422"/>
                    <a:gd name="connsiteX19" fmla="*/ 328836 w 406249"/>
                    <a:gd name="connsiteY19" fmla="*/ 387916 h 459422"/>
                    <a:gd name="connsiteX20" fmla="*/ 386791 w 406249"/>
                    <a:gd name="connsiteY20" fmla="*/ 368598 h 459422"/>
                    <a:gd name="connsiteX21" fmla="*/ 406109 w 406249"/>
                    <a:gd name="connsiteY21" fmla="*/ 317082 h 459422"/>
                    <a:gd name="connsiteX22" fmla="*/ 393231 w 406249"/>
                    <a:gd name="connsiteY22" fmla="*/ 310643 h 459422"/>
                    <a:gd name="connsiteX23" fmla="*/ 406109 w 406249"/>
                    <a:gd name="connsiteY23" fmla="*/ 207612 h 459422"/>
                    <a:gd name="connsiteX24" fmla="*/ 399670 w 406249"/>
                    <a:gd name="connsiteY24" fmla="*/ 123899 h 459422"/>
                    <a:gd name="connsiteX25" fmla="*/ 393231 w 406249"/>
                    <a:gd name="connsiteY25" fmla="*/ 59505 h 459422"/>
                    <a:gd name="connsiteX26" fmla="*/ 335276 w 406249"/>
                    <a:gd name="connsiteY26" fmla="*/ 1550 h 45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06249" h="459422">
                      <a:moveTo>
                        <a:pt x="335276" y="1550"/>
                      </a:moveTo>
                      <a:cubicBezTo>
                        <a:pt x="317031" y="-4890"/>
                        <a:pt x="295566" y="10136"/>
                        <a:pt x="283760" y="20868"/>
                      </a:cubicBezTo>
                      <a:cubicBezTo>
                        <a:pt x="271954" y="31600"/>
                        <a:pt x="268735" y="47699"/>
                        <a:pt x="264442" y="65944"/>
                      </a:cubicBezTo>
                      <a:cubicBezTo>
                        <a:pt x="260149" y="84189"/>
                        <a:pt x="258002" y="106728"/>
                        <a:pt x="258002" y="130339"/>
                      </a:cubicBezTo>
                      <a:cubicBezTo>
                        <a:pt x="258002" y="153950"/>
                        <a:pt x="262295" y="182927"/>
                        <a:pt x="264442" y="207612"/>
                      </a:cubicBezTo>
                      <a:cubicBezTo>
                        <a:pt x="266589" y="232297"/>
                        <a:pt x="267661" y="264494"/>
                        <a:pt x="270881" y="278446"/>
                      </a:cubicBezTo>
                      <a:cubicBezTo>
                        <a:pt x="274101" y="292398"/>
                        <a:pt x="283760" y="291325"/>
                        <a:pt x="283760" y="291325"/>
                      </a:cubicBezTo>
                      <a:cubicBezTo>
                        <a:pt x="285906" y="294545"/>
                        <a:pt x="292346" y="295618"/>
                        <a:pt x="283760" y="297764"/>
                      </a:cubicBezTo>
                      <a:cubicBezTo>
                        <a:pt x="275174" y="299910"/>
                        <a:pt x="232245" y="304204"/>
                        <a:pt x="232245" y="304204"/>
                      </a:cubicBezTo>
                      <a:cubicBezTo>
                        <a:pt x="215073" y="306350"/>
                        <a:pt x="201121" y="306350"/>
                        <a:pt x="180729" y="310643"/>
                      </a:cubicBezTo>
                      <a:cubicBezTo>
                        <a:pt x="160337" y="314936"/>
                        <a:pt x="128140" y="323522"/>
                        <a:pt x="109895" y="329961"/>
                      </a:cubicBezTo>
                      <a:cubicBezTo>
                        <a:pt x="91650" y="336401"/>
                        <a:pt x="84138" y="340694"/>
                        <a:pt x="71259" y="349280"/>
                      </a:cubicBezTo>
                      <a:cubicBezTo>
                        <a:pt x="58380" y="357866"/>
                        <a:pt x="44428" y="371818"/>
                        <a:pt x="32622" y="381477"/>
                      </a:cubicBezTo>
                      <a:cubicBezTo>
                        <a:pt x="20816" y="391136"/>
                        <a:pt x="3645" y="397576"/>
                        <a:pt x="425" y="407235"/>
                      </a:cubicBezTo>
                      <a:cubicBezTo>
                        <a:pt x="-2795" y="416894"/>
                        <a:pt x="13304" y="439432"/>
                        <a:pt x="13304" y="439432"/>
                      </a:cubicBezTo>
                      <a:cubicBezTo>
                        <a:pt x="15450" y="448018"/>
                        <a:pt x="13304" y="458750"/>
                        <a:pt x="13304" y="458750"/>
                      </a:cubicBezTo>
                      <a:cubicBezTo>
                        <a:pt x="17597" y="460897"/>
                        <a:pt x="20817" y="457677"/>
                        <a:pt x="39062" y="452311"/>
                      </a:cubicBezTo>
                      <a:cubicBezTo>
                        <a:pt x="57307" y="446945"/>
                        <a:pt x="91650" y="434066"/>
                        <a:pt x="122774" y="426553"/>
                      </a:cubicBezTo>
                      <a:cubicBezTo>
                        <a:pt x="153898" y="419040"/>
                        <a:pt x="225805" y="407235"/>
                        <a:pt x="225805" y="407235"/>
                      </a:cubicBezTo>
                      <a:cubicBezTo>
                        <a:pt x="260149" y="400796"/>
                        <a:pt x="302005" y="394356"/>
                        <a:pt x="328836" y="387916"/>
                      </a:cubicBezTo>
                      <a:cubicBezTo>
                        <a:pt x="355667" y="381477"/>
                        <a:pt x="373912" y="380404"/>
                        <a:pt x="386791" y="368598"/>
                      </a:cubicBezTo>
                      <a:cubicBezTo>
                        <a:pt x="399670" y="356792"/>
                        <a:pt x="405036" y="326741"/>
                        <a:pt x="406109" y="317082"/>
                      </a:cubicBezTo>
                      <a:cubicBezTo>
                        <a:pt x="407182" y="307423"/>
                        <a:pt x="393231" y="328888"/>
                        <a:pt x="393231" y="310643"/>
                      </a:cubicBezTo>
                      <a:cubicBezTo>
                        <a:pt x="393231" y="292398"/>
                        <a:pt x="405036" y="238736"/>
                        <a:pt x="406109" y="207612"/>
                      </a:cubicBezTo>
                      <a:cubicBezTo>
                        <a:pt x="407182" y="176488"/>
                        <a:pt x="401816" y="148584"/>
                        <a:pt x="399670" y="123899"/>
                      </a:cubicBezTo>
                      <a:cubicBezTo>
                        <a:pt x="397524" y="99214"/>
                        <a:pt x="396451" y="78823"/>
                        <a:pt x="393231" y="59505"/>
                      </a:cubicBezTo>
                      <a:cubicBezTo>
                        <a:pt x="390011" y="40187"/>
                        <a:pt x="353521" y="7990"/>
                        <a:pt x="335276" y="155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</p:grpSp>
        <p:grpSp>
          <p:nvGrpSpPr>
            <p:cNvPr id="489" name="Group 488"/>
            <p:cNvGrpSpPr/>
            <p:nvPr/>
          </p:nvGrpSpPr>
          <p:grpSpPr>
            <a:xfrm>
              <a:off x="502276" y="186744"/>
              <a:ext cx="652233" cy="656821"/>
              <a:chOff x="0" y="0"/>
              <a:chExt cx="1390918" cy="1365160"/>
            </a:xfrm>
          </p:grpSpPr>
          <p:grpSp>
            <p:nvGrpSpPr>
              <p:cNvPr id="493" name="Group 492"/>
              <p:cNvGrpSpPr/>
              <p:nvPr/>
            </p:nvGrpSpPr>
            <p:grpSpPr>
              <a:xfrm>
                <a:off x="103031" y="83712"/>
                <a:ext cx="1107583" cy="1281448"/>
                <a:chOff x="0" y="0"/>
                <a:chExt cx="1107583" cy="1281448"/>
              </a:xfrm>
            </p:grpSpPr>
            <p:sp>
              <p:nvSpPr>
                <p:cNvPr id="495" name="Freeform 494"/>
                <p:cNvSpPr/>
                <p:nvPr/>
              </p:nvSpPr>
              <p:spPr>
                <a:xfrm>
                  <a:off x="0" y="0"/>
                  <a:ext cx="1107583" cy="1281448"/>
                </a:xfrm>
                <a:custGeom>
                  <a:avLst/>
                  <a:gdLst>
                    <a:gd name="connsiteX0" fmla="*/ 219149 w 414973"/>
                    <a:gd name="connsiteY0" fmla="*/ 805 h 466054"/>
                    <a:gd name="connsiteX1" fmla="*/ 154754 w 414973"/>
                    <a:gd name="connsiteY1" fmla="*/ 20124 h 466054"/>
                    <a:gd name="connsiteX2" fmla="*/ 116118 w 414973"/>
                    <a:gd name="connsiteY2" fmla="*/ 33002 h 466054"/>
                    <a:gd name="connsiteX3" fmla="*/ 77481 w 414973"/>
                    <a:gd name="connsiteY3" fmla="*/ 97397 h 466054"/>
                    <a:gd name="connsiteX4" fmla="*/ 64602 w 414973"/>
                    <a:gd name="connsiteY4" fmla="*/ 103836 h 466054"/>
                    <a:gd name="connsiteX5" fmla="*/ 38844 w 414973"/>
                    <a:gd name="connsiteY5" fmla="*/ 136033 h 466054"/>
                    <a:gd name="connsiteX6" fmla="*/ 38844 w 414973"/>
                    <a:gd name="connsiteY6" fmla="*/ 181109 h 466054"/>
                    <a:gd name="connsiteX7" fmla="*/ 19526 w 414973"/>
                    <a:gd name="connsiteY7" fmla="*/ 193988 h 466054"/>
                    <a:gd name="connsiteX8" fmla="*/ 208 w 414973"/>
                    <a:gd name="connsiteY8" fmla="*/ 239064 h 466054"/>
                    <a:gd name="connsiteX9" fmla="*/ 32405 w 414973"/>
                    <a:gd name="connsiteY9" fmla="*/ 264822 h 466054"/>
                    <a:gd name="connsiteX10" fmla="*/ 58163 w 414973"/>
                    <a:gd name="connsiteY10" fmla="*/ 316338 h 466054"/>
                    <a:gd name="connsiteX11" fmla="*/ 116118 w 414973"/>
                    <a:gd name="connsiteY11" fmla="*/ 387171 h 466054"/>
                    <a:gd name="connsiteX12" fmla="*/ 154754 w 414973"/>
                    <a:gd name="connsiteY12" fmla="*/ 419369 h 466054"/>
                    <a:gd name="connsiteX13" fmla="*/ 167633 w 414973"/>
                    <a:gd name="connsiteY13" fmla="*/ 451566 h 466054"/>
                    <a:gd name="connsiteX14" fmla="*/ 199830 w 414973"/>
                    <a:gd name="connsiteY14" fmla="*/ 464445 h 466054"/>
                    <a:gd name="connsiteX15" fmla="*/ 219149 w 414973"/>
                    <a:gd name="connsiteY15" fmla="*/ 464445 h 466054"/>
                    <a:gd name="connsiteX16" fmla="*/ 277103 w 414973"/>
                    <a:gd name="connsiteY16" fmla="*/ 451566 h 466054"/>
                    <a:gd name="connsiteX17" fmla="*/ 283543 w 414973"/>
                    <a:gd name="connsiteY17" fmla="*/ 406490 h 466054"/>
                    <a:gd name="connsiteX18" fmla="*/ 309301 w 414973"/>
                    <a:gd name="connsiteY18" fmla="*/ 374293 h 466054"/>
                    <a:gd name="connsiteX19" fmla="*/ 373695 w 414973"/>
                    <a:gd name="connsiteY19" fmla="*/ 297019 h 466054"/>
                    <a:gd name="connsiteX20" fmla="*/ 380134 w 414973"/>
                    <a:gd name="connsiteY20" fmla="*/ 264822 h 466054"/>
                    <a:gd name="connsiteX21" fmla="*/ 405892 w 414973"/>
                    <a:gd name="connsiteY21" fmla="*/ 226186 h 466054"/>
                    <a:gd name="connsiteX22" fmla="*/ 412332 w 414973"/>
                    <a:gd name="connsiteY22" fmla="*/ 213307 h 466054"/>
                    <a:gd name="connsiteX23" fmla="*/ 412332 w 414973"/>
                    <a:gd name="connsiteY23" fmla="*/ 193988 h 466054"/>
                    <a:gd name="connsiteX24" fmla="*/ 380134 w 414973"/>
                    <a:gd name="connsiteY24" fmla="*/ 136033 h 466054"/>
                    <a:gd name="connsiteX25" fmla="*/ 335058 w 414973"/>
                    <a:gd name="connsiteY25" fmla="*/ 71639 h 466054"/>
                    <a:gd name="connsiteX26" fmla="*/ 309301 w 414973"/>
                    <a:gd name="connsiteY26" fmla="*/ 39442 h 466054"/>
                    <a:gd name="connsiteX27" fmla="*/ 277103 w 414973"/>
                    <a:gd name="connsiteY27" fmla="*/ 7245 h 466054"/>
                    <a:gd name="connsiteX28" fmla="*/ 219149 w 414973"/>
                    <a:gd name="connsiteY28" fmla="*/ 805 h 466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414973" h="466054">
                      <a:moveTo>
                        <a:pt x="219149" y="805"/>
                      </a:moveTo>
                      <a:cubicBezTo>
                        <a:pt x="198757" y="2952"/>
                        <a:pt x="171926" y="14758"/>
                        <a:pt x="154754" y="20124"/>
                      </a:cubicBezTo>
                      <a:cubicBezTo>
                        <a:pt x="137582" y="25490"/>
                        <a:pt x="128997" y="20123"/>
                        <a:pt x="116118" y="33002"/>
                      </a:cubicBezTo>
                      <a:cubicBezTo>
                        <a:pt x="103239" y="45881"/>
                        <a:pt x="77481" y="97397"/>
                        <a:pt x="77481" y="97397"/>
                      </a:cubicBezTo>
                      <a:cubicBezTo>
                        <a:pt x="68895" y="109203"/>
                        <a:pt x="64602" y="103836"/>
                        <a:pt x="64602" y="103836"/>
                      </a:cubicBezTo>
                      <a:cubicBezTo>
                        <a:pt x="58163" y="110275"/>
                        <a:pt x="43137" y="123154"/>
                        <a:pt x="38844" y="136033"/>
                      </a:cubicBezTo>
                      <a:cubicBezTo>
                        <a:pt x="34551" y="148912"/>
                        <a:pt x="38844" y="181109"/>
                        <a:pt x="38844" y="181109"/>
                      </a:cubicBezTo>
                      <a:cubicBezTo>
                        <a:pt x="35624" y="190768"/>
                        <a:pt x="25965" y="184329"/>
                        <a:pt x="19526" y="193988"/>
                      </a:cubicBezTo>
                      <a:cubicBezTo>
                        <a:pt x="13087" y="203647"/>
                        <a:pt x="-1939" y="227258"/>
                        <a:pt x="208" y="239064"/>
                      </a:cubicBezTo>
                      <a:cubicBezTo>
                        <a:pt x="2355" y="250870"/>
                        <a:pt x="22746" y="251943"/>
                        <a:pt x="32405" y="264822"/>
                      </a:cubicBezTo>
                      <a:cubicBezTo>
                        <a:pt x="42064" y="277701"/>
                        <a:pt x="44211" y="295947"/>
                        <a:pt x="58163" y="316338"/>
                      </a:cubicBezTo>
                      <a:cubicBezTo>
                        <a:pt x="72115" y="336730"/>
                        <a:pt x="100020" y="369999"/>
                        <a:pt x="116118" y="387171"/>
                      </a:cubicBezTo>
                      <a:cubicBezTo>
                        <a:pt x="132216" y="404343"/>
                        <a:pt x="146168" y="408637"/>
                        <a:pt x="154754" y="419369"/>
                      </a:cubicBezTo>
                      <a:cubicBezTo>
                        <a:pt x="163340" y="430101"/>
                        <a:pt x="167633" y="451566"/>
                        <a:pt x="167633" y="451566"/>
                      </a:cubicBezTo>
                      <a:cubicBezTo>
                        <a:pt x="175146" y="459079"/>
                        <a:pt x="191244" y="462299"/>
                        <a:pt x="199830" y="464445"/>
                      </a:cubicBezTo>
                      <a:cubicBezTo>
                        <a:pt x="208416" y="466591"/>
                        <a:pt x="206270" y="466591"/>
                        <a:pt x="219149" y="464445"/>
                      </a:cubicBezTo>
                      <a:cubicBezTo>
                        <a:pt x="232028" y="462299"/>
                        <a:pt x="266371" y="461225"/>
                        <a:pt x="277103" y="451566"/>
                      </a:cubicBezTo>
                      <a:cubicBezTo>
                        <a:pt x="287835" y="441907"/>
                        <a:pt x="278177" y="419369"/>
                        <a:pt x="283543" y="406490"/>
                      </a:cubicBezTo>
                      <a:cubicBezTo>
                        <a:pt x="288909" y="393611"/>
                        <a:pt x="294276" y="392538"/>
                        <a:pt x="309301" y="374293"/>
                      </a:cubicBezTo>
                      <a:cubicBezTo>
                        <a:pt x="324326" y="356048"/>
                        <a:pt x="361890" y="315264"/>
                        <a:pt x="373695" y="297019"/>
                      </a:cubicBezTo>
                      <a:cubicBezTo>
                        <a:pt x="385500" y="278774"/>
                        <a:pt x="380134" y="264822"/>
                        <a:pt x="380134" y="264822"/>
                      </a:cubicBezTo>
                      <a:cubicBezTo>
                        <a:pt x="385500" y="253017"/>
                        <a:pt x="400526" y="234772"/>
                        <a:pt x="405892" y="226186"/>
                      </a:cubicBezTo>
                      <a:cubicBezTo>
                        <a:pt x="411258" y="217600"/>
                        <a:pt x="412332" y="213307"/>
                        <a:pt x="412332" y="213307"/>
                      </a:cubicBezTo>
                      <a:cubicBezTo>
                        <a:pt x="413405" y="207941"/>
                        <a:pt x="417698" y="206867"/>
                        <a:pt x="412332" y="193988"/>
                      </a:cubicBezTo>
                      <a:cubicBezTo>
                        <a:pt x="406966" y="181109"/>
                        <a:pt x="393013" y="156425"/>
                        <a:pt x="380134" y="136033"/>
                      </a:cubicBezTo>
                      <a:cubicBezTo>
                        <a:pt x="367255" y="115642"/>
                        <a:pt x="346863" y="87737"/>
                        <a:pt x="335058" y="71639"/>
                      </a:cubicBezTo>
                      <a:cubicBezTo>
                        <a:pt x="323253" y="55541"/>
                        <a:pt x="318960" y="50174"/>
                        <a:pt x="309301" y="39442"/>
                      </a:cubicBezTo>
                      <a:cubicBezTo>
                        <a:pt x="299642" y="28710"/>
                        <a:pt x="298568" y="13684"/>
                        <a:pt x="277103" y="7245"/>
                      </a:cubicBezTo>
                      <a:cubicBezTo>
                        <a:pt x="255638" y="806"/>
                        <a:pt x="239541" y="-1342"/>
                        <a:pt x="219149" y="805"/>
                      </a:cubicBezTo>
                      <a:close/>
                    </a:path>
                  </a:pathLst>
                </a:custGeom>
                <a:solidFill>
                  <a:srgbClr val="E2C4A6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grpSp>
              <p:nvGrpSpPr>
                <p:cNvPr id="496" name="Group 495"/>
                <p:cNvGrpSpPr/>
                <p:nvPr/>
              </p:nvGrpSpPr>
              <p:grpSpPr>
                <a:xfrm>
                  <a:off x="309093" y="212501"/>
                  <a:ext cx="173990" cy="320040"/>
                  <a:chOff x="0" y="0"/>
                  <a:chExt cx="265430" cy="466725"/>
                </a:xfrm>
              </p:grpSpPr>
              <p:sp>
                <p:nvSpPr>
                  <p:cNvPr id="506" name="Oval 505"/>
                  <p:cNvSpPr/>
                  <p:nvPr/>
                </p:nvSpPr>
                <p:spPr>
                  <a:xfrm rot="990106">
                    <a:off x="0" y="0"/>
                    <a:ext cx="265430" cy="466725"/>
                  </a:xfrm>
                  <a:prstGeom prst="ellipse">
                    <a:avLst/>
                  </a:prstGeom>
                  <a:solidFill>
                    <a:srgbClr val="A5A5A5">
                      <a:lumMod val="20000"/>
                      <a:lumOff val="80000"/>
                    </a:srgbClr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07" name="Oval 506"/>
                  <p:cNvSpPr/>
                  <p:nvPr/>
                </p:nvSpPr>
                <p:spPr>
                  <a:xfrm rot="772979">
                    <a:off x="0" y="173864"/>
                    <a:ext cx="213995" cy="283210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08" name="Oval 507"/>
                  <p:cNvSpPr/>
                  <p:nvPr/>
                </p:nvSpPr>
                <p:spPr>
                  <a:xfrm rot="997361">
                    <a:off x="6439" y="180304"/>
                    <a:ext cx="105410" cy="241935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497" name="Group 496"/>
                <p:cNvGrpSpPr/>
                <p:nvPr/>
              </p:nvGrpSpPr>
              <p:grpSpPr>
                <a:xfrm>
                  <a:off x="566670" y="212501"/>
                  <a:ext cx="197485" cy="320675"/>
                  <a:chOff x="0" y="0"/>
                  <a:chExt cx="265430" cy="466725"/>
                </a:xfrm>
              </p:grpSpPr>
              <p:sp>
                <p:nvSpPr>
                  <p:cNvPr id="503" name="Oval 502"/>
                  <p:cNvSpPr/>
                  <p:nvPr/>
                </p:nvSpPr>
                <p:spPr>
                  <a:xfrm rot="990106">
                    <a:off x="0" y="0"/>
                    <a:ext cx="265430" cy="466725"/>
                  </a:xfrm>
                  <a:prstGeom prst="ellipse">
                    <a:avLst/>
                  </a:prstGeom>
                  <a:solidFill>
                    <a:srgbClr val="A5A5A5">
                      <a:lumMod val="20000"/>
                      <a:lumOff val="80000"/>
                    </a:srgbClr>
                  </a:solidFill>
                  <a:ln w="12700" cap="flat" cmpd="sng" algn="ctr">
                    <a:solidFill>
                      <a:srgbClr val="672F09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04" name="Oval 503"/>
                  <p:cNvSpPr/>
                  <p:nvPr/>
                </p:nvSpPr>
                <p:spPr>
                  <a:xfrm rot="772979">
                    <a:off x="0" y="173864"/>
                    <a:ext cx="213995" cy="283210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505" name="Oval 504"/>
                  <p:cNvSpPr/>
                  <p:nvPr/>
                </p:nvSpPr>
                <p:spPr>
                  <a:xfrm rot="997361">
                    <a:off x="6439" y="180304"/>
                    <a:ext cx="105410" cy="241935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sp>
              <p:nvSpPr>
                <p:cNvPr id="498" name="Freeform 497"/>
                <p:cNvSpPr/>
                <p:nvPr/>
              </p:nvSpPr>
              <p:spPr>
                <a:xfrm>
                  <a:off x="328411" y="135228"/>
                  <a:ext cx="196215" cy="45085"/>
                </a:xfrm>
                <a:custGeom>
                  <a:avLst/>
                  <a:gdLst>
                    <a:gd name="connsiteX0" fmla="*/ 634 w 206696"/>
                    <a:gd name="connsiteY0" fmla="*/ 65686 h 91484"/>
                    <a:gd name="connsiteX1" fmla="*/ 39270 w 206696"/>
                    <a:gd name="connsiteY1" fmla="*/ 20610 h 91484"/>
                    <a:gd name="connsiteX2" fmla="*/ 84347 w 206696"/>
                    <a:gd name="connsiteY2" fmla="*/ 7731 h 91484"/>
                    <a:gd name="connsiteX3" fmla="*/ 168059 w 206696"/>
                    <a:gd name="connsiteY3" fmla="*/ 1292 h 91484"/>
                    <a:gd name="connsiteX4" fmla="*/ 187377 w 206696"/>
                    <a:gd name="connsiteY4" fmla="*/ 33489 h 91484"/>
                    <a:gd name="connsiteX5" fmla="*/ 193817 w 206696"/>
                    <a:gd name="connsiteY5" fmla="*/ 65686 h 91484"/>
                    <a:gd name="connsiteX6" fmla="*/ 206696 w 206696"/>
                    <a:gd name="connsiteY6" fmla="*/ 91444 h 91484"/>
                    <a:gd name="connsiteX7" fmla="*/ 180938 w 206696"/>
                    <a:gd name="connsiteY7" fmla="*/ 72126 h 91484"/>
                    <a:gd name="connsiteX8" fmla="*/ 155180 w 206696"/>
                    <a:gd name="connsiteY8" fmla="*/ 33489 h 91484"/>
                    <a:gd name="connsiteX9" fmla="*/ 155180 w 206696"/>
                    <a:gd name="connsiteY9" fmla="*/ 27050 h 91484"/>
                    <a:gd name="connsiteX10" fmla="*/ 129423 w 206696"/>
                    <a:gd name="connsiteY10" fmla="*/ 27050 h 91484"/>
                    <a:gd name="connsiteX11" fmla="*/ 90786 w 206696"/>
                    <a:gd name="connsiteY11" fmla="*/ 39929 h 91484"/>
                    <a:gd name="connsiteX12" fmla="*/ 71468 w 206696"/>
                    <a:gd name="connsiteY12" fmla="*/ 46368 h 91484"/>
                    <a:gd name="connsiteX13" fmla="*/ 634 w 206696"/>
                    <a:gd name="connsiteY13" fmla="*/ 65686 h 91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6696" h="91484">
                      <a:moveTo>
                        <a:pt x="634" y="65686"/>
                      </a:moveTo>
                      <a:cubicBezTo>
                        <a:pt x="-4732" y="61393"/>
                        <a:pt x="25318" y="30269"/>
                        <a:pt x="39270" y="20610"/>
                      </a:cubicBezTo>
                      <a:cubicBezTo>
                        <a:pt x="53222" y="10951"/>
                        <a:pt x="62882" y="10951"/>
                        <a:pt x="84347" y="7731"/>
                      </a:cubicBezTo>
                      <a:cubicBezTo>
                        <a:pt x="105812" y="4511"/>
                        <a:pt x="150887" y="-3001"/>
                        <a:pt x="168059" y="1292"/>
                      </a:cubicBezTo>
                      <a:cubicBezTo>
                        <a:pt x="185231" y="5585"/>
                        <a:pt x="183084" y="22757"/>
                        <a:pt x="187377" y="33489"/>
                      </a:cubicBezTo>
                      <a:cubicBezTo>
                        <a:pt x="191670" y="44221"/>
                        <a:pt x="190597" y="56027"/>
                        <a:pt x="193817" y="65686"/>
                      </a:cubicBezTo>
                      <a:cubicBezTo>
                        <a:pt x="197037" y="75345"/>
                        <a:pt x="206696" y="91444"/>
                        <a:pt x="206696" y="91444"/>
                      </a:cubicBezTo>
                      <a:cubicBezTo>
                        <a:pt x="204550" y="92517"/>
                        <a:pt x="180938" y="72126"/>
                        <a:pt x="180938" y="72126"/>
                      </a:cubicBezTo>
                      <a:cubicBezTo>
                        <a:pt x="172352" y="62467"/>
                        <a:pt x="155180" y="33489"/>
                        <a:pt x="155180" y="33489"/>
                      </a:cubicBezTo>
                      <a:cubicBezTo>
                        <a:pt x="150887" y="25976"/>
                        <a:pt x="155180" y="27050"/>
                        <a:pt x="155180" y="27050"/>
                      </a:cubicBezTo>
                      <a:cubicBezTo>
                        <a:pt x="150887" y="25977"/>
                        <a:pt x="140155" y="24904"/>
                        <a:pt x="129423" y="27050"/>
                      </a:cubicBezTo>
                      <a:cubicBezTo>
                        <a:pt x="118691" y="29196"/>
                        <a:pt x="90786" y="39929"/>
                        <a:pt x="90786" y="39929"/>
                      </a:cubicBezTo>
                      <a:lnTo>
                        <a:pt x="71468" y="46368"/>
                      </a:lnTo>
                      <a:cubicBezTo>
                        <a:pt x="55369" y="53881"/>
                        <a:pt x="6000" y="69979"/>
                        <a:pt x="634" y="65686"/>
                      </a:cubicBezTo>
                      <a:close/>
                    </a:path>
                  </a:pathLst>
                </a:custGeom>
                <a:solidFill>
                  <a:srgbClr val="672F09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499" name="Freeform 498"/>
                <p:cNvSpPr/>
                <p:nvPr/>
              </p:nvSpPr>
              <p:spPr>
                <a:xfrm flipH="1">
                  <a:off x="605307" y="135228"/>
                  <a:ext cx="196542" cy="45719"/>
                </a:xfrm>
                <a:custGeom>
                  <a:avLst/>
                  <a:gdLst>
                    <a:gd name="connsiteX0" fmla="*/ 634 w 206696"/>
                    <a:gd name="connsiteY0" fmla="*/ 65686 h 91484"/>
                    <a:gd name="connsiteX1" fmla="*/ 39270 w 206696"/>
                    <a:gd name="connsiteY1" fmla="*/ 20610 h 91484"/>
                    <a:gd name="connsiteX2" fmla="*/ 84347 w 206696"/>
                    <a:gd name="connsiteY2" fmla="*/ 7731 h 91484"/>
                    <a:gd name="connsiteX3" fmla="*/ 168059 w 206696"/>
                    <a:gd name="connsiteY3" fmla="*/ 1292 h 91484"/>
                    <a:gd name="connsiteX4" fmla="*/ 187377 w 206696"/>
                    <a:gd name="connsiteY4" fmla="*/ 33489 h 91484"/>
                    <a:gd name="connsiteX5" fmla="*/ 193817 w 206696"/>
                    <a:gd name="connsiteY5" fmla="*/ 65686 h 91484"/>
                    <a:gd name="connsiteX6" fmla="*/ 206696 w 206696"/>
                    <a:gd name="connsiteY6" fmla="*/ 91444 h 91484"/>
                    <a:gd name="connsiteX7" fmla="*/ 180938 w 206696"/>
                    <a:gd name="connsiteY7" fmla="*/ 72126 h 91484"/>
                    <a:gd name="connsiteX8" fmla="*/ 155180 w 206696"/>
                    <a:gd name="connsiteY8" fmla="*/ 33489 h 91484"/>
                    <a:gd name="connsiteX9" fmla="*/ 155180 w 206696"/>
                    <a:gd name="connsiteY9" fmla="*/ 27050 h 91484"/>
                    <a:gd name="connsiteX10" fmla="*/ 129423 w 206696"/>
                    <a:gd name="connsiteY10" fmla="*/ 27050 h 91484"/>
                    <a:gd name="connsiteX11" fmla="*/ 90786 w 206696"/>
                    <a:gd name="connsiteY11" fmla="*/ 39929 h 91484"/>
                    <a:gd name="connsiteX12" fmla="*/ 71468 w 206696"/>
                    <a:gd name="connsiteY12" fmla="*/ 46368 h 91484"/>
                    <a:gd name="connsiteX13" fmla="*/ 634 w 206696"/>
                    <a:gd name="connsiteY13" fmla="*/ 65686 h 91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6696" h="91484">
                      <a:moveTo>
                        <a:pt x="634" y="65686"/>
                      </a:moveTo>
                      <a:cubicBezTo>
                        <a:pt x="-4732" y="61393"/>
                        <a:pt x="25318" y="30269"/>
                        <a:pt x="39270" y="20610"/>
                      </a:cubicBezTo>
                      <a:cubicBezTo>
                        <a:pt x="53222" y="10951"/>
                        <a:pt x="62882" y="10951"/>
                        <a:pt x="84347" y="7731"/>
                      </a:cubicBezTo>
                      <a:cubicBezTo>
                        <a:pt x="105812" y="4511"/>
                        <a:pt x="150887" y="-3001"/>
                        <a:pt x="168059" y="1292"/>
                      </a:cubicBezTo>
                      <a:cubicBezTo>
                        <a:pt x="185231" y="5585"/>
                        <a:pt x="183084" y="22757"/>
                        <a:pt x="187377" y="33489"/>
                      </a:cubicBezTo>
                      <a:cubicBezTo>
                        <a:pt x="191670" y="44221"/>
                        <a:pt x="190597" y="56027"/>
                        <a:pt x="193817" y="65686"/>
                      </a:cubicBezTo>
                      <a:cubicBezTo>
                        <a:pt x="197037" y="75345"/>
                        <a:pt x="206696" y="91444"/>
                        <a:pt x="206696" y="91444"/>
                      </a:cubicBezTo>
                      <a:cubicBezTo>
                        <a:pt x="204550" y="92517"/>
                        <a:pt x="180938" y="72126"/>
                        <a:pt x="180938" y="72126"/>
                      </a:cubicBezTo>
                      <a:cubicBezTo>
                        <a:pt x="172352" y="62467"/>
                        <a:pt x="155180" y="33489"/>
                        <a:pt x="155180" y="33489"/>
                      </a:cubicBezTo>
                      <a:cubicBezTo>
                        <a:pt x="150887" y="25976"/>
                        <a:pt x="155180" y="27050"/>
                        <a:pt x="155180" y="27050"/>
                      </a:cubicBezTo>
                      <a:cubicBezTo>
                        <a:pt x="150887" y="25977"/>
                        <a:pt x="140155" y="24904"/>
                        <a:pt x="129423" y="27050"/>
                      </a:cubicBezTo>
                      <a:cubicBezTo>
                        <a:pt x="118691" y="29196"/>
                        <a:pt x="90786" y="39929"/>
                        <a:pt x="90786" y="39929"/>
                      </a:cubicBezTo>
                      <a:lnTo>
                        <a:pt x="71468" y="46368"/>
                      </a:lnTo>
                      <a:cubicBezTo>
                        <a:pt x="55369" y="53881"/>
                        <a:pt x="6000" y="69979"/>
                        <a:pt x="634" y="65686"/>
                      </a:cubicBezTo>
                      <a:close/>
                    </a:path>
                  </a:pathLst>
                </a:custGeom>
                <a:solidFill>
                  <a:srgbClr val="672F09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500" name="Freeform 499"/>
                <p:cNvSpPr/>
                <p:nvPr/>
              </p:nvSpPr>
              <p:spPr>
                <a:xfrm>
                  <a:off x="328411" y="283334"/>
                  <a:ext cx="274081" cy="585989"/>
                </a:xfrm>
                <a:custGeom>
                  <a:avLst/>
                  <a:gdLst>
                    <a:gd name="connsiteX0" fmla="*/ 157947 w 274081"/>
                    <a:gd name="connsiteY0" fmla="*/ 0 h 585989"/>
                    <a:gd name="connsiteX1" fmla="*/ 164386 w 274081"/>
                    <a:gd name="connsiteY1" fmla="*/ 83713 h 585989"/>
                    <a:gd name="connsiteX2" fmla="*/ 151507 w 274081"/>
                    <a:gd name="connsiteY2" fmla="*/ 167425 h 585989"/>
                    <a:gd name="connsiteX3" fmla="*/ 119310 w 274081"/>
                    <a:gd name="connsiteY3" fmla="*/ 218941 h 585989"/>
                    <a:gd name="connsiteX4" fmla="*/ 80674 w 274081"/>
                    <a:gd name="connsiteY4" fmla="*/ 244699 h 585989"/>
                    <a:gd name="connsiteX5" fmla="*/ 42037 w 274081"/>
                    <a:gd name="connsiteY5" fmla="*/ 276896 h 585989"/>
                    <a:gd name="connsiteX6" fmla="*/ 3400 w 274081"/>
                    <a:gd name="connsiteY6" fmla="*/ 309093 h 585989"/>
                    <a:gd name="connsiteX7" fmla="*/ 3400 w 274081"/>
                    <a:gd name="connsiteY7" fmla="*/ 373487 h 585989"/>
                    <a:gd name="connsiteX8" fmla="*/ 16279 w 274081"/>
                    <a:gd name="connsiteY8" fmla="*/ 392806 h 585989"/>
                    <a:gd name="connsiteX9" fmla="*/ 48476 w 274081"/>
                    <a:gd name="connsiteY9" fmla="*/ 386366 h 585989"/>
                    <a:gd name="connsiteX10" fmla="*/ 119310 w 274081"/>
                    <a:gd name="connsiteY10" fmla="*/ 379927 h 585989"/>
                    <a:gd name="connsiteX11" fmla="*/ 164386 w 274081"/>
                    <a:gd name="connsiteY11" fmla="*/ 392806 h 585989"/>
                    <a:gd name="connsiteX12" fmla="*/ 170826 w 274081"/>
                    <a:gd name="connsiteY12" fmla="*/ 431442 h 585989"/>
                    <a:gd name="connsiteX13" fmla="*/ 164386 w 274081"/>
                    <a:gd name="connsiteY13" fmla="*/ 476518 h 585989"/>
                    <a:gd name="connsiteX14" fmla="*/ 151507 w 274081"/>
                    <a:gd name="connsiteY14" fmla="*/ 502276 h 585989"/>
                    <a:gd name="connsiteX15" fmla="*/ 106431 w 274081"/>
                    <a:gd name="connsiteY15" fmla="*/ 508716 h 585989"/>
                    <a:gd name="connsiteX16" fmla="*/ 54916 w 274081"/>
                    <a:gd name="connsiteY16" fmla="*/ 515155 h 585989"/>
                    <a:gd name="connsiteX17" fmla="*/ 61355 w 274081"/>
                    <a:gd name="connsiteY17" fmla="*/ 515155 h 585989"/>
                    <a:gd name="connsiteX18" fmla="*/ 42037 w 274081"/>
                    <a:gd name="connsiteY18" fmla="*/ 540913 h 585989"/>
                    <a:gd name="connsiteX19" fmla="*/ 54916 w 274081"/>
                    <a:gd name="connsiteY19" fmla="*/ 553792 h 585989"/>
                    <a:gd name="connsiteX20" fmla="*/ 74234 w 274081"/>
                    <a:gd name="connsiteY20" fmla="*/ 553792 h 585989"/>
                    <a:gd name="connsiteX21" fmla="*/ 106431 w 274081"/>
                    <a:gd name="connsiteY21" fmla="*/ 566671 h 585989"/>
                    <a:gd name="connsiteX22" fmla="*/ 170826 w 274081"/>
                    <a:gd name="connsiteY22" fmla="*/ 585989 h 585989"/>
                    <a:gd name="connsiteX23" fmla="*/ 209462 w 274081"/>
                    <a:gd name="connsiteY23" fmla="*/ 547352 h 585989"/>
                    <a:gd name="connsiteX24" fmla="*/ 273857 w 274081"/>
                    <a:gd name="connsiteY24" fmla="*/ 521594 h 585989"/>
                    <a:gd name="connsiteX25" fmla="*/ 228781 w 274081"/>
                    <a:gd name="connsiteY25" fmla="*/ 508716 h 585989"/>
                    <a:gd name="connsiteX26" fmla="*/ 177265 w 274081"/>
                    <a:gd name="connsiteY26" fmla="*/ 528034 h 585989"/>
                    <a:gd name="connsiteX27" fmla="*/ 164386 w 274081"/>
                    <a:gd name="connsiteY27" fmla="*/ 515155 h 585989"/>
                    <a:gd name="connsiteX28" fmla="*/ 151507 w 274081"/>
                    <a:gd name="connsiteY28" fmla="*/ 489397 h 585989"/>
                    <a:gd name="connsiteX29" fmla="*/ 106431 w 274081"/>
                    <a:gd name="connsiteY29" fmla="*/ 521594 h 585989"/>
                    <a:gd name="connsiteX30" fmla="*/ 80674 w 274081"/>
                    <a:gd name="connsiteY30" fmla="*/ 528034 h 585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74081" h="585989">
                      <a:moveTo>
                        <a:pt x="157947" y="0"/>
                      </a:moveTo>
                      <a:cubicBezTo>
                        <a:pt x="161703" y="27904"/>
                        <a:pt x="165459" y="55809"/>
                        <a:pt x="164386" y="83713"/>
                      </a:cubicBezTo>
                      <a:cubicBezTo>
                        <a:pt x="163313" y="111617"/>
                        <a:pt x="159020" y="144887"/>
                        <a:pt x="151507" y="167425"/>
                      </a:cubicBezTo>
                      <a:cubicBezTo>
                        <a:pt x="143994" y="189963"/>
                        <a:pt x="131116" y="206062"/>
                        <a:pt x="119310" y="218941"/>
                      </a:cubicBezTo>
                      <a:cubicBezTo>
                        <a:pt x="107504" y="231820"/>
                        <a:pt x="93553" y="235040"/>
                        <a:pt x="80674" y="244699"/>
                      </a:cubicBezTo>
                      <a:cubicBezTo>
                        <a:pt x="67795" y="254358"/>
                        <a:pt x="42037" y="276896"/>
                        <a:pt x="42037" y="276896"/>
                      </a:cubicBezTo>
                      <a:cubicBezTo>
                        <a:pt x="29158" y="287628"/>
                        <a:pt x="9839" y="292995"/>
                        <a:pt x="3400" y="309093"/>
                      </a:cubicBezTo>
                      <a:cubicBezTo>
                        <a:pt x="-3039" y="325191"/>
                        <a:pt x="1253" y="359535"/>
                        <a:pt x="3400" y="373487"/>
                      </a:cubicBezTo>
                      <a:cubicBezTo>
                        <a:pt x="5547" y="387439"/>
                        <a:pt x="8766" y="390660"/>
                        <a:pt x="16279" y="392806"/>
                      </a:cubicBezTo>
                      <a:cubicBezTo>
                        <a:pt x="23792" y="394952"/>
                        <a:pt x="31304" y="388512"/>
                        <a:pt x="48476" y="386366"/>
                      </a:cubicBezTo>
                      <a:cubicBezTo>
                        <a:pt x="65648" y="384220"/>
                        <a:pt x="99992" y="378854"/>
                        <a:pt x="119310" y="379927"/>
                      </a:cubicBezTo>
                      <a:cubicBezTo>
                        <a:pt x="138628" y="381000"/>
                        <a:pt x="155800" y="384220"/>
                        <a:pt x="164386" y="392806"/>
                      </a:cubicBezTo>
                      <a:cubicBezTo>
                        <a:pt x="172972" y="401392"/>
                        <a:pt x="170826" y="417490"/>
                        <a:pt x="170826" y="431442"/>
                      </a:cubicBezTo>
                      <a:cubicBezTo>
                        <a:pt x="170826" y="445394"/>
                        <a:pt x="164386" y="476518"/>
                        <a:pt x="164386" y="476518"/>
                      </a:cubicBezTo>
                      <a:cubicBezTo>
                        <a:pt x="161166" y="488324"/>
                        <a:pt x="161166" y="496910"/>
                        <a:pt x="151507" y="502276"/>
                      </a:cubicBezTo>
                      <a:cubicBezTo>
                        <a:pt x="141848" y="507642"/>
                        <a:pt x="106431" y="508716"/>
                        <a:pt x="106431" y="508716"/>
                      </a:cubicBezTo>
                      <a:lnTo>
                        <a:pt x="54916" y="515155"/>
                      </a:lnTo>
                      <a:cubicBezTo>
                        <a:pt x="47403" y="516228"/>
                        <a:pt x="61355" y="515155"/>
                        <a:pt x="61355" y="515155"/>
                      </a:cubicBezTo>
                      <a:cubicBezTo>
                        <a:pt x="59208" y="519448"/>
                        <a:pt x="42037" y="540913"/>
                        <a:pt x="42037" y="540913"/>
                      </a:cubicBezTo>
                      <a:cubicBezTo>
                        <a:pt x="40964" y="547352"/>
                        <a:pt x="54916" y="553792"/>
                        <a:pt x="54916" y="553792"/>
                      </a:cubicBezTo>
                      <a:cubicBezTo>
                        <a:pt x="60282" y="555939"/>
                        <a:pt x="65648" y="551646"/>
                        <a:pt x="74234" y="553792"/>
                      </a:cubicBezTo>
                      <a:cubicBezTo>
                        <a:pt x="82820" y="555938"/>
                        <a:pt x="90332" y="561305"/>
                        <a:pt x="106431" y="566671"/>
                      </a:cubicBezTo>
                      <a:cubicBezTo>
                        <a:pt x="122530" y="572037"/>
                        <a:pt x="170826" y="585989"/>
                        <a:pt x="170826" y="585989"/>
                      </a:cubicBezTo>
                      <a:cubicBezTo>
                        <a:pt x="187998" y="582769"/>
                        <a:pt x="192290" y="558084"/>
                        <a:pt x="209462" y="547352"/>
                      </a:cubicBezTo>
                      <a:cubicBezTo>
                        <a:pt x="226634" y="536620"/>
                        <a:pt x="273857" y="521594"/>
                        <a:pt x="273857" y="521594"/>
                      </a:cubicBezTo>
                      <a:cubicBezTo>
                        <a:pt x="277077" y="515155"/>
                        <a:pt x="244880" y="507643"/>
                        <a:pt x="228781" y="508716"/>
                      </a:cubicBezTo>
                      <a:cubicBezTo>
                        <a:pt x="212682" y="509789"/>
                        <a:pt x="177265" y="528034"/>
                        <a:pt x="177265" y="528034"/>
                      </a:cubicBezTo>
                      <a:cubicBezTo>
                        <a:pt x="166532" y="529107"/>
                        <a:pt x="164386" y="515155"/>
                        <a:pt x="164386" y="515155"/>
                      </a:cubicBezTo>
                      <a:cubicBezTo>
                        <a:pt x="160093" y="508716"/>
                        <a:pt x="161166" y="488324"/>
                        <a:pt x="151507" y="489397"/>
                      </a:cubicBezTo>
                      <a:cubicBezTo>
                        <a:pt x="141848" y="490470"/>
                        <a:pt x="118236" y="515155"/>
                        <a:pt x="106431" y="521594"/>
                      </a:cubicBezTo>
                      <a:cubicBezTo>
                        <a:pt x="94626" y="528033"/>
                        <a:pt x="87650" y="528033"/>
                        <a:pt x="80674" y="528034"/>
                      </a:cubicBezTo>
                    </a:path>
                  </a:pathLst>
                </a:custGeom>
                <a:noFill/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501" name="Freeform 500"/>
                <p:cNvSpPr/>
                <p:nvPr/>
              </p:nvSpPr>
              <p:spPr>
                <a:xfrm>
                  <a:off x="251138" y="721217"/>
                  <a:ext cx="259080" cy="111125"/>
                </a:xfrm>
                <a:custGeom>
                  <a:avLst/>
                  <a:gdLst>
                    <a:gd name="connsiteX0" fmla="*/ 214923 w 216709"/>
                    <a:gd name="connsiteY0" fmla="*/ 51877 h 86240"/>
                    <a:gd name="connsiteX1" fmla="*/ 182725 w 216709"/>
                    <a:gd name="connsiteY1" fmla="*/ 13241 h 86240"/>
                    <a:gd name="connsiteX2" fmla="*/ 156968 w 216709"/>
                    <a:gd name="connsiteY2" fmla="*/ 362 h 86240"/>
                    <a:gd name="connsiteX3" fmla="*/ 131210 w 216709"/>
                    <a:gd name="connsiteY3" fmla="*/ 6801 h 86240"/>
                    <a:gd name="connsiteX4" fmla="*/ 99013 w 216709"/>
                    <a:gd name="connsiteY4" fmla="*/ 38998 h 86240"/>
                    <a:gd name="connsiteX5" fmla="*/ 73255 w 216709"/>
                    <a:gd name="connsiteY5" fmla="*/ 71196 h 86240"/>
                    <a:gd name="connsiteX6" fmla="*/ 21740 w 216709"/>
                    <a:gd name="connsiteY6" fmla="*/ 58317 h 86240"/>
                    <a:gd name="connsiteX7" fmla="*/ 2421 w 216709"/>
                    <a:gd name="connsiteY7" fmla="*/ 38998 h 86240"/>
                    <a:gd name="connsiteX8" fmla="*/ 73255 w 216709"/>
                    <a:gd name="connsiteY8" fmla="*/ 84074 h 86240"/>
                    <a:gd name="connsiteX9" fmla="*/ 124771 w 216709"/>
                    <a:gd name="connsiteY9" fmla="*/ 77635 h 86240"/>
                    <a:gd name="connsiteX10" fmla="*/ 214923 w 216709"/>
                    <a:gd name="connsiteY10" fmla="*/ 51877 h 86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6709" h="86240">
                      <a:moveTo>
                        <a:pt x="214923" y="51877"/>
                      </a:moveTo>
                      <a:cubicBezTo>
                        <a:pt x="224582" y="41145"/>
                        <a:pt x="192384" y="21827"/>
                        <a:pt x="182725" y="13241"/>
                      </a:cubicBezTo>
                      <a:cubicBezTo>
                        <a:pt x="173066" y="4655"/>
                        <a:pt x="165554" y="1435"/>
                        <a:pt x="156968" y="362"/>
                      </a:cubicBezTo>
                      <a:cubicBezTo>
                        <a:pt x="148382" y="-711"/>
                        <a:pt x="140869" y="362"/>
                        <a:pt x="131210" y="6801"/>
                      </a:cubicBezTo>
                      <a:cubicBezTo>
                        <a:pt x="121551" y="13240"/>
                        <a:pt x="108672" y="28266"/>
                        <a:pt x="99013" y="38998"/>
                      </a:cubicBezTo>
                      <a:cubicBezTo>
                        <a:pt x="89354" y="49730"/>
                        <a:pt x="86134" y="67976"/>
                        <a:pt x="73255" y="71196"/>
                      </a:cubicBezTo>
                      <a:lnTo>
                        <a:pt x="21740" y="58317"/>
                      </a:lnTo>
                      <a:cubicBezTo>
                        <a:pt x="9934" y="52951"/>
                        <a:pt x="-6165" y="34705"/>
                        <a:pt x="2421" y="38998"/>
                      </a:cubicBezTo>
                      <a:cubicBezTo>
                        <a:pt x="11007" y="43291"/>
                        <a:pt x="52863" y="77634"/>
                        <a:pt x="73255" y="84074"/>
                      </a:cubicBezTo>
                      <a:cubicBezTo>
                        <a:pt x="93647" y="90514"/>
                        <a:pt x="107599" y="80855"/>
                        <a:pt x="124771" y="77635"/>
                      </a:cubicBezTo>
                      <a:cubicBezTo>
                        <a:pt x="141943" y="74415"/>
                        <a:pt x="205264" y="62609"/>
                        <a:pt x="214923" y="51877"/>
                      </a:cubicBezTo>
                      <a:close/>
                    </a:path>
                  </a:pathLst>
                </a:custGeom>
                <a:solidFill>
                  <a:srgbClr val="672F09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502" name="Freeform 501"/>
                <p:cNvSpPr/>
                <p:nvPr/>
              </p:nvSpPr>
              <p:spPr>
                <a:xfrm flipH="1">
                  <a:off x="489397" y="714777"/>
                  <a:ext cx="257577" cy="111483"/>
                </a:xfrm>
                <a:custGeom>
                  <a:avLst/>
                  <a:gdLst>
                    <a:gd name="connsiteX0" fmla="*/ 214923 w 216709"/>
                    <a:gd name="connsiteY0" fmla="*/ 51877 h 86240"/>
                    <a:gd name="connsiteX1" fmla="*/ 182725 w 216709"/>
                    <a:gd name="connsiteY1" fmla="*/ 13241 h 86240"/>
                    <a:gd name="connsiteX2" fmla="*/ 156968 w 216709"/>
                    <a:gd name="connsiteY2" fmla="*/ 362 h 86240"/>
                    <a:gd name="connsiteX3" fmla="*/ 131210 w 216709"/>
                    <a:gd name="connsiteY3" fmla="*/ 6801 h 86240"/>
                    <a:gd name="connsiteX4" fmla="*/ 99013 w 216709"/>
                    <a:gd name="connsiteY4" fmla="*/ 38998 h 86240"/>
                    <a:gd name="connsiteX5" fmla="*/ 73255 w 216709"/>
                    <a:gd name="connsiteY5" fmla="*/ 71196 h 86240"/>
                    <a:gd name="connsiteX6" fmla="*/ 21740 w 216709"/>
                    <a:gd name="connsiteY6" fmla="*/ 58317 h 86240"/>
                    <a:gd name="connsiteX7" fmla="*/ 2421 w 216709"/>
                    <a:gd name="connsiteY7" fmla="*/ 38998 h 86240"/>
                    <a:gd name="connsiteX8" fmla="*/ 73255 w 216709"/>
                    <a:gd name="connsiteY8" fmla="*/ 84074 h 86240"/>
                    <a:gd name="connsiteX9" fmla="*/ 124771 w 216709"/>
                    <a:gd name="connsiteY9" fmla="*/ 77635 h 86240"/>
                    <a:gd name="connsiteX10" fmla="*/ 214923 w 216709"/>
                    <a:gd name="connsiteY10" fmla="*/ 51877 h 86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6709" h="86240">
                      <a:moveTo>
                        <a:pt x="214923" y="51877"/>
                      </a:moveTo>
                      <a:cubicBezTo>
                        <a:pt x="224582" y="41145"/>
                        <a:pt x="192384" y="21827"/>
                        <a:pt x="182725" y="13241"/>
                      </a:cubicBezTo>
                      <a:cubicBezTo>
                        <a:pt x="173066" y="4655"/>
                        <a:pt x="165554" y="1435"/>
                        <a:pt x="156968" y="362"/>
                      </a:cubicBezTo>
                      <a:cubicBezTo>
                        <a:pt x="148382" y="-711"/>
                        <a:pt x="140869" y="362"/>
                        <a:pt x="131210" y="6801"/>
                      </a:cubicBezTo>
                      <a:cubicBezTo>
                        <a:pt x="121551" y="13240"/>
                        <a:pt x="108672" y="28266"/>
                        <a:pt x="99013" y="38998"/>
                      </a:cubicBezTo>
                      <a:cubicBezTo>
                        <a:pt x="89354" y="49730"/>
                        <a:pt x="86134" y="67976"/>
                        <a:pt x="73255" y="71196"/>
                      </a:cubicBezTo>
                      <a:lnTo>
                        <a:pt x="21740" y="58317"/>
                      </a:lnTo>
                      <a:cubicBezTo>
                        <a:pt x="9934" y="52951"/>
                        <a:pt x="-6165" y="34705"/>
                        <a:pt x="2421" y="38998"/>
                      </a:cubicBezTo>
                      <a:cubicBezTo>
                        <a:pt x="11007" y="43291"/>
                        <a:pt x="52863" y="77634"/>
                        <a:pt x="73255" y="84074"/>
                      </a:cubicBezTo>
                      <a:cubicBezTo>
                        <a:pt x="93647" y="90514"/>
                        <a:pt x="107599" y="80855"/>
                        <a:pt x="124771" y="77635"/>
                      </a:cubicBezTo>
                      <a:cubicBezTo>
                        <a:pt x="141943" y="74415"/>
                        <a:pt x="205264" y="62609"/>
                        <a:pt x="214923" y="51877"/>
                      </a:cubicBezTo>
                      <a:close/>
                    </a:path>
                  </a:pathLst>
                </a:custGeom>
                <a:solidFill>
                  <a:srgbClr val="672F09"/>
                </a:solidFill>
                <a:ln w="12700" cap="flat" cmpd="sng" algn="ctr">
                  <a:solidFill>
                    <a:srgbClr val="672F09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sp>
            <p:nvSpPr>
              <p:cNvPr id="494" name="Freeform 493"/>
              <p:cNvSpPr/>
              <p:nvPr/>
            </p:nvSpPr>
            <p:spPr>
              <a:xfrm>
                <a:off x="0" y="0"/>
                <a:ext cx="1390918" cy="991673"/>
              </a:xfrm>
              <a:custGeom>
                <a:avLst/>
                <a:gdLst>
                  <a:gd name="connsiteX0" fmla="*/ 724132 w 1506957"/>
                  <a:gd name="connsiteY0" fmla="*/ 167647 h 1145987"/>
                  <a:gd name="connsiteX1" fmla="*/ 659738 w 1506957"/>
                  <a:gd name="connsiteY1" fmla="*/ 161208 h 1145987"/>
                  <a:gd name="connsiteX2" fmla="*/ 588904 w 1506957"/>
                  <a:gd name="connsiteY2" fmla="*/ 193405 h 1145987"/>
                  <a:gd name="connsiteX3" fmla="*/ 524509 w 1506957"/>
                  <a:gd name="connsiteY3" fmla="*/ 238481 h 1145987"/>
                  <a:gd name="connsiteX4" fmla="*/ 479433 w 1506957"/>
                  <a:gd name="connsiteY4" fmla="*/ 277118 h 1145987"/>
                  <a:gd name="connsiteX5" fmla="*/ 427918 w 1506957"/>
                  <a:gd name="connsiteY5" fmla="*/ 315754 h 1145987"/>
                  <a:gd name="connsiteX6" fmla="*/ 402160 w 1506957"/>
                  <a:gd name="connsiteY6" fmla="*/ 393028 h 1145987"/>
                  <a:gd name="connsiteX7" fmla="*/ 382842 w 1506957"/>
                  <a:gd name="connsiteY7" fmla="*/ 463861 h 1145987"/>
                  <a:gd name="connsiteX8" fmla="*/ 312008 w 1506957"/>
                  <a:gd name="connsiteY8" fmla="*/ 476740 h 1145987"/>
                  <a:gd name="connsiteX9" fmla="*/ 324887 w 1506957"/>
                  <a:gd name="connsiteY9" fmla="*/ 541135 h 1145987"/>
                  <a:gd name="connsiteX10" fmla="*/ 292690 w 1506957"/>
                  <a:gd name="connsiteY10" fmla="*/ 592650 h 1145987"/>
                  <a:gd name="connsiteX11" fmla="*/ 254053 w 1506957"/>
                  <a:gd name="connsiteY11" fmla="*/ 566892 h 1145987"/>
                  <a:gd name="connsiteX12" fmla="*/ 228295 w 1506957"/>
                  <a:gd name="connsiteY12" fmla="*/ 618408 h 1145987"/>
                  <a:gd name="connsiteX13" fmla="*/ 254053 w 1506957"/>
                  <a:gd name="connsiteY13" fmla="*/ 669923 h 1145987"/>
                  <a:gd name="connsiteX14" fmla="*/ 202538 w 1506957"/>
                  <a:gd name="connsiteY14" fmla="*/ 695681 h 1145987"/>
                  <a:gd name="connsiteX15" fmla="*/ 163901 w 1506957"/>
                  <a:gd name="connsiteY15" fmla="*/ 721439 h 1145987"/>
                  <a:gd name="connsiteX16" fmla="*/ 151022 w 1506957"/>
                  <a:gd name="connsiteY16" fmla="*/ 792273 h 1145987"/>
                  <a:gd name="connsiteX17" fmla="*/ 163901 w 1506957"/>
                  <a:gd name="connsiteY17" fmla="*/ 843788 h 1145987"/>
                  <a:gd name="connsiteX18" fmla="*/ 183219 w 1506957"/>
                  <a:gd name="connsiteY18" fmla="*/ 914622 h 1145987"/>
                  <a:gd name="connsiteX19" fmla="*/ 260493 w 1506957"/>
                  <a:gd name="connsiteY19" fmla="*/ 959698 h 1145987"/>
                  <a:gd name="connsiteX20" fmla="*/ 279811 w 1506957"/>
                  <a:gd name="connsiteY20" fmla="*/ 1049850 h 1145987"/>
                  <a:gd name="connsiteX21" fmla="*/ 292690 w 1506957"/>
                  <a:gd name="connsiteY21" fmla="*/ 1140002 h 1145987"/>
                  <a:gd name="connsiteX22" fmla="*/ 241174 w 1506957"/>
                  <a:gd name="connsiteY22" fmla="*/ 1133563 h 1145987"/>
                  <a:gd name="connsiteX23" fmla="*/ 221856 w 1506957"/>
                  <a:gd name="connsiteY23" fmla="*/ 1101366 h 1145987"/>
                  <a:gd name="connsiteX24" fmla="*/ 93067 w 1506957"/>
                  <a:gd name="connsiteY24" fmla="*/ 966137 h 1145987"/>
                  <a:gd name="connsiteX25" fmla="*/ 22233 w 1506957"/>
                  <a:gd name="connsiteY25" fmla="*/ 837349 h 1145987"/>
                  <a:gd name="connsiteX26" fmla="*/ 35112 w 1506957"/>
                  <a:gd name="connsiteY26" fmla="*/ 792273 h 1145987"/>
                  <a:gd name="connsiteX27" fmla="*/ 73749 w 1506957"/>
                  <a:gd name="connsiteY27" fmla="*/ 708560 h 1145987"/>
                  <a:gd name="connsiteX28" fmla="*/ 35112 w 1506957"/>
                  <a:gd name="connsiteY28" fmla="*/ 579771 h 1145987"/>
                  <a:gd name="connsiteX29" fmla="*/ 2915 w 1506957"/>
                  <a:gd name="connsiteY29" fmla="*/ 502498 h 1145987"/>
                  <a:gd name="connsiteX30" fmla="*/ 112386 w 1506957"/>
                  <a:gd name="connsiteY30" fmla="*/ 476740 h 1145987"/>
                  <a:gd name="connsiteX31" fmla="*/ 144583 w 1506957"/>
                  <a:gd name="connsiteY31" fmla="*/ 399467 h 1145987"/>
                  <a:gd name="connsiteX32" fmla="*/ 266932 w 1506957"/>
                  <a:gd name="connsiteY32" fmla="*/ 251360 h 1145987"/>
                  <a:gd name="connsiteX33" fmla="*/ 331326 w 1506957"/>
                  <a:gd name="connsiteY33" fmla="*/ 219163 h 1145987"/>
                  <a:gd name="connsiteX34" fmla="*/ 440797 w 1506957"/>
                  <a:gd name="connsiteY34" fmla="*/ 135450 h 1145987"/>
                  <a:gd name="connsiteX35" fmla="*/ 550267 w 1506957"/>
                  <a:gd name="connsiteY35" fmla="*/ 58177 h 1145987"/>
                  <a:gd name="connsiteX36" fmla="*/ 730571 w 1506957"/>
                  <a:gd name="connsiteY36" fmla="*/ 64616 h 1145987"/>
                  <a:gd name="connsiteX37" fmla="*/ 878679 w 1506957"/>
                  <a:gd name="connsiteY37" fmla="*/ 222 h 1145987"/>
                  <a:gd name="connsiteX38" fmla="*/ 930194 w 1506957"/>
                  <a:gd name="connsiteY38" fmla="*/ 90374 h 1145987"/>
                  <a:gd name="connsiteX39" fmla="*/ 1058983 w 1506957"/>
                  <a:gd name="connsiteY39" fmla="*/ 141890 h 1145987"/>
                  <a:gd name="connsiteX40" fmla="*/ 1123377 w 1506957"/>
                  <a:gd name="connsiteY40" fmla="*/ 264239 h 1145987"/>
                  <a:gd name="connsiteX41" fmla="*/ 1187771 w 1506957"/>
                  <a:gd name="connsiteY41" fmla="*/ 360830 h 1145987"/>
                  <a:gd name="connsiteX42" fmla="*/ 1323000 w 1506957"/>
                  <a:gd name="connsiteY42" fmla="*/ 457422 h 1145987"/>
                  <a:gd name="connsiteX43" fmla="*/ 1316560 w 1506957"/>
                  <a:gd name="connsiteY43" fmla="*/ 586211 h 1145987"/>
                  <a:gd name="connsiteX44" fmla="*/ 1503304 w 1506957"/>
                  <a:gd name="connsiteY44" fmla="*/ 727878 h 1145987"/>
                  <a:gd name="connsiteX45" fmla="*/ 1432470 w 1506957"/>
                  <a:gd name="connsiteY45" fmla="*/ 863106 h 1145987"/>
                  <a:gd name="connsiteX46" fmla="*/ 1335879 w 1506957"/>
                  <a:gd name="connsiteY46" fmla="*/ 1043411 h 1145987"/>
                  <a:gd name="connsiteX47" fmla="*/ 1374515 w 1506957"/>
                  <a:gd name="connsiteY47" fmla="*/ 1101366 h 1145987"/>
                  <a:gd name="connsiteX48" fmla="*/ 1200650 w 1506957"/>
                  <a:gd name="connsiteY48" fmla="*/ 1088487 h 1145987"/>
                  <a:gd name="connsiteX49" fmla="*/ 1136256 w 1506957"/>
                  <a:gd name="connsiteY49" fmla="*/ 1120684 h 1145987"/>
                  <a:gd name="connsiteX50" fmla="*/ 1013907 w 1506957"/>
                  <a:gd name="connsiteY50" fmla="*/ 1101366 h 1145987"/>
                  <a:gd name="connsiteX51" fmla="*/ 1104059 w 1506957"/>
                  <a:gd name="connsiteY51" fmla="*/ 1024092 h 1145987"/>
                  <a:gd name="connsiteX52" fmla="*/ 1084740 w 1506957"/>
                  <a:gd name="connsiteY52" fmla="*/ 895304 h 1145987"/>
                  <a:gd name="connsiteX53" fmla="*/ 1155574 w 1506957"/>
                  <a:gd name="connsiteY53" fmla="*/ 798712 h 1145987"/>
                  <a:gd name="connsiteX54" fmla="*/ 1078301 w 1506957"/>
                  <a:gd name="connsiteY54" fmla="*/ 689242 h 1145987"/>
                  <a:gd name="connsiteX55" fmla="*/ 1187771 w 1506957"/>
                  <a:gd name="connsiteY55" fmla="*/ 650605 h 1145987"/>
                  <a:gd name="connsiteX56" fmla="*/ 1071862 w 1506957"/>
                  <a:gd name="connsiteY56" fmla="*/ 579771 h 1145987"/>
                  <a:gd name="connsiteX57" fmla="*/ 1058983 w 1506957"/>
                  <a:gd name="connsiteY57" fmla="*/ 463861 h 1145987"/>
                  <a:gd name="connsiteX58" fmla="*/ 1078301 w 1506957"/>
                  <a:gd name="connsiteY58" fmla="*/ 418785 h 1145987"/>
                  <a:gd name="connsiteX59" fmla="*/ 994588 w 1506957"/>
                  <a:gd name="connsiteY59" fmla="*/ 373709 h 1145987"/>
                  <a:gd name="connsiteX60" fmla="*/ 1007467 w 1506957"/>
                  <a:gd name="connsiteY60" fmla="*/ 289997 h 1145987"/>
                  <a:gd name="connsiteX61" fmla="*/ 943073 w 1506957"/>
                  <a:gd name="connsiteY61" fmla="*/ 219163 h 1145987"/>
                  <a:gd name="connsiteX62" fmla="*/ 840042 w 1506957"/>
                  <a:gd name="connsiteY62" fmla="*/ 141890 h 1145987"/>
                  <a:gd name="connsiteX63" fmla="*/ 724132 w 1506957"/>
                  <a:gd name="connsiteY63" fmla="*/ 167647 h 1145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1506957" h="1145987">
                    <a:moveTo>
                      <a:pt x="724132" y="167647"/>
                    </a:moveTo>
                    <a:cubicBezTo>
                      <a:pt x="694081" y="170867"/>
                      <a:pt x="682276" y="156915"/>
                      <a:pt x="659738" y="161208"/>
                    </a:cubicBezTo>
                    <a:cubicBezTo>
                      <a:pt x="637200" y="165501"/>
                      <a:pt x="611442" y="180526"/>
                      <a:pt x="588904" y="193405"/>
                    </a:cubicBezTo>
                    <a:cubicBezTo>
                      <a:pt x="566366" y="206284"/>
                      <a:pt x="542754" y="224529"/>
                      <a:pt x="524509" y="238481"/>
                    </a:cubicBezTo>
                    <a:cubicBezTo>
                      <a:pt x="506264" y="252433"/>
                      <a:pt x="495531" y="264239"/>
                      <a:pt x="479433" y="277118"/>
                    </a:cubicBezTo>
                    <a:cubicBezTo>
                      <a:pt x="463335" y="289997"/>
                      <a:pt x="440797" y="296436"/>
                      <a:pt x="427918" y="315754"/>
                    </a:cubicBezTo>
                    <a:cubicBezTo>
                      <a:pt x="415039" y="335072"/>
                      <a:pt x="409673" y="368344"/>
                      <a:pt x="402160" y="393028"/>
                    </a:cubicBezTo>
                    <a:cubicBezTo>
                      <a:pt x="394647" y="417713"/>
                      <a:pt x="397867" y="449909"/>
                      <a:pt x="382842" y="463861"/>
                    </a:cubicBezTo>
                    <a:cubicBezTo>
                      <a:pt x="367817" y="477813"/>
                      <a:pt x="321667" y="463861"/>
                      <a:pt x="312008" y="476740"/>
                    </a:cubicBezTo>
                    <a:cubicBezTo>
                      <a:pt x="302349" y="489619"/>
                      <a:pt x="328107" y="521817"/>
                      <a:pt x="324887" y="541135"/>
                    </a:cubicBezTo>
                    <a:cubicBezTo>
                      <a:pt x="321667" y="560453"/>
                      <a:pt x="304495" y="588357"/>
                      <a:pt x="292690" y="592650"/>
                    </a:cubicBezTo>
                    <a:cubicBezTo>
                      <a:pt x="280885" y="596943"/>
                      <a:pt x="264785" y="562599"/>
                      <a:pt x="254053" y="566892"/>
                    </a:cubicBezTo>
                    <a:cubicBezTo>
                      <a:pt x="243321" y="571185"/>
                      <a:pt x="228295" y="601236"/>
                      <a:pt x="228295" y="618408"/>
                    </a:cubicBezTo>
                    <a:cubicBezTo>
                      <a:pt x="228295" y="635580"/>
                      <a:pt x="258346" y="657044"/>
                      <a:pt x="254053" y="669923"/>
                    </a:cubicBezTo>
                    <a:cubicBezTo>
                      <a:pt x="249760" y="682802"/>
                      <a:pt x="217563" y="687095"/>
                      <a:pt x="202538" y="695681"/>
                    </a:cubicBezTo>
                    <a:cubicBezTo>
                      <a:pt x="187513" y="704267"/>
                      <a:pt x="172487" y="705340"/>
                      <a:pt x="163901" y="721439"/>
                    </a:cubicBezTo>
                    <a:cubicBezTo>
                      <a:pt x="155315" y="737538"/>
                      <a:pt x="151022" y="771882"/>
                      <a:pt x="151022" y="792273"/>
                    </a:cubicBezTo>
                    <a:cubicBezTo>
                      <a:pt x="151022" y="812664"/>
                      <a:pt x="158535" y="823397"/>
                      <a:pt x="163901" y="843788"/>
                    </a:cubicBezTo>
                    <a:cubicBezTo>
                      <a:pt x="169267" y="864180"/>
                      <a:pt x="167120" y="895304"/>
                      <a:pt x="183219" y="914622"/>
                    </a:cubicBezTo>
                    <a:cubicBezTo>
                      <a:pt x="199318" y="933940"/>
                      <a:pt x="244394" y="937160"/>
                      <a:pt x="260493" y="959698"/>
                    </a:cubicBezTo>
                    <a:cubicBezTo>
                      <a:pt x="276592" y="982236"/>
                      <a:pt x="274445" y="1019799"/>
                      <a:pt x="279811" y="1049850"/>
                    </a:cubicBezTo>
                    <a:cubicBezTo>
                      <a:pt x="285177" y="1079901"/>
                      <a:pt x="299129" y="1126050"/>
                      <a:pt x="292690" y="1140002"/>
                    </a:cubicBezTo>
                    <a:cubicBezTo>
                      <a:pt x="286250" y="1153954"/>
                      <a:pt x="252979" y="1140002"/>
                      <a:pt x="241174" y="1133563"/>
                    </a:cubicBezTo>
                    <a:cubicBezTo>
                      <a:pt x="229369" y="1127124"/>
                      <a:pt x="246540" y="1129270"/>
                      <a:pt x="221856" y="1101366"/>
                    </a:cubicBezTo>
                    <a:cubicBezTo>
                      <a:pt x="197172" y="1073462"/>
                      <a:pt x="126337" y="1010140"/>
                      <a:pt x="93067" y="966137"/>
                    </a:cubicBezTo>
                    <a:cubicBezTo>
                      <a:pt x="59797" y="922134"/>
                      <a:pt x="31892" y="866326"/>
                      <a:pt x="22233" y="837349"/>
                    </a:cubicBezTo>
                    <a:cubicBezTo>
                      <a:pt x="12574" y="808372"/>
                      <a:pt x="26526" y="813738"/>
                      <a:pt x="35112" y="792273"/>
                    </a:cubicBezTo>
                    <a:cubicBezTo>
                      <a:pt x="43698" y="770808"/>
                      <a:pt x="73749" y="743977"/>
                      <a:pt x="73749" y="708560"/>
                    </a:cubicBezTo>
                    <a:cubicBezTo>
                      <a:pt x="73749" y="673143"/>
                      <a:pt x="46918" y="614115"/>
                      <a:pt x="35112" y="579771"/>
                    </a:cubicBezTo>
                    <a:cubicBezTo>
                      <a:pt x="23306" y="545427"/>
                      <a:pt x="-9964" y="519670"/>
                      <a:pt x="2915" y="502498"/>
                    </a:cubicBezTo>
                    <a:cubicBezTo>
                      <a:pt x="15794" y="485326"/>
                      <a:pt x="88775" y="493912"/>
                      <a:pt x="112386" y="476740"/>
                    </a:cubicBezTo>
                    <a:cubicBezTo>
                      <a:pt x="135997" y="459568"/>
                      <a:pt x="118825" y="437030"/>
                      <a:pt x="144583" y="399467"/>
                    </a:cubicBezTo>
                    <a:cubicBezTo>
                      <a:pt x="170341" y="361904"/>
                      <a:pt x="235808" y="281410"/>
                      <a:pt x="266932" y="251360"/>
                    </a:cubicBezTo>
                    <a:cubicBezTo>
                      <a:pt x="298056" y="221310"/>
                      <a:pt x="302348" y="238481"/>
                      <a:pt x="331326" y="219163"/>
                    </a:cubicBezTo>
                    <a:cubicBezTo>
                      <a:pt x="360304" y="199845"/>
                      <a:pt x="404307" y="162281"/>
                      <a:pt x="440797" y="135450"/>
                    </a:cubicBezTo>
                    <a:cubicBezTo>
                      <a:pt x="477287" y="108619"/>
                      <a:pt x="501971" y="69983"/>
                      <a:pt x="550267" y="58177"/>
                    </a:cubicBezTo>
                    <a:cubicBezTo>
                      <a:pt x="598563" y="46371"/>
                      <a:pt x="675836" y="74275"/>
                      <a:pt x="730571" y="64616"/>
                    </a:cubicBezTo>
                    <a:cubicBezTo>
                      <a:pt x="785306" y="54957"/>
                      <a:pt x="845408" y="-4071"/>
                      <a:pt x="878679" y="222"/>
                    </a:cubicBezTo>
                    <a:cubicBezTo>
                      <a:pt x="911950" y="4515"/>
                      <a:pt x="900143" y="66763"/>
                      <a:pt x="930194" y="90374"/>
                    </a:cubicBezTo>
                    <a:cubicBezTo>
                      <a:pt x="960245" y="113985"/>
                      <a:pt x="1026786" y="112913"/>
                      <a:pt x="1058983" y="141890"/>
                    </a:cubicBezTo>
                    <a:cubicBezTo>
                      <a:pt x="1091180" y="170867"/>
                      <a:pt x="1101912" y="227749"/>
                      <a:pt x="1123377" y="264239"/>
                    </a:cubicBezTo>
                    <a:cubicBezTo>
                      <a:pt x="1144842" y="300729"/>
                      <a:pt x="1154501" y="328633"/>
                      <a:pt x="1187771" y="360830"/>
                    </a:cubicBezTo>
                    <a:cubicBezTo>
                      <a:pt x="1221041" y="393027"/>
                      <a:pt x="1301535" y="419859"/>
                      <a:pt x="1323000" y="457422"/>
                    </a:cubicBezTo>
                    <a:cubicBezTo>
                      <a:pt x="1344465" y="494985"/>
                      <a:pt x="1286509" y="541135"/>
                      <a:pt x="1316560" y="586211"/>
                    </a:cubicBezTo>
                    <a:cubicBezTo>
                      <a:pt x="1346611" y="631287"/>
                      <a:pt x="1483986" y="681729"/>
                      <a:pt x="1503304" y="727878"/>
                    </a:cubicBezTo>
                    <a:cubicBezTo>
                      <a:pt x="1522622" y="774027"/>
                      <a:pt x="1460374" y="810517"/>
                      <a:pt x="1432470" y="863106"/>
                    </a:cubicBezTo>
                    <a:cubicBezTo>
                      <a:pt x="1404566" y="915695"/>
                      <a:pt x="1345538" y="1003701"/>
                      <a:pt x="1335879" y="1043411"/>
                    </a:cubicBezTo>
                    <a:cubicBezTo>
                      <a:pt x="1326220" y="1083121"/>
                      <a:pt x="1397053" y="1093853"/>
                      <a:pt x="1374515" y="1101366"/>
                    </a:cubicBezTo>
                    <a:cubicBezTo>
                      <a:pt x="1351977" y="1108879"/>
                      <a:pt x="1240360" y="1085267"/>
                      <a:pt x="1200650" y="1088487"/>
                    </a:cubicBezTo>
                    <a:cubicBezTo>
                      <a:pt x="1160940" y="1091707"/>
                      <a:pt x="1167380" y="1118538"/>
                      <a:pt x="1136256" y="1120684"/>
                    </a:cubicBezTo>
                    <a:cubicBezTo>
                      <a:pt x="1105132" y="1122830"/>
                      <a:pt x="1019273" y="1117465"/>
                      <a:pt x="1013907" y="1101366"/>
                    </a:cubicBezTo>
                    <a:cubicBezTo>
                      <a:pt x="1008541" y="1085267"/>
                      <a:pt x="1092254" y="1058436"/>
                      <a:pt x="1104059" y="1024092"/>
                    </a:cubicBezTo>
                    <a:cubicBezTo>
                      <a:pt x="1115864" y="989748"/>
                      <a:pt x="1076154" y="932867"/>
                      <a:pt x="1084740" y="895304"/>
                    </a:cubicBezTo>
                    <a:cubicBezTo>
                      <a:pt x="1093326" y="857741"/>
                      <a:pt x="1156647" y="833056"/>
                      <a:pt x="1155574" y="798712"/>
                    </a:cubicBezTo>
                    <a:cubicBezTo>
                      <a:pt x="1154501" y="764368"/>
                      <a:pt x="1072935" y="713927"/>
                      <a:pt x="1078301" y="689242"/>
                    </a:cubicBezTo>
                    <a:cubicBezTo>
                      <a:pt x="1083667" y="664557"/>
                      <a:pt x="1188844" y="668850"/>
                      <a:pt x="1187771" y="650605"/>
                    </a:cubicBezTo>
                    <a:cubicBezTo>
                      <a:pt x="1186698" y="632360"/>
                      <a:pt x="1093327" y="610895"/>
                      <a:pt x="1071862" y="579771"/>
                    </a:cubicBezTo>
                    <a:cubicBezTo>
                      <a:pt x="1050397" y="548647"/>
                      <a:pt x="1057910" y="490692"/>
                      <a:pt x="1058983" y="463861"/>
                    </a:cubicBezTo>
                    <a:cubicBezTo>
                      <a:pt x="1060056" y="437030"/>
                      <a:pt x="1089034" y="433810"/>
                      <a:pt x="1078301" y="418785"/>
                    </a:cubicBezTo>
                    <a:cubicBezTo>
                      <a:pt x="1067569" y="403760"/>
                      <a:pt x="1006394" y="395174"/>
                      <a:pt x="994588" y="373709"/>
                    </a:cubicBezTo>
                    <a:cubicBezTo>
                      <a:pt x="982782" y="352244"/>
                      <a:pt x="1016053" y="315755"/>
                      <a:pt x="1007467" y="289997"/>
                    </a:cubicBezTo>
                    <a:cubicBezTo>
                      <a:pt x="998881" y="264239"/>
                      <a:pt x="970977" y="243848"/>
                      <a:pt x="943073" y="219163"/>
                    </a:cubicBezTo>
                    <a:cubicBezTo>
                      <a:pt x="915169" y="194479"/>
                      <a:pt x="881898" y="149403"/>
                      <a:pt x="840042" y="141890"/>
                    </a:cubicBezTo>
                    <a:cubicBezTo>
                      <a:pt x="798186" y="134377"/>
                      <a:pt x="754183" y="164427"/>
                      <a:pt x="724132" y="167647"/>
                    </a:cubicBezTo>
                    <a:close/>
                  </a:path>
                </a:pathLst>
              </a:custGeom>
              <a:solidFill>
                <a:srgbClr val="672F09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490" name="Group 489"/>
            <p:cNvGrpSpPr/>
            <p:nvPr/>
          </p:nvGrpSpPr>
          <p:grpSpPr>
            <a:xfrm rot="903096">
              <a:off x="1604561" y="-20960"/>
              <a:ext cx="511990" cy="322714"/>
              <a:chOff x="848549" y="-300622"/>
              <a:chExt cx="474322" cy="361314"/>
            </a:xfrm>
          </p:grpSpPr>
          <p:sp>
            <p:nvSpPr>
              <p:cNvPr id="491" name="Freeform 490"/>
              <p:cNvSpPr/>
              <p:nvPr/>
            </p:nvSpPr>
            <p:spPr>
              <a:xfrm rot="2234654">
                <a:off x="848549" y="-300622"/>
                <a:ext cx="468716" cy="361314"/>
              </a:xfrm>
              <a:custGeom>
                <a:avLst/>
                <a:gdLst>
                  <a:gd name="connsiteX0" fmla="*/ 123836 w 468716"/>
                  <a:gd name="connsiteY0" fmla="*/ 251278 h 361314"/>
                  <a:gd name="connsiteX1" fmla="*/ 123836 w 468716"/>
                  <a:gd name="connsiteY1" fmla="*/ 174005 h 361314"/>
                  <a:gd name="connsiteX2" fmla="*/ 123836 w 468716"/>
                  <a:gd name="connsiteY2" fmla="*/ 83852 h 361314"/>
                  <a:gd name="connsiteX3" fmla="*/ 123836 w 468716"/>
                  <a:gd name="connsiteY3" fmla="*/ 32337 h 361314"/>
                  <a:gd name="connsiteX4" fmla="*/ 123836 w 468716"/>
                  <a:gd name="connsiteY4" fmla="*/ 19458 h 361314"/>
                  <a:gd name="connsiteX5" fmla="*/ 143154 w 468716"/>
                  <a:gd name="connsiteY5" fmla="*/ 13019 h 361314"/>
                  <a:gd name="connsiteX6" fmla="*/ 278382 w 468716"/>
                  <a:gd name="connsiteY6" fmla="*/ 6579 h 361314"/>
                  <a:gd name="connsiteX7" fmla="*/ 355655 w 468716"/>
                  <a:gd name="connsiteY7" fmla="*/ 140 h 361314"/>
                  <a:gd name="connsiteX8" fmla="*/ 420050 w 468716"/>
                  <a:gd name="connsiteY8" fmla="*/ 13019 h 361314"/>
                  <a:gd name="connsiteX9" fmla="*/ 465126 w 468716"/>
                  <a:gd name="connsiteY9" fmla="*/ 51655 h 361314"/>
                  <a:gd name="connsiteX10" fmla="*/ 465126 w 468716"/>
                  <a:gd name="connsiteY10" fmla="*/ 141807 h 361314"/>
                  <a:gd name="connsiteX11" fmla="*/ 458686 w 468716"/>
                  <a:gd name="connsiteY11" fmla="*/ 206202 h 361314"/>
                  <a:gd name="connsiteX12" fmla="*/ 452247 w 468716"/>
                  <a:gd name="connsiteY12" fmla="*/ 315672 h 361314"/>
                  <a:gd name="connsiteX13" fmla="*/ 452247 w 468716"/>
                  <a:gd name="connsiteY13" fmla="*/ 360748 h 361314"/>
                  <a:gd name="connsiteX14" fmla="*/ 381413 w 468716"/>
                  <a:gd name="connsiteY14" fmla="*/ 341430 h 361314"/>
                  <a:gd name="connsiteX15" fmla="*/ 143154 w 468716"/>
                  <a:gd name="connsiteY15" fmla="*/ 347869 h 361314"/>
                  <a:gd name="connsiteX16" fmla="*/ 78760 w 468716"/>
                  <a:gd name="connsiteY16" fmla="*/ 347869 h 361314"/>
                  <a:gd name="connsiteX17" fmla="*/ 1486 w 468716"/>
                  <a:gd name="connsiteY17" fmla="*/ 341430 h 361314"/>
                  <a:gd name="connsiteX18" fmla="*/ 33683 w 468716"/>
                  <a:gd name="connsiteY18" fmla="*/ 302793 h 361314"/>
                  <a:gd name="connsiteX19" fmla="*/ 123836 w 468716"/>
                  <a:gd name="connsiteY19" fmla="*/ 251278 h 361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68716" h="361314">
                    <a:moveTo>
                      <a:pt x="123836" y="251278"/>
                    </a:moveTo>
                    <a:lnTo>
                      <a:pt x="123836" y="174005"/>
                    </a:lnTo>
                    <a:lnTo>
                      <a:pt x="123836" y="83852"/>
                    </a:lnTo>
                    <a:lnTo>
                      <a:pt x="123836" y="32337"/>
                    </a:lnTo>
                    <a:lnTo>
                      <a:pt x="123836" y="19458"/>
                    </a:lnTo>
                    <a:cubicBezTo>
                      <a:pt x="127056" y="16238"/>
                      <a:pt x="117396" y="15166"/>
                      <a:pt x="143154" y="13019"/>
                    </a:cubicBezTo>
                    <a:cubicBezTo>
                      <a:pt x="168912" y="10872"/>
                      <a:pt x="242965" y="8725"/>
                      <a:pt x="278382" y="6579"/>
                    </a:cubicBezTo>
                    <a:cubicBezTo>
                      <a:pt x="313799" y="4433"/>
                      <a:pt x="332044" y="-933"/>
                      <a:pt x="355655" y="140"/>
                    </a:cubicBezTo>
                    <a:cubicBezTo>
                      <a:pt x="379266" y="1213"/>
                      <a:pt x="401805" y="4433"/>
                      <a:pt x="420050" y="13019"/>
                    </a:cubicBezTo>
                    <a:cubicBezTo>
                      <a:pt x="438295" y="21605"/>
                      <a:pt x="457613" y="30190"/>
                      <a:pt x="465126" y="51655"/>
                    </a:cubicBezTo>
                    <a:cubicBezTo>
                      <a:pt x="472639" y="73120"/>
                      <a:pt x="466199" y="116049"/>
                      <a:pt x="465126" y="141807"/>
                    </a:cubicBezTo>
                    <a:cubicBezTo>
                      <a:pt x="464053" y="167565"/>
                      <a:pt x="460832" y="177225"/>
                      <a:pt x="458686" y="206202"/>
                    </a:cubicBezTo>
                    <a:cubicBezTo>
                      <a:pt x="456540" y="235179"/>
                      <a:pt x="453320" y="289914"/>
                      <a:pt x="452247" y="315672"/>
                    </a:cubicBezTo>
                    <a:cubicBezTo>
                      <a:pt x="451174" y="341430"/>
                      <a:pt x="464053" y="356455"/>
                      <a:pt x="452247" y="360748"/>
                    </a:cubicBezTo>
                    <a:cubicBezTo>
                      <a:pt x="440441" y="365041"/>
                      <a:pt x="432928" y="343576"/>
                      <a:pt x="381413" y="341430"/>
                    </a:cubicBezTo>
                    <a:cubicBezTo>
                      <a:pt x="329898" y="339284"/>
                      <a:pt x="193596" y="346796"/>
                      <a:pt x="143154" y="347869"/>
                    </a:cubicBezTo>
                    <a:cubicBezTo>
                      <a:pt x="92712" y="348942"/>
                      <a:pt x="102371" y="348942"/>
                      <a:pt x="78760" y="347869"/>
                    </a:cubicBezTo>
                    <a:cubicBezTo>
                      <a:pt x="55149" y="346796"/>
                      <a:pt x="8999" y="348943"/>
                      <a:pt x="1486" y="341430"/>
                    </a:cubicBezTo>
                    <a:cubicBezTo>
                      <a:pt x="-6027" y="333917"/>
                      <a:pt x="16511" y="312452"/>
                      <a:pt x="33683" y="302793"/>
                    </a:cubicBezTo>
                    <a:cubicBezTo>
                      <a:pt x="50855" y="293134"/>
                      <a:pt x="77686" y="288304"/>
                      <a:pt x="123836" y="25127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0000">
                      <a:shade val="30000"/>
                      <a:satMod val="115000"/>
                    </a:srgbClr>
                  </a:gs>
                  <a:gs pos="50000">
                    <a:srgbClr val="FF0000">
                      <a:shade val="67500"/>
                      <a:satMod val="115000"/>
                    </a:srgbClr>
                  </a:gs>
                  <a:gs pos="100000">
                    <a:srgbClr val="FF0000">
                      <a:shade val="100000"/>
                      <a:satMod val="115000"/>
                    </a:srgbClr>
                  </a:gs>
                </a:gsLst>
                <a:lin ang="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492" name="Rectangle 491"/>
              <p:cNvSpPr/>
              <p:nvPr/>
            </p:nvSpPr>
            <p:spPr>
              <a:xfrm rot="2234654">
                <a:off x="967855" y="-82609"/>
                <a:ext cx="355016" cy="45719"/>
              </a:xfrm>
              <a:prstGeom prst="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grpSp>
        <p:nvGrpSpPr>
          <p:cNvPr id="609" name="Group 608"/>
          <p:cNvGrpSpPr/>
          <p:nvPr/>
        </p:nvGrpSpPr>
        <p:grpSpPr>
          <a:xfrm flipH="1">
            <a:off x="7038731" y="6161818"/>
            <a:ext cx="697865" cy="361314"/>
            <a:chOff x="0" y="0"/>
            <a:chExt cx="1407160" cy="651502"/>
          </a:xfrm>
        </p:grpSpPr>
        <p:grpSp>
          <p:nvGrpSpPr>
            <p:cNvPr id="610" name="Group 609"/>
            <p:cNvGrpSpPr/>
            <p:nvPr/>
          </p:nvGrpSpPr>
          <p:grpSpPr>
            <a:xfrm>
              <a:off x="0" y="0"/>
              <a:ext cx="499746" cy="519431"/>
              <a:chOff x="-26722" y="0"/>
              <a:chExt cx="500094" cy="520434"/>
            </a:xfrm>
          </p:grpSpPr>
          <p:sp>
            <p:nvSpPr>
              <p:cNvPr id="616" name="Trapezoid 615"/>
              <p:cNvSpPr/>
              <p:nvPr/>
            </p:nvSpPr>
            <p:spPr>
              <a:xfrm rot="13102361" flipH="1">
                <a:off x="-26722" y="313442"/>
                <a:ext cx="426193" cy="206992"/>
              </a:xfrm>
              <a:prstGeom prst="trapezoid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sp>
            <p:nvSpPr>
              <p:cNvPr id="617" name="Chord 616"/>
              <p:cNvSpPr/>
              <p:nvPr/>
            </p:nvSpPr>
            <p:spPr>
              <a:xfrm rot="10456534" flipH="1">
                <a:off x="76200" y="0"/>
                <a:ext cx="397172" cy="341296"/>
              </a:xfrm>
              <a:prstGeom prst="chord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  <p:grpSp>
          <p:nvGrpSpPr>
            <p:cNvPr id="611" name="Group 610"/>
            <p:cNvGrpSpPr/>
            <p:nvPr/>
          </p:nvGrpSpPr>
          <p:grpSpPr>
            <a:xfrm>
              <a:off x="177802" y="196850"/>
              <a:ext cx="1229358" cy="454652"/>
              <a:chOff x="2" y="0"/>
              <a:chExt cx="1229358" cy="454652"/>
            </a:xfrm>
          </p:grpSpPr>
          <p:grpSp>
            <p:nvGrpSpPr>
              <p:cNvPr id="612" name="Group 611"/>
              <p:cNvGrpSpPr/>
              <p:nvPr/>
            </p:nvGrpSpPr>
            <p:grpSpPr>
              <a:xfrm>
                <a:off x="101600" y="0"/>
                <a:ext cx="1127760" cy="454652"/>
                <a:chOff x="0" y="0"/>
                <a:chExt cx="1127760" cy="441960"/>
              </a:xfrm>
            </p:grpSpPr>
            <p:sp>
              <p:nvSpPr>
                <p:cNvPr id="614" name="Chord 613"/>
                <p:cNvSpPr/>
                <p:nvPr/>
              </p:nvSpPr>
              <p:spPr>
                <a:xfrm rot="12814914">
                  <a:off x="0" y="0"/>
                  <a:ext cx="1127760" cy="441960"/>
                </a:xfrm>
                <a:prstGeom prst="chord">
                  <a:avLst/>
                </a:prstGeom>
                <a:solidFill>
                  <a:srgbClr val="72645E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sp>
              <p:nvSpPr>
                <p:cNvPr id="615" name="Bevel 614"/>
                <p:cNvSpPr/>
                <p:nvPr/>
              </p:nvSpPr>
              <p:spPr>
                <a:xfrm rot="2034871" flipH="1">
                  <a:off x="330199" y="6348"/>
                  <a:ext cx="447387" cy="276577"/>
                </a:xfrm>
                <a:prstGeom prst="bevel">
                  <a:avLst/>
                </a:prstGeom>
                <a:gradFill rotWithShape="1">
                  <a:gsLst>
                    <a:gs pos="0">
                      <a:sysClr val="windowText" lastClr="000000">
                        <a:lumMod val="110000"/>
                        <a:satMod val="105000"/>
                        <a:tint val="67000"/>
                      </a:sysClr>
                    </a:gs>
                    <a:gs pos="50000">
                      <a:sysClr val="windowText" lastClr="000000">
                        <a:lumMod val="105000"/>
                        <a:satMod val="103000"/>
                        <a:tint val="73000"/>
                      </a:sysClr>
                    </a:gs>
                    <a:gs pos="100000">
                      <a:sysClr val="windowText" lastClr="000000">
                        <a:lumMod val="105000"/>
                        <a:satMod val="109000"/>
                        <a:tint val="81000"/>
                      </a:sysClr>
                    </a:gs>
                  </a:gsLst>
                  <a:lin ang="5400000" scaled="0"/>
                </a:gradFill>
                <a:ln w="6350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</p:grpSp>
          <p:sp>
            <p:nvSpPr>
              <p:cNvPr id="613" name="Flowchart: Terminator 612"/>
              <p:cNvSpPr/>
              <p:nvPr/>
            </p:nvSpPr>
            <p:spPr>
              <a:xfrm rot="1829441" flipH="1">
                <a:off x="2" y="114299"/>
                <a:ext cx="779145" cy="268718"/>
              </a:xfrm>
              <a:prstGeom prst="flowChartTerminator">
                <a:avLst/>
              </a:prstGeom>
              <a:solidFill>
                <a:srgbClr val="72645E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7949249" y="2893694"/>
            <a:ext cx="2515234" cy="2898776"/>
            <a:chOff x="7949249" y="2893694"/>
            <a:chExt cx="2515234" cy="2898776"/>
          </a:xfrm>
        </p:grpSpPr>
        <p:grpSp>
          <p:nvGrpSpPr>
            <p:cNvPr id="411" name="Group 410"/>
            <p:cNvGrpSpPr/>
            <p:nvPr/>
          </p:nvGrpSpPr>
          <p:grpSpPr>
            <a:xfrm rot="13241347">
              <a:off x="7949249" y="2893694"/>
              <a:ext cx="2515234" cy="2898776"/>
              <a:chOff x="-554521" y="23738"/>
              <a:chExt cx="2826685" cy="3253731"/>
            </a:xfrm>
          </p:grpSpPr>
          <p:sp>
            <p:nvSpPr>
              <p:cNvPr id="412" name="Freeform 411"/>
              <p:cNvSpPr/>
              <p:nvPr/>
            </p:nvSpPr>
            <p:spPr>
              <a:xfrm rot="35316">
                <a:off x="131343" y="1988419"/>
                <a:ext cx="917599" cy="1289050"/>
              </a:xfrm>
              <a:custGeom>
                <a:avLst/>
                <a:gdLst>
                  <a:gd name="connsiteX0" fmla="*/ 911913 w 1027419"/>
                  <a:gd name="connsiteY0" fmla="*/ 790 h 1806740"/>
                  <a:gd name="connsiteX1" fmla="*/ 454713 w 1027419"/>
                  <a:gd name="connsiteY1" fmla="*/ 53544 h 1806740"/>
                  <a:gd name="connsiteX2" fmla="*/ 314036 w 1027419"/>
                  <a:gd name="connsiteY2" fmla="*/ 132674 h 1806740"/>
                  <a:gd name="connsiteX3" fmla="*/ 208528 w 1027419"/>
                  <a:gd name="connsiteY3" fmla="*/ 176636 h 1806740"/>
                  <a:gd name="connsiteX4" fmla="*/ 120605 w 1027419"/>
                  <a:gd name="connsiteY4" fmla="*/ 238182 h 1806740"/>
                  <a:gd name="connsiteX5" fmla="*/ 85436 w 1027419"/>
                  <a:gd name="connsiteY5" fmla="*/ 326105 h 1806740"/>
                  <a:gd name="connsiteX6" fmla="*/ 94228 w 1027419"/>
                  <a:gd name="connsiteY6" fmla="*/ 396444 h 1806740"/>
                  <a:gd name="connsiteX7" fmla="*/ 129398 w 1027419"/>
                  <a:gd name="connsiteY7" fmla="*/ 449197 h 1806740"/>
                  <a:gd name="connsiteX8" fmla="*/ 164567 w 1027419"/>
                  <a:gd name="connsiteY8" fmla="*/ 484367 h 1806740"/>
                  <a:gd name="connsiteX9" fmla="*/ 190944 w 1027419"/>
                  <a:gd name="connsiteY9" fmla="*/ 677797 h 1806740"/>
                  <a:gd name="connsiteX10" fmla="*/ 287659 w 1027419"/>
                  <a:gd name="connsiteY10" fmla="*/ 1214128 h 1806740"/>
                  <a:gd name="connsiteX11" fmla="*/ 322828 w 1027419"/>
                  <a:gd name="connsiteY11" fmla="*/ 1433936 h 1806740"/>
                  <a:gd name="connsiteX12" fmla="*/ 287659 w 1027419"/>
                  <a:gd name="connsiteY12" fmla="*/ 1469105 h 1806740"/>
                  <a:gd name="connsiteX13" fmla="*/ 199736 w 1027419"/>
                  <a:gd name="connsiteY13" fmla="*/ 1521859 h 1806740"/>
                  <a:gd name="connsiteX14" fmla="*/ 23890 w 1027419"/>
                  <a:gd name="connsiteY14" fmla="*/ 1627367 h 1806740"/>
                  <a:gd name="connsiteX15" fmla="*/ 6305 w 1027419"/>
                  <a:gd name="connsiteY15" fmla="*/ 1715290 h 1806740"/>
                  <a:gd name="connsiteX16" fmla="*/ 67852 w 1027419"/>
                  <a:gd name="connsiteY16" fmla="*/ 1803213 h 1806740"/>
                  <a:gd name="connsiteX17" fmla="*/ 111813 w 1027419"/>
                  <a:gd name="connsiteY17" fmla="*/ 1785628 h 1806740"/>
                  <a:gd name="connsiteX18" fmla="*/ 226113 w 1027419"/>
                  <a:gd name="connsiteY18" fmla="*/ 1750459 h 1806740"/>
                  <a:gd name="connsiteX19" fmla="*/ 489882 w 1027419"/>
                  <a:gd name="connsiteY19" fmla="*/ 1592197 h 1806740"/>
                  <a:gd name="connsiteX20" fmla="*/ 560221 w 1027419"/>
                  <a:gd name="connsiteY20" fmla="*/ 1557028 h 1806740"/>
                  <a:gd name="connsiteX21" fmla="*/ 577805 w 1027419"/>
                  <a:gd name="connsiteY21" fmla="*/ 1451521 h 1806740"/>
                  <a:gd name="connsiteX22" fmla="*/ 507467 w 1027419"/>
                  <a:gd name="connsiteY22" fmla="*/ 1398767 h 1806740"/>
                  <a:gd name="connsiteX23" fmla="*/ 481090 w 1027419"/>
                  <a:gd name="connsiteY23" fmla="*/ 1381182 h 1806740"/>
                  <a:gd name="connsiteX24" fmla="*/ 472298 w 1027419"/>
                  <a:gd name="connsiteY24" fmla="*/ 1310844 h 1806740"/>
                  <a:gd name="connsiteX25" fmla="*/ 516259 w 1027419"/>
                  <a:gd name="connsiteY25" fmla="*/ 1099828 h 1806740"/>
                  <a:gd name="connsiteX26" fmla="*/ 507467 w 1027419"/>
                  <a:gd name="connsiteY26" fmla="*/ 959151 h 1806740"/>
                  <a:gd name="connsiteX27" fmla="*/ 498675 w 1027419"/>
                  <a:gd name="connsiteY27" fmla="*/ 818474 h 1806740"/>
                  <a:gd name="connsiteX28" fmla="*/ 472298 w 1027419"/>
                  <a:gd name="connsiteY28" fmla="*/ 651421 h 1806740"/>
                  <a:gd name="connsiteX29" fmla="*/ 375582 w 1027419"/>
                  <a:gd name="connsiteY29" fmla="*/ 484367 h 1806740"/>
                  <a:gd name="connsiteX30" fmla="*/ 340413 w 1027419"/>
                  <a:gd name="connsiteY30" fmla="*/ 422821 h 1806740"/>
                  <a:gd name="connsiteX31" fmla="*/ 445921 w 1027419"/>
                  <a:gd name="connsiteY31" fmla="*/ 387651 h 1806740"/>
                  <a:gd name="connsiteX32" fmla="*/ 595390 w 1027419"/>
                  <a:gd name="connsiteY32" fmla="*/ 334897 h 1806740"/>
                  <a:gd name="connsiteX33" fmla="*/ 876744 w 1027419"/>
                  <a:gd name="connsiteY33" fmla="*/ 238182 h 1806740"/>
                  <a:gd name="connsiteX34" fmla="*/ 947082 w 1027419"/>
                  <a:gd name="connsiteY34" fmla="*/ 176636 h 1806740"/>
                  <a:gd name="connsiteX35" fmla="*/ 1026213 w 1027419"/>
                  <a:gd name="connsiteY35" fmla="*/ 88713 h 1806740"/>
                  <a:gd name="connsiteX36" fmla="*/ 991044 w 1027419"/>
                  <a:gd name="connsiteY36" fmla="*/ 27167 h 1806740"/>
                  <a:gd name="connsiteX37" fmla="*/ 911913 w 1027419"/>
                  <a:gd name="connsiteY37" fmla="*/ 790 h 1806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27419" h="1806740">
                    <a:moveTo>
                      <a:pt x="911913" y="790"/>
                    </a:moveTo>
                    <a:cubicBezTo>
                      <a:pt x="822524" y="5186"/>
                      <a:pt x="554359" y="31563"/>
                      <a:pt x="454713" y="53544"/>
                    </a:cubicBezTo>
                    <a:cubicBezTo>
                      <a:pt x="355067" y="75525"/>
                      <a:pt x="355067" y="112159"/>
                      <a:pt x="314036" y="132674"/>
                    </a:cubicBezTo>
                    <a:cubicBezTo>
                      <a:pt x="273005" y="153189"/>
                      <a:pt x="240766" y="159051"/>
                      <a:pt x="208528" y="176636"/>
                    </a:cubicBezTo>
                    <a:cubicBezTo>
                      <a:pt x="176290" y="194221"/>
                      <a:pt x="141120" y="213271"/>
                      <a:pt x="120605" y="238182"/>
                    </a:cubicBezTo>
                    <a:cubicBezTo>
                      <a:pt x="100090" y="263093"/>
                      <a:pt x="89832" y="299728"/>
                      <a:pt x="85436" y="326105"/>
                    </a:cubicBezTo>
                    <a:cubicBezTo>
                      <a:pt x="81040" y="352482"/>
                      <a:pt x="86901" y="375929"/>
                      <a:pt x="94228" y="396444"/>
                    </a:cubicBezTo>
                    <a:cubicBezTo>
                      <a:pt x="101555" y="416959"/>
                      <a:pt x="117675" y="434543"/>
                      <a:pt x="129398" y="449197"/>
                    </a:cubicBezTo>
                    <a:cubicBezTo>
                      <a:pt x="141121" y="463851"/>
                      <a:pt x="154309" y="446267"/>
                      <a:pt x="164567" y="484367"/>
                    </a:cubicBezTo>
                    <a:cubicBezTo>
                      <a:pt x="174825" y="522467"/>
                      <a:pt x="170429" y="556170"/>
                      <a:pt x="190944" y="677797"/>
                    </a:cubicBezTo>
                    <a:cubicBezTo>
                      <a:pt x="211459" y="799424"/>
                      <a:pt x="265678" y="1088105"/>
                      <a:pt x="287659" y="1214128"/>
                    </a:cubicBezTo>
                    <a:cubicBezTo>
                      <a:pt x="309640" y="1340151"/>
                      <a:pt x="322828" y="1391440"/>
                      <a:pt x="322828" y="1433936"/>
                    </a:cubicBezTo>
                    <a:cubicBezTo>
                      <a:pt x="322828" y="1476432"/>
                      <a:pt x="308174" y="1454451"/>
                      <a:pt x="287659" y="1469105"/>
                    </a:cubicBezTo>
                    <a:cubicBezTo>
                      <a:pt x="267144" y="1483759"/>
                      <a:pt x="199736" y="1521859"/>
                      <a:pt x="199736" y="1521859"/>
                    </a:cubicBezTo>
                    <a:cubicBezTo>
                      <a:pt x="155775" y="1548236"/>
                      <a:pt x="56128" y="1595129"/>
                      <a:pt x="23890" y="1627367"/>
                    </a:cubicBezTo>
                    <a:cubicBezTo>
                      <a:pt x="-8348" y="1659605"/>
                      <a:pt x="-1022" y="1685982"/>
                      <a:pt x="6305" y="1715290"/>
                    </a:cubicBezTo>
                    <a:cubicBezTo>
                      <a:pt x="13632" y="1744598"/>
                      <a:pt x="67852" y="1803213"/>
                      <a:pt x="67852" y="1803213"/>
                    </a:cubicBezTo>
                    <a:cubicBezTo>
                      <a:pt x="85437" y="1814936"/>
                      <a:pt x="85436" y="1794420"/>
                      <a:pt x="111813" y="1785628"/>
                    </a:cubicBezTo>
                    <a:cubicBezTo>
                      <a:pt x="138190" y="1776836"/>
                      <a:pt x="163101" y="1782698"/>
                      <a:pt x="226113" y="1750459"/>
                    </a:cubicBezTo>
                    <a:cubicBezTo>
                      <a:pt x="289125" y="1718220"/>
                      <a:pt x="434197" y="1624435"/>
                      <a:pt x="489882" y="1592197"/>
                    </a:cubicBezTo>
                    <a:cubicBezTo>
                      <a:pt x="545567" y="1559959"/>
                      <a:pt x="545567" y="1580474"/>
                      <a:pt x="560221" y="1557028"/>
                    </a:cubicBezTo>
                    <a:cubicBezTo>
                      <a:pt x="574875" y="1533582"/>
                      <a:pt x="586597" y="1477898"/>
                      <a:pt x="577805" y="1451521"/>
                    </a:cubicBezTo>
                    <a:cubicBezTo>
                      <a:pt x="569013" y="1425144"/>
                      <a:pt x="523586" y="1410490"/>
                      <a:pt x="507467" y="1398767"/>
                    </a:cubicBezTo>
                    <a:cubicBezTo>
                      <a:pt x="491348" y="1387044"/>
                      <a:pt x="486952" y="1395836"/>
                      <a:pt x="481090" y="1381182"/>
                    </a:cubicBezTo>
                    <a:cubicBezTo>
                      <a:pt x="475228" y="1366528"/>
                      <a:pt x="466437" y="1357736"/>
                      <a:pt x="472298" y="1310844"/>
                    </a:cubicBezTo>
                    <a:cubicBezTo>
                      <a:pt x="478159" y="1263952"/>
                      <a:pt x="510398" y="1158443"/>
                      <a:pt x="516259" y="1099828"/>
                    </a:cubicBezTo>
                    <a:cubicBezTo>
                      <a:pt x="522120" y="1041213"/>
                      <a:pt x="507467" y="959151"/>
                      <a:pt x="507467" y="959151"/>
                    </a:cubicBezTo>
                    <a:cubicBezTo>
                      <a:pt x="504536" y="912259"/>
                      <a:pt x="504536" y="869762"/>
                      <a:pt x="498675" y="818474"/>
                    </a:cubicBezTo>
                    <a:cubicBezTo>
                      <a:pt x="492814" y="767186"/>
                      <a:pt x="492813" y="707105"/>
                      <a:pt x="472298" y="651421"/>
                    </a:cubicBezTo>
                    <a:cubicBezTo>
                      <a:pt x="451783" y="595737"/>
                      <a:pt x="397563" y="522467"/>
                      <a:pt x="375582" y="484367"/>
                    </a:cubicBezTo>
                    <a:cubicBezTo>
                      <a:pt x="353601" y="446267"/>
                      <a:pt x="328690" y="438940"/>
                      <a:pt x="340413" y="422821"/>
                    </a:cubicBezTo>
                    <a:cubicBezTo>
                      <a:pt x="352136" y="406702"/>
                      <a:pt x="445921" y="387651"/>
                      <a:pt x="445921" y="387651"/>
                    </a:cubicBezTo>
                    <a:lnTo>
                      <a:pt x="595390" y="334897"/>
                    </a:lnTo>
                    <a:cubicBezTo>
                      <a:pt x="667194" y="309986"/>
                      <a:pt x="818129" y="264559"/>
                      <a:pt x="876744" y="238182"/>
                    </a:cubicBezTo>
                    <a:cubicBezTo>
                      <a:pt x="935359" y="211805"/>
                      <a:pt x="922171" y="201547"/>
                      <a:pt x="947082" y="176636"/>
                    </a:cubicBezTo>
                    <a:cubicBezTo>
                      <a:pt x="971993" y="151725"/>
                      <a:pt x="1018886" y="113624"/>
                      <a:pt x="1026213" y="88713"/>
                    </a:cubicBezTo>
                    <a:cubicBezTo>
                      <a:pt x="1033540" y="63802"/>
                      <a:pt x="1005698" y="43286"/>
                      <a:pt x="991044" y="27167"/>
                    </a:cubicBezTo>
                    <a:cubicBezTo>
                      <a:pt x="976390" y="11048"/>
                      <a:pt x="1001302" y="-3606"/>
                      <a:pt x="911913" y="790"/>
                    </a:cubicBezTo>
                    <a:close/>
                  </a:path>
                </a:pathLst>
              </a:custGeom>
              <a:solidFill>
                <a:srgbClr val="DECFBC"/>
              </a:solidFill>
              <a:ln w="12700" cap="flat" cmpd="sng" algn="ctr">
                <a:solidFill>
                  <a:srgbClr val="44546A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AU"/>
              </a:p>
            </p:txBody>
          </p:sp>
          <p:grpSp>
            <p:nvGrpSpPr>
              <p:cNvPr id="413" name="Group 412"/>
              <p:cNvGrpSpPr/>
              <p:nvPr/>
            </p:nvGrpSpPr>
            <p:grpSpPr>
              <a:xfrm rot="21021324" flipH="1">
                <a:off x="1038997" y="1977081"/>
                <a:ext cx="910834" cy="1242029"/>
                <a:chOff x="0" y="0"/>
                <a:chExt cx="1759511" cy="3018155"/>
              </a:xfrm>
            </p:grpSpPr>
            <p:sp>
              <p:nvSpPr>
                <p:cNvPr id="478" name="Freeform 477"/>
                <p:cNvSpPr/>
                <p:nvPr/>
              </p:nvSpPr>
              <p:spPr>
                <a:xfrm rot="21119774">
                  <a:off x="50800" y="0"/>
                  <a:ext cx="1708711" cy="3018155"/>
                </a:xfrm>
                <a:custGeom>
                  <a:avLst/>
                  <a:gdLst>
                    <a:gd name="connsiteX0" fmla="*/ 911913 w 1027419"/>
                    <a:gd name="connsiteY0" fmla="*/ 790 h 1806740"/>
                    <a:gd name="connsiteX1" fmla="*/ 454713 w 1027419"/>
                    <a:gd name="connsiteY1" fmla="*/ 53544 h 1806740"/>
                    <a:gd name="connsiteX2" fmla="*/ 314036 w 1027419"/>
                    <a:gd name="connsiteY2" fmla="*/ 132674 h 1806740"/>
                    <a:gd name="connsiteX3" fmla="*/ 208528 w 1027419"/>
                    <a:gd name="connsiteY3" fmla="*/ 176636 h 1806740"/>
                    <a:gd name="connsiteX4" fmla="*/ 120605 w 1027419"/>
                    <a:gd name="connsiteY4" fmla="*/ 238182 h 1806740"/>
                    <a:gd name="connsiteX5" fmla="*/ 85436 w 1027419"/>
                    <a:gd name="connsiteY5" fmla="*/ 326105 h 1806740"/>
                    <a:gd name="connsiteX6" fmla="*/ 94228 w 1027419"/>
                    <a:gd name="connsiteY6" fmla="*/ 396444 h 1806740"/>
                    <a:gd name="connsiteX7" fmla="*/ 129398 w 1027419"/>
                    <a:gd name="connsiteY7" fmla="*/ 449197 h 1806740"/>
                    <a:gd name="connsiteX8" fmla="*/ 164567 w 1027419"/>
                    <a:gd name="connsiteY8" fmla="*/ 484367 h 1806740"/>
                    <a:gd name="connsiteX9" fmla="*/ 190944 w 1027419"/>
                    <a:gd name="connsiteY9" fmla="*/ 677797 h 1806740"/>
                    <a:gd name="connsiteX10" fmla="*/ 287659 w 1027419"/>
                    <a:gd name="connsiteY10" fmla="*/ 1214128 h 1806740"/>
                    <a:gd name="connsiteX11" fmla="*/ 322828 w 1027419"/>
                    <a:gd name="connsiteY11" fmla="*/ 1433936 h 1806740"/>
                    <a:gd name="connsiteX12" fmla="*/ 287659 w 1027419"/>
                    <a:gd name="connsiteY12" fmla="*/ 1469105 h 1806740"/>
                    <a:gd name="connsiteX13" fmla="*/ 199736 w 1027419"/>
                    <a:gd name="connsiteY13" fmla="*/ 1521859 h 1806740"/>
                    <a:gd name="connsiteX14" fmla="*/ 23890 w 1027419"/>
                    <a:gd name="connsiteY14" fmla="*/ 1627367 h 1806740"/>
                    <a:gd name="connsiteX15" fmla="*/ 6305 w 1027419"/>
                    <a:gd name="connsiteY15" fmla="*/ 1715290 h 1806740"/>
                    <a:gd name="connsiteX16" fmla="*/ 67852 w 1027419"/>
                    <a:gd name="connsiteY16" fmla="*/ 1803213 h 1806740"/>
                    <a:gd name="connsiteX17" fmla="*/ 111813 w 1027419"/>
                    <a:gd name="connsiteY17" fmla="*/ 1785628 h 1806740"/>
                    <a:gd name="connsiteX18" fmla="*/ 226113 w 1027419"/>
                    <a:gd name="connsiteY18" fmla="*/ 1750459 h 1806740"/>
                    <a:gd name="connsiteX19" fmla="*/ 489882 w 1027419"/>
                    <a:gd name="connsiteY19" fmla="*/ 1592197 h 1806740"/>
                    <a:gd name="connsiteX20" fmla="*/ 560221 w 1027419"/>
                    <a:gd name="connsiteY20" fmla="*/ 1557028 h 1806740"/>
                    <a:gd name="connsiteX21" fmla="*/ 577805 w 1027419"/>
                    <a:gd name="connsiteY21" fmla="*/ 1451521 h 1806740"/>
                    <a:gd name="connsiteX22" fmla="*/ 507467 w 1027419"/>
                    <a:gd name="connsiteY22" fmla="*/ 1398767 h 1806740"/>
                    <a:gd name="connsiteX23" fmla="*/ 481090 w 1027419"/>
                    <a:gd name="connsiteY23" fmla="*/ 1381182 h 1806740"/>
                    <a:gd name="connsiteX24" fmla="*/ 472298 w 1027419"/>
                    <a:gd name="connsiteY24" fmla="*/ 1310844 h 1806740"/>
                    <a:gd name="connsiteX25" fmla="*/ 516259 w 1027419"/>
                    <a:gd name="connsiteY25" fmla="*/ 1099828 h 1806740"/>
                    <a:gd name="connsiteX26" fmla="*/ 507467 w 1027419"/>
                    <a:gd name="connsiteY26" fmla="*/ 959151 h 1806740"/>
                    <a:gd name="connsiteX27" fmla="*/ 498675 w 1027419"/>
                    <a:gd name="connsiteY27" fmla="*/ 818474 h 1806740"/>
                    <a:gd name="connsiteX28" fmla="*/ 472298 w 1027419"/>
                    <a:gd name="connsiteY28" fmla="*/ 651421 h 1806740"/>
                    <a:gd name="connsiteX29" fmla="*/ 375582 w 1027419"/>
                    <a:gd name="connsiteY29" fmla="*/ 484367 h 1806740"/>
                    <a:gd name="connsiteX30" fmla="*/ 340413 w 1027419"/>
                    <a:gd name="connsiteY30" fmla="*/ 422821 h 1806740"/>
                    <a:gd name="connsiteX31" fmla="*/ 445921 w 1027419"/>
                    <a:gd name="connsiteY31" fmla="*/ 387651 h 1806740"/>
                    <a:gd name="connsiteX32" fmla="*/ 595390 w 1027419"/>
                    <a:gd name="connsiteY32" fmla="*/ 334897 h 1806740"/>
                    <a:gd name="connsiteX33" fmla="*/ 876744 w 1027419"/>
                    <a:gd name="connsiteY33" fmla="*/ 238182 h 1806740"/>
                    <a:gd name="connsiteX34" fmla="*/ 947082 w 1027419"/>
                    <a:gd name="connsiteY34" fmla="*/ 176636 h 1806740"/>
                    <a:gd name="connsiteX35" fmla="*/ 1026213 w 1027419"/>
                    <a:gd name="connsiteY35" fmla="*/ 88713 h 1806740"/>
                    <a:gd name="connsiteX36" fmla="*/ 991044 w 1027419"/>
                    <a:gd name="connsiteY36" fmla="*/ 27167 h 1806740"/>
                    <a:gd name="connsiteX37" fmla="*/ 911913 w 1027419"/>
                    <a:gd name="connsiteY37" fmla="*/ 790 h 1806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027419" h="1806740">
                      <a:moveTo>
                        <a:pt x="911913" y="790"/>
                      </a:moveTo>
                      <a:cubicBezTo>
                        <a:pt x="822524" y="5186"/>
                        <a:pt x="554359" y="31563"/>
                        <a:pt x="454713" y="53544"/>
                      </a:cubicBezTo>
                      <a:cubicBezTo>
                        <a:pt x="355067" y="75525"/>
                        <a:pt x="355067" y="112159"/>
                        <a:pt x="314036" y="132674"/>
                      </a:cubicBezTo>
                      <a:cubicBezTo>
                        <a:pt x="273005" y="153189"/>
                        <a:pt x="240766" y="159051"/>
                        <a:pt x="208528" y="176636"/>
                      </a:cubicBezTo>
                      <a:cubicBezTo>
                        <a:pt x="176290" y="194221"/>
                        <a:pt x="141120" y="213271"/>
                        <a:pt x="120605" y="238182"/>
                      </a:cubicBezTo>
                      <a:cubicBezTo>
                        <a:pt x="100090" y="263093"/>
                        <a:pt x="89832" y="299728"/>
                        <a:pt x="85436" y="326105"/>
                      </a:cubicBezTo>
                      <a:cubicBezTo>
                        <a:pt x="81040" y="352482"/>
                        <a:pt x="86901" y="375929"/>
                        <a:pt x="94228" y="396444"/>
                      </a:cubicBezTo>
                      <a:cubicBezTo>
                        <a:pt x="101555" y="416959"/>
                        <a:pt x="117675" y="434543"/>
                        <a:pt x="129398" y="449197"/>
                      </a:cubicBezTo>
                      <a:cubicBezTo>
                        <a:pt x="141121" y="463851"/>
                        <a:pt x="154309" y="446267"/>
                        <a:pt x="164567" y="484367"/>
                      </a:cubicBezTo>
                      <a:cubicBezTo>
                        <a:pt x="174825" y="522467"/>
                        <a:pt x="170429" y="556170"/>
                        <a:pt x="190944" y="677797"/>
                      </a:cubicBezTo>
                      <a:cubicBezTo>
                        <a:pt x="211459" y="799424"/>
                        <a:pt x="265678" y="1088105"/>
                        <a:pt x="287659" y="1214128"/>
                      </a:cubicBezTo>
                      <a:cubicBezTo>
                        <a:pt x="309640" y="1340151"/>
                        <a:pt x="322828" y="1391440"/>
                        <a:pt x="322828" y="1433936"/>
                      </a:cubicBezTo>
                      <a:cubicBezTo>
                        <a:pt x="322828" y="1476432"/>
                        <a:pt x="308174" y="1454451"/>
                        <a:pt x="287659" y="1469105"/>
                      </a:cubicBezTo>
                      <a:cubicBezTo>
                        <a:pt x="267144" y="1483759"/>
                        <a:pt x="199736" y="1521859"/>
                        <a:pt x="199736" y="1521859"/>
                      </a:cubicBezTo>
                      <a:cubicBezTo>
                        <a:pt x="155775" y="1548236"/>
                        <a:pt x="56128" y="1595129"/>
                        <a:pt x="23890" y="1627367"/>
                      </a:cubicBezTo>
                      <a:cubicBezTo>
                        <a:pt x="-8348" y="1659605"/>
                        <a:pt x="-1022" y="1685982"/>
                        <a:pt x="6305" y="1715290"/>
                      </a:cubicBezTo>
                      <a:cubicBezTo>
                        <a:pt x="13632" y="1744598"/>
                        <a:pt x="67852" y="1803213"/>
                        <a:pt x="67852" y="1803213"/>
                      </a:cubicBezTo>
                      <a:cubicBezTo>
                        <a:pt x="85437" y="1814936"/>
                        <a:pt x="85436" y="1794420"/>
                        <a:pt x="111813" y="1785628"/>
                      </a:cubicBezTo>
                      <a:cubicBezTo>
                        <a:pt x="138190" y="1776836"/>
                        <a:pt x="163101" y="1782698"/>
                        <a:pt x="226113" y="1750459"/>
                      </a:cubicBezTo>
                      <a:cubicBezTo>
                        <a:pt x="289125" y="1718220"/>
                        <a:pt x="434197" y="1624435"/>
                        <a:pt x="489882" y="1592197"/>
                      </a:cubicBezTo>
                      <a:cubicBezTo>
                        <a:pt x="545567" y="1559959"/>
                        <a:pt x="545567" y="1580474"/>
                        <a:pt x="560221" y="1557028"/>
                      </a:cubicBezTo>
                      <a:cubicBezTo>
                        <a:pt x="574875" y="1533582"/>
                        <a:pt x="586597" y="1477898"/>
                        <a:pt x="577805" y="1451521"/>
                      </a:cubicBezTo>
                      <a:cubicBezTo>
                        <a:pt x="569013" y="1425144"/>
                        <a:pt x="523586" y="1410490"/>
                        <a:pt x="507467" y="1398767"/>
                      </a:cubicBezTo>
                      <a:cubicBezTo>
                        <a:pt x="491348" y="1387044"/>
                        <a:pt x="486952" y="1395836"/>
                        <a:pt x="481090" y="1381182"/>
                      </a:cubicBezTo>
                      <a:cubicBezTo>
                        <a:pt x="475228" y="1366528"/>
                        <a:pt x="466437" y="1357736"/>
                        <a:pt x="472298" y="1310844"/>
                      </a:cubicBezTo>
                      <a:cubicBezTo>
                        <a:pt x="478159" y="1263952"/>
                        <a:pt x="510398" y="1158443"/>
                        <a:pt x="516259" y="1099828"/>
                      </a:cubicBezTo>
                      <a:cubicBezTo>
                        <a:pt x="522120" y="1041213"/>
                        <a:pt x="507467" y="959151"/>
                        <a:pt x="507467" y="959151"/>
                      </a:cubicBezTo>
                      <a:cubicBezTo>
                        <a:pt x="504536" y="912259"/>
                        <a:pt x="504536" y="869762"/>
                        <a:pt x="498675" y="818474"/>
                      </a:cubicBezTo>
                      <a:cubicBezTo>
                        <a:pt x="492814" y="767186"/>
                        <a:pt x="492813" y="707105"/>
                        <a:pt x="472298" y="651421"/>
                      </a:cubicBezTo>
                      <a:cubicBezTo>
                        <a:pt x="451783" y="595737"/>
                        <a:pt x="397563" y="522467"/>
                        <a:pt x="375582" y="484367"/>
                      </a:cubicBezTo>
                      <a:cubicBezTo>
                        <a:pt x="353601" y="446267"/>
                        <a:pt x="328690" y="438940"/>
                        <a:pt x="340413" y="422821"/>
                      </a:cubicBezTo>
                      <a:cubicBezTo>
                        <a:pt x="352136" y="406702"/>
                        <a:pt x="445921" y="387651"/>
                        <a:pt x="445921" y="387651"/>
                      </a:cubicBezTo>
                      <a:lnTo>
                        <a:pt x="595390" y="334897"/>
                      </a:lnTo>
                      <a:cubicBezTo>
                        <a:pt x="667194" y="309986"/>
                        <a:pt x="818129" y="264559"/>
                        <a:pt x="876744" y="238182"/>
                      </a:cubicBezTo>
                      <a:cubicBezTo>
                        <a:pt x="935359" y="211805"/>
                        <a:pt x="922171" y="201547"/>
                        <a:pt x="947082" y="176636"/>
                      </a:cubicBezTo>
                      <a:cubicBezTo>
                        <a:pt x="971993" y="151725"/>
                        <a:pt x="1018886" y="113624"/>
                        <a:pt x="1026213" y="88713"/>
                      </a:cubicBezTo>
                      <a:cubicBezTo>
                        <a:pt x="1033540" y="63802"/>
                        <a:pt x="1005698" y="43286"/>
                        <a:pt x="991044" y="27167"/>
                      </a:cubicBezTo>
                      <a:cubicBezTo>
                        <a:pt x="976390" y="11048"/>
                        <a:pt x="1001302" y="-3606"/>
                        <a:pt x="911913" y="790"/>
                      </a:cubicBezTo>
                      <a:close/>
                    </a:path>
                  </a:pathLst>
                </a:custGeom>
                <a:solidFill>
                  <a:srgbClr val="DECFBC"/>
                </a:solidFill>
                <a:ln w="12700" cap="flat" cmpd="sng" algn="ctr">
                  <a:solidFill>
                    <a:srgbClr val="44546A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AU"/>
                </a:p>
              </p:txBody>
            </p:sp>
            <p:grpSp>
              <p:nvGrpSpPr>
                <p:cNvPr id="479" name="Group 478"/>
                <p:cNvGrpSpPr/>
                <p:nvPr/>
              </p:nvGrpSpPr>
              <p:grpSpPr>
                <a:xfrm rot="21229000" flipH="1">
                  <a:off x="0" y="2330450"/>
                  <a:ext cx="1407160" cy="651502"/>
                  <a:chOff x="0" y="0"/>
                  <a:chExt cx="1407160" cy="651502"/>
                </a:xfrm>
              </p:grpSpPr>
              <p:grpSp>
                <p:nvGrpSpPr>
                  <p:cNvPr id="480" name="Group 479"/>
                  <p:cNvGrpSpPr/>
                  <p:nvPr/>
                </p:nvGrpSpPr>
                <p:grpSpPr>
                  <a:xfrm>
                    <a:off x="0" y="0"/>
                    <a:ext cx="499746" cy="519431"/>
                    <a:chOff x="-26722" y="0"/>
                    <a:chExt cx="500094" cy="520434"/>
                  </a:xfrm>
                </p:grpSpPr>
                <p:sp>
                  <p:nvSpPr>
                    <p:cNvPr id="486" name="Trapezoid 485"/>
                    <p:cNvSpPr/>
                    <p:nvPr/>
                  </p:nvSpPr>
                  <p:spPr>
                    <a:xfrm rot="13102361" flipH="1">
                      <a:off x="-26722" y="313442"/>
                      <a:ext cx="426193" cy="206992"/>
                    </a:xfrm>
                    <a:prstGeom prst="trapezoid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87" name="Chord 486"/>
                    <p:cNvSpPr/>
                    <p:nvPr/>
                  </p:nvSpPr>
                  <p:spPr>
                    <a:xfrm rot="10456534" flipH="1">
                      <a:off x="76200" y="0"/>
                      <a:ext cx="397172" cy="341296"/>
                    </a:xfrm>
                    <a:prstGeom prst="chord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grpSp>
                <p:nvGrpSpPr>
                  <p:cNvPr id="481" name="Group 480"/>
                  <p:cNvGrpSpPr/>
                  <p:nvPr/>
                </p:nvGrpSpPr>
                <p:grpSpPr>
                  <a:xfrm>
                    <a:off x="177800" y="196850"/>
                    <a:ext cx="1229360" cy="454652"/>
                    <a:chOff x="0" y="0"/>
                    <a:chExt cx="1229360" cy="454652"/>
                  </a:xfrm>
                </p:grpSpPr>
                <p:grpSp>
                  <p:nvGrpSpPr>
                    <p:cNvPr id="482" name="Group 481"/>
                    <p:cNvGrpSpPr/>
                    <p:nvPr/>
                  </p:nvGrpSpPr>
                  <p:grpSpPr>
                    <a:xfrm>
                      <a:off x="101600" y="0"/>
                      <a:ext cx="1127760" cy="454652"/>
                      <a:chOff x="0" y="0"/>
                      <a:chExt cx="1127760" cy="441960"/>
                    </a:xfrm>
                  </p:grpSpPr>
                  <p:sp>
                    <p:nvSpPr>
                      <p:cNvPr id="484" name="Chord 483"/>
                      <p:cNvSpPr/>
                      <p:nvPr/>
                    </p:nvSpPr>
                    <p:spPr>
                      <a:xfrm rot="12814914">
                        <a:off x="0" y="0"/>
                        <a:ext cx="1127760" cy="441960"/>
                      </a:xfrm>
                      <a:prstGeom prst="chord">
                        <a:avLst/>
                      </a:prstGeom>
                      <a:solidFill>
                        <a:srgbClr val="72645E"/>
                      </a:solidFill>
                      <a:ln w="12700" cap="flat" cmpd="sng" algn="ctr">
                        <a:solidFill>
                          <a:srgbClr val="5B9BD5">
                            <a:shade val="50000"/>
                          </a:srgb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85" name="Bevel 484"/>
                      <p:cNvSpPr/>
                      <p:nvPr/>
                    </p:nvSpPr>
                    <p:spPr>
                      <a:xfrm rot="2034871" flipH="1">
                        <a:off x="330200" y="6350"/>
                        <a:ext cx="447387" cy="276576"/>
                      </a:xfrm>
                      <a:prstGeom prst="bevel">
                        <a:avLst/>
                      </a:prstGeom>
                      <a:gradFill rotWithShape="1">
                        <a:gsLst>
                          <a:gs pos="0">
                            <a:sysClr val="windowText" lastClr="000000">
                              <a:lumMod val="110000"/>
                              <a:satMod val="105000"/>
                              <a:tint val="67000"/>
                            </a:sysClr>
                          </a:gs>
                          <a:gs pos="50000">
                            <a:sysClr val="windowText" lastClr="000000">
                              <a:lumMod val="105000"/>
                              <a:satMod val="103000"/>
                              <a:tint val="73000"/>
                            </a:sysClr>
                          </a:gs>
                          <a:gs pos="100000">
                            <a:sysClr val="windowText" lastClr="000000">
                              <a:lumMod val="105000"/>
                              <a:satMod val="109000"/>
                              <a:tint val="81000"/>
                            </a:sysClr>
                          </a:gs>
                        </a:gsLst>
                        <a:lin ang="5400000" scaled="0"/>
                      </a:gradFill>
                      <a:ln w="6350" cap="flat" cmpd="sng" algn="ctr">
                        <a:solidFill>
                          <a:sysClr val="windowText" lastClr="000000">
                            <a:lumMod val="65000"/>
                            <a:lumOff val="35000"/>
                          </a:sysClr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483" name="Flowchart: Terminator 482"/>
                    <p:cNvSpPr/>
                    <p:nvPr/>
                  </p:nvSpPr>
                  <p:spPr>
                    <a:xfrm rot="1829441" flipH="1">
                      <a:off x="0" y="114300"/>
                      <a:ext cx="779145" cy="268719"/>
                    </a:xfrm>
                    <a:prstGeom prst="flowChartTerminator">
                      <a:avLst/>
                    </a:prstGeom>
                    <a:solidFill>
                      <a:srgbClr val="72645E"/>
                    </a:solidFill>
                    <a:ln w="1270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</p:grpSp>
          </p:grpSp>
          <p:grpSp>
            <p:nvGrpSpPr>
              <p:cNvPr id="414" name="Group 413"/>
              <p:cNvGrpSpPr/>
              <p:nvPr/>
            </p:nvGrpSpPr>
            <p:grpSpPr>
              <a:xfrm rot="21313107">
                <a:off x="-554521" y="23738"/>
                <a:ext cx="2826685" cy="2126523"/>
                <a:chOff x="-555511" y="1"/>
                <a:chExt cx="2826685" cy="2126523"/>
              </a:xfrm>
            </p:grpSpPr>
            <p:grpSp>
              <p:nvGrpSpPr>
                <p:cNvPr id="415" name="Group 414"/>
                <p:cNvGrpSpPr/>
                <p:nvPr/>
              </p:nvGrpSpPr>
              <p:grpSpPr>
                <a:xfrm>
                  <a:off x="-555511" y="1"/>
                  <a:ext cx="2826685" cy="2126523"/>
                  <a:chOff x="-1174175" y="2"/>
                  <a:chExt cx="5126941" cy="3497406"/>
                </a:xfrm>
              </p:grpSpPr>
              <p:grpSp>
                <p:nvGrpSpPr>
                  <p:cNvPr id="419" name="Group 418"/>
                  <p:cNvGrpSpPr/>
                  <p:nvPr/>
                </p:nvGrpSpPr>
                <p:grpSpPr>
                  <a:xfrm>
                    <a:off x="-1174175" y="2"/>
                    <a:ext cx="5126941" cy="3497406"/>
                    <a:chOff x="-1192823" y="2"/>
                    <a:chExt cx="5128403" cy="3497406"/>
                  </a:xfrm>
                </p:grpSpPr>
                <p:grpSp>
                  <p:nvGrpSpPr>
                    <p:cNvPr id="422" name="Group 421"/>
                    <p:cNvGrpSpPr/>
                    <p:nvPr/>
                  </p:nvGrpSpPr>
                  <p:grpSpPr>
                    <a:xfrm>
                      <a:off x="-1192823" y="2"/>
                      <a:ext cx="5128403" cy="3497406"/>
                      <a:chOff x="-1193015" y="2"/>
                      <a:chExt cx="5129218" cy="3497736"/>
                    </a:xfrm>
                  </p:grpSpPr>
                  <p:sp>
                    <p:nvSpPr>
                      <p:cNvPr id="429" name="Rectangle 428"/>
                      <p:cNvSpPr/>
                      <p:nvPr/>
                    </p:nvSpPr>
                    <p:spPr>
                      <a:xfrm rot="1133762">
                        <a:off x="590931" y="2904560"/>
                        <a:ext cx="1052665" cy="581041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30" name="Rectangle 429"/>
                      <p:cNvSpPr/>
                      <p:nvPr/>
                    </p:nvSpPr>
                    <p:spPr>
                      <a:xfrm rot="20539513" flipH="1">
                        <a:off x="1568757" y="2948915"/>
                        <a:ext cx="917187" cy="548823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grpSp>
                    <p:nvGrpSpPr>
                      <p:cNvPr id="431" name="Group 430"/>
                      <p:cNvGrpSpPr/>
                      <p:nvPr/>
                    </p:nvGrpSpPr>
                    <p:grpSpPr>
                      <a:xfrm>
                        <a:off x="272559" y="2"/>
                        <a:ext cx="2480256" cy="3104513"/>
                        <a:chOff x="-2" y="2"/>
                        <a:chExt cx="2480256" cy="3104513"/>
                      </a:xfrm>
                    </p:grpSpPr>
                    <p:grpSp>
                      <p:nvGrpSpPr>
                        <p:cNvPr id="439" name="Group 438"/>
                        <p:cNvGrpSpPr/>
                        <p:nvPr/>
                      </p:nvGrpSpPr>
                      <p:grpSpPr>
                        <a:xfrm>
                          <a:off x="-2" y="2"/>
                          <a:ext cx="2466340" cy="3104513"/>
                          <a:chOff x="-2" y="2"/>
                          <a:chExt cx="2466340" cy="3104513"/>
                        </a:xfrm>
                      </p:grpSpPr>
                      <p:sp>
                        <p:nvSpPr>
                          <p:cNvPr id="471" name="Oval 470"/>
                          <p:cNvSpPr/>
                          <p:nvPr/>
                        </p:nvSpPr>
                        <p:spPr>
                          <a:xfrm>
                            <a:off x="-2" y="2"/>
                            <a:ext cx="2466340" cy="3104513"/>
                          </a:xfrm>
                          <a:prstGeom prst="ellipse">
                            <a:avLst/>
                          </a:prstGeom>
                          <a:solidFill>
                            <a:srgbClr val="DECFBC"/>
                          </a:solidFill>
                          <a:ln w="12700" cap="flat" cmpd="sng" algn="ctr">
                            <a:solidFill>
                              <a:srgbClr val="44546A"/>
                            </a:solidFill>
                            <a:prstDash val="solid"/>
                            <a:miter lim="800000"/>
                          </a:ln>
                          <a:effectLst/>
                        </p:spPr>
                        <p:txBody>
                          <a:bodyPr rot="0" spcFirstLastPara="0" vert="horz" wrap="square" lIns="91440" tIns="45720" rIns="91440" bIns="45720" numCol="1" spcCol="0" rtlCol="0" fromWordArt="0" anchor="ctr" anchorCtr="0" forceAA="0" compatLnSpc="1">
                            <a:prstTxWarp prst="textNoShape">
                              <a:avLst/>
                            </a:prstTxWarp>
                            <a:noAutofit/>
                          </a:bodyPr>
                          <a:lstStyle/>
                          <a:p>
                            <a:endParaRPr lang="en-AU"/>
                          </a:p>
                        </p:txBody>
                      </p:sp>
                      <p:grpSp>
                        <p:nvGrpSpPr>
                          <p:cNvPr id="472" name="Group 471"/>
                          <p:cNvGrpSpPr/>
                          <p:nvPr/>
                        </p:nvGrpSpPr>
                        <p:grpSpPr>
                          <a:xfrm>
                            <a:off x="668215" y="633046"/>
                            <a:ext cx="342890" cy="448393"/>
                            <a:chOff x="0" y="0"/>
                            <a:chExt cx="342890" cy="448393"/>
                          </a:xfrm>
                        </p:grpSpPr>
                        <p:sp>
                          <p:nvSpPr>
                            <p:cNvPr id="476" name="Oval 475"/>
                            <p:cNvSpPr/>
                            <p:nvPr/>
                          </p:nvSpPr>
                          <p:spPr>
                            <a:xfrm>
                              <a:off x="0" y="0"/>
                              <a:ext cx="342890" cy="447647"/>
                            </a:xfrm>
                            <a:prstGeom prst="ellipse">
                              <a:avLst/>
                            </a:prstGeom>
                            <a:solidFill>
                              <a:sysClr val="window" lastClr="FFFFFF"/>
                            </a:solidFill>
                            <a:ln w="12700" cap="flat" cmpd="sng" algn="ctr">
                              <a:solidFill>
                                <a:srgbClr val="44546A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477" name="Oval 476"/>
                            <p:cNvSpPr/>
                            <p:nvPr/>
                          </p:nvSpPr>
                          <p:spPr>
                            <a:xfrm>
                              <a:off x="57176" y="219807"/>
                              <a:ext cx="257167" cy="228586"/>
                            </a:xfrm>
                            <a:prstGeom prst="ellipse">
                              <a:avLst/>
                            </a:prstGeom>
                            <a:solidFill>
                              <a:sysClr val="windowText" lastClr="000000"/>
                            </a:solidFill>
                            <a:ln w="12700" cap="flat" cmpd="sng" algn="ctr">
                              <a:solidFill>
                                <a:srgbClr val="44546A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  <p:grpSp>
                        <p:nvGrpSpPr>
                          <p:cNvPr id="473" name="Group 472"/>
                          <p:cNvGrpSpPr/>
                          <p:nvPr/>
                        </p:nvGrpSpPr>
                        <p:grpSpPr>
                          <a:xfrm>
                            <a:off x="1389184" y="633046"/>
                            <a:ext cx="342890" cy="447647"/>
                            <a:chOff x="0" y="0"/>
                            <a:chExt cx="342890" cy="447647"/>
                          </a:xfrm>
                        </p:grpSpPr>
                        <p:sp>
                          <p:nvSpPr>
                            <p:cNvPr id="474" name="Oval 473"/>
                            <p:cNvSpPr/>
                            <p:nvPr/>
                          </p:nvSpPr>
                          <p:spPr>
                            <a:xfrm>
                              <a:off x="0" y="0"/>
                              <a:ext cx="342890" cy="447647"/>
                            </a:xfrm>
                            <a:prstGeom prst="ellipse">
                              <a:avLst/>
                            </a:prstGeom>
                            <a:solidFill>
                              <a:sysClr val="window" lastClr="FFFFFF"/>
                            </a:solidFill>
                            <a:ln w="12700" cap="flat" cmpd="sng" algn="ctr">
                              <a:solidFill>
                                <a:srgbClr val="44546A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  <p:sp>
                          <p:nvSpPr>
                            <p:cNvPr id="475" name="Oval 474"/>
                            <p:cNvSpPr/>
                            <p:nvPr/>
                          </p:nvSpPr>
                          <p:spPr>
                            <a:xfrm>
                              <a:off x="52761" y="219061"/>
                              <a:ext cx="257168" cy="228586"/>
                            </a:xfrm>
                            <a:prstGeom prst="ellipse">
                              <a:avLst/>
                            </a:prstGeom>
                            <a:solidFill>
                              <a:sysClr val="windowText" lastClr="000000"/>
                            </a:solidFill>
                            <a:ln w="12700" cap="flat" cmpd="sng" algn="ctr">
                              <a:solidFill>
                                <a:srgbClr val="44546A"/>
                              </a:solidFill>
                              <a:prstDash val="solid"/>
                              <a:miter lim="800000"/>
                            </a:ln>
                            <a:effectLst/>
                          </p:spPr>
                          <p:txBody>
                            <a:bodyPr rot="0" spcFirstLastPara="0" vert="horz" wrap="square" lIns="91440" tIns="45720" rIns="91440" bIns="45720" numCol="1" spcCol="0" rtlCol="0" fromWordArt="0" anchor="ctr" anchorCtr="0" forceAA="0" compatLnSpc="1">
                              <a:prstTxWarp prst="textNoShape">
                                <a:avLst/>
                              </a:prstTxWarp>
                              <a:noAutofit/>
                            </a:bodyPr>
                            <a:lstStyle/>
                            <a:p>
                              <a:endParaRPr lang="en-AU"/>
                            </a:p>
                          </p:txBody>
                        </p:sp>
                      </p:grpSp>
                    </p:grpSp>
                    <p:sp>
                      <p:nvSpPr>
                        <p:cNvPr id="440" name="Rectangle 439"/>
                        <p:cNvSpPr/>
                        <p:nvPr/>
                      </p:nvSpPr>
                      <p:spPr>
                        <a:xfrm>
                          <a:off x="413239" y="1890346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1" name="Rectangle 440"/>
                        <p:cNvSpPr/>
                        <p:nvPr/>
                      </p:nvSpPr>
                      <p:spPr>
                        <a:xfrm>
                          <a:off x="747347" y="1890346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2" name="Rectangle 441"/>
                        <p:cNvSpPr/>
                        <p:nvPr/>
                      </p:nvSpPr>
                      <p:spPr>
                        <a:xfrm>
                          <a:off x="1081454" y="1890346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3" name="Rectangle 442"/>
                        <p:cNvSpPr/>
                        <p:nvPr/>
                      </p:nvSpPr>
                      <p:spPr>
                        <a:xfrm>
                          <a:off x="1415562" y="1890346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4" name="Rectangle 443"/>
                        <p:cNvSpPr/>
                        <p:nvPr/>
                      </p:nvSpPr>
                      <p:spPr>
                        <a:xfrm>
                          <a:off x="1749670" y="1890346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5" name="Rectangle 444"/>
                        <p:cNvSpPr/>
                        <p:nvPr/>
                      </p:nvSpPr>
                      <p:spPr>
                        <a:xfrm>
                          <a:off x="1248508" y="2127739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6" name="Rectangle 445"/>
                        <p:cNvSpPr/>
                        <p:nvPr/>
                      </p:nvSpPr>
                      <p:spPr>
                        <a:xfrm>
                          <a:off x="580293" y="2127739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7" name="Rectangle 446"/>
                        <p:cNvSpPr/>
                        <p:nvPr/>
                      </p:nvSpPr>
                      <p:spPr>
                        <a:xfrm>
                          <a:off x="1591408" y="2127739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8" name="Rectangle 447"/>
                        <p:cNvSpPr/>
                        <p:nvPr/>
                      </p:nvSpPr>
                      <p:spPr>
                        <a:xfrm>
                          <a:off x="914400" y="2127739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49" name="Rectangle 448"/>
                        <p:cNvSpPr/>
                        <p:nvPr/>
                      </p:nvSpPr>
                      <p:spPr>
                        <a:xfrm>
                          <a:off x="1055077" y="2365131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0" name="Rectangle 449"/>
                        <p:cNvSpPr/>
                        <p:nvPr/>
                      </p:nvSpPr>
                      <p:spPr>
                        <a:xfrm>
                          <a:off x="1389185" y="2365131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1" name="Rectangle 450"/>
                        <p:cNvSpPr/>
                        <p:nvPr/>
                      </p:nvSpPr>
                      <p:spPr>
                        <a:xfrm>
                          <a:off x="747347" y="2365131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2" name="Rectangle 451"/>
                        <p:cNvSpPr/>
                        <p:nvPr/>
                      </p:nvSpPr>
                      <p:spPr>
                        <a:xfrm>
                          <a:off x="1248508" y="2602523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3" name="Rectangle 452"/>
                        <p:cNvSpPr/>
                        <p:nvPr/>
                      </p:nvSpPr>
                      <p:spPr>
                        <a:xfrm>
                          <a:off x="914400" y="2602523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4" name="Flowchart: Data 453"/>
                        <p:cNvSpPr/>
                        <p:nvPr/>
                      </p:nvSpPr>
                      <p:spPr>
                        <a:xfrm>
                          <a:off x="1749671" y="2612424"/>
                          <a:ext cx="457200" cy="228600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5" name="Rectangle 454"/>
                        <p:cNvSpPr/>
                        <p:nvPr/>
                      </p:nvSpPr>
                      <p:spPr>
                        <a:xfrm>
                          <a:off x="1565031" y="2602523"/>
                          <a:ext cx="334010" cy="22860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6" name="Flowchart: Data 455"/>
                        <p:cNvSpPr/>
                        <p:nvPr/>
                      </p:nvSpPr>
                      <p:spPr>
                        <a:xfrm>
                          <a:off x="1960685" y="2136531"/>
                          <a:ext cx="443230" cy="228600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7" name="Flowchart: Data 456"/>
                        <p:cNvSpPr/>
                        <p:nvPr/>
                      </p:nvSpPr>
                      <p:spPr>
                        <a:xfrm rot="151800">
                          <a:off x="1872762" y="2365131"/>
                          <a:ext cx="436245" cy="237490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8" name="Rectangle 457"/>
                        <p:cNvSpPr/>
                        <p:nvPr/>
                      </p:nvSpPr>
                      <p:spPr>
                        <a:xfrm>
                          <a:off x="1723293" y="2365131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59" name="Rectangle 458"/>
                        <p:cNvSpPr/>
                        <p:nvPr/>
                      </p:nvSpPr>
                      <p:spPr>
                        <a:xfrm>
                          <a:off x="1925516" y="2127739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0" name="Flowchart: Data 459"/>
                        <p:cNvSpPr/>
                        <p:nvPr/>
                      </p:nvSpPr>
                      <p:spPr>
                        <a:xfrm rot="21206143" flipH="1">
                          <a:off x="184639" y="2347546"/>
                          <a:ext cx="350520" cy="255905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1" name="Flowchart: Data 460"/>
                        <p:cNvSpPr/>
                        <p:nvPr/>
                      </p:nvSpPr>
                      <p:spPr>
                        <a:xfrm flipH="1">
                          <a:off x="281354" y="2602523"/>
                          <a:ext cx="525780" cy="228600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2" name="Flowchart: Data 461"/>
                        <p:cNvSpPr/>
                        <p:nvPr/>
                      </p:nvSpPr>
                      <p:spPr>
                        <a:xfrm flipH="1">
                          <a:off x="70339" y="2127739"/>
                          <a:ext cx="350520" cy="228600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3" name="Rectangle 462"/>
                        <p:cNvSpPr/>
                        <p:nvPr/>
                      </p:nvSpPr>
                      <p:spPr>
                        <a:xfrm>
                          <a:off x="580293" y="2602523"/>
                          <a:ext cx="334010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4" name="Rectangle 463"/>
                        <p:cNvSpPr/>
                        <p:nvPr/>
                      </p:nvSpPr>
                      <p:spPr>
                        <a:xfrm>
                          <a:off x="413239" y="2373923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5" name="Rectangle 464"/>
                        <p:cNvSpPr/>
                        <p:nvPr/>
                      </p:nvSpPr>
                      <p:spPr>
                        <a:xfrm>
                          <a:off x="245525" y="2127739"/>
                          <a:ext cx="334108" cy="237490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6" name="Rectangle 465"/>
                        <p:cNvSpPr/>
                        <p:nvPr/>
                      </p:nvSpPr>
                      <p:spPr>
                        <a:xfrm>
                          <a:off x="0" y="1729010"/>
                          <a:ext cx="2480254" cy="176447"/>
                        </a:xfrm>
                        <a:prstGeom prst="rect">
                          <a:avLst/>
                        </a:prstGeom>
                        <a:solidFill>
                          <a:srgbClr val="E7E6E6"/>
                        </a:solidFill>
                        <a:ln w="12700" cap="flat" cmpd="sng" algn="ctr">
                          <a:solidFill>
                            <a:srgbClr val="5B9BD5">
                              <a:lumMod val="75000"/>
                            </a:srgbClr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7" name="Flowchart: Data 466"/>
                        <p:cNvSpPr/>
                        <p:nvPr/>
                      </p:nvSpPr>
                      <p:spPr>
                        <a:xfrm>
                          <a:off x="2240903" y="1899520"/>
                          <a:ext cx="223588" cy="241864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8" name="Rectangle 467"/>
                        <p:cNvSpPr/>
                        <p:nvPr/>
                      </p:nvSpPr>
                      <p:spPr>
                        <a:xfrm>
                          <a:off x="2057402" y="1905457"/>
                          <a:ext cx="316230" cy="217739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69" name="Flowchart: Data 468"/>
                        <p:cNvSpPr/>
                        <p:nvPr/>
                      </p:nvSpPr>
                      <p:spPr>
                        <a:xfrm flipH="1">
                          <a:off x="10215" y="1913452"/>
                          <a:ext cx="316230" cy="219710"/>
                        </a:xfrm>
                        <a:prstGeom prst="flowChartInputOutput">
                          <a:avLst/>
                        </a:prstGeom>
                        <a:solidFill>
                          <a:srgbClr val="72645E"/>
                        </a:solidFill>
                        <a:ln w="1270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  <p:sp>
                      <p:nvSpPr>
                        <p:cNvPr id="470" name="Rectangle 469"/>
                        <p:cNvSpPr/>
                        <p:nvPr/>
                      </p:nvSpPr>
                      <p:spPr>
                        <a:xfrm>
                          <a:off x="146521" y="1916653"/>
                          <a:ext cx="289560" cy="211183"/>
                        </a:xfrm>
                        <a:prstGeom prst="rect">
                          <a:avLst/>
                        </a:prstGeom>
                        <a:solidFill>
                          <a:srgbClr val="72645E"/>
                        </a:solidFill>
                        <a:ln w="19050" cap="flat" cmpd="sng" algn="ctr">
                          <a:solidFill>
                            <a:srgbClr val="44546A"/>
                          </a:solidFill>
                          <a:prstDash val="solid"/>
                          <a:miter lim="800000"/>
                        </a:ln>
                        <a:effectLst/>
                      </p:spPr>
                      <p:txBody>
                        <a:bodyPr rot="0" spcFirstLastPara="0" vert="horz" wrap="square" lIns="91440" tIns="45720" rIns="91440" bIns="45720" numCol="1" spcCol="0" rtlCol="0" fromWordArt="0" anchor="ctr" anchorCtr="0" forceAA="0" compatLnSpc="1">
                          <a:prstTxWarp prst="textNoShape">
                            <a:avLst/>
                          </a:prstTxWarp>
                          <a:noAutofit/>
                        </a:bodyPr>
                        <a:lstStyle/>
                        <a:p>
                          <a:endParaRPr lang="en-AU"/>
                        </a:p>
                      </p:txBody>
                    </p:sp>
                  </p:grpSp>
                  <p:sp>
                    <p:nvSpPr>
                      <p:cNvPr id="432" name="Rectangle 431"/>
                      <p:cNvSpPr/>
                      <p:nvPr/>
                    </p:nvSpPr>
                    <p:spPr>
                      <a:xfrm>
                        <a:off x="1378592" y="2841024"/>
                        <a:ext cx="334010" cy="256508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33" name="Rectangle 432"/>
                      <p:cNvSpPr/>
                      <p:nvPr/>
                    </p:nvSpPr>
                    <p:spPr>
                      <a:xfrm>
                        <a:off x="1714500" y="2848708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34" name="Rectangle 433"/>
                      <p:cNvSpPr/>
                      <p:nvPr/>
                    </p:nvSpPr>
                    <p:spPr>
                      <a:xfrm>
                        <a:off x="1037492" y="2848708"/>
                        <a:ext cx="334010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35" name="Rectangle 434"/>
                      <p:cNvSpPr/>
                      <p:nvPr/>
                    </p:nvSpPr>
                    <p:spPr>
                      <a:xfrm>
                        <a:off x="2022231" y="2848708"/>
                        <a:ext cx="377825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36" name="Rectangle 435"/>
                      <p:cNvSpPr/>
                      <p:nvPr/>
                    </p:nvSpPr>
                    <p:spPr>
                      <a:xfrm>
                        <a:off x="685800" y="2839916"/>
                        <a:ext cx="413385" cy="237490"/>
                      </a:xfrm>
                      <a:prstGeom prst="rect">
                        <a:avLst/>
                      </a:prstGeom>
                      <a:solidFill>
                        <a:srgbClr val="72645E"/>
                      </a:solidFill>
                      <a:ln w="1905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37" name="Freeform 436"/>
                      <p:cNvSpPr/>
                      <p:nvPr/>
                    </p:nvSpPr>
                    <p:spPr>
                      <a:xfrm rot="17971067" flipH="1">
                        <a:off x="2824707" y="1722342"/>
                        <a:ext cx="790556" cy="1432437"/>
                      </a:xfrm>
                      <a:custGeom>
                        <a:avLst/>
                        <a:gdLst>
                          <a:gd name="connsiteX0" fmla="*/ 309984 w 823732"/>
                          <a:gd name="connsiteY0" fmla="*/ 27891 h 1374742"/>
                          <a:gd name="connsiteX1" fmla="*/ 222061 w 823732"/>
                          <a:gd name="connsiteY1" fmla="*/ 19099 h 1374742"/>
                          <a:gd name="connsiteX2" fmla="*/ 169307 w 823732"/>
                          <a:gd name="connsiteY2" fmla="*/ 10307 h 1374742"/>
                          <a:gd name="connsiteX3" fmla="*/ 116553 w 823732"/>
                          <a:gd name="connsiteY3" fmla="*/ 80645 h 1374742"/>
                          <a:gd name="connsiteX4" fmla="*/ 134138 w 823732"/>
                          <a:gd name="connsiteY4" fmla="*/ 142191 h 1374742"/>
                          <a:gd name="connsiteX5" fmla="*/ 125345 w 823732"/>
                          <a:gd name="connsiteY5" fmla="*/ 230114 h 1374742"/>
                          <a:gd name="connsiteX6" fmla="*/ 116553 w 823732"/>
                          <a:gd name="connsiteY6" fmla="*/ 309245 h 1374742"/>
                          <a:gd name="connsiteX7" fmla="*/ 72591 w 823732"/>
                          <a:gd name="connsiteY7" fmla="*/ 581807 h 1374742"/>
                          <a:gd name="connsiteX8" fmla="*/ 28630 w 823732"/>
                          <a:gd name="connsiteY8" fmla="*/ 722483 h 1374742"/>
                          <a:gd name="connsiteX9" fmla="*/ 547376 w 823732"/>
                          <a:gd name="connsiteY9" fmla="*/ 1126930 h 1374742"/>
                          <a:gd name="connsiteX10" fmla="*/ 573753 w 823732"/>
                          <a:gd name="connsiteY10" fmla="*/ 1223645 h 1374742"/>
                          <a:gd name="connsiteX11" fmla="*/ 591338 w 823732"/>
                          <a:gd name="connsiteY11" fmla="*/ 1276399 h 1374742"/>
                          <a:gd name="connsiteX12" fmla="*/ 608922 w 823732"/>
                          <a:gd name="connsiteY12" fmla="*/ 1302776 h 1374742"/>
                          <a:gd name="connsiteX13" fmla="*/ 652884 w 823732"/>
                          <a:gd name="connsiteY13" fmla="*/ 1364322 h 1374742"/>
                          <a:gd name="connsiteX14" fmla="*/ 705638 w 823732"/>
                          <a:gd name="connsiteY14" fmla="*/ 1373114 h 1374742"/>
                          <a:gd name="connsiteX15" fmla="*/ 749599 w 823732"/>
                          <a:gd name="connsiteY15" fmla="*/ 1346737 h 1374742"/>
                          <a:gd name="connsiteX16" fmla="*/ 811145 w 823732"/>
                          <a:gd name="connsiteY16" fmla="*/ 1293983 h 1374742"/>
                          <a:gd name="connsiteX17" fmla="*/ 811145 w 823732"/>
                          <a:gd name="connsiteY17" fmla="*/ 1241230 h 1374742"/>
                          <a:gd name="connsiteX18" fmla="*/ 819938 w 823732"/>
                          <a:gd name="connsiteY18" fmla="*/ 1170891 h 1374742"/>
                          <a:gd name="connsiteX19" fmla="*/ 740807 w 823732"/>
                          <a:gd name="connsiteY19" fmla="*/ 1118137 h 1374742"/>
                          <a:gd name="connsiteX20" fmla="*/ 670468 w 823732"/>
                          <a:gd name="connsiteY20" fmla="*/ 1100553 h 1374742"/>
                          <a:gd name="connsiteX21" fmla="*/ 626507 w 823732"/>
                          <a:gd name="connsiteY21" fmla="*/ 1082968 h 1374742"/>
                          <a:gd name="connsiteX22" fmla="*/ 573753 w 823732"/>
                          <a:gd name="connsiteY22" fmla="*/ 1003837 h 1374742"/>
                          <a:gd name="connsiteX23" fmla="*/ 318776 w 823732"/>
                          <a:gd name="connsiteY23" fmla="*/ 704899 h 1374742"/>
                          <a:gd name="connsiteX24" fmla="*/ 186891 w 823732"/>
                          <a:gd name="connsiteY24" fmla="*/ 616976 h 1374742"/>
                          <a:gd name="connsiteX25" fmla="*/ 283607 w 823732"/>
                          <a:gd name="connsiteY25" fmla="*/ 370791 h 1374742"/>
                          <a:gd name="connsiteX26" fmla="*/ 309984 w 823732"/>
                          <a:gd name="connsiteY26" fmla="*/ 282868 h 1374742"/>
                          <a:gd name="connsiteX27" fmla="*/ 371530 w 823732"/>
                          <a:gd name="connsiteY27" fmla="*/ 186153 h 1374742"/>
                          <a:gd name="connsiteX28" fmla="*/ 371530 w 823732"/>
                          <a:gd name="connsiteY28" fmla="*/ 63060 h 1374742"/>
                          <a:gd name="connsiteX29" fmla="*/ 353945 w 823732"/>
                          <a:gd name="connsiteY29" fmla="*/ 1514 h 1374742"/>
                          <a:gd name="connsiteX30" fmla="*/ 309984 w 823732"/>
                          <a:gd name="connsiteY30" fmla="*/ 27891 h 13747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823732" h="1374742">
                            <a:moveTo>
                              <a:pt x="309984" y="27891"/>
                            </a:moveTo>
                            <a:cubicBezTo>
                              <a:pt x="288003" y="30822"/>
                              <a:pt x="245507" y="22030"/>
                              <a:pt x="222061" y="19099"/>
                            </a:cubicBezTo>
                            <a:cubicBezTo>
                              <a:pt x="198615" y="16168"/>
                              <a:pt x="186892" y="49"/>
                              <a:pt x="169307" y="10307"/>
                            </a:cubicBezTo>
                            <a:cubicBezTo>
                              <a:pt x="151722" y="20565"/>
                              <a:pt x="122414" y="58664"/>
                              <a:pt x="116553" y="80645"/>
                            </a:cubicBezTo>
                            <a:cubicBezTo>
                              <a:pt x="110692" y="102626"/>
                              <a:pt x="132673" y="117280"/>
                              <a:pt x="134138" y="142191"/>
                            </a:cubicBezTo>
                            <a:cubicBezTo>
                              <a:pt x="135603" y="167102"/>
                              <a:pt x="128276" y="202272"/>
                              <a:pt x="125345" y="230114"/>
                            </a:cubicBezTo>
                            <a:cubicBezTo>
                              <a:pt x="122414" y="257956"/>
                              <a:pt x="125345" y="250630"/>
                              <a:pt x="116553" y="309245"/>
                            </a:cubicBezTo>
                            <a:cubicBezTo>
                              <a:pt x="107761" y="367861"/>
                              <a:pt x="87245" y="512934"/>
                              <a:pt x="72591" y="581807"/>
                            </a:cubicBezTo>
                            <a:cubicBezTo>
                              <a:pt x="57937" y="650680"/>
                              <a:pt x="-50501" y="631629"/>
                              <a:pt x="28630" y="722483"/>
                            </a:cubicBezTo>
                            <a:cubicBezTo>
                              <a:pt x="107761" y="813337"/>
                              <a:pt x="456522" y="1043403"/>
                              <a:pt x="547376" y="1126930"/>
                            </a:cubicBezTo>
                            <a:cubicBezTo>
                              <a:pt x="638230" y="1210457"/>
                              <a:pt x="566426" y="1198734"/>
                              <a:pt x="573753" y="1223645"/>
                            </a:cubicBezTo>
                            <a:cubicBezTo>
                              <a:pt x="581080" y="1248556"/>
                              <a:pt x="591338" y="1276399"/>
                              <a:pt x="591338" y="1276399"/>
                            </a:cubicBezTo>
                            <a:cubicBezTo>
                              <a:pt x="597199" y="1289587"/>
                              <a:pt x="598664" y="1288122"/>
                              <a:pt x="608922" y="1302776"/>
                            </a:cubicBezTo>
                            <a:cubicBezTo>
                              <a:pt x="619180" y="1317430"/>
                              <a:pt x="636765" y="1352599"/>
                              <a:pt x="652884" y="1364322"/>
                            </a:cubicBezTo>
                            <a:cubicBezTo>
                              <a:pt x="669003" y="1376045"/>
                              <a:pt x="689519" y="1376045"/>
                              <a:pt x="705638" y="1373114"/>
                            </a:cubicBezTo>
                            <a:cubicBezTo>
                              <a:pt x="721757" y="1370183"/>
                              <a:pt x="732015" y="1359925"/>
                              <a:pt x="749599" y="1346737"/>
                            </a:cubicBezTo>
                            <a:cubicBezTo>
                              <a:pt x="767183" y="1333549"/>
                              <a:pt x="800887" y="1311567"/>
                              <a:pt x="811145" y="1293983"/>
                            </a:cubicBezTo>
                            <a:cubicBezTo>
                              <a:pt x="821403" y="1276399"/>
                              <a:pt x="809680" y="1261745"/>
                              <a:pt x="811145" y="1241230"/>
                            </a:cubicBezTo>
                            <a:cubicBezTo>
                              <a:pt x="812610" y="1220715"/>
                              <a:pt x="831661" y="1191407"/>
                              <a:pt x="819938" y="1170891"/>
                            </a:cubicBezTo>
                            <a:cubicBezTo>
                              <a:pt x="808215" y="1150376"/>
                              <a:pt x="765719" y="1129860"/>
                              <a:pt x="740807" y="1118137"/>
                            </a:cubicBezTo>
                            <a:cubicBezTo>
                              <a:pt x="715895" y="1106414"/>
                              <a:pt x="689518" y="1106415"/>
                              <a:pt x="670468" y="1100553"/>
                            </a:cubicBezTo>
                            <a:cubicBezTo>
                              <a:pt x="651418" y="1094692"/>
                              <a:pt x="642626" y="1099087"/>
                              <a:pt x="626507" y="1082968"/>
                            </a:cubicBezTo>
                            <a:cubicBezTo>
                              <a:pt x="610388" y="1066849"/>
                              <a:pt x="625042" y="1066849"/>
                              <a:pt x="573753" y="1003837"/>
                            </a:cubicBezTo>
                            <a:cubicBezTo>
                              <a:pt x="522465" y="940826"/>
                              <a:pt x="383253" y="769376"/>
                              <a:pt x="318776" y="704899"/>
                            </a:cubicBezTo>
                            <a:cubicBezTo>
                              <a:pt x="254299" y="640422"/>
                              <a:pt x="192752" y="672661"/>
                              <a:pt x="186891" y="616976"/>
                            </a:cubicBezTo>
                            <a:cubicBezTo>
                              <a:pt x="181030" y="561291"/>
                              <a:pt x="263092" y="426476"/>
                              <a:pt x="283607" y="370791"/>
                            </a:cubicBezTo>
                            <a:cubicBezTo>
                              <a:pt x="304122" y="315106"/>
                              <a:pt x="295330" y="313641"/>
                              <a:pt x="309984" y="282868"/>
                            </a:cubicBezTo>
                            <a:cubicBezTo>
                              <a:pt x="324638" y="252095"/>
                              <a:pt x="361272" y="222788"/>
                              <a:pt x="371530" y="186153"/>
                            </a:cubicBezTo>
                            <a:cubicBezTo>
                              <a:pt x="381788" y="149518"/>
                              <a:pt x="374461" y="93833"/>
                              <a:pt x="371530" y="63060"/>
                            </a:cubicBezTo>
                            <a:cubicBezTo>
                              <a:pt x="368599" y="32287"/>
                              <a:pt x="371530" y="10306"/>
                              <a:pt x="353945" y="1514"/>
                            </a:cubicBezTo>
                            <a:cubicBezTo>
                              <a:pt x="336360" y="-7278"/>
                              <a:pt x="331965" y="24960"/>
                              <a:pt x="309984" y="27891"/>
                            </a:cubicBezTo>
                            <a:close/>
                          </a:path>
                        </a:pathLst>
                      </a:custGeom>
                      <a:solidFill>
                        <a:srgbClr val="DECFBC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  <p:sp>
                    <p:nvSpPr>
                      <p:cNvPr id="438" name="Freeform 437"/>
                      <p:cNvSpPr/>
                      <p:nvPr/>
                    </p:nvSpPr>
                    <p:spPr>
                      <a:xfrm rot="5682153">
                        <a:off x="-806243" y="1204592"/>
                        <a:ext cx="745487" cy="1519032"/>
                      </a:xfrm>
                      <a:custGeom>
                        <a:avLst/>
                        <a:gdLst>
                          <a:gd name="connsiteX0" fmla="*/ 309984 w 823732"/>
                          <a:gd name="connsiteY0" fmla="*/ 27891 h 1374742"/>
                          <a:gd name="connsiteX1" fmla="*/ 222061 w 823732"/>
                          <a:gd name="connsiteY1" fmla="*/ 19099 h 1374742"/>
                          <a:gd name="connsiteX2" fmla="*/ 169307 w 823732"/>
                          <a:gd name="connsiteY2" fmla="*/ 10307 h 1374742"/>
                          <a:gd name="connsiteX3" fmla="*/ 116553 w 823732"/>
                          <a:gd name="connsiteY3" fmla="*/ 80645 h 1374742"/>
                          <a:gd name="connsiteX4" fmla="*/ 134138 w 823732"/>
                          <a:gd name="connsiteY4" fmla="*/ 142191 h 1374742"/>
                          <a:gd name="connsiteX5" fmla="*/ 125345 w 823732"/>
                          <a:gd name="connsiteY5" fmla="*/ 230114 h 1374742"/>
                          <a:gd name="connsiteX6" fmla="*/ 116553 w 823732"/>
                          <a:gd name="connsiteY6" fmla="*/ 309245 h 1374742"/>
                          <a:gd name="connsiteX7" fmla="*/ 72591 w 823732"/>
                          <a:gd name="connsiteY7" fmla="*/ 581807 h 1374742"/>
                          <a:gd name="connsiteX8" fmla="*/ 28630 w 823732"/>
                          <a:gd name="connsiteY8" fmla="*/ 722483 h 1374742"/>
                          <a:gd name="connsiteX9" fmla="*/ 547376 w 823732"/>
                          <a:gd name="connsiteY9" fmla="*/ 1126930 h 1374742"/>
                          <a:gd name="connsiteX10" fmla="*/ 573753 w 823732"/>
                          <a:gd name="connsiteY10" fmla="*/ 1223645 h 1374742"/>
                          <a:gd name="connsiteX11" fmla="*/ 591338 w 823732"/>
                          <a:gd name="connsiteY11" fmla="*/ 1276399 h 1374742"/>
                          <a:gd name="connsiteX12" fmla="*/ 608922 w 823732"/>
                          <a:gd name="connsiteY12" fmla="*/ 1302776 h 1374742"/>
                          <a:gd name="connsiteX13" fmla="*/ 652884 w 823732"/>
                          <a:gd name="connsiteY13" fmla="*/ 1364322 h 1374742"/>
                          <a:gd name="connsiteX14" fmla="*/ 705638 w 823732"/>
                          <a:gd name="connsiteY14" fmla="*/ 1373114 h 1374742"/>
                          <a:gd name="connsiteX15" fmla="*/ 749599 w 823732"/>
                          <a:gd name="connsiteY15" fmla="*/ 1346737 h 1374742"/>
                          <a:gd name="connsiteX16" fmla="*/ 811145 w 823732"/>
                          <a:gd name="connsiteY16" fmla="*/ 1293983 h 1374742"/>
                          <a:gd name="connsiteX17" fmla="*/ 811145 w 823732"/>
                          <a:gd name="connsiteY17" fmla="*/ 1241230 h 1374742"/>
                          <a:gd name="connsiteX18" fmla="*/ 819938 w 823732"/>
                          <a:gd name="connsiteY18" fmla="*/ 1170891 h 1374742"/>
                          <a:gd name="connsiteX19" fmla="*/ 740807 w 823732"/>
                          <a:gd name="connsiteY19" fmla="*/ 1118137 h 1374742"/>
                          <a:gd name="connsiteX20" fmla="*/ 670468 w 823732"/>
                          <a:gd name="connsiteY20" fmla="*/ 1100553 h 1374742"/>
                          <a:gd name="connsiteX21" fmla="*/ 626507 w 823732"/>
                          <a:gd name="connsiteY21" fmla="*/ 1082968 h 1374742"/>
                          <a:gd name="connsiteX22" fmla="*/ 573753 w 823732"/>
                          <a:gd name="connsiteY22" fmla="*/ 1003837 h 1374742"/>
                          <a:gd name="connsiteX23" fmla="*/ 318776 w 823732"/>
                          <a:gd name="connsiteY23" fmla="*/ 704899 h 1374742"/>
                          <a:gd name="connsiteX24" fmla="*/ 186891 w 823732"/>
                          <a:gd name="connsiteY24" fmla="*/ 616976 h 1374742"/>
                          <a:gd name="connsiteX25" fmla="*/ 283607 w 823732"/>
                          <a:gd name="connsiteY25" fmla="*/ 370791 h 1374742"/>
                          <a:gd name="connsiteX26" fmla="*/ 309984 w 823732"/>
                          <a:gd name="connsiteY26" fmla="*/ 282868 h 1374742"/>
                          <a:gd name="connsiteX27" fmla="*/ 371530 w 823732"/>
                          <a:gd name="connsiteY27" fmla="*/ 186153 h 1374742"/>
                          <a:gd name="connsiteX28" fmla="*/ 371530 w 823732"/>
                          <a:gd name="connsiteY28" fmla="*/ 63060 h 1374742"/>
                          <a:gd name="connsiteX29" fmla="*/ 353945 w 823732"/>
                          <a:gd name="connsiteY29" fmla="*/ 1514 h 1374742"/>
                          <a:gd name="connsiteX30" fmla="*/ 309984 w 823732"/>
                          <a:gd name="connsiteY30" fmla="*/ 27891 h 13747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823732" h="1374742">
                            <a:moveTo>
                              <a:pt x="309984" y="27891"/>
                            </a:moveTo>
                            <a:cubicBezTo>
                              <a:pt x="288003" y="30822"/>
                              <a:pt x="245507" y="22030"/>
                              <a:pt x="222061" y="19099"/>
                            </a:cubicBezTo>
                            <a:cubicBezTo>
                              <a:pt x="198615" y="16168"/>
                              <a:pt x="186892" y="49"/>
                              <a:pt x="169307" y="10307"/>
                            </a:cubicBezTo>
                            <a:cubicBezTo>
                              <a:pt x="151722" y="20565"/>
                              <a:pt x="122414" y="58664"/>
                              <a:pt x="116553" y="80645"/>
                            </a:cubicBezTo>
                            <a:cubicBezTo>
                              <a:pt x="110692" y="102626"/>
                              <a:pt x="132673" y="117280"/>
                              <a:pt x="134138" y="142191"/>
                            </a:cubicBezTo>
                            <a:cubicBezTo>
                              <a:pt x="135603" y="167102"/>
                              <a:pt x="128276" y="202272"/>
                              <a:pt x="125345" y="230114"/>
                            </a:cubicBezTo>
                            <a:cubicBezTo>
                              <a:pt x="122414" y="257956"/>
                              <a:pt x="125345" y="250630"/>
                              <a:pt x="116553" y="309245"/>
                            </a:cubicBezTo>
                            <a:cubicBezTo>
                              <a:pt x="107761" y="367861"/>
                              <a:pt x="87245" y="512934"/>
                              <a:pt x="72591" y="581807"/>
                            </a:cubicBezTo>
                            <a:cubicBezTo>
                              <a:pt x="57937" y="650680"/>
                              <a:pt x="-50501" y="631629"/>
                              <a:pt x="28630" y="722483"/>
                            </a:cubicBezTo>
                            <a:cubicBezTo>
                              <a:pt x="107761" y="813337"/>
                              <a:pt x="456522" y="1043403"/>
                              <a:pt x="547376" y="1126930"/>
                            </a:cubicBezTo>
                            <a:cubicBezTo>
                              <a:pt x="638230" y="1210457"/>
                              <a:pt x="566426" y="1198734"/>
                              <a:pt x="573753" y="1223645"/>
                            </a:cubicBezTo>
                            <a:cubicBezTo>
                              <a:pt x="581080" y="1248556"/>
                              <a:pt x="591338" y="1276399"/>
                              <a:pt x="591338" y="1276399"/>
                            </a:cubicBezTo>
                            <a:cubicBezTo>
                              <a:pt x="597199" y="1289587"/>
                              <a:pt x="598664" y="1288122"/>
                              <a:pt x="608922" y="1302776"/>
                            </a:cubicBezTo>
                            <a:cubicBezTo>
                              <a:pt x="619180" y="1317430"/>
                              <a:pt x="636765" y="1352599"/>
                              <a:pt x="652884" y="1364322"/>
                            </a:cubicBezTo>
                            <a:cubicBezTo>
                              <a:pt x="669003" y="1376045"/>
                              <a:pt x="689519" y="1376045"/>
                              <a:pt x="705638" y="1373114"/>
                            </a:cubicBezTo>
                            <a:cubicBezTo>
                              <a:pt x="721757" y="1370183"/>
                              <a:pt x="732015" y="1359925"/>
                              <a:pt x="749599" y="1346737"/>
                            </a:cubicBezTo>
                            <a:cubicBezTo>
                              <a:pt x="767183" y="1333549"/>
                              <a:pt x="800887" y="1311567"/>
                              <a:pt x="811145" y="1293983"/>
                            </a:cubicBezTo>
                            <a:cubicBezTo>
                              <a:pt x="821403" y="1276399"/>
                              <a:pt x="809680" y="1261745"/>
                              <a:pt x="811145" y="1241230"/>
                            </a:cubicBezTo>
                            <a:cubicBezTo>
                              <a:pt x="812610" y="1220715"/>
                              <a:pt x="831661" y="1191407"/>
                              <a:pt x="819938" y="1170891"/>
                            </a:cubicBezTo>
                            <a:cubicBezTo>
                              <a:pt x="808215" y="1150376"/>
                              <a:pt x="765719" y="1129860"/>
                              <a:pt x="740807" y="1118137"/>
                            </a:cubicBezTo>
                            <a:cubicBezTo>
                              <a:pt x="715895" y="1106414"/>
                              <a:pt x="689518" y="1106415"/>
                              <a:pt x="670468" y="1100553"/>
                            </a:cubicBezTo>
                            <a:cubicBezTo>
                              <a:pt x="651418" y="1094692"/>
                              <a:pt x="642626" y="1099087"/>
                              <a:pt x="626507" y="1082968"/>
                            </a:cubicBezTo>
                            <a:cubicBezTo>
                              <a:pt x="610388" y="1066849"/>
                              <a:pt x="625042" y="1066849"/>
                              <a:pt x="573753" y="1003837"/>
                            </a:cubicBezTo>
                            <a:cubicBezTo>
                              <a:pt x="522465" y="940826"/>
                              <a:pt x="383253" y="769376"/>
                              <a:pt x="318776" y="704899"/>
                            </a:cubicBezTo>
                            <a:cubicBezTo>
                              <a:pt x="254299" y="640422"/>
                              <a:pt x="192752" y="672661"/>
                              <a:pt x="186891" y="616976"/>
                            </a:cubicBezTo>
                            <a:cubicBezTo>
                              <a:pt x="181030" y="561291"/>
                              <a:pt x="263092" y="426476"/>
                              <a:pt x="283607" y="370791"/>
                            </a:cubicBezTo>
                            <a:cubicBezTo>
                              <a:pt x="304122" y="315106"/>
                              <a:pt x="295330" y="313641"/>
                              <a:pt x="309984" y="282868"/>
                            </a:cubicBezTo>
                            <a:cubicBezTo>
                              <a:pt x="324638" y="252095"/>
                              <a:pt x="361272" y="222788"/>
                              <a:pt x="371530" y="186153"/>
                            </a:cubicBezTo>
                            <a:cubicBezTo>
                              <a:pt x="381788" y="149518"/>
                              <a:pt x="374461" y="93833"/>
                              <a:pt x="371530" y="63060"/>
                            </a:cubicBezTo>
                            <a:cubicBezTo>
                              <a:pt x="368599" y="32287"/>
                              <a:pt x="371530" y="10306"/>
                              <a:pt x="353945" y="1514"/>
                            </a:cubicBezTo>
                            <a:cubicBezTo>
                              <a:pt x="336360" y="-7278"/>
                              <a:pt x="331965" y="24960"/>
                              <a:pt x="309984" y="27891"/>
                            </a:cubicBezTo>
                            <a:close/>
                          </a:path>
                        </a:pathLst>
                      </a:custGeom>
                      <a:solidFill>
                        <a:srgbClr val="DECFBC"/>
                      </a:solidFill>
                      <a:ln w="12700" cap="flat" cmpd="sng" algn="ctr">
                        <a:solidFill>
                          <a:srgbClr val="44546A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en-AU"/>
                      </a:p>
                    </p:txBody>
                  </p:sp>
                </p:grpSp>
                <p:sp>
                  <p:nvSpPr>
                    <p:cNvPr id="423" name="Trapezoid 422"/>
                    <p:cNvSpPr/>
                    <p:nvPr/>
                  </p:nvSpPr>
                  <p:spPr>
                    <a:xfrm rot="10800000">
                      <a:off x="1362808" y="1688123"/>
                      <a:ext cx="307340" cy="210820"/>
                    </a:xfrm>
                    <a:prstGeom prst="trapezoid">
                      <a:avLst/>
                    </a:prstGeom>
                    <a:gradFill rotWithShape="1">
                      <a:gsLst>
                        <a:gs pos="0">
                          <a:srgbClr val="4472C4">
                            <a:satMod val="103000"/>
                            <a:lumMod val="102000"/>
                            <a:tint val="94000"/>
                          </a:srgbClr>
                        </a:gs>
                        <a:gs pos="50000">
                          <a:srgbClr val="4472C4">
                            <a:satMod val="110000"/>
                            <a:lumMod val="100000"/>
                            <a:shade val="100000"/>
                          </a:srgbClr>
                        </a:gs>
                        <a:gs pos="100000">
                          <a:srgbClr val="4472C4">
                            <a:lumMod val="99000"/>
                            <a:satMod val="120000"/>
                            <a:shade val="78000"/>
                          </a:srgbClr>
                        </a:gs>
                      </a:gsLst>
                      <a:lin ang="5400000" scaled="0"/>
                    </a:gradFill>
                    <a:ln>
                      <a:noFill/>
                    </a:ln>
                    <a:effectLst>
                      <a:outerShdw blurRad="57150" dist="19050" dir="5400000" algn="ctr" rotWithShape="0">
                        <a:srgbClr val="000000">
                          <a:alpha val="63000"/>
                        </a:srgbClr>
                      </a:outerShdw>
                    </a:effectLst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24" name="Regular Pentagon 423"/>
                    <p:cNvSpPr/>
                    <p:nvPr/>
                  </p:nvSpPr>
                  <p:spPr>
                    <a:xfrm rot="10800000">
                      <a:off x="1371600" y="1872761"/>
                      <a:ext cx="298674" cy="922922"/>
                    </a:xfrm>
                    <a:prstGeom prst="pentagon">
                      <a:avLst/>
                    </a:prstGeom>
                    <a:gradFill rotWithShape="1">
                      <a:gsLst>
                        <a:gs pos="0">
                          <a:srgbClr val="4472C4">
                            <a:satMod val="103000"/>
                            <a:lumMod val="102000"/>
                            <a:tint val="94000"/>
                          </a:srgbClr>
                        </a:gs>
                        <a:gs pos="50000">
                          <a:srgbClr val="4472C4">
                            <a:satMod val="110000"/>
                            <a:lumMod val="100000"/>
                            <a:shade val="100000"/>
                          </a:srgbClr>
                        </a:gs>
                        <a:gs pos="100000">
                          <a:srgbClr val="4472C4">
                            <a:lumMod val="99000"/>
                            <a:satMod val="120000"/>
                            <a:shade val="78000"/>
                          </a:srgbClr>
                        </a:gs>
                      </a:gsLst>
                      <a:lin ang="5400000" scaled="0"/>
                    </a:gradFill>
                    <a:ln>
                      <a:noFill/>
                    </a:ln>
                    <a:effectLst>
                      <a:outerShdw blurRad="57150" dist="19050" dir="5400000" algn="ctr" rotWithShape="0">
                        <a:srgbClr val="000000">
                          <a:alpha val="63000"/>
                        </a:srgbClr>
                      </a:outerShdw>
                    </a:effectLst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25" name="Minus 424"/>
                    <p:cNvSpPr/>
                    <p:nvPr/>
                  </p:nvSpPr>
                  <p:spPr>
                    <a:xfrm>
                      <a:off x="70338" y="1652954"/>
                      <a:ext cx="1512277" cy="113567"/>
                    </a:xfrm>
                    <a:prstGeom prst="mathMinus">
                      <a:avLst/>
                    </a:prstGeom>
                    <a:solidFill>
                      <a:srgbClr val="E7E6E6"/>
                    </a:solidFill>
                    <a:ln w="1905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26" name="Minus 425"/>
                    <p:cNvSpPr/>
                    <p:nvPr/>
                  </p:nvSpPr>
                  <p:spPr>
                    <a:xfrm>
                      <a:off x="1450731" y="1652954"/>
                      <a:ext cx="1503192" cy="113567"/>
                    </a:xfrm>
                    <a:prstGeom prst="mathMinus">
                      <a:avLst/>
                    </a:prstGeom>
                    <a:solidFill>
                      <a:srgbClr val="E7E6E6"/>
                    </a:solidFill>
                    <a:ln w="1905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27" name="Right Triangle 426"/>
                    <p:cNvSpPr/>
                    <p:nvPr/>
                  </p:nvSpPr>
                  <p:spPr>
                    <a:xfrm rot="9613516" flipH="1" flipV="1">
                      <a:off x="1591408" y="1547446"/>
                      <a:ext cx="708643" cy="279360"/>
                    </a:xfrm>
                    <a:prstGeom prst="rtTriangle">
                      <a:avLst/>
                    </a:prstGeom>
                    <a:solidFill>
                      <a:srgbClr val="E7E6E6"/>
                    </a:solidFill>
                    <a:ln w="19050" cap="flat" cmpd="sng" algn="ctr">
                      <a:solidFill>
                        <a:srgbClr val="5B9BD5">
                          <a:shade val="50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  <p:sp>
                  <p:nvSpPr>
                    <p:cNvPr id="428" name="Right Triangle 427"/>
                    <p:cNvSpPr/>
                    <p:nvPr/>
                  </p:nvSpPr>
                  <p:spPr>
                    <a:xfrm rot="11986484" flipV="1">
                      <a:off x="720969" y="1547446"/>
                      <a:ext cx="708643" cy="279360"/>
                    </a:xfrm>
                    <a:prstGeom prst="rtTriangle">
                      <a:avLst/>
                    </a:prstGeom>
                    <a:solidFill>
                      <a:srgbClr val="E7E6E6"/>
                    </a:solidFill>
                    <a:ln w="19050" cap="flat" cmpd="sng" algn="ctr">
                      <a:solidFill>
                        <a:srgbClr val="5B9BD5">
                          <a:lumMod val="75000"/>
                        </a:srgb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AU"/>
                    </a:p>
                  </p:txBody>
                </p:sp>
              </p:grpSp>
              <p:sp>
                <p:nvSpPr>
                  <p:cNvPr id="420" name="Right Triangle 419"/>
                  <p:cNvSpPr/>
                  <p:nvPr/>
                </p:nvSpPr>
                <p:spPr>
                  <a:xfrm rot="10800000">
                    <a:off x="201168" y="1920240"/>
                    <a:ext cx="243205" cy="210820"/>
                  </a:xfrm>
                  <a:prstGeom prst="rtTriangle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21" name="Right Triangle 420"/>
                  <p:cNvSpPr/>
                  <p:nvPr/>
                </p:nvSpPr>
                <p:spPr>
                  <a:xfrm rot="5400000">
                    <a:off x="2651760" y="1883664"/>
                    <a:ext cx="212725" cy="255270"/>
                  </a:xfrm>
                  <a:prstGeom prst="rtTriangle">
                    <a:avLst/>
                  </a:prstGeom>
                  <a:solidFill>
                    <a:srgbClr val="72645E"/>
                  </a:solidFill>
                  <a:ln w="12700" cap="flat" cmpd="sng" algn="ctr">
                    <a:solidFill>
                      <a:srgbClr val="5B9BD5">
                        <a:shade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416" name="Group 415"/>
                <p:cNvGrpSpPr/>
                <p:nvPr/>
              </p:nvGrpSpPr>
              <p:grpSpPr>
                <a:xfrm>
                  <a:off x="735741" y="864973"/>
                  <a:ext cx="399465" cy="133976"/>
                  <a:chOff x="-3" y="0"/>
                  <a:chExt cx="1195067" cy="194564"/>
                </a:xfrm>
              </p:grpSpPr>
              <p:sp>
                <p:nvSpPr>
                  <p:cNvPr id="417" name="Heart 416"/>
                  <p:cNvSpPr/>
                  <p:nvPr/>
                </p:nvSpPr>
                <p:spPr>
                  <a:xfrm>
                    <a:off x="0" y="0"/>
                    <a:ext cx="1195064" cy="194564"/>
                  </a:xfrm>
                  <a:prstGeom prst="heart">
                    <a:avLst/>
                  </a:prstGeom>
                  <a:solidFill>
                    <a:srgbClr val="B09180"/>
                  </a:solidFill>
                  <a:ln w="12700" cap="flat" cmpd="sng" algn="ctr">
                    <a:solidFill>
                      <a:srgbClr val="72645E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  <p:sp>
                <p:nvSpPr>
                  <p:cNvPr id="418" name="Heart 417"/>
                  <p:cNvSpPr/>
                  <p:nvPr/>
                </p:nvSpPr>
                <p:spPr>
                  <a:xfrm>
                    <a:off x="-3" y="0"/>
                    <a:ext cx="1194436" cy="117917"/>
                  </a:xfrm>
                  <a:prstGeom prst="heart">
                    <a:avLst/>
                  </a:prstGeom>
                  <a:solidFill>
                    <a:srgbClr val="B09180"/>
                  </a:solidFill>
                  <a:ln w="12700" cap="flat" cmpd="sng" algn="ctr">
                    <a:solidFill>
                      <a:srgbClr val="72645E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AU"/>
                  </a:p>
                </p:txBody>
              </p:sp>
            </p:grpSp>
          </p:grpSp>
        </p:grpSp>
        <p:sp>
          <p:nvSpPr>
            <p:cNvPr id="618" name="Lightning Bolt 617"/>
            <p:cNvSpPr/>
            <p:nvPr/>
          </p:nvSpPr>
          <p:spPr>
            <a:xfrm rot="15208143">
              <a:off x="8204809" y="5151679"/>
              <a:ext cx="383540" cy="335280"/>
            </a:xfrm>
            <a:prstGeom prst="lightningBolt">
              <a:avLst/>
            </a:prstGeom>
            <a:ln>
              <a:solidFill>
                <a:schemeClr val="accent5">
                  <a:lumMod val="50000"/>
                </a:schemeClr>
              </a:solidFill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AU"/>
            </a:p>
          </p:txBody>
        </p:sp>
      </p:grpSp>
      <p:sp>
        <p:nvSpPr>
          <p:cNvPr id="619" name="Lightning Bolt 618"/>
          <p:cNvSpPr/>
          <p:nvPr/>
        </p:nvSpPr>
        <p:spPr>
          <a:xfrm rot="14915836">
            <a:off x="8236834" y="5134863"/>
            <a:ext cx="329565" cy="349885"/>
          </a:xfrm>
          <a:prstGeom prst="lightningBolt">
            <a:avLst/>
          </a:prstGeom>
          <a:solidFill>
            <a:srgbClr val="E4D5BA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AU"/>
          </a:p>
        </p:txBody>
      </p:sp>
      <p:sp>
        <p:nvSpPr>
          <p:cNvPr id="8" name="TextBox 7"/>
          <p:cNvSpPr txBox="1"/>
          <p:nvPr/>
        </p:nvSpPr>
        <p:spPr>
          <a:xfrm>
            <a:off x="5026024" y="21507"/>
            <a:ext cx="5456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dirty="0" smtClean="0">
                <a:latin typeface="Algerian" panose="04020705040A02060702" pitchFamily="82" charset="0"/>
              </a:rPr>
              <a:t>c</a:t>
            </a:r>
            <a:endParaRPr lang="en-AU" sz="6000" dirty="0">
              <a:latin typeface="Algerian" panose="04020705040A02060702" pitchFamily="8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680167" y="-5549"/>
            <a:ext cx="51005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dirty="0" smtClean="0">
                <a:latin typeface="Algerian" panose="04020705040A02060702" pitchFamily="82" charset="0"/>
              </a:rPr>
              <a:t>r</a:t>
            </a:r>
            <a:endParaRPr lang="en-AU" sz="6000" dirty="0">
              <a:latin typeface="Algerian" panose="04020705040A02060702" pitchFamily="82" charset="0"/>
            </a:endParaRPr>
          </a:p>
        </p:txBody>
      </p:sp>
      <p:sp>
        <p:nvSpPr>
          <p:cNvPr id="620" name="TextBox 619"/>
          <p:cNvSpPr txBox="1"/>
          <p:nvPr/>
        </p:nvSpPr>
        <p:spPr>
          <a:xfrm>
            <a:off x="6343087" y="-20126"/>
            <a:ext cx="63486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dirty="0" smtClean="0">
                <a:latin typeface="Algerian" panose="04020705040A02060702" pitchFamily="82" charset="0"/>
              </a:rPr>
              <a:t>a</a:t>
            </a:r>
            <a:endParaRPr lang="en-AU" sz="6000" dirty="0">
              <a:latin typeface="Algerian" panose="04020705040A02060702" pitchFamily="82" charset="0"/>
            </a:endParaRPr>
          </a:p>
        </p:txBody>
      </p:sp>
      <p:sp>
        <p:nvSpPr>
          <p:cNvPr id="621" name="TextBox 620"/>
          <p:cNvSpPr txBox="1"/>
          <p:nvPr/>
        </p:nvSpPr>
        <p:spPr>
          <a:xfrm>
            <a:off x="6943468" y="-40232"/>
            <a:ext cx="78747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dirty="0" smtClean="0">
                <a:latin typeface="Algerian" panose="04020705040A02060702" pitchFamily="82" charset="0"/>
              </a:rPr>
              <a:t>c</a:t>
            </a:r>
            <a:endParaRPr lang="en-AU" sz="6000" dirty="0">
              <a:latin typeface="Algerian" panose="04020705040A02060702" pitchFamily="82" charset="0"/>
            </a:endParaRPr>
          </a:p>
        </p:txBody>
      </p:sp>
      <p:sp>
        <p:nvSpPr>
          <p:cNvPr id="622" name="TextBox 621"/>
          <p:cNvSpPr txBox="1"/>
          <p:nvPr/>
        </p:nvSpPr>
        <p:spPr>
          <a:xfrm>
            <a:off x="7558138" y="-35733"/>
            <a:ext cx="81673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dirty="0" smtClean="0">
                <a:latin typeface="Algerian" panose="04020705040A02060702" pitchFamily="82" charset="0"/>
              </a:rPr>
              <a:t>k</a:t>
            </a:r>
            <a:endParaRPr lang="en-AU" sz="6000" dirty="0">
              <a:latin typeface="Algerian" panose="04020705040A02060702" pitchFamily="8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9696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 C -0.00221 0.00185 -0.00455 0.0037 -0.00664 0.00578 C -0.00755 0.00648 -0.00859 0.00717 -0.00911 0.00879 C -0.01002 0.01134 -0.01041 0.01435 -0.0108 0.01759 C -0.01133 0.02245 -0.01159 0.02731 -0.01237 0.03217 C -0.01276 0.03356 -0.01289 0.03518 -0.01328 0.03657 C -0.01367 0.03819 -0.01432 0.03958 -0.01497 0.04097 C -0.01562 0.04259 -0.0164 0.04421 -0.01744 0.04537 C -0.0181 0.04629 -0.01901 0.04629 -0.01992 0.04676 C -0.0207 0.04768 -0.02148 0.04907 -0.02239 0.04977 C -0.02396 0.05092 -0.02734 0.05278 -0.02734 0.05278 C -0.04922 0.05115 -0.04101 0.05115 -0.05208 0.05115 L -0.05442 0.04838 " pathEditMode="relative" ptsTypes="AAAAAAAAAAAAAA">
                                      <p:cBhvr>
                                        <p:cTn id="41" dur="20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9" grpId="0" animBg="1"/>
      <p:bldP spid="8" grpId="0"/>
      <p:bldP spid="9" grpId="0"/>
      <p:bldP spid="620" grpId="0"/>
      <p:bldP spid="621" grpId="0"/>
      <p:bldP spid="622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1367</TotalTime>
  <Words>218</Words>
  <Application>Microsoft Office PowerPoint</Application>
  <PresentationFormat>Widescreen</PresentationFormat>
  <Paragraphs>417</Paragraphs>
  <Slides>15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</vt:i4>
      </vt:variant>
    </vt:vector>
  </HeadingPairs>
  <TitlesOfParts>
    <vt:vector size="21" baseType="lpstr">
      <vt:lpstr>Algerian</vt:lpstr>
      <vt:lpstr>Arial</vt:lpstr>
      <vt:lpstr>Calibri</vt:lpstr>
      <vt:lpstr>Calibri Light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Student</dc:creator>
  <cp:lastModifiedBy>Student</cp:lastModifiedBy>
  <cp:revision>84</cp:revision>
  <dcterms:created xsi:type="dcterms:W3CDTF">2023-06-20T02:16:20Z</dcterms:created>
  <dcterms:modified xsi:type="dcterms:W3CDTF">2023-06-29T04:06:49Z</dcterms:modified>
</cp:coreProperties>
</file>